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4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  <p:sldMasterId id="2147483760" r:id="rId2"/>
    <p:sldMasterId id="2147483763" r:id="rId3"/>
    <p:sldMasterId id="2147483777" r:id="rId4"/>
    <p:sldMasterId id="2147483789" r:id="rId5"/>
  </p:sldMasterIdLst>
  <p:notesMasterIdLst>
    <p:notesMasterId r:id="rId23"/>
  </p:notesMasterIdLst>
  <p:handoutMasterIdLst>
    <p:handoutMasterId r:id="rId24"/>
  </p:handoutMasterIdLst>
  <p:sldIdLst>
    <p:sldId id="473" r:id="rId6"/>
    <p:sldId id="256" r:id="rId7"/>
    <p:sldId id="262" r:id="rId8"/>
    <p:sldId id="258" r:id="rId9"/>
    <p:sldId id="257" r:id="rId10"/>
    <p:sldId id="261" r:id="rId11"/>
    <p:sldId id="259" r:id="rId12"/>
    <p:sldId id="260" r:id="rId13"/>
    <p:sldId id="2007577100" r:id="rId14"/>
    <p:sldId id="266" r:id="rId15"/>
    <p:sldId id="2007577101" r:id="rId16"/>
    <p:sldId id="2007577102" r:id="rId17"/>
    <p:sldId id="2007577103" r:id="rId18"/>
    <p:sldId id="2007577104" r:id="rId19"/>
    <p:sldId id="2007577105" r:id="rId20"/>
    <p:sldId id="269" r:id="rId21"/>
    <p:sldId id="2633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0066AF-5B26-4EDD-8FAD-595EFBF60D7E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5F507-1483-497D-B293-80E7E228D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289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EBE22C-0401-427A-853F-76D6DAFE2E0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11176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EBE22C-0401-427A-853F-76D6DAFE2E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11176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EBE22C-0401-427A-853F-76D6DAFE2E0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11176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EBE22C-0401-427A-853F-76D6DAFE2E0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11176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EBE22C-0401-427A-853F-76D6DAFE2E0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11176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2" name="Google Shape;187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3" name="Google Shape;187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430986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749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61EC6-CEF7-4AB0-B188-5248CFDC1A13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8DC46-BB54-4822-9C75-95A4D5172AE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1752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:wipe/>
      </p:transition>
    </mc:Choice>
    <mc:Fallback xmlns="">
      <p:transition spd="slow" advClick="0">
        <p:wip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61EC6-CEF7-4AB0-B188-5248CFDC1A13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8DC46-BB54-4822-9C75-95A4D5172AE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3043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:wipe/>
      </p:transition>
    </mc:Choice>
    <mc:Fallback xmlns="">
      <p:transition spd="slow" advClick="0">
        <p:wip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61EC6-CEF7-4AB0-B188-5248CFDC1A13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8DC46-BB54-4822-9C75-95A4D5172AE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5771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:wipe/>
      </p:transition>
    </mc:Choice>
    <mc:Fallback xmlns="">
      <p:transition spd="slow" advClick="0">
        <p:wip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61EC6-CEF7-4AB0-B188-5248CFDC1A13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8DC46-BB54-4822-9C75-95A4D5172AE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475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:wipe/>
      </p:transition>
    </mc:Choice>
    <mc:Fallback xmlns="">
      <p:transition spd="slow" advClick="0">
        <p:wip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61EC6-CEF7-4AB0-B188-5248CFDC1A13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8DC46-BB54-4822-9C75-95A4D5172AE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3363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:wipe/>
      </p:transition>
    </mc:Choice>
    <mc:Fallback xmlns="">
      <p:transition spd="slow" advClick="0">
        <p:wip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61EC6-CEF7-4AB0-B188-5248CFDC1A13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8DC46-BB54-4822-9C75-95A4D5172AE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711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:wipe/>
      </p:transition>
    </mc:Choice>
    <mc:Fallback xmlns="">
      <p:transition spd="slow" advClick="0">
        <p:wip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" name="Google Shape;327;p5"/>
          <p:cNvGrpSpPr/>
          <p:nvPr/>
        </p:nvGrpSpPr>
        <p:grpSpPr>
          <a:xfrm>
            <a:off x="527859" y="292692"/>
            <a:ext cx="11358487" cy="6384375"/>
            <a:chOff x="395894" y="219519"/>
            <a:chExt cx="8518865" cy="4788281"/>
          </a:xfrm>
        </p:grpSpPr>
        <p:sp>
          <p:nvSpPr>
            <p:cNvPr id="328" name="Google Shape;328;p5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/>
            </a:p>
          </p:txBody>
        </p:sp>
        <p:grpSp>
          <p:nvGrpSpPr>
            <p:cNvPr id="329" name="Google Shape;329;p5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330" name="Google Shape;330;p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/>
              </a:p>
            </p:txBody>
          </p:sp>
          <p:sp>
            <p:nvSpPr>
              <p:cNvPr id="331" name="Google Shape;331;p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/>
              </a:p>
            </p:txBody>
          </p:sp>
        </p:grpSp>
        <p:sp>
          <p:nvSpPr>
            <p:cNvPr id="332" name="Google Shape;332;p5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/>
            </a:p>
          </p:txBody>
        </p:sp>
        <p:grpSp>
          <p:nvGrpSpPr>
            <p:cNvPr id="333" name="Google Shape;333;p5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334" name="Google Shape;334;p5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/>
              </a:p>
            </p:txBody>
          </p:sp>
          <p:sp>
            <p:nvSpPr>
              <p:cNvPr id="335" name="Google Shape;335;p5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/>
              </a:p>
            </p:txBody>
          </p:sp>
        </p:grpSp>
        <p:grpSp>
          <p:nvGrpSpPr>
            <p:cNvPr id="336" name="Google Shape;336;p5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337" name="Google Shape;337;p5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/>
              </a:p>
            </p:txBody>
          </p:sp>
          <p:sp>
            <p:nvSpPr>
              <p:cNvPr id="338" name="Google Shape;338;p5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/>
              </a:p>
            </p:txBody>
          </p:sp>
        </p:grpSp>
        <p:grpSp>
          <p:nvGrpSpPr>
            <p:cNvPr id="339" name="Google Shape;339;p5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340" name="Google Shape;340;p5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/>
              </a:p>
            </p:txBody>
          </p:sp>
          <p:sp>
            <p:nvSpPr>
              <p:cNvPr id="341" name="Google Shape;341;p5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/>
              </a:p>
            </p:txBody>
          </p:sp>
        </p:grpSp>
        <p:grpSp>
          <p:nvGrpSpPr>
            <p:cNvPr id="342" name="Google Shape;342;p5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43" name="Google Shape;343;p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/>
              </a:p>
            </p:txBody>
          </p:sp>
          <p:sp>
            <p:nvSpPr>
              <p:cNvPr id="344" name="Google Shape;344;p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/>
              </a:p>
            </p:txBody>
          </p:sp>
        </p:grpSp>
        <p:grpSp>
          <p:nvGrpSpPr>
            <p:cNvPr id="345" name="Google Shape;345;p5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46" name="Google Shape;346;p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/>
              </a:p>
            </p:txBody>
          </p:sp>
          <p:sp>
            <p:nvSpPr>
              <p:cNvPr id="347" name="Google Shape;347;p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/>
              </a:p>
            </p:txBody>
          </p:sp>
        </p:grpSp>
        <p:sp>
          <p:nvSpPr>
            <p:cNvPr id="348" name="Google Shape;348;p5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/>
            </a:p>
          </p:txBody>
        </p:sp>
        <p:sp>
          <p:nvSpPr>
            <p:cNvPr id="349" name="Google Shape;349;p5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/>
            </a:p>
          </p:txBody>
        </p:sp>
      </p:grpSp>
      <p:sp>
        <p:nvSpPr>
          <p:cNvPr id="355" name="Google Shape;355;p5"/>
          <p:cNvSpPr/>
          <p:nvPr/>
        </p:nvSpPr>
        <p:spPr>
          <a:xfrm>
            <a:off x="728423" y="1255917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56" name="Google Shape;356;p5"/>
          <p:cNvSpPr/>
          <p:nvPr/>
        </p:nvSpPr>
        <p:spPr>
          <a:xfrm>
            <a:off x="374700" y="1288785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57" name="Google Shape;357;p5"/>
          <p:cNvSpPr/>
          <p:nvPr/>
        </p:nvSpPr>
        <p:spPr>
          <a:xfrm>
            <a:off x="406276" y="139895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58" name="Google Shape;358;p5"/>
          <p:cNvSpPr/>
          <p:nvPr/>
        </p:nvSpPr>
        <p:spPr>
          <a:xfrm>
            <a:off x="807361" y="1343044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59" name="Google Shape;359;p5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60" name="Google Shape;360;p5"/>
          <p:cNvSpPr/>
          <p:nvPr/>
        </p:nvSpPr>
        <p:spPr>
          <a:xfrm>
            <a:off x="374700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61" name="Google Shape;361;p5"/>
          <p:cNvSpPr/>
          <p:nvPr/>
        </p:nvSpPr>
        <p:spPr>
          <a:xfrm>
            <a:off x="406276" y="1873981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62" name="Google Shape;362;p5"/>
          <p:cNvSpPr/>
          <p:nvPr/>
        </p:nvSpPr>
        <p:spPr>
          <a:xfrm>
            <a:off x="807361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63" name="Google Shape;363;p5"/>
          <p:cNvSpPr/>
          <p:nvPr/>
        </p:nvSpPr>
        <p:spPr>
          <a:xfrm>
            <a:off x="376288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64" name="Google Shape;364;p5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65" name="Google Shape;365;p5"/>
          <p:cNvSpPr/>
          <p:nvPr/>
        </p:nvSpPr>
        <p:spPr>
          <a:xfrm>
            <a:off x="374700" y="2240533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66" name="Google Shape;366;p5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67" name="Google Shape;367;p5"/>
          <p:cNvSpPr/>
          <p:nvPr/>
        </p:nvSpPr>
        <p:spPr>
          <a:xfrm>
            <a:off x="807361" y="2294792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68" name="Google Shape;368;p5"/>
          <p:cNvSpPr/>
          <p:nvPr/>
        </p:nvSpPr>
        <p:spPr>
          <a:xfrm>
            <a:off x="376288" y="2255316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69" name="Google Shape;369;p5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70" name="Google Shape;370;p5"/>
          <p:cNvSpPr/>
          <p:nvPr/>
        </p:nvSpPr>
        <p:spPr>
          <a:xfrm>
            <a:off x="374700" y="2717212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71" name="Google Shape;371;p5"/>
          <p:cNvSpPr/>
          <p:nvPr/>
        </p:nvSpPr>
        <p:spPr>
          <a:xfrm>
            <a:off x="406276" y="2825729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72" name="Google Shape;372;p5"/>
          <p:cNvSpPr/>
          <p:nvPr/>
        </p:nvSpPr>
        <p:spPr>
          <a:xfrm>
            <a:off x="807361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73" name="Google Shape;373;p5"/>
          <p:cNvSpPr/>
          <p:nvPr/>
        </p:nvSpPr>
        <p:spPr>
          <a:xfrm>
            <a:off x="376288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74" name="Google Shape;374;p5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75" name="Google Shape;375;p5"/>
          <p:cNvSpPr/>
          <p:nvPr/>
        </p:nvSpPr>
        <p:spPr>
          <a:xfrm>
            <a:off x="374700" y="3192281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76" name="Google Shape;376;p5"/>
          <p:cNvSpPr/>
          <p:nvPr/>
        </p:nvSpPr>
        <p:spPr>
          <a:xfrm>
            <a:off x="406276" y="330075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77" name="Google Shape;377;p5"/>
          <p:cNvSpPr/>
          <p:nvPr/>
        </p:nvSpPr>
        <p:spPr>
          <a:xfrm>
            <a:off x="807361" y="3246496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78" name="Google Shape;378;p5"/>
          <p:cNvSpPr/>
          <p:nvPr/>
        </p:nvSpPr>
        <p:spPr>
          <a:xfrm>
            <a:off x="376288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79" name="Google Shape;379;p5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80" name="Google Shape;380;p5"/>
          <p:cNvSpPr/>
          <p:nvPr/>
        </p:nvSpPr>
        <p:spPr>
          <a:xfrm>
            <a:off x="374700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81" name="Google Shape;381;p5"/>
          <p:cNvSpPr/>
          <p:nvPr/>
        </p:nvSpPr>
        <p:spPr>
          <a:xfrm>
            <a:off x="406276" y="377743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82" name="Google Shape;382;p5"/>
          <p:cNvSpPr/>
          <p:nvPr/>
        </p:nvSpPr>
        <p:spPr>
          <a:xfrm>
            <a:off x="807361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83" name="Google Shape;383;p5"/>
          <p:cNvSpPr/>
          <p:nvPr/>
        </p:nvSpPr>
        <p:spPr>
          <a:xfrm>
            <a:off x="376288" y="3682089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84" name="Google Shape;384;p5"/>
          <p:cNvSpPr/>
          <p:nvPr/>
        </p:nvSpPr>
        <p:spPr>
          <a:xfrm>
            <a:off x="728423" y="4111117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85" name="Google Shape;385;p5"/>
          <p:cNvSpPr/>
          <p:nvPr/>
        </p:nvSpPr>
        <p:spPr>
          <a:xfrm>
            <a:off x="374700" y="414398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86" name="Google Shape;386;p5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87" name="Google Shape;387;p5"/>
          <p:cNvSpPr/>
          <p:nvPr/>
        </p:nvSpPr>
        <p:spPr>
          <a:xfrm>
            <a:off x="807361" y="4198244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88" name="Google Shape;388;p5"/>
          <p:cNvSpPr/>
          <p:nvPr/>
        </p:nvSpPr>
        <p:spPr>
          <a:xfrm>
            <a:off x="376288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89" name="Google Shape;389;p5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90" name="Google Shape;390;p5"/>
          <p:cNvSpPr/>
          <p:nvPr/>
        </p:nvSpPr>
        <p:spPr>
          <a:xfrm>
            <a:off x="374700" y="4620664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91" name="Google Shape;391;p5"/>
          <p:cNvSpPr/>
          <p:nvPr/>
        </p:nvSpPr>
        <p:spPr>
          <a:xfrm>
            <a:off x="406276" y="4729181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92" name="Google Shape;392;p5"/>
          <p:cNvSpPr/>
          <p:nvPr/>
        </p:nvSpPr>
        <p:spPr>
          <a:xfrm>
            <a:off x="807361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93" name="Google Shape;393;p5"/>
          <p:cNvSpPr/>
          <p:nvPr/>
        </p:nvSpPr>
        <p:spPr>
          <a:xfrm>
            <a:off x="376288" y="463383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94" name="Google Shape;394;p5"/>
          <p:cNvSpPr/>
          <p:nvPr/>
        </p:nvSpPr>
        <p:spPr>
          <a:xfrm>
            <a:off x="728423" y="5061212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95" name="Google Shape;395;p5"/>
          <p:cNvSpPr/>
          <p:nvPr/>
        </p:nvSpPr>
        <p:spPr>
          <a:xfrm>
            <a:off x="374700" y="5095733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96" name="Google Shape;396;p5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97" name="Google Shape;397;p5"/>
          <p:cNvSpPr/>
          <p:nvPr/>
        </p:nvSpPr>
        <p:spPr>
          <a:xfrm>
            <a:off x="807361" y="5149992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98" name="Google Shape;398;p5"/>
          <p:cNvSpPr/>
          <p:nvPr/>
        </p:nvSpPr>
        <p:spPr>
          <a:xfrm>
            <a:off x="376288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99" name="Google Shape;399;p5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400" name="Google Shape;400;p5"/>
          <p:cNvSpPr/>
          <p:nvPr/>
        </p:nvSpPr>
        <p:spPr>
          <a:xfrm>
            <a:off x="374700" y="5570759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401" name="Google Shape;401;p5"/>
          <p:cNvSpPr/>
          <p:nvPr/>
        </p:nvSpPr>
        <p:spPr>
          <a:xfrm>
            <a:off x="406276" y="5680885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402" name="Google Shape;402;p5"/>
          <p:cNvSpPr/>
          <p:nvPr/>
        </p:nvSpPr>
        <p:spPr>
          <a:xfrm>
            <a:off x="807361" y="562501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403" name="Google Shape;403;p5"/>
          <p:cNvSpPr/>
          <p:nvPr/>
        </p:nvSpPr>
        <p:spPr>
          <a:xfrm>
            <a:off x="376288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404" name="Google Shape;404;p5"/>
          <p:cNvSpPr/>
          <p:nvPr/>
        </p:nvSpPr>
        <p:spPr>
          <a:xfrm>
            <a:off x="376288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</p:spTree>
    <p:extLst>
      <p:ext uri="{BB962C8B-B14F-4D97-AF65-F5344CB8AC3E}">
        <p14:creationId xmlns:p14="http://schemas.microsoft.com/office/powerpoint/2010/main" val="3641998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:wipe/>
      </p:transition>
    </mc:Choice>
    <mc:Fallback xmlns="">
      <p:transition spd="slow" advClick="0">
        <p:wip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Ảnh Noel - Hình nền giáng sinh đẹp và lung linh nhất 202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4767"/>
            <a:ext cx="12192000" cy="6902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8087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7AB2E-A88E-48B6-9DF6-4A8B21117E45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9F25C-02B8-47C4-8BFC-FD791EA1F5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2129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7AB2E-A88E-48B6-9DF6-4A8B21117E45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9F25C-02B8-47C4-8BFC-FD791EA1F5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6754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43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7AB2E-A88E-48B6-9DF6-4A8B21117E45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9F25C-02B8-47C4-8BFC-FD791EA1F5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8959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7AB2E-A88E-48B6-9DF6-4A8B21117E45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9F25C-02B8-47C4-8BFC-FD791EA1F5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6730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7AB2E-A88E-48B6-9DF6-4A8B21117E45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9F25C-02B8-47C4-8BFC-FD791EA1F5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328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7AB2E-A88E-48B6-9DF6-4A8B21117E45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9F25C-02B8-47C4-8BFC-FD791EA1F5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2634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7AB2E-A88E-48B6-9DF6-4A8B21117E45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9F25C-02B8-47C4-8BFC-FD791EA1F5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8927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7AB2E-A88E-48B6-9DF6-4A8B21117E45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9F25C-02B8-47C4-8BFC-FD791EA1F5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0334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7AB2E-A88E-48B6-9DF6-4A8B21117E45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9F25C-02B8-47C4-8BFC-FD791EA1F5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3861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7AB2E-A88E-48B6-9DF6-4A8B21117E45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9F25C-02B8-47C4-8BFC-FD791EA1F5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1238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7AB2E-A88E-48B6-9DF6-4A8B21117E45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9F25C-02B8-47C4-8BFC-FD791EA1F5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298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Mùa đông Tuyết Lạnh, Nền Mùa đông, Vẽ Tay, Tuyết Hình nền Vector để tải  xuống miễn phí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363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30434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923378" y="377934"/>
            <a:ext cx="10345244" cy="5959300"/>
          </a:xfrm>
          <a:custGeom>
            <a:avLst/>
            <a:gdLst/>
            <a:ahLst/>
            <a:cxnLst/>
            <a:rect l="l" t="t" r="r" b="b"/>
            <a:pathLst>
              <a:path w="215496" h="136901" extrusionOk="0">
                <a:moveTo>
                  <a:pt x="66775" y="1"/>
                </a:moveTo>
                <a:cubicBezTo>
                  <a:pt x="66987" y="779"/>
                  <a:pt x="66940" y="1582"/>
                  <a:pt x="66657" y="2313"/>
                </a:cubicBezTo>
                <a:cubicBezTo>
                  <a:pt x="66091" y="3776"/>
                  <a:pt x="64699" y="4767"/>
                  <a:pt x="63141" y="4814"/>
                </a:cubicBezTo>
                <a:cubicBezTo>
                  <a:pt x="63104" y="4815"/>
                  <a:pt x="63067" y="4816"/>
                  <a:pt x="63031" y="4816"/>
                </a:cubicBezTo>
                <a:cubicBezTo>
                  <a:pt x="60538" y="4816"/>
                  <a:pt x="58691" y="2466"/>
                  <a:pt x="59342" y="24"/>
                </a:cubicBezTo>
                <a:lnTo>
                  <a:pt x="55591" y="24"/>
                </a:lnTo>
                <a:cubicBezTo>
                  <a:pt x="55803" y="779"/>
                  <a:pt x="55756" y="1582"/>
                  <a:pt x="55473" y="2313"/>
                </a:cubicBezTo>
                <a:cubicBezTo>
                  <a:pt x="54907" y="3776"/>
                  <a:pt x="53538" y="4767"/>
                  <a:pt x="51957" y="4838"/>
                </a:cubicBezTo>
                <a:cubicBezTo>
                  <a:pt x="51920" y="4839"/>
                  <a:pt x="51884" y="4839"/>
                  <a:pt x="51848" y="4839"/>
                </a:cubicBezTo>
                <a:cubicBezTo>
                  <a:pt x="49354" y="4839"/>
                  <a:pt x="47507" y="2466"/>
                  <a:pt x="48158" y="24"/>
                </a:cubicBezTo>
                <a:lnTo>
                  <a:pt x="44430" y="24"/>
                </a:lnTo>
                <a:cubicBezTo>
                  <a:pt x="44643" y="779"/>
                  <a:pt x="44595" y="1582"/>
                  <a:pt x="44289" y="2313"/>
                </a:cubicBezTo>
                <a:cubicBezTo>
                  <a:pt x="43746" y="3776"/>
                  <a:pt x="42354" y="4767"/>
                  <a:pt x="40797" y="4838"/>
                </a:cubicBezTo>
                <a:cubicBezTo>
                  <a:pt x="40760" y="4839"/>
                  <a:pt x="40723" y="4839"/>
                  <a:pt x="40686" y="4839"/>
                </a:cubicBezTo>
                <a:cubicBezTo>
                  <a:pt x="38171" y="4839"/>
                  <a:pt x="36347" y="2466"/>
                  <a:pt x="36998" y="24"/>
                </a:cubicBezTo>
                <a:lnTo>
                  <a:pt x="33246" y="24"/>
                </a:lnTo>
                <a:cubicBezTo>
                  <a:pt x="33458" y="779"/>
                  <a:pt x="33411" y="1582"/>
                  <a:pt x="33128" y="2313"/>
                </a:cubicBezTo>
                <a:cubicBezTo>
                  <a:pt x="32562" y="3776"/>
                  <a:pt x="31193" y="4767"/>
                  <a:pt x="29636" y="4838"/>
                </a:cubicBezTo>
                <a:cubicBezTo>
                  <a:pt x="29599" y="4839"/>
                  <a:pt x="29563" y="4839"/>
                  <a:pt x="29526" y="4839"/>
                </a:cubicBezTo>
                <a:cubicBezTo>
                  <a:pt x="27010" y="4839"/>
                  <a:pt x="25162" y="2443"/>
                  <a:pt x="25814" y="24"/>
                </a:cubicBezTo>
                <a:lnTo>
                  <a:pt x="22086" y="24"/>
                </a:lnTo>
                <a:cubicBezTo>
                  <a:pt x="22274" y="779"/>
                  <a:pt x="22251" y="1582"/>
                  <a:pt x="21944" y="2313"/>
                </a:cubicBezTo>
                <a:cubicBezTo>
                  <a:pt x="21401" y="3776"/>
                  <a:pt x="20009" y="4767"/>
                  <a:pt x="18452" y="4838"/>
                </a:cubicBezTo>
                <a:cubicBezTo>
                  <a:pt x="18427" y="4838"/>
                  <a:pt x="18402" y="4838"/>
                  <a:pt x="18378" y="4838"/>
                </a:cubicBezTo>
                <a:cubicBezTo>
                  <a:pt x="15844" y="4838"/>
                  <a:pt x="13999" y="2454"/>
                  <a:pt x="14653" y="24"/>
                </a:cubicBezTo>
                <a:lnTo>
                  <a:pt x="10901" y="24"/>
                </a:lnTo>
                <a:cubicBezTo>
                  <a:pt x="11114" y="779"/>
                  <a:pt x="11067" y="1582"/>
                  <a:pt x="10783" y="2313"/>
                </a:cubicBezTo>
                <a:cubicBezTo>
                  <a:pt x="10217" y="3776"/>
                  <a:pt x="8849" y="4767"/>
                  <a:pt x="7268" y="4838"/>
                </a:cubicBezTo>
                <a:cubicBezTo>
                  <a:pt x="7231" y="4839"/>
                  <a:pt x="7195" y="4839"/>
                  <a:pt x="7158" y="4839"/>
                </a:cubicBezTo>
                <a:cubicBezTo>
                  <a:pt x="4665" y="4839"/>
                  <a:pt x="2818" y="2466"/>
                  <a:pt x="3469" y="24"/>
                </a:cubicBezTo>
                <a:lnTo>
                  <a:pt x="0" y="24"/>
                </a:lnTo>
                <a:lnTo>
                  <a:pt x="0" y="136901"/>
                </a:lnTo>
                <a:lnTo>
                  <a:pt x="215496" y="136901"/>
                </a:lnTo>
                <a:lnTo>
                  <a:pt x="215496" y="24"/>
                </a:lnTo>
                <a:lnTo>
                  <a:pt x="212027" y="24"/>
                </a:lnTo>
                <a:cubicBezTo>
                  <a:pt x="212240" y="779"/>
                  <a:pt x="212193" y="1582"/>
                  <a:pt x="211909" y="2313"/>
                </a:cubicBezTo>
                <a:cubicBezTo>
                  <a:pt x="211343" y="3776"/>
                  <a:pt x="209951" y="4767"/>
                  <a:pt x="208394" y="4838"/>
                </a:cubicBezTo>
                <a:cubicBezTo>
                  <a:pt x="208357" y="4839"/>
                  <a:pt x="208321" y="4839"/>
                  <a:pt x="208284" y="4839"/>
                </a:cubicBezTo>
                <a:cubicBezTo>
                  <a:pt x="205791" y="4839"/>
                  <a:pt x="203944" y="2466"/>
                  <a:pt x="204595" y="24"/>
                </a:cubicBezTo>
                <a:lnTo>
                  <a:pt x="200843" y="24"/>
                </a:lnTo>
                <a:cubicBezTo>
                  <a:pt x="201056" y="779"/>
                  <a:pt x="201008" y="1582"/>
                  <a:pt x="200725" y="2313"/>
                </a:cubicBezTo>
                <a:cubicBezTo>
                  <a:pt x="200159" y="3776"/>
                  <a:pt x="198790" y="4767"/>
                  <a:pt x="197233" y="4838"/>
                </a:cubicBezTo>
                <a:cubicBezTo>
                  <a:pt x="197196" y="4839"/>
                  <a:pt x="197160" y="4839"/>
                  <a:pt x="197124" y="4839"/>
                </a:cubicBezTo>
                <a:cubicBezTo>
                  <a:pt x="194608" y="4839"/>
                  <a:pt x="192783" y="2443"/>
                  <a:pt x="193411" y="24"/>
                </a:cubicBezTo>
                <a:lnTo>
                  <a:pt x="189683" y="24"/>
                </a:lnTo>
                <a:cubicBezTo>
                  <a:pt x="189895" y="779"/>
                  <a:pt x="189848" y="1582"/>
                  <a:pt x="189541" y="2313"/>
                </a:cubicBezTo>
                <a:cubicBezTo>
                  <a:pt x="188998" y="3776"/>
                  <a:pt x="187606" y="4767"/>
                  <a:pt x="186049" y="4838"/>
                </a:cubicBezTo>
                <a:cubicBezTo>
                  <a:pt x="186024" y="4838"/>
                  <a:pt x="186000" y="4838"/>
                  <a:pt x="185975" y="4838"/>
                </a:cubicBezTo>
                <a:cubicBezTo>
                  <a:pt x="183464" y="4838"/>
                  <a:pt x="181596" y="2454"/>
                  <a:pt x="182250" y="24"/>
                </a:cubicBezTo>
                <a:lnTo>
                  <a:pt x="178498" y="24"/>
                </a:lnTo>
                <a:cubicBezTo>
                  <a:pt x="178711" y="779"/>
                  <a:pt x="178664" y="1582"/>
                  <a:pt x="178357" y="2313"/>
                </a:cubicBezTo>
                <a:cubicBezTo>
                  <a:pt x="177814" y="3776"/>
                  <a:pt x="176422" y="4767"/>
                  <a:pt x="174865" y="4838"/>
                </a:cubicBezTo>
                <a:cubicBezTo>
                  <a:pt x="174840" y="4838"/>
                  <a:pt x="174816" y="4838"/>
                  <a:pt x="174791" y="4838"/>
                </a:cubicBezTo>
                <a:cubicBezTo>
                  <a:pt x="172280" y="4838"/>
                  <a:pt x="170412" y="2454"/>
                  <a:pt x="171066" y="1"/>
                </a:cubicBezTo>
                <a:lnTo>
                  <a:pt x="167338" y="1"/>
                </a:lnTo>
                <a:cubicBezTo>
                  <a:pt x="167550" y="779"/>
                  <a:pt x="167503" y="1582"/>
                  <a:pt x="167196" y="2313"/>
                </a:cubicBezTo>
                <a:cubicBezTo>
                  <a:pt x="166654" y="3776"/>
                  <a:pt x="165262" y="4767"/>
                  <a:pt x="163704" y="4814"/>
                </a:cubicBezTo>
                <a:cubicBezTo>
                  <a:pt x="163668" y="4815"/>
                  <a:pt x="163631" y="4816"/>
                  <a:pt x="163595" y="4816"/>
                </a:cubicBezTo>
                <a:cubicBezTo>
                  <a:pt x="161102" y="4816"/>
                  <a:pt x="159278" y="2443"/>
                  <a:pt x="159905" y="24"/>
                </a:cubicBezTo>
                <a:lnTo>
                  <a:pt x="156154" y="24"/>
                </a:lnTo>
                <a:cubicBezTo>
                  <a:pt x="156366" y="779"/>
                  <a:pt x="156319" y="1582"/>
                  <a:pt x="156036" y="2313"/>
                </a:cubicBezTo>
                <a:cubicBezTo>
                  <a:pt x="155470" y="3776"/>
                  <a:pt x="154101" y="4767"/>
                  <a:pt x="152544" y="4838"/>
                </a:cubicBezTo>
                <a:cubicBezTo>
                  <a:pt x="152507" y="4839"/>
                  <a:pt x="152470" y="4839"/>
                  <a:pt x="152433" y="4839"/>
                </a:cubicBezTo>
                <a:cubicBezTo>
                  <a:pt x="149918" y="4839"/>
                  <a:pt x="148094" y="2466"/>
                  <a:pt x="148745" y="24"/>
                </a:cubicBezTo>
                <a:lnTo>
                  <a:pt x="144993" y="24"/>
                </a:lnTo>
                <a:cubicBezTo>
                  <a:pt x="145206" y="779"/>
                  <a:pt x="145158" y="1582"/>
                  <a:pt x="144875" y="2313"/>
                </a:cubicBezTo>
                <a:cubicBezTo>
                  <a:pt x="144309" y="3776"/>
                  <a:pt x="142940" y="4767"/>
                  <a:pt x="141360" y="4838"/>
                </a:cubicBezTo>
                <a:cubicBezTo>
                  <a:pt x="141323" y="4839"/>
                  <a:pt x="141286" y="4839"/>
                  <a:pt x="141250" y="4839"/>
                </a:cubicBezTo>
                <a:cubicBezTo>
                  <a:pt x="138757" y="4839"/>
                  <a:pt x="136910" y="2466"/>
                  <a:pt x="137561" y="24"/>
                </a:cubicBezTo>
                <a:lnTo>
                  <a:pt x="133809" y="24"/>
                </a:lnTo>
                <a:cubicBezTo>
                  <a:pt x="134021" y="779"/>
                  <a:pt x="133974" y="1582"/>
                  <a:pt x="133691" y="2313"/>
                </a:cubicBezTo>
                <a:cubicBezTo>
                  <a:pt x="133125" y="3776"/>
                  <a:pt x="131756" y="4767"/>
                  <a:pt x="130175" y="4838"/>
                </a:cubicBezTo>
                <a:cubicBezTo>
                  <a:pt x="130139" y="4839"/>
                  <a:pt x="130103" y="4839"/>
                  <a:pt x="130067" y="4839"/>
                </a:cubicBezTo>
                <a:cubicBezTo>
                  <a:pt x="127573" y="4839"/>
                  <a:pt x="125725" y="2443"/>
                  <a:pt x="126377" y="24"/>
                </a:cubicBezTo>
                <a:lnTo>
                  <a:pt x="122649" y="24"/>
                </a:lnTo>
                <a:cubicBezTo>
                  <a:pt x="122837" y="779"/>
                  <a:pt x="122790" y="1582"/>
                  <a:pt x="122507" y="2313"/>
                </a:cubicBezTo>
                <a:cubicBezTo>
                  <a:pt x="121941" y="3776"/>
                  <a:pt x="120572" y="4767"/>
                  <a:pt x="119015" y="4838"/>
                </a:cubicBezTo>
                <a:cubicBezTo>
                  <a:pt x="118990" y="4838"/>
                  <a:pt x="118965" y="4838"/>
                  <a:pt x="118941" y="4838"/>
                </a:cubicBezTo>
                <a:cubicBezTo>
                  <a:pt x="116407" y="4838"/>
                  <a:pt x="114562" y="2454"/>
                  <a:pt x="115216" y="24"/>
                </a:cubicBezTo>
                <a:lnTo>
                  <a:pt x="111464" y="24"/>
                </a:lnTo>
                <a:cubicBezTo>
                  <a:pt x="111677" y="779"/>
                  <a:pt x="111630" y="1582"/>
                  <a:pt x="111346" y="2313"/>
                </a:cubicBezTo>
                <a:cubicBezTo>
                  <a:pt x="110780" y="3776"/>
                  <a:pt x="109388" y="4767"/>
                  <a:pt x="107831" y="4838"/>
                </a:cubicBezTo>
                <a:cubicBezTo>
                  <a:pt x="107794" y="4839"/>
                  <a:pt x="107758" y="4839"/>
                  <a:pt x="107721" y="4839"/>
                </a:cubicBezTo>
                <a:cubicBezTo>
                  <a:pt x="105228" y="4839"/>
                  <a:pt x="103381" y="2466"/>
                  <a:pt x="104032" y="24"/>
                </a:cubicBezTo>
                <a:lnTo>
                  <a:pt x="100304" y="24"/>
                </a:lnTo>
                <a:cubicBezTo>
                  <a:pt x="100493" y="779"/>
                  <a:pt x="100445" y="1582"/>
                  <a:pt x="100162" y="2313"/>
                </a:cubicBezTo>
                <a:cubicBezTo>
                  <a:pt x="99596" y="3776"/>
                  <a:pt x="98227" y="4767"/>
                  <a:pt x="96670" y="4838"/>
                </a:cubicBezTo>
                <a:cubicBezTo>
                  <a:pt x="96633" y="4839"/>
                  <a:pt x="96597" y="4839"/>
                  <a:pt x="96561" y="4839"/>
                </a:cubicBezTo>
                <a:cubicBezTo>
                  <a:pt x="94045" y="4839"/>
                  <a:pt x="92220" y="2443"/>
                  <a:pt x="92871" y="24"/>
                </a:cubicBezTo>
                <a:lnTo>
                  <a:pt x="89120" y="24"/>
                </a:lnTo>
                <a:cubicBezTo>
                  <a:pt x="89332" y="779"/>
                  <a:pt x="89285" y="1582"/>
                  <a:pt x="89002" y="2313"/>
                </a:cubicBezTo>
                <a:cubicBezTo>
                  <a:pt x="88435" y="3776"/>
                  <a:pt x="87067" y="4767"/>
                  <a:pt x="85510" y="4838"/>
                </a:cubicBezTo>
                <a:cubicBezTo>
                  <a:pt x="85485" y="4838"/>
                  <a:pt x="85460" y="4838"/>
                  <a:pt x="85435" y="4838"/>
                </a:cubicBezTo>
                <a:cubicBezTo>
                  <a:pt x="82901" y="4838"/>
                  <a:pt x="81033" y="2454"/>
                  <a:pt x="81687" y="24"/>
                </a:cubicBezTo>
                <a:lnTo>
                  <a:pt x="77936" y="24"/>
                </a:lnTo>
                <a:cubicBezTo>
                  <a:pt x="78148" y="779"/>
                  <a:pt x="78101" y="1582"/>
                  <a:pt x="77818" y="2313"/>
                </a:cubicBezTo>
                <a:cubicBezTo>
                  <a:pt x="77251" y="3776"/>
                  <a:pt x="75883" y="4767"/>
                  <a:pt x="74325" y="4838"/>
                </a:cubicBezTo>
                <a:cubicBezTo>
                  <a:pt x="74301" y="4838"/>
                  <a:pt x="74276" y="4838"/>
                  <a:pt x="74251" y="4838"/>
                </a:cubicBezTo>
                <a:cubicBezTo>
                  <a:pt x="71717" y="4838"/>
                  <a:pt x="69872" y="2454"/>
                  <a:pt x="7050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grpSp>
        <p:nvGrpSpPr>
          <p:cNvPr id="10" name="Google Shape;10;p2"/>
          <p:cNvGrpSpPr/>
          <p:nvPr/>
        </p:nvGrpSpPr>
        <p:grpSpPr>
          <a:xfrm>
            <a:off x="-584199" y="-1382400"/>
            <a:ext cx="13004973" cy="9447064"/>
            <a:chOff x="-438149" y="-1036800"/>
            <a:chExt cx="9753730" cy="7085298"/>
          </a:xfrm>
        </p:grpSpPr>
        <p:sp>
          <p:nvSpPr>
            <p:cNvPr id="11" name="Google Shape;11;p2"/>
            <p:cNvSpPr/>
            <p:nvPr/>
          </p:nvSpPr>
          <p:spPr>
            <a:xfrm>
              <a:off x="963939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300107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1628615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292411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2957124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620919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4285595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4949428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5614104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6278780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942612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7607288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271084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935797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-438149" y="224184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-438149" y="-439650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-438149" y="888861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-438149" y="1553539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-438149" y="2217372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-438149" y="2882050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-438149" y="3545884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-438149" y="4210561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-438149" y="4875239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-438149" y="5539072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35" name="Google Shape;35;p2"/>
          <p:cNvGrpSpPr/>
          <p:nvPr/>
        </p:nvGrpSpPr>
        <p:grpSpPr>
          <a:xfrm>
            <a:off x="8471869" y="6115126"/>
            <a:ext cx="1147161" cy="1180633"/>
            <a:chOff x="4228489" y="3826381"/>
            <a:chExt cx="860371" cy="885475"/>
          </a:xfrm>
        </p:grpSpPr>
        <p:sp>
          <p:nvSpPr>
            <p:cNvPr id="36" name="Google Shape;36;p2"/>
            <p:cNvSpPr/>
            <p:nvPr/>
          </p:nvSpPr>
          <p:spPr>
            <a:xfrm>
              <a:off x="4352807" y="3914462"/>
              <a:ext cx="579243" cy="597376"/>
            </a:xfrm>
            <a:custGeom>
              <a:avLst/>
              <a:gdLst/>
              <a:ahLst/>
              <a:cxnLst/>
              <a:rect l="l" t="t" r="r" b="b"/>
              <a:pathLst>
                <a:path w="21850" h="22534" extrusionOk="0">
                  <a:moveTo>
                    <a:pt x="18853" y="0"/>
                  </a:moveTo>
                  <a:lnTo>
                    <a:pt x="0" y="19679"/>
                  </a:lnTo>
                  <a:lnTo>
                    <a:pt x="2973" y="22534"/>
                  </a:lnTo>
                  <a:lnTo>
                    <a:pt x="21849" y="2855"/>
                  </a:lnTo>
                  <a:lnTo>
                    <a:pt x="1885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4430985" y="3989474"/>
              <a:ext cx="578588" cy="597336"/>
            </a:xfrm>
            <a:custGeom>
              <a:avLst/>
              <a:gdLst/>
              <a:ahLst/>
              <a:cxnLst/>
              <a:rect l="l" t="t" r="r" b="b"/>
              <a:pathLst>
                <a:path w="21850" h="22558" extrusionOk="0">
                  <a:moveTo>
                    <a:pt x="18876" y="0"/>
                  </a:moveTo>
                  <a:lnTo>
                    <a:pt x="0" y="19679"/>
                  </a:lnTo>
                  <a:lnTo>
                    <a:pt x="2997" y="22557"/>
                  </a:lnTo>
                  <a:lnTo>
                    <a:pt x="21849" y="2855"/>
                  </a:lnTo>
                  <a:lnTo>
                    <a:pt x="1887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987627" y="3826976"/>
              <a:ext cx="101233" cy="70013"/>
            </a:xfrm>
            <a:custGeom>
              <a:avLst/>
              <a:gdLst/>
              <a:ahLst/>
              <a:cxnLst/>
              <a:rect l="l" t="t" r="r" b="b"/>
              <a:pathLst>
                <a:path w="3823" h="2644" extrusionOk="0">
                  <a:moveTo>
                    <a:pt x="3823" y="1"/>
                  </a:moveTo>
                  <a:lnTo>
                    <a:pt x="0" y="1417"/>
                  </a:lnTo>
                  <a:lnTo>
                    <a:pt x="1274" y="2644"/>
                  </a:lnTo>
                  <a:lnTo>
                    <a:pt x="382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5020172" y="3826381"/>
              <a:ext cx="67498" cy="102504"/>
            </a:xfrm>
            <a:custGeom>
              <a:avLst/>
              <a:gdLst/>
              <a:ahLst/>
              <a:cxnLst/>
              <a:rect l="l" t="t" r="r" b="b"/>
              <a:pathLst>
                <a:path w="2549" h="3871" extrusionOk="0">
                  <a:moveTo>
                    <a:pt x="2549" y="1"/>
                  </a:moveTo>
                  <a:lnTo>
                    <a:pt x="0" y="2644"/>
                  </a:lnTo>
                  <a:lnTo>
                    <a:pt x="1275" y="3871"/>
                  </a:lnTo>
                  <a:lnTo>
                    <a:pt x="254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852657" y="3864473"/>
              <a:ext cx="168731" cy="125621"/>
            </a:xfrm>
            <a:custGeom>
              <a:avLst/>
              <a:gdLst/>
              <a:ahLst/>
              <a:cxnLst/>
              <a:rect l="l" t="t" r="r" b="b"/>
              <a:pathLst>
                <a:path w="6372" h="4744" extrusionOk="0">
                  <a:moveTo>
                    <a:pt x="5097" y="1"/>
                  </a:moveTo>
                  <a:lnTo>
                    <a:pt x="1" y="1888"/>
                  </a:lnTo>
                  <a:lnTo>
                    <a:pt x="2997" y="4743"/>
                  </a:lnTo>
                  <a:lnTo>
                    <a:pt x="6371" y="1228"/>
                  </a:lnTo>
                  <a:lnTo>
                    <a:pt x="509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930828" y="3896369"/>
              <a:ext cx="123106" cy="168731"/>
            </a:xfrm>
            <a:custGeom>
              <a:avLst/>
              <a:gdLst/>
              <a:ahLst/>
              <a:cxnLst/>
              <a:rect l="l" t="t" r="r" b="b"/>
              <a:pathLst>
                <a:path w="4649" h="6372" extrusionOk="0">
                  <a:moveTo>
                    <a:pt x="3374" y="1"/>
                  </a:moveTo>
                  <a:lnTo>
                    <a:pt x="0" y="3516"/>
                  </a:lnTo>
                  <a:lnTo>
                    <a:pt x="2997" y="6371"/>
                  </a:lnTo>
                  <a:lnTo>
                    <a:pt x="4649" y="1228"/>
                  </a:lnTo>
                  <a:lnTo>
                    <a:pt x="337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4398493" y="4510554"/>
              <a:ext cx="111852" cy="109998"/>
            </a:xfrm>
            <a:custGeom>
              <a:avLst/>
              <a:gdLst/>
              <a:ahLst/>
              <a:cxnLst/>
              <a:rect l="l" t="t" r="r" b="b"/>
              <a:pathLst>
                <a:path w="4224" h="4154" extrusionOk="0">
                  <a:moveTo>
                    <a:pt x="1227" y="1"/>
                  </a:moveTo>
                  <a:lnTo>
                    <a:pt x="0" y="1275"/>
                  </a:lnTo>
                  <a:lnTo>
                    <a:pt x="2997" y="4154"/>
                  </a:lnTo>
                  <a:lnTo>
                    <a:pt x="4224" y="2879"/>
                  </a:lnTo>
                  <a:lnTo>
                    <a:pt x="122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320958" y="4435548"/>
              <a:ext cx="111242" cy="109998"/>
            </a:xfrm>
            <a:custGeom>
              <a:avLst/>
              <a:gdLst/>
              <a:ahLst/>
              <a:cxnLst/>
              <a:rect l="l" t="t" r="r" b="b"/>
              <a:pathLst>
                <a:path w="4201" h="4154" extrusionOk="0">
                  <a:moveTo>
                    <a:pt x="1227" y="1"/>
                  </a:moveTo>
                  <a:lnTo>
                    <a:pt x="0" y="1275"/>
                  </a:lnTo>
                  <a:lnTo>
                    <a:pt x="2973" y="4154"/>
                  </a:lnTo>
                  <a:lnTo>
                    <a:pt x="4200" y="2879"/>
                  </a:lnTo>
                  <a:lnTo>
                    <a:pt x="12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4289130" y="4544317"/>
              <a:ext cx="188723" cy="167539"/>
            </a:xfrm>
            <a:custGeom>
              <a:avLst/>
              <a:gdLst/>
              <a:ahLst/>
              <a:cxnLst/>
              <a:rect l="l" t="t" r="r" b="b"/>
              <a:pathLst>
                <a:path w="7127" h="6327" extrusionOk="0">
                  <a:moveTo>
                    <a:pt x="4154" y="0"/>
                  </a:moveTo>
                  <a:lnTo>
                    <a:pt x="1" y="4318"/>
                  </a:lnTo>
                  <a:lnTo>
                    <a:pt x="1535" y="5757"/>
                  </a:lnTo>
                  <a:cubicBezTo>
                    <a:pt x="1927" y="6138"/>
                    <a:pt x="2437" y="6327"/>
                    <a:pt x="2948" y="6327"/>
                  </a:cubicBezTo>
                  <a:cubicBezTo>
                    <a:pt x="3482" y="6327"/>
                    <a:pt x="4015" y="6120"/>
                    <a:pt x="4413" y="5710"/>
                  </a:cubicBezTo>
                  <a:lnTo>
                    <a:pt x="7127" y="2855"/>
                  </a:lnTo>
                  <a:lnTo>
                    <a:pt x="4154" y="0"/>
                  </a:lnTo>
                  <a:close/>
                </a:path>
              </a:pathLst>
            </a:custGeom>
            <a:solidFill>
              <a:srgbClr val="EDF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4228489" y="4469284"/>
              <a:ext cx="171220" cy="189968"/>
            </a:xfrm>
            <a:custGeom>
              <a:avLst/>
              <a:gdLst/>
              <a:ahLst/>
              <a:cxnLst/>
              <a:rect l="l" t="t" r="r" b="b"/>
              <a:pathLst>
                <a:path w="6466" h="7174" extrusionOk="0">
                  <a:moveTo>
                    <a:pt x="3492" y="1"/>
                  </a:moveTo>
                  <a:lnTo>
                    <a:pt x="779" y="2832"/>
                  </a:lnTo>
                  <a:cubicBezTo>
                    <a:pt x="0" y="3658"/>
                    <a:pt x="24" y="4932"/>
                    <a:pt x="826" y="5711"/>
                  </a:cubicBezTo>
                  <a:lnTo>
                    <a:pt x="2336" y="7174"/>
                  </a:lnTo>
                  <a:lnTo>
                    <a:pt x="6465" y="2856"/>
                  </a:lnTo>
                  <a:lnTo>
                    <a:pt x="349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4405959" y="3965758"/>
              <a:ext cx="526091" cy="546079"/>
            </a:xfrm>
            <a:custGeom>
              <a:avLst/>
              <a:gdLst/>
              <a:ahLst/>
              <a:cxnLst/>
              <a:rect l="l" t="t" r="r" b="b"/>
              <a:pathLst>
                <a:path w="19845" h="20599" extrusionOk="0">
                  <a:moveTo>
                    <a:pt x="18877" y="0"/>
                  </a:moveTo>
                  <a:lnTo>
                    <a:pt x="1" y="19679"/>
                  </a:lnTo>
                  <a:lnTo>
                    <a:pt x="968" y="20599"/>
                  </a:lnTo>
                  <a:lnTo>
                    <a:pt x="19844" y="920"/>
                  </a:lnTo>
                  <a:lnTo>
                    <a:pt x="1887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4430985" y="3989474"/>
              <a:ext cx="525469" cy="545488"/>
            </a:xfrm>
            <a:custGeom>
              <a:avLst/>
              <a:gdLst/>
              <a:ahLst/>
              <a:cxnLst/>
              <a:rect l="l" t="t" r="r" b="b"/>
              <a:pathLst>
                <a:path w="19844" h="20600" extrusionOk="0">
                  <a:moveTo>
                    <a:pt x="18876" y="0"/>
                  </a:moveTo>
                  <a:lnTo>
                    <a:pt x="0" y="19679"/>
                  </a:lnTo>
                  <a:lnTo>
                    <a:pt x="967" y="20599"/>
                  </a:lnTo>
                  <a:lnTo>
                    <a:pt x="19844" y="921"/>
                  </a:lnTo>
                  <a:lnTo>
                    <a:pt x="18876" y="0"/>
                  </a:lnTo>
                  <a:close/>
                </a:path>
              </a:pathLst>
            </a:custGeom>
            <a:solidFill>
              <a:srgbClr val="EDF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48" name="Google Shape;48;p2"/>
          <p:cNvGrpSpPr/>
          <p:nvPr/>
        </p:nvGrpSpPr>
        <p:grpSpPr>
          <a:xfrm>
            <a:off x="8127249" y="5935772"/>
            <a:ext cx="898116" cy="589304"/>
            <a:chOff x="3804261" y="3748079"/>
            <a:chExt cx="673587" cy="441978"/>
          </a:xfrm>
        </p:grpSpPr>
        <p:sp>
          <p:nvSpPr>
            <p:cNvPr id="49" name="Google Shape;49;p2"/>
            <p:cNvSpPr/>
            <p:nvPr/>
          </p:nvSpPr>
          <p:spPr>
            <a:xfrm>
              <a:off x="3804261" y="3748926"/>
              <a:ext cx="308677" cy="441130"/>
            </a:xfrm>
            <a:custGeom>
              <a:avLst/>
              <a:gdLst/>
              <a:ahLst/>
              <a:cxnLst/>
              <a:rect l="l" t="t" r="r" b="b"/>
              <a:pathLst>
                <a:path w="11657" h="16659" extrusionOk="0">
                  <a:moveTo>
                    <a:pt x="11656" y="0"/>
                  </a:moveTo>
                  <a:lnTo>
                    <a:pt x="11656" y="0"/>
                  </a:lnTo>
                  <a:cubicBezTo>
                    <a:pt x="5663" y="472"/>
                    <a:pt x="1393" y="5993"/>
                    <a:pt x="2478" y="11916"/>
                  </a:cubicBezTo>
                  <a:lnTo>
                    <a:pt x="0" y="12624"/>
                  </a:lnTo>
                  <a:lnTo>
                    <a:pt x="1157" y="16658"/>
                  </a:lnTo>
                  <a:lnTo>
                    <a:pt x="1864" y="16446"/>
                  </a:lnTo>
                  <a:lnTo>
                    <a:pt x="1275" y="14370"/>
                  </a:lnTo>
                  <a:lnTo>
                    <a:pt x="1393" y="14323"/>
                  </a:lnTo>
                  <a:lnTo>
                    <a:pt x="1982" y="16423"/>
                  </a:lnTo>
                  <a:lnTo>
                    <a:pt x="2737" y="16210"/>
                  </a:lnTo>
                  <a:lnTo>
                    <a:pt x="2148" y="14110"/>
                  </a:lnTo>
                  <a:lnTo>
                    <a:pt x="2289" y="14063"/>
                  </a:lnTo>
                  <a:lnTo>
                    <a:pt x="2879" y="16163"/>
                  </a:lnTo>
                  <a:lnTo>
                    <a:pt x="3610" y="15951"/>
                  </a:lnTo>
                  <a:lnTo>
                    <a:pt x="3021" y="13851"/>
                  </a:lnTo>
                  <a:lnTo>
                    <a:pt x="3162" y="13827"/>
                  </a:lnTo>
                  <a:lnTo>
                    <a:pt x="3752" y="15927"/>
                  </a:lnTo>
                  <a:lnTo>
                    <a:pt x="4484" y="15715"/>
                  </a:lnTo>
                  <a:lnTo>
                    <a:pt x="3894" y="13615"/>
                  </a:lnTo>
                  <a:lnTo>
                    <a:pt x="4012" y="13567"/>
                  </a:lnTo>
                  <a:lnTo>
                    <a:pt x="4602" y="15667"/>
                  </a:lnTo>
                  <a:lnTo>
                    <a:pt x="5357" y="15455"/>
                  </a:lnTo>
                  <a:lnTo>
                    <a:pt x="4767" y="13355"/>
                  </a:lnTo>
                  <a:lnTo>
                    <a:pt x="4885" y="13308"/>
                  </a:lnTo>
                  <a:lnTo>
                    <a:pt x="5475" y="15408"/>
                  </a:lnTo>
                  <a:lnTo>
                    <a:pt x="5781" y="15314"/>
                  </a:lnTo>
                  <a:cubicBezTo>
                    <a:pt x="4719" y="11727"/>
                    <a:pt x="4743" y="7716"/>
                    <a:pt x="6701" y="4554"/>
                  </a:cubicBezTo>
                  <a:cubicBezTo>
                    <a:pt x="7881" y="2619"/>
                    <a:pt x="9674" y="1204"/>
                    <a:pt x="116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3928627" y="3748079"/>
              <a:ext cx="549222" cy="406362"/>
            </a:xfrm>
            <a:custGeom>
              <a:avLst/>
              <a:gdLst/>
              <a:ahLst/>
              <a:cxnLst/>
              <a:rect l="l" t="t" r="r" b="b"/>
              <a:pathLst>
                <a:path w="20741" h="15346" extrusionOk="0">
                  <a:moveTo>
                    <a:pt x="7685" y="4119"/>
                  </a:moveTo>
                  <a:cubicBezTo>
                    <a:pt x="9947" y="4119"/>
                    <a:pt x="12088" y="5406"/>
                    <a:pt x="13096" y="7535"/>
                  </a:cubicBezTo>
                  <a:lnTo>
                    <a:pt x="1747" y="10792"/>
                  </a:lnTo>
                  <a:cubicBezTo>
                    <a:pt x="1393" y="7889"/>
                    <a:pt x="3233" y="5152"/>
                    <a:pt x="6041" y="4350"/>
                  </a:cubicBezTo>
                  <a:cubicBezTo>
                    <a:pt x="6586" y="4194"/>
                    <a:pt x="7139" y="4119"/>
                    <a:pt x="7685" y="4119"/>
                  </a:cubicBezTo>
                  <a:close/>
                  <a:moveTo>
                    <a:pt x="7716" y="0"/>
                  </a:moveTo>
                  <a:cubicBezTo>
                    <a:pt x="7450" y="0"/>
                    <a:pt x="7183" y="11"/>
                    <a:pt x="6914" y="32"/>
                  </a:cubicBezTo>
                  <a:cubicBezTo>
                    <a:pt x="4955" y="1212"/>
                    <a:pt x="3162" y="2651"/>
                    <a:pt x="1959" y="4586"/>
                  </a:cubicBezTo>
                  <a:cubicBezTo>
                    <a:pt x="24" y="7748"/>
                    <a:pt x="0" y="11759"/>
                    <a:pt x="1086" y="15346"/>
                  </a:cubicBezTo>
                  <a:lnTo>
                    <a:pt x="1511" y="15228"/>
                  </a:lnTo>
                  <a:lnTo>
                    <a:pt x="921" y="13128"/>
                  </a:lnTo>
                  <a:lnTo>
                    <a:pt x="1062" y="13080"/>
                  </a:lnTo>
                  <a:lnTo>
                    <a:pt x="1652" y="15180"/>
                  </a:lnTo>
                  <a:lnTo>
                    <a:pt x="2384" y="14968"/>
                  </a:lnTo>
                  <a:lnTo>
                    <a:pt x="1794" y="12868"/>
                  </a:lnTo>
                  <a:lnTo>
                    <a:pt x="1935" y="12844"/>
                  </a:lnTo>
                  <a:lnTo>
                    <a:pt x="2525" y="14921"/>
                  </a:lnTo>
                  <a:lnTo>
                    <a:pt x="3257" y="14708"/>
                  </a:lnTo>
                  <a:lnTo>
                    <a:pt x="2667" y="12632"/>
                  </a:lnTo>
                  <a:lnTo>
                    <a:pt x="2808" y="12585"/>
                  </a:lnTo>
                  <a:lnTo>
                    <a:pt x="3398" y="14685"/>
                  </a:lnTo>
                  <a:lnTo>
                    <a:pt x="4130" y="14473"/>
                  </a:lnTo>
                  <a:lnTo>
                    <a:pt x="3540" y="12373"/>
                  </a:lnTo>
                  <a:lnTo>
                    <a:pt x="3681" y="12325"/>
                  </a:lnTo>
                  <a:lnTo>
                    <a:pt x="4271" y="14425"/>
                  </a:lnTo>
                  <a:lnTo>
                    <a:pt x="5026" y="14213"/>
                  </a:lnTo>
                  <a:lnTo>
                    <a:pt x="4436" y="12113"/>
                  </a:lnTo>
                  <a:lnTo>
                    <a:pt x="4554" y="12089"/>
                  </a:lnTo>
                  <a:lnTo>
                    <a:pt x="5144" y="14189"/>
                  </a:lnTo>
                  <a:lnTo>
                    <a:pt x="5899" y="13977"/>
                  </a:lnTo>
                  <a:lnTo>
                    <a:pt x="5309" y="11877"/>
                  </a:lnTo>
                  <a:lnTo>
                    <a:pt x="5427" y="11830"/>
                  </a:lnTo>
                  <a:lnTo>
                    <a:pt x="6017" y="13930"/>
                  </a:lnTo>
                  <a:lnTo>
                    <a:pt x="6772" y="13717"/>
                  </a:lnTo>
                  <a:lnTo>
                    <a:pt x="6182" y="11617"/>
                  </a:lnTo>
                  <a:lnTo>
                    <a:pt x="6324" y="11594"/>
                  </a:lnTo>
                  <a:lnTo>
                    <a:pt x="6914" y="13670"/>
                  </a:lnTo>
                  <a:lnTo>
                    <a:pt x="7645" y="13458"/>
                  </a:lnTo>
                  <a:lnTo>
                    <a:pt x="7055" y="11382"/>
                  </a:lnTo>
                  <a:lnTo>
                    <a:pt x="7197" y="11334"/>
                  </a:lnTo>
                  <a:lnTo>
                    <a:pt x="7787" y="13434"/>
                  </a:lnTo>
                  <a:lnTo>
                    <a:pt x="8518" y="13222"/>
                  </a:lnTo>
                  <a:lnTo>
                    <a:pt x="7928" y="11122"/>
                  </a:lnTo>
                  <a:lnTo>
                    <a:pt x="8070" y="11075"/>
                  </a:lnTo>
                  <a:lnTo>
                    <a:pt x="8660" y="13175"/>
                  </a:lnTo>
                  <a:lnTo>
                    <a:pt x="9391" y="12962"/>
                  </a:lnTo>
                  <a:lnTo>
                    <a:pt x="8802" y="10862"/>
                  </a:lnTo>
                  <a:lnTo>
                    <a:pt x="8943" y="10839"/>
                  </a:lnTo>
                  <a:lnTo>
                    <a:pt x="9533" y="12915"/>
                  </a:lnTo>
                  <a:lnTo>
                    <a:pt x="10264" y="12703"/>
                  </a:lnTo>
                  <a:lnTo>
                    <a:pt x="9675" y="10626"/>
                  </a:lnTo>
                  <a:lnTo>
                    <a:pt x="9816" y="10579"/>
                  </a:lnTo>
                  <a:lnTo>
                    <a:pt x="10406" y="12679"/>
                  </a:lnTo>
                  <a:lnTo>
                    <a:pt x="11137" y="12467"/>
                  </a:lnTo>
                  <a:lnTo>
                    <a:pt x="10548" y="10367"/>
                  </a:lnTo>
                  <a:lnTo>
                    <a:pt x="10689" y="10320"/>
                  </a:lnTo>
                  <a:lnTo>
                    <a:pt x="11279" y="12420"/>
                  </a:lnTo>
                  <a:lnTo>
                    <a:pt x="12034" y="12207"/>
                  </a:lnTo>
                  <a:lnTo>
                    <a:pt x="11444" y="10107"/>
                  </a:lnTo>
                  <a:lnTo>
                    <a:pt x="11562" y="10084"/>
                  </a:lnTo>
                  <a:lnTo>
                    <a:pt x="12152" y="12184"/>
                  </a:lnTo>
                  <a:lnTo>
                    <a:pt x="12907" y="11971"/>
                  </a:lnTo>
                  <a:lnTo>
                    <a:pt x="12317" y="9871"/>
                  </a:lnTo>
                  <a:lnTo>
                    <a:pt x="12435" y="9824"/>
                  </a:lnTo>
                  <a:lnTo>
                    <a:pt x="13025" y="11924"/>
                  </a:lnTo>
                  <a:lnTo>
                    <a:pt x="13780" y="11712"/>
                  </a:lnTo>
                  <a:lnTo>
                    <a:pt x="13190" y="9612"/>
                  </a:lnTo>
                  <a:lnTo>
                    <a:pt x="13332" y="9588"/>
                  </a:lnTo>
                  <a:lnTo>
                    <a:pt x="13922" y="11665"/>
                  </a:lnTo>
                  <a:lnTo>
                    <a:pt x="14653" y="11452"/>
                  </a:lnTo>
                  <a:lnTo>
                    <a:pt x="14063" y="9376"/>
                  </a:lnTo>
                  <a:lnTo>
                    <a:pt x="14205" y="9329"/>
                  </a:lnTo>
                  <a:lnTo>
                    <a:pt x="14795" y="11429"/>
                  </a:lnTo>
                  <a:lnTo>
                    <a:pt x="15526" y="11216"/>
                  </a:lnTo>
                  <a:lnTo>
                    <a:pt x="14936" y="9116"/>
                  </a:lnTo>
                  <a:lnTo>
                    <a:pt x="15078" y="9069"/>
                  </a:lnTo>
                  <a:lnTo>
                    <a:pt x="15668" y="11169"/>
                  </a:lnTo>
                  <a:lnTo>
                    <a:pt x="16399" y="10957"/>
                  </a:lnTo>
                  <a:lnTo>
                    <a:pt x="15809" y="8857"/>
                  </a:lnTo>
                  <a:lnTo>
                    <a:pt x="15951" y="8833"/>
                  </a:lnTo>
                  <a:lnTo>
                    <a:pt x="16541" y="10910"/>
                  </a:lnTo>
                  <a:lnTo>
                    <a:pt x="17272" y="10697"/>
                  </a:lnTo>
                  <a:lnTo>
                    <a:pt x="16682" y="8621"/>
                  </a:lnTo>
                  <a:lnTo>
                    <a:pt x="16824" y="8574"/>
                  </a:lnTo>
                  <a:lnTo>
                    <a:pt x="17414" y="10674"/>
                  </a:lnTo>
                  <a:lnTo>
                    <a:pt x="18145" y="10461"/>
                  </a:lnTo>
                  <a:lnTo>
                    <a:pt x="17555" y="8361"/>
                  </a:lnTo>
                  <a:lnTo>
                    <a:pt x="17697" y="8314"/>
                  </a:lnTo>
                  <a:lnTo>
                    <a:pt x="18287" y="10414"/>
                  </a:lnTo>
                  <a:lnTo>
                    <a:pt x="19042" y="10202"/>
                  </a:lnTo>
                  <a:lnTo>
                    <a:pt x="18452" y="8102"/>
                  </a:lnTo>
                  <a:lnTo>
                    <a:pt x="18570" y="8078"/>
                  </a:lnTo>
                  <a:lnTo>
                    <a:pt x="19160" y="10178"/>
                  </a:lnTo>
                  <a:lnTo>
                    <a:pt x="19915" y="9966"/>
                  </a:lnTo>
                  <a:lnTo>
                    <a:pt x="19325" y="7866"/>
                  </a:lnTo>
                  <a:lnTo>
                    <a:pt x="19443" y="7819"/>
                  </a:lnTo>
                  <a:lnTo>
                    <a:pt x="20033" y="9919"/>
                  </a:lnTo>
                  <a:lnTo>
                    <a:pt x="20741" y="9706"/>
                  </a:lnTo>
                  <a:lnTo>
                    <a:pt x="19561" y="5671"/>
                  </a:lnTo>
                  <a:lnTo>
                    <a:pt x="17083" y="6379"/>
                  </a:lnTo>
                  <a:cubicBezTo>
                    <a:pt x="15555" y="2524"/>
                    <a:pt x="11820" y="0"/>
                    <a:pt x="77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836766" y="4128178"/>
              <a:ext cx="20045" cy="56270"/>
            </a:xfrm>
            <a:custGeom>
              <a:avLst/>
              <a:gdLst/>
              <a:ahLst/>
              <a:cxnLst/>
              <a:rect l="l" t="t" r="r" b="b"/>
              <a:pathLst>
                <a:path w="757" h="2125" extrusionOk="0">
                  <a:moveTo>
                    <a:pt x="143" y="1"/>
                  </a:moveTo>
                  <a:lnTo>
                    <a:pt x="1" y="24"/>
                  </a:lnTo>
                  <a:lnTo>
                    <a:pt x="614" y="2124"/>
                  </a:lnTo>
                  <a:lnTo>
                    <a:pt x="756" y="2077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3860519" y="4121293"/>
              <a:ext cx="19410" cy="56270"/>
            </a:xfrm>
            <a:custGeom>
              <a:avLst/>
              <a:gdLst/>
              <a:ahLst/>
              <a:cxnLst/>
              <a:rect l="l" t="t" r="r" b="b"/>
              <a:pathLst>
                <a:path w="733" h="2125" extrusionOk="0">
                  <a:moveTo>
                    <a:pt x="119" y="1"/>
                  </a:moveTo>
                  <a:lnTo>
                    <a:pt x="1" y="48"/>
                  </a:lnTo>
                  <a:lnTo>
                    <a:pt x="590" y="2125"/>
                  </a:lnTo>
                  <a:lnTo>
                    <a:pt x="732" y="2101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3883636" y="4114435"/>
              <a:ext cx="19410" cy="56879"/>
            </a:xfrm>
            <a:custGeom>
              <a:avLst/>
              <a:gdLst/>
              <a:ahLst/>
              <a:cxnLst/>
              <a:rect l="l" t="t" r="r" b="b"/>
              <a:pathLst>
                <a:path w="733" h="2148" extrusionOk="0">
                  <a:moveTo>
                    <a:pt x="119" y="0"/>
                  </a:moveTo>
                  <a:lnTo>
                    <a:pt x="1" y="48"/>
                  </a:lnTo>
                  <a:lnTo>
                    <a:pt x="590" y="2148"/>
                  </a:lnTo>
                  <a:lnTo>
                    <a:pt x="732" y="2100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3906754" y="4108185"/>
              <a:ext cx="19410" cy="56270"/>
            </a:xfrm>
            <a:custGeom>
              <a:avLst/>
              <a:gdLst/>
              <a:ahLst/>
              <a:cxnLst/>
              <a:rect l="l" t="t" r="r" b="b"/>
              <a:pathLst>
                <a:path w="733" h="2125" extrusionOk="0">
                  <a:moveTo>
                    <a:pt x="119" y="0"/>
                  </a:moveTo>
                  <a:lnTo>
                    <a:pt x="1" y="24"/>
                  </a:lnTo>
                  <a:lnTo>
                    <a:pt x="591" y="2124"/>
                  </a:lnTo>
                  <a:lnTo>
                    <a:pt x="732" y="2077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3929871" y="4101300"/>
              <a:ext cx="19410" cy="56270"/>
            </a:xfrm>
            <a:custGeom>
              <a:avLst/>
              <a:gdLst/>
              <a:ahLst/>
              <a:cxnLst/>
              <a:rect l="l" t="t" r="r" b="b"/>
              <a:pathLst>
                <a:path w="733" h="2125" extrusionOk="0">
                  <a:moveTo>
                    <a:pt x="142" y="1"/>
                  </a:moveTo>
                  <a:lnTo>
                    <a:pt x="1" y="48"/>
                  </a:lnTo>
                  <a:lnTo>
                    <a:pt x="591" y="2125"/>
                  </a:lnTo>
                  <a:lnTo>
                    <a:pt x="732" y="2101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3952988" y="4094442"/>
              <a:ext cx="19410" cy="56879"/>
            </a:xfrm>
            <a:custGeom>
              <a:avLst/>
              <a:gdLst/>
              <a:ahLst/>
              <a:cxnLst/>
              <a:rect l="l" t="t" r="r" b="b"/>
              <a:pathLst>
                <a:path w="733" h="2148" extrusionOk="0">
                  <a:moveTo>
                    <a:pt x="142" y="0"/>
                  </a:moveTo>
                  <a:lnTo>
                    <a:pt x="1" y="48"/>
                  </a:lnTo>
                  <a:lnTo>
                    <a:pt x="591" y="2148"/>
                  </a:lnTo>
                  <a:lnTo>
                    <a:pt x="732" y="2100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3976106" y="4088193"/>
              <a:ext cx="19410" cy="56244"/>
            </a:xfrm>
            <a:custGeom>
              <a:avLst/>
              <a:gdLst/>
              <a:ahLst/>
              <a:cxnLst/>
              <a:rect l="l" t="t" r="r" b="b"/>
              <a:pathLst>
                <a:path w="733" h="2124" extrusionOk="0">
                  <a:moveTo>
                    <a:pt x="142" y="0"/>
                  </a:moveTo>
                  <a:lnTo>
                    <a:pt x="1" y="24"/>
                  </a:lnTo>
                  <a:lnTo>
                    <a:pt x="591" y="2124"/>
                  </a:lnTo>
                  <a:lnTo>
                    <a:pt x="732" y="2077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3999223" y="4081308"/>
              <a:ext cx="19410" cy="56270"/>
            </a:xfrm>
            <a:custGeom>
              <a:avLst/>
              <a:gdLst/>
              <a:ahLst/>
              <a:cxnLst/>
              <a:rect l="l" t="t" r="r" b="b"/>
              <a:pathLst>
                <a:path w="733" h="2125" extrusionOk="0">
                  <a:moveTo>
                    <a:pt x="142" y="1"/>
                  </a:moveTo>
                  <a:lnTo>
                    <a:pt x="1" y="48"/>
                  </a:lnTo>
                  <a:lnTo>
                    <a:pt x="614" y="2124"/>
                  </a:lnTo>
                  <a:lnTo>
                    <a:pt x="732" y="2101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022340" y="4074449"/>
              <a:ext cx="19410" cy="56879"/>
            </a:xfrm>
            <a:custGeom>
              <a:avLst/>
              <a:gdLst/>
              <a:ahLst/>
              <a:cxnLst/>
              <a:rect l="l" t="t" r="r" b="b"/>
              <a:pathLst>
                <a:path w="733" h="2148" extrusionOk="0">
                  <a:moveTo>
                    <a:pt x="142" y="0"/>
                  </a:moveTo>
                  <a:lnTo>
                    <a:pt x="1" y="48"/>
                  </a:lnTo>
                  <a:lnTo>
                    <a:pt x="614" y="2148"/>
                  </a:lnTo>
                  <a:lnTo>
                    <a:pt x="732" y="2100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045458" y="4068200"/>
              <a:ext cx="19410" cy="56244"/>
            </a:xfrm>
            <a:custGeom>
              <a:avLst/>
              <a:gdLst/>
              <a:ahLst/>
              <a:cxnLst/>
              <a:rect l="l" t="t" r="r" b="b"/>
              <a:pathLst>
                <a:path w="733" h="2124" extrusionOk="0">
                  <a:moveTo>
                    <a:pt x="142" y="0"/>
                  </a:moveTo>
                  <a:lnTo>
                    <a:pt x="1" y="24"/>
                  </a:lnTo>
                  <a:lnTo>
                    <a:pt x="614" y="2124"/>
                  </a:lnTo>
                  <a:lnTo>
                    <a:pt x="732" y="2077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4068575" y="4061315"/>
              <a:ext cx="20019" cy="56270"/>
            </a:xfrm>
            <a:custGeom>
              <a:avLst/>
              <a:gdLst/>
              <a:ahLst/>
              <a:cxnLst/>
              <a:rect l="l" t="t" r="r" b="b"/>
              <a:pathLst>
                <a:path w="756" h="2125" extrusionOk="0">
                  <a:moveTo>
                    <a:pt x="142" y="1"/>
                  </a:moveTo>
                  <a:lnTo>
                    <a:pt x="1" y="48"/>
                  </a:lnTo>
                  <a:lnTo>
                    <a:pt x="614" y="2124"/>
                  </a:lnTo>
                  <a:lnTo>
                    <a:pt x="756" y="2101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091692" y="4054457"/>
              <a:ext cx="20019" cy="56879"/>
            </a:xfrm>
            <a:custGeom>
              <a:avLst/>
              <a:gdLst/>
              <a:ahLst/>
              <a:cxnLst/>
              <a:rect l="l" t="t" r="r" b="b"/>
              <a:pathLst>
                <a:path w="756" h="2148" extrusionOk="0">
                  <a:moveTo>
                    <a:pt x="142" y="0"/>
                  </a:moveTo>
                  <a:lnTo>
                    <a:pt x="1" y="47"/>
                  </a:lnTo>
                  <a:lnTo>
                    <a:pt x="614" y="2147"/>
                  </a:lnTo>
                  <a:lnTo>
                    <a:pt x="756" y="2100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114810" y="4048207"/>
              <a:ext cx="20019" cy="56244"/>
            </a:xfrm>
            <a:custGeom>
              <a:avLst/>
              <a:gdLst/>
              <a:ahLst/>
              <a:cxnLst/>
              <a:rect l="l" t="t" r="r" b="b"/>
              <a:pathLst>
                <a:path w="756" h="2124" extrusionOk="0">
                  <a:moveTo>
                    <a:pt x="142" y="0"/>
                  </a:moveTo>
                  <a:lnTo>
                    <a:pt x="1" y="24"/>
                  </a:lnTo>
                  <a:lnTo>
                    <a:pt x="614" y="2124"/>
                  </a:lnTo>
                  <a:lnTo>
                    <a:pt x="756" y="2077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4138563" y="4041322"/>
              <a:ext cx="19383" cy="56270"/>
            </a:xfrm>
            <a:custGeom>
              <a:avLst/>
              <a:gdLst/>
              <a:ahLst/>
              <a:cxnLst/>
              <a:rect l="l" t="t" r="r" b="b"/>
              <a:pathLst>
                <a:path w="732" h="2125" extrusionOk="0">
                  <a:moveTo>
                    <a:pt x="118" y="1"/>
                  </a:moveTo>
                  <a:lnTo>
                    <a:pt x="0" y="48"/>
                  </a:lnTo>
                  <a:lnTo>
                    <a:pt x="590" y="2124"/>
                  </a:lnTo>
                  <a:lnTo>
                    <a:pt x="732" y="2101"/>
                  </a:lnTo>
                  <a:lnTo>
                    <a:pt x="1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4161680" y="4034464"/>
              <a:ext cx="19383" cy="56879"/>
            </a:xfrm>
            <a:custGeom>
              <a:avLst/>
              <a:gdLst/>
              <a:ahLst/>
              <a:cxnLst/>
              <a:rect l="l" t="t" r="r" b="b"/>
              <a:pathLst>
                <a:path w="732" h="2148" extrusionOk="0">
                  <a:moveTo>
                    <a:pt x="118" y="0"/>
                  </a:moveTo>
                  <a:lnTo>
                    <a:pt x="1" y="47"/>
                  </a:lnTo>
                  <a:lnTo>
                    <a:pt x="590" y="2147"/>
                  </a:lnTo>
                  <a:lnTo>
                    <a:pt x="732" y="2100"/>
                  </a:lnTo>
                  <a:lnTo>
                    <a:pt x="1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4184797" y="4028214"/>
              <a:ext cx="19383" cy="56244"/>
            </a:xfrm>
            <a:custGeom>
              <a:avLst/>
              <a:gdLst/>
              <a:ahLst/>
              <a:cxnLst/>
              <a:rect l="l" t="t" r="r" b="b"/>
              <a:pathLst>
                <a:path w="732" h="2124" extrusionOk="0">
                  <a:moveTo>
                    <a:pt x="119" y="0"/>
                  </a:moveTo>
                  <a:lnTo>
                    <a:pt x="1" y="24"/>
                  </a:lnTo>
                  <a:lnTo>
                    <a:pt x="590" y="2124"/>
                  </a:lnTo>
                  <a:lnTo>
                    <a:pt x="732" y="2077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4207915" y="4021330"/>
              <a:ext cx="19383" cy="56270"/>
            </a:xfrm>
            <a:custGeom>
              <a:avLst/>
              <a:gdLst/>
              <a:ahLst/>
              <a:cxnLst/>
              <a:rect l="l" t="t" r="r" b="b"/>
              <a:pathLst>
                <a:path w="732" h="2125" extrusionOk="0">
                  <a:moveTo>
                    <a:pt x="119" y="1"/>
                  </a:moveTo>
                  <a:lnTo>
                    <a:pt x="1" y="48"/>
                  </a:lnTo>
                  <a:lnTo>
                    <a:pt x="590" y="2124"/>
                  </a:lnTo>
                  <a:lnTo>
                    <a:pt x="732" y="2101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4231032" y="4014471"/>
              <a:ext cx="19410" cy="56879"/>
            </a:xfrm>
            <a:custGeom>
              <a:avLst/>
              <a:gdLst/>
              <a:ahLst/>
              <a:cxnLst/>
              <a:rect l="l" t="t" r="r" b="b"/>
              <a:pathLst>
                <a:path w="733" h="2148" extrusionOk="0">
                  <a:moveTo>
                    <a:pt x="142" y="0"/>
                  </a:moveTo>
                  <a:lnTo>
                    <a:pt x="1" y="47"/>
                  </a:lnTo>
                  <a:lnTo>
                    <a:pt x="614" y="2147"/>
                  </a:lnTo>
                  <a:lnTo>
                    <a:pt x="732" y="2100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4254149" y="4008222"/>
              <a:ext cx="19410" cy="56244"/>
            </a:xfrm>
            <a:custGeom>
              <a:avLst/>
              <a:gdLst/>
              <a:ahLst/>
              <a:cxnLst/>
              <a:rect l="l" t="t" r="r" b="b"/>
              <a:pathLst>
                <a:path w="733" h="2124" extrusionOk="0">
                  <a:moveTo>
                    <a:pt x="142" y="0"/>
                  </a:moveTo>
                  <a:lnTo>
                    <a:pt x="1" y="24"/>
                  </a:lnTo>
                  <a:lnTo>
                    <a:pt x="590" y="2124"/>
                  </a:lnTo>
                  <a:lnTo>
                    <a:pt x="732" y="2077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4277267" y="4001337"/>
              <a:ext cx="19410" cy="56270"/>
            </a:xfrm>
            <a:custGeom>
              <a:avLst/>
              <a:gdLst/>
              <a:ahLst/>
              <a:cxnLst/>
              <a:rect l="l" t="t" r="r" b="b"/>
              <a:pathLst>
                <a:path w="733" h="2125" extrusionOk="0">
                  <a:moveTo>
                    <a:pt x="142" y="1"/>
                  </a:moveTo>
                  <a:lnTo>
                    <a:pt x="1" y="48"/>
                  </a:lnTo>
                  <a:lnTo>
                    <a:pt x="614" y="2124"/>
                  </a:lnTo>
                  <a:lnTo>
                    <a:pt x="732" y="2101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4300384" y="3994478"/>
              <a:ext cx="19410" cy="56879"/>
            </a:xfrm>
            <a:custGeom>
              <a:avLst/>
              <a:gdLst/>
              <a:ahLst/>
              <a:cxnLst/>
              <a:rect l="l" t="t" r="r" b="b"/>
              <a:pathLst>
                <a:path w="733" h="2148" extrusionOk="0">
                  <a:moveTo>
                    <a:pt x="142" y="0"/>
                  </a:moveTo>
                  <a:lnTo>
                    <a:pt x="1" y="47"/>
                  </a:lnTo>
                  <a:lnTo>
                    <a:pt x="614" y="2147"/>
                  </a:lnTo>
                  <a:lnTo>
                    <a:pt x="732" y="2100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4323501" y="3988229"/>
              <a:ext cx="20019" cy="56244"/>
            </a:xfrm>
            <a:custGeom>
              <a:avLst/>
              <a:gdLst/>
              <a:ahLst/>
              <a:cxnLst/>
              <a:rect l="l" t="t" r="r" b="b"/>
              <a:pathLst>
                <a:path w="756" h="2124" extrusionOk="0">
                  <a:moveTo>
                    <a:pt x="142" y="0"/>
                  </a:moveTo>
                  <a:lnTo>
                    <a:pt x="1" y="24"/>
                  </a:lnTo>
                  <a:lnTo>
                    <a:pt x="614" y="2124"/>
                  </a:lnTo>
                  <a:lnTo>
                    <a:pt x="756" y="2077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4346619" y="3981344"/>
              <a:ext cx="20019" cy="56270"/>
            </a:xfrm>
            <a:custGeom>
              <a:avLst/>
              <a:gdLst/>
              <a:ahLst/>
              <a:cxnLst/>
              <a:rect l="l" t="t" r="r" b="b"/>
              <a:pathLst>
                <a:path w="756" h="2125" extrusionOk="0">
                  <a:moveTo>
                    <a:pt x="142" y="1"/>
                  </a:moveTo>
                  <a:lnTo>
                    <a:pt x="1" y="48"/>
                  </a:lnTo>
                  <a:lnTo>
                    <a:pt x="614" y="2124"/>
                  </a:lnTo>
                  <a:lnTo>
                    <a:pt x="756" y="2101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4369736" y="3974486"/>
              <a:ext cx="20019" cy="56879"/>
            </a:xfrm>
            <a:custGeom>
              <a:avLst/>
              <a:gdLst/>
              <a:ahLst/>
              <a:cxnLst/>
              <a:rect l="l" t="t" r="r" b="b"/>
              <a:pathLst>
                <a:path w="756" h="2148" extrusionOk="0">
                  <a:moveTo>
                    <a:pt x="142" y="0"/>
                  </a:moveTo>
                  <a:lnTo>
                    <a:pt x="1" y="47"/>
                  </a:lnTo>
                  <a:lnTo>
                    <a:pt x="614" y="2147"/>
                  </a:lnTo>
                  <a:lnTo>
                    <a:pt x="756" y="2100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4393489" y="3968236"/>
              <a:ext cx="19383" cy="56244"/>
            </a:xfrm>
            <a:custGeom>
              <a:avLst/>
              <a:gdLst/>
              <a:ahLst/>
              <a:cxnLst/>
              <a:rect l="l" t="t" r="r" b="b"/>
              <a:pathLst>
                <a:path w="732" h="2124" extrusionOk="0">
                  <a:moveTo>
                    <a:pt x="118" y="0"/>
                  </a:moveTo>
                  <a:lnTo>
                    <a:pt x="0" y="24"/>
                  </a:lnTo>
                  <a:lnTo>
                    <a:pt x="590" y="2124"/>
                  </a:lnTo>
                  <a:lnTo>
                    <a:pt x="732" y="2077"/>
                  </a:lnTo>
                  <a:lnTo>
                    <a:pt x="1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4415970" y="3961352"/>
              <a:ext cx="20019" cy="56270"/>
            </a:xfrm>
            <a:custGeom>
              <a:avLst/>
              <a:gdLst/>
              <a:ahLst/>
              <a:cxnLst/>
              <a:rect l="l" t="t" r="r" b="b"/>
              <a:pathLst>
                <a:path w="756" h="2125" extrusionOk="0">
                  <a:moveTo>
                    <a:pt x="142" y="1"/>
                  </a:moveTo>
                  <a:lnTo>
                    <a:pt x="1" y="48"/>
                  </a:lnTo>
                  <a:lnTo>
                    <a:pt x="614" y="2124"/>
                  </a:lnTo>
                  <a:lnTo>
                    <a:pt x="756" y="2101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4439723" y="3954493"/>
              <a:ext cx="19383" cy="56879"/>
            </a:xfrm>
            <a:custGeom>
              <a:avLst/>
              <a:gdLst/>
              <a:ahLst/>
              <a:cxnLst/>
              <a:rect l="l" t="t" r="r" b="b"/>
              <a:pathLst>
                <a:path w="732" h="2148" extrusionOk="0">
                  <a:moveTo>
                    <a:pt x="118" y="0"/>
                  </a:moveTo>
                  <a:lnTo>
                    <a:pt x="0" y="47"/>
                  </a:lnTo>
                  <a:lnTo>
                    <a:pt x="590" y="2147"/>
                  </a:lnTo>
                  <a:lnTo>
                    <a:pt x="732" y="2100"/>
                  </a:lnTo>
                  <a:lnTo>
                    <a:pt x="1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8" name="Google Shape;78;p2"/>
          <p:cNvGrpSpPr/>
          <p:nvPr/>
        </p:nvGrpSpPr>
        <p:grpSpPr>
          <a:xfrm>
            <a:off x="680707" y="5935757"/>
            <a:ext cx="1110536" cy="1183027"/>
            <a:chOff x="2293493" y="3811393"/>
            <a:chExt cx="832902" cy="887270"/>
          </a:xfrm>
        </p:grpSpPr>
        <p:sp>
          <p:nvSpPr>
            <p:cNvPr id="79" name="Google Shape;79;p2"/>
            <p:cNvSpPr/>
            <p:nvPr/>
          </p:nvSpPr>
          <p:spPr>
            <a:xfrm>
              <a:off x="2293493" y="3811393"/>
              <a:ext cx="832902" cy="710432"/>
            </a:xfrm>
            <a:custGeom>
              <a:avLst/>
              <a:gdLst/>
              <a:ahLst/>
              <a:cxnLst/>
              <a:rect l="l" t="t" r="r" b="b"/>
              <a:pathLst>
                <a:path w="31454" h="26829" extrusionOk="0">
                  <a:moveTo>
                    <a:pt x="9722" y="1"/>
                  </a:moveTo>
                  <a:lnTo>
                    <a:pt x="1" y="25059"/>
                  </a:lnTo>
                  <a:lnTo>
                    <a:pt x="4507" y="26829"/>
                  </a:lnTo>
                  <a:cubicBezTo>
                    <a:pt x="10501" y="18452"/>
                    <a:pt x="20127" y="12813"/>
                    <a:pt x="30321" y="11374"/>
                  </a:cubicBezTo>
                  <a:lnTo>
                    <a:pt x="31453" y="8424"/>
                  </a:lnTo>
                  <a:lnTo>
                    <a:pt x="29070" y="7504"/>
                  </a:lnTo>
                  <a:lnTo>
                    <a:pt x="28598" y="8684"/>
                  </a:lnTo>
                  <a:cubicBezTo>
                    <a:pt x="29131" y="9299"/>
                    <a:pt x="28649" y="10163"/>
                    <a:pt x="27957" y="10163"/>
                  </a:cubicBezTo>
                  <a:cubicBezTo>
                    <a:pt x="27852" y="10163"/>
                    <a:pt x="27742" y="10143"/>
                    <a:pt x="27631" y="10100"/>
                  </a:cubicBezTo>
                  <a:cubicBezTo>
                    <a:pt x="26758" y="9769"/>
                    <a:pt x="26923" y="8495"/>
                    <a:pt x="27843" y="8401"/>
                  </a:cubicBezTo>
                  <a:lnTo>
                    <a:pt x="28315" y="7221"/>
                  </a:lnTo>
                  <a:lnTo>
                    <a:pt x="26380" y="6466"/>
                  </a:lnTo>
                  <a:lnTo>
                    <a:pt x="25908" y="7646"/>
                  </a:lnTo>
                  <a:cubicBezTo>
                    <a:pt x="26438" y="8236"/>
                    <a:pt x="25965" y="9108"/>
                    <a:pt x="25265" y="9108"/>
                  </a:cubicBezTo>
                  <a:cubicBezTo>
                    <a:pt x="25154" y="9108"/>
                    <a:pt x="25037" y="9086"/>
                    <a:pt x="24917" y="9038"/>
                  </a:cubicBezTo>
                  <a:cubicBezTo>
                    <a:pt x="24068" y="8707"/>
                    <a:pt x="24233" y="7433"/>
                    <a:pt x="25153" y="7339"/>
                  </a:cubicBezTo>
                  <a:lnTo>
                    <a:pt x="25625" y="6159"/>
                  </a:lnTo>
                  <a:lnTo>
                    <a:pt x="23667" y="5404"/>
                  </a:lnTo>
                  <a:lnTo>
                    <a:pt x="23218" y="6584"/>
                  </a:lnTo>
                  <a:cubicBezTo>
                    <a:pt x="23751" y="7199"/>
                    <a:pt x="23269" y="8063"/>
                    <a:pt x="22562" y="8063"/>
                  </a:cubicBezTo>
                  <a:cubicBezTo>
                    <a:pt x="22454" y="8063"/>
                    <a:pt x="22342" y="8043"/>
                    <a:pt x="22227" y="8000"/>
                  </a:cubicBezTo>
                  <a:cubicBezTo>
                    <a:pt x="21354" y="7669"/>
                    <a:pt x="21543" y="6395"/>
                    <a:pt x="22463" y="6301"/>
                  </a:cubicBezTo>
                  <a:lnTo>
                    <a:pt x="22912" y="5121"/>
                  </a:lnTo>
                  <a:lnTo>
                    <a:pt x="20977" y="4366"/>
                  </a:lnTo>
                  <a:lnTo>
                    <a:pt x="20505" y="5546"/>
                  </a:lnTo>
                  <a:cubicBezTo>
                    <a:pt x="21039" y="6141"/>
                    <a:pt x="20554" y="7023"/>
                    <a:pt x="19858" y="7023"/>
                  </a:cubicBezTo>
                  <a:cubicBezTo>
                    <a:pt x="19755" y="7023"/>
                    <a:pt x="19647" y="7004"/>
                    <a:pt x="19538" y="6961"/>
                  </a:cubicBezTo>
                  <a:cubicBezTo>
                    <a:pt x="18665" y="6607"/>
                    <a:pt x="18830" y="5357"/>
                    <a:pt x="19750" y="5262"/>
                  </a:cubicBezTo>
                  <a:lnTo>
                    <a:pt x="20222" y="4083"/>
                  </a:lnTo>
                  <a:lnTo>
                    <a:pt x="18287" y="3304"/>
                  </a:lnTo>
                  <a:lnTo>
                    <a:pt x="17815" y="4484"/>
                  </a:lnTo>
                  <a:cubicBezTo>
                    <a:pt x="18348" y="5099"/>
                    <a:pt x="17866" y="5963"/>
                    <a:pt x="17158" y="5963"/>
                  </a:cubicBezTo>
                  <a:cubicBezTo>
                    <a:pt x="17051" y="5963"/>
                    <a:pt x="16939" y="5943"/>
                    <a:pt x="16824" y="5900"/>
                  </a:cubicBezTo>
                  <a:cubicBezTo>
                    <a:pt x="15975" y="5569"/>
                    <a:pt x="16140" y="4295"/>
                    <a:pt x="17060" y="4201"/>
                  </a:cubicBezTo>
                  <a:lnTo>
                    <a:pt x="17532" y="3021"/>
                  </a:lnTo>
                  <a:lnTo>
                    <a:pt x="15574" y="2266"/>
                  </a:lnTo>
                  <a:lnTo>
                    <a:pt x="15125" y="3446"/>
                  </a:lnTo>
                  <a:cubicBezTo>
                    <a:pt x="15659" y="4041"/>
                    <a:pt x="15174" y="4923"/>
                    <a:pt x="14463" y="4923"/>
                  </a:cubicBezTo>
                  <a:cubicBezTo>
                    <a:pt x="14358" y="4923"/>
                    <a:pt x="14247" y="4904"/>
                    <a:pt x="14134" y="4861"/>
                  </a:cubicBezTo>
                  <a:cubicBezTo>
                    <a:pt x="13261" y="4507"/>
                    <a:pt x="13450" y="3257"/>
                    <a:pt x="14370" y="3162"/>
                  </a:cubicBezTo>
                  <a:lnTo>
                    <a:pt x="14819" y="1983"/>
                  </a:lnTo>
                  <a:lnTo>
                    <a:pt x="12884" y="1228"/>
                  </a:lnTo>
                  <a:lnTo>
                    <a:pt x="12412" y="2407"/>
                  </a:lnTo>
                  <a:cubicBezTo>
                    <a:pt x="12941" y="2998"/>
                    <a:pt x="12469" y="3870"/>
                    <a:pt x="11783" y="3870"/>
                  </a:cubicBezTo>
                  <a:cubicBezTo>
                    <a:pt x="11675" y="3870"/>
                    <a:pt x="11561" y="3848"/>
                    <a:pt x="11444" y="3800"/>
                  </a:cubicBezTo>
                  <a:cubicBezTo>
                    <a:pt x="10571" y="3469"/>
                    <a:pt x="10737" y="2195"/>
                    <a:pt x="11657" y="2101"/>
                  </a:cubicBezTo>
                  <a:lnTo>
                    <a:pt x="12129" y="921"/>
                  </a:lnTo>
                  <a:lnTo>
                    <a:pt x="972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2412840" y="4112554"/>
              <a:ext cx="683555" cy="586108"/>
            </a:xfrm>
            <a:custGeom>
              <a:avLst/>
              <a:gdLst/>
              <a:ahLst/>
              <a:cxnLst/>
              <a:rect l="l" t="t" r="r" b="b"/>
              <a:pathLst>
                <a:path w="25814" h="22134" extrusionOk="0">
                  <a:moveTo>
                    <a:pt x="25814" y="1"/>
                  </a:moveTo>
                  <a:cubicBezTo>
                    <a:pt x="15620" y="1440"/>
                    <a:pt x="5994" y="7079"/>
                    <a:pt x="0" y="15456"/>
                  </a:cubicBezTo>
                  <a:lnTo>
                    <a:pt x="17225" y="22133"/>
                  </a:lnTo>
                  <a:lnTo>
                    <a:pt x="2581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2522177" y="4017596"/>
              <a:ext cx="482386" cy="199341"/>
            </a:xfrm>
            <a:custGeom>
              <a:avLst/>
              <a:gdLst/>
              <a:ahLst/>
              <a:cxnLst/>
              <a:rect l="l" t="t" r="r" b="b"/>
              <a:pathLst>
                <a:path w="18217" h="7528" extrusionOk="0">
                  <a:moveTo>
                    <a:pt x="213" y="0"/>
                  </a:moveTo>
                  <a:lnTo>
                    <a:pt x="1" y="543"/>
                  </a:lnTo>
                  <a:lnTo>
                    <a:pt x="18004" y="7527"/>
                  </a:lnTo>
                  <a:lnTo>
                    <a:pt x="18216" y="6984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2489076" y="4102571"/>
              <a:ext cx="482360" cy="199950"/>
            </a:xfrm>
            <a:custGeom>
              <a:avLst/>
              <a:gdLst/>
              <a:ahLst/>
              <a:cxnLst/>
              <a:rect l="l" t="t" r="r" b="b"/>
              <a:pathLst>
                <a:path w="18216" h="7551" extrusionOk="0">
                  <a:moveTo>
                    <a:pt x="212" y="0"/>
                  </a:moveTo>
                  <a:lnTo>
                    <a:pt x="0" y="566"/>
                  </a:lnTo>
                  <a:lnTo>
                    <a:pt x="18003" y="7551"/>
                  </a:lnTo>
                  <a:lnTo>
                    <a:pt x="18216" y="6984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2455950" y="4188156"/>
              <a:ext cx="482995" cy="199341"/>
            </a:xfrm>
            <a:custGeom>
              <a:avLst/>
              <a:gdLst/>
              <a:ahLst/>
              <a:cxnLst/>
              <a:rect l="l" t="t" r="r" b="b"/>
              <a:pathLst>
                <a:path w="18240" h="7528" extrusionOk="0">
                  <a:moveTo>
                    <a:pt x="213" y="1"/>
                  </a:moveTo>
                  <a:lnTo>
                    <a:pt x="0" y="543"/>
                  </a:lnTo>
                  <a:lnTo>
                    <a:pt x="18027" y="7528"/>
                  </a:lnTo>
                  <a:lnTo>
                    <a:pt x="18240" y="6985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2422823" y="4273131"/>
              <a:ext cx="483022" cy="199341"/>
            </a:xfrm>
            <a:custGeom>
              <a:avLst/>
              <a:gdLst/>
              <a:ahLst/>
              <a:cxnLst/>
              <a:rect l="l" t="t" r="r" b="b"/>
              <a:pathLst>
                <a:path w="18241" h="7528" extrusionOk="0">
                  <a:moveTo>
                    <a:pt x="213" y="1"/>
                  </a:moveTo>
                  <a:lnTo>
                    <a:pt x="1" y="543"/>
                  </a:lnTo>
                  <a:lnTo>
                    <a:pt x="18028" y="7528"/>
                  </a:lnTo>
                  <a:lnTo>
                    <a:pt x="18240" y="6985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2390331" y="4358107"/>
              <a:ext cx="482386" cy="199977"/>
            </a:xfrm>
            <a:custGeom>
              <a:avLst/>
              <a:gdLst/>
              <a:ahLst/>
              <a:cxnLst/>
              <a:rect l="l" t="t" r="r" b="b"/>
              <a:pathLst>
                <a:path w="18217" h="7552" extrusionOk="0">
                  <a:moveTo>
                    <a:pt x="213" y="1"/>
                  </a:moveTo>
                  <a:lnTo>
                    <a:pt x="1" y="543"/>
                  </a:lnTo>
                  <a:lnTo>
                    <a:pt x="18004" y="7551"/>
                  </a:lnTo>
                  <a:lnTo>
                    <a:pt x="18216" y="6985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86" name="Google Shape;86;p2"/>
          <p:cNvGrpSpPr/>
          <p:nvPr/>
        </p:nvGrpSpPr>
        <p:grpSpPr>
          <a:xfrm>
            <a:off x="10896226" y="5054298"/>
            <a:ext cx="1524541" cy="1686181"/>
            <a:chOff x="6758394" y="3187198"/>
            <a:chExt cx="1143406" cy="1264636"/>
          </a:xfrm>
        </p:grpSpPr>
        <p:sp>
          <p:nvSpPr>
            <p:cNvPr id="87" name="Google Shape;87;p2"/>
            <p:cNvSpPr/>
            <p:nvPr/>
          </p:nvSpPr>
          <p:spPr>
            <a:xfrm>
              <a:off x="6758394" y="3187198"/>
              <a:ext cx="1143406" cy="1131570"/>
            </a:xfrm>
            <a:custGeom>
              <a:avLst/>
              <a:gdLst/>
              <a:ahLst/>
              <a:cxnLst/>
              <a:rect l="l" t="t" r="r" b="b"/>
              <a:pathLst>
                <a:path w="43180" h="42733" extrusionOk="0">
                  <a:moveTo>
                    <a:pt x="7315" y="1"/>
                  </a:moveTo>
                  <a:lnTo>
                    <a:pt x="0" y="41411"/>
                  </a:lnTo>
                  <a:lnTo>
                    <a:pt x="7433" y="42732"/>
                  </a:lnTo>
                  <a:cubicBezTo>
                    <a:pt x="14087" y="28079"/>
                    <a:pt x="27135" y="16518"/>
                    <a:pt x="42330" y="11209"/>
                  </a:cubicBezTo>
                  <a:lnTo>
                    <a:pt x="43180" y="6348"/>
                  </a:lnTo>
                  <a:lnTo>
                    <a:pt x="39239" y="5640"/>
                  </a:lnTo>
                  <a:lnTo>
                    <a:pt x="38909" y="7599"/>
                  </a:lnTo>
                  <a:cubicBezTo>
                    <a:pt x="39967" y="8436"/>
                    <a:pt x="39336" y="10078"/>
                    <a:pt x="38094" y="10078"/>
                  </a:cubicBezTo>
                  <a:cubicBezTo>
                    <a:pt x="38007" y="10078"/>
                    <a:pt x="37916" y="10070"/>
                    <a:pt x="37824" y="10053"/>
                  </a:cubicBezTo>
                  <a:cubicBezTo>
                    <a:pt x="36408" y="9817"/>
                    <a:pt x="36266" y="7811"/>
                    <a:pt x="37658" y="7386"/>
                  </a:cubicBezTo>
                  <a:lnTo>
                    <a:pt x="37989" y="5428"/>
                  </a:lnTo>
                  <a:lnTo>
                    <a:pt x="34803" y="4862"/>
                  </a:lnTo>
                  <a:lnTo>
                    <a:pt x="34449" y="6820"/>
                  </a:lnTo>
                  <a:cubicBezTo>
                    <a:pt x="35514" y="7641"/>
                    <a:pt x="34869" y="9295"/>
                    <a:pt x="33612" y="9295"/>
                  </a:cubicBezTo>
                  <a:cubicBezTo>
                    <a:pt x="33532" y="9295"/>
                    <a:pt x="33449" y="9288"/>
                    <a:pt x="33364" y="9274"/>
                  </a:cubicBezTo>
                  <a:cubicBezTo>
                    <a:pt x="31948" y="9014"/>
                    <a:pt x="31807" y="7032"/>
                    <a:pt x="33199" y="6608"/>
                  </a:cubicBezTo>
                  <a:lnTo>
                    <a:pt x="33553" y="4626"/>
                  </a:lnTo>
                  <a:lnTo>
                    <a:pt x="30344" y="4059"/>
                  </a:lnTo>
                  <a:lnTo>
                    <a:pt x="29990" y="6041"/>
                  </a:lnTo>
                  <a:cubicBezTo>
                    <a:pt x="31070" y="6857"/>
                    <a:pt x="30420" y="8497"/>
                    <a:pt x="29175" y="8497"/>
                  </a:cubicBezTo>
                  <a:cubicBezTo>
                    <a:pt x="29088" y="8497"/>
                    <a:pt x="28998" y="8489"/>
                    <a:pt x="28905" y="8472"/>
                  </a:cubicBezTo>
                  <a:cubicBezTo>
                    <a:pt x="27489" y="8236"/>
                    <a:pt x="27371" y="6254"/>
                    <a:pt x="28739" y="5805"/>
                  </a:cubicBezTo>
                  <a:lnTo>
                    <a:pt x="29093" y="3847"/>
                  </a:lnTo>
                  <a:lnTo>
                    <a:pt x="25884" y="3281"/>
                  </a:lnTo>
                  <a:lnTo>
                    <a:pt x="25530" y="5239"/>
                  </a:lnTo>
                  <a:cubicBezTo>
                    <a:pt x="26612" y="6056"/>
                    <a:pt x="25980" y="7718"/>
                    <a:pt x="24736" y="7718"/>
                  </a:cubicBezTo>
                  <a:cubicBezTo>
                    <a:pt x="24650" y="7718"/>
                    <a:pt x="24561" y="7710"/>
                    <a:pt x="24469" y="7693"/>
                  </a:cubicBezTo>
                  <a:cubicBezTo>
                    <a:pt x="23029" y="7434"/>
                    <a:pt x="22911" y="5452"/>
                    <a:pt x="24280" y="5027"/>
                  </a:cubicBezTo>
                  <a:lnTo>
                    <a:pt x="24634" y="3045"/>
                  </a:lnTo>
                  <a:lnTo>
                    <a:pt x="21425" y="2478"/>
                  </a:lnTo>
                  <a:lnTo>
                    <a:pt x="21095" y="4460"/>
                  </a:lnTo>
                  <a:cubicBezTo>
                    <a:pt x="22159" y="5281"/>
                    <a:pt x="21514" y="6935"/>
                    <a:pt x="20258" y="6935"/>
                  </a:cubicBezTo>
                  <a:cubicBezTo>
                    <a:pt x="20177" y="6935"/>
                    <a:pt x="20094" y="6929"/>
                    <a:pt x="20009" y="6914"/>
                  </a:cubicBezTo>
                  <a:cubicBezTo>
                    <a:pt x="18593" y="6655"/>
                    <a:pt x="18452" y="4673"/>
                    <a:pt x="19844" y="4225"/>
                  </a:cubicBezTo>
                  <a:lnTo>
                    <a:pt x="20174" y="2266"/>
                  </a:lnTo>
                  <a:lnTo>
                    <a:pt x="16989" y="1700"/>
                  </a:lnTo>
                  <a:lnTo>
                    <a:pt x="16611" y="3682"/>
                  </a:lnTo>
                  <a:cubicBezTo>
                    <a:pt x="17670" y="4498"/>
                    <a:pt x="17039" y="6137"/>
                    <a:pt x="15797" y="6137"/>
                  </a:cubicBezTo>
                  <a:cubicBezTo>
                    <a:pt x="15709" y="6137"/>
                    <a:pt x="15619" y="6129"/>
                    <a:pt x="15526" y="6112"/>
                  </a:cubicBezTo>
                  <a:cubicBezTo>
                    <a:pt x="14110" y="5876"/>
                    <a:pt x="13969" y="3894"/>
                    <a:pt x="15361" y="3446"/>
                  </a:cubicBezTo>
                  <a:lnTo>
                    <a:pt x="15715" y="1487"/>
                  </a:lnTo>
                  <a:lnTo>
                    <a:pt x="12506" y="921"/>
                  </a:lnTo>
                  <a:lnTo>
                    <a:pt x="12152" y="2880"/>
                  </a:lnTo>
                  <a:cubicBezTo>
                    <a:pt x="13233" y="3696"/>
                    <a:pt x="12581" y="5358"/>
                    <a:pt x="11334" y="5358"/>
                  </a:cubicBezTo>
                  <a:cubicBezTo>
                    <a:pt x="11248" y="5358"/>
                    <a:pt x="11158" y="5350"/>
                    <a:pt x="11067" y="5334"/>
                  </a:cubicBezTo>
                  <a:cubicBezTo>
                    <a:pt x="9651" y="5074"/>
                    <a:pt x="9533" y="3092"/>
                    <a:pt x="10901" y="2667"/>
                  </a:cubicBezTo>
                  <a:lnTo>
                    <a:pt x="11255" y="685"/>
                  </a:lnTo>
                  <a:lnTo>
                    <a:pt x="7315" y="1"/>
                  </a:lnTo>
                  <a:close/>
                </a:path>
              </a:pathLst>
            </a:custGeom>
            <a:solidFill>
              <a:srgbClr val="EDF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6955196" y="3483990"/>
              <a:ext cx="924126" cy="967844"/>
            </a:xfrm>
            <a:custGeom>
              <a:avLst/>
              <a:gdLst/>
              <a:ahLst/>
              <a:cxnLst/>
              <a:rect l="l" t="t" r="r" b="b"/>
              <a:pathLst>
                <a:path w="34899" h="36550" extrusionOk="0">
                  <a:moveTo>
                    <a:pt x="34898" y="1"/>
                  </a:moveTo>
                  <a:lnTo>
                    <a:pt x="34898" y="1"/>
                  </a:lnTo>
                  <a:cubicBezTo>
                    <a:pt x="19703" y="5310"/>
                    <a:pt x="6655" y="16871"/>
                    <a:pt x="1" y="31524"/>
                  </a:cubicBezTo>
                  <a:lnTo>
                    <a:pt x="28433" y="36550"/>
                  </a:lnTo>
                  <a:lnTo>
                    <a:pt x="34898" y="1"/>
                  </a:lnTo>
                  <a:close/>
                </a:path>
              </a:pathLst>
            </a:custGeom>
            <a:solidFill>
              <a:srgbClr val="F4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6974579" y="3510868"/>
              <a:ext cx="791646" cy="163090"/>
            </a:xfrm>
            <a:custGeom>
              <a:avLst/>
              <a:gdLst/>
              <a:ahLst/>
              <a:cxnLst/>
              <a:rect l="l" t="t" r="r" b="b"/>
              <a:pathLst>
                <a:path w="29896" h="6159" extrusionOk="0">
                  <a:moveTo>
                    <a:pt x="166" y="0"/>
                  </a:moveTo>
                  <a:lnTo>
                    <a:pt x="0" y="897"/>
                  </a:lnTo>
                  <a:lnTo>
                    <a:pt x="29754" y="6159"/>
                  </a:lnTo>
                  <a:lnTo>
                    <a:pt x="29896" y="5239"/>
                  </a:lnTo>
                  <a:lnTo>
                    <a:pt x="16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6948946" y="3650816"/>
              <a:ext cx="791673" cy="163117"/>
            </a:xfrm>
            <a:custGeom>
              <a:avLst/>
              <a:gdLst/>
              <a:ahLst/>
              <a:cxnLst/>
              <a:rect l="l" t="t" r="r" b="b"/>
              <a:pathLst>
                <a:path w="29897" h="6160" extrusionOk="0">
                  <a:moveTo>
                    <a:pt x="166" y="1"/>
                  </a:moveTo>
                  <a:lnTo>
                    <a:pt x="1" y="897"/>
                  </a:lnTo>
                  <a:lnTo>
                    <a:pt x="29755" y="6159"/>
                  </a:lnTo>
                  <a:lnTo>
                    <a:pt x="29896" y="5262"/>
                  </a:lnTo>
                  <a:lnTo>
                    <a:pt x="16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6924584" y="3791401"/>
              <a:ext cx="791646" cy="163117"/>
            </a:xfrm>
            <a:custGeom>
              <a:avLst/>
              <a:gdLst/>
              <a:ahLst/>
              <a:cxnLst/>
              <a:rect l="l" t="t" r="r" b="b"/>
              <a:pathLst>
                <a:path w="29896" h="6160" extrusionOk="0">
                  <a:moveTo>
                    <a:pt x="166" y="1"/>
                  </a:moveTo>
                  <a:lnTo>
                    <a:pt x="1" y="921"/>
                  </a:lnTo>
                  <a:lnTo>
                    <a:pt x="29731" y="6159"/>
                  </a:lnTo>
                  <a:lnTo>
                    <a:pt x="29896" y="5262"/>
                  </a:lnTo>
                  <a:lnTo>
                    <a:pt x="16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6899587" y="3931985"/>
              <a:ext cx="791673" cy="163090"/>
            </a:xfrm>
            <a:custGeom>
              <a:avLst/>
              <a:gdLst/>
              <a:ahLst/>
              <a:cxnLst/>
              <a:rect l="l" t="t" r="r" b="b"/>
              <a:pathLst>
                <a:path w="29897" h="6159" extrusionOk="0">
                  <a:moveTo>
                    <a:pt x="166" y="1"/>
                  </a:moveTo>
                  <a:lnTo>
                    <a:pt x="1" y="921"/>
                  </a:lnTo>
                  <a:lnTo>
                    <a:pt x="29755" y="6159"/>
                  </a:lnTo>
                  <a:lnTo>
                    <a:pt x="29896" y="5262"/>
                  </a:lnTo>
                  <a:lnTo>
                    <a:pt x="16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6874616" y="4073205"/>
              <a:ext cx="792255" cy="162455"/>
            </a:xfrm>
            <a:custGeom>
              <a:avLst/>
              <a:gdLst/>
              <a:ahLst/>
              <a:cxnLst/>
              <a:rect l="l" t="t" r="r" b="b"/>
              <a:pathLst>
                <a:path w="29919" h="6135" extrusionOk="0">
                  <a:moveTo>
                    <a:pt x="165" y="0"/>
                  </a:moveTo>
                  <a:lnTo>
                    <a:pt x="0" y="897"/>
                  </a:lnTo>
                  <a:lnTo>
                    <a:pt x="29754" y="6135"/>
                  </a:lnTo>
                  <a:lnTo>
                    <a:pt x="29919" y="5238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94" name="Google Shape;94;p2"/>
          <p:cNvGrpSpPr/>
          <p:nvPr/>
        </p:nvGrpSpPr>
        <p:grpSpPr>
          <a:xfrm rot="-887728">
            <a:off x="60025" y="1259814"/>
            <a:ext cx="556724" cy="971257"/>
            <a:chOff x="1643692" y="2100656"/>
            <a:chExt cx="571730" cy="908611"/>
          </a:xfrm>
        </p:grpSpPr>
        <p:sp>
          <p:nvSpPr>
            <p:cNvPr id="95" name="Google Shape;95;p2"/>
            <p:cNvSpPr/>
            <p:nvPr/>
          </p:nvSpPr>
          <p:spPr>
            <a:xfrm>
              <a:off x="1729303" y="2293724"/>
              <a:ext cx="128719" cy="66888"/>
            </a:xfrm>
            <a:custGeom>
              <a:avLst/>
              <a:gdLst/>
              <a:ahLst/>
              <a:cxnLst/>
              <a:rect l="l" t="t" r="r" b="b"/>
              <a:pathLst>
                <a:path w="4861" h="2526" extrusionOk="0">
                  <a:moveTo>
                    <a:pt x="4601" y="1"/>
                  </a:moveTo>
                  <a:lnTo>
                    <a:pt x="3020" y="661"/>
                  </a:lnTo>
                  <a:lnTo>
                    <a:pt x="1605" y="1251"/>
                  </a:lnTo>
                  <a:lnTo>
                    <a:pt x="0" y="1912"/>
                  </a:lnTo>
                  <a:lnTo>
                    <a:pt x="236" y="2431"/>
                  </a:lnTo>
                  <a:cubicBezTo>
                    <a:pt x="236" y="2478"/>
                    <a:pt x="260" y="2502"/>
                    <a:pt x="260" y="2525"/>
                  </a:cubicBezTo>
                  <a:lnTo>
                    <a:pt x="4861" y="638"/>
                  </a:lnTo>
                  <a:cubicBezTo>
                    <a:pt x="4837" y="591"/>
                    <a:pt x="4837" y="567"/>
                    <a:pt x="4814" y="543"/>
                  </a:cubicBezTo>
                  <a:lnTo>
                    <a:pt x="4601" y="1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1643692" y="2306991"/>
              <a:ext cx="571730" cy="702276"/>
            </a:xfrm>
            <a:custGeom>
              <a:avLst/>
              <a:gdLst/>
              <a:ahLst/>
              <a:cxnLst/>
              <a:rect l="l" t="t" r="r" b="b"/>
              <a:pathLst>
                <a:path w="21591" h="26521" extrusionOk="0">
                  <a:moveTo>
                    <a:pt x="11305" y="1"/>
                  </a:moveTo>
                  <a:cubicBezTo>
                    <a:pt x="10967" y="1"/>
                    <a:pt x="10622" y="67"/>
                    <a:pt x="10288" y="208"/>
                  </a:cubicBezTo>
                  <a:lnTo>
                    <a:pt x="9344" y="585"/>
                  </a:lnTo>
                  <a:cubicBezTo>
                    <a:pt x="9222" y="634"/>
                    <a:pt x="9096" y="657"/>
                    <a:pt x="8971" y="657"/>
                  </a:cubicBezTo>
                  <a:cubicBezTo>
                    <a:pt x="8613" y="657"/>
                    <a:pt x="8269" y="463"/>
                    <a:pt x="8094" y="113"/>
                  </a:cubicBezTo>
                  <a:lnTo>
                    <a:pt x="3493" y="2001"/>
                  </a:lnTo>
                  <a:cubicBezTo>
                    <a:pt x="3634" y="2496"/>
                    <a:pt x="3398" y="3015"/>
                    <a:pt x="2926" y="3228"/>
                  </a:cubicBezTo>
                  <a:lnTo>
                    <a:pt x="1983" y="3605"/>
                  </a:lnTo>
                  <a:cubicBezTo>
                    <a:pt x="638" y="4148"/>
                    <a:pt x="1" y="5682"/>
                    <a:pt x="543" y="7050"/>
                  </a:cubicBezTo>
                  <a:lnTo>
                    <a:pt x="7881" y="24888"/>
                  </a:lnTo>
                  <a:cubicBezTo>
                    <a:pt x="8293" y="25908"/>
                    <a:pt x="9288" y="26521"/>
                    <a:pt x="10331" y="26521"/>
                  </a:cubicBezTo>
                  <a:cubicBezTo>
                    <a:pt x="10664" y="26521"/>
                    <a:pt x="11001" y="26459"/>
                    <a:pt x="11326" y="26328"/>
                  </a:cubicBezTo>
                  <a:lnTo>
                    <a:pt x="14771" y="24912"/>
                  </a:lnTo>
                  <a:lnTo>
                    <a:pt x="16163" y="24322"/>
                  </a:lnTo>
                  <a:lnTo>
                    <a:pt x="19608" y="22930"/>
                  </a:lnTo>
                  <a:cubicBezTo>
                    <a:pt x="20953" y="22364"/>
                    <a:pt x="21590" y="20830"/>
                    <a:pt x="21048" y="19485"/>
                  </a:cubicBezTo>
                  <a:lnTo>
                    <a:pt x="13709" y="1623"/>
                  </a:lnTo>
                  <a:cubicBezTo>
                    <a:pt x="13301" y="612"/>
                    <a:pt x="12333" y="1"/>
                    <a:pt x="11305" y="1"/>
                  </a:cubicBezTo>
                  <a:close/>
                </a:path>
              </a:pathLst>
            </a:custGeom>
            <a:solidFill>
              <a:srgbClr val="F5F7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687437" y="2100656"/>
              <a:ext cx="183718" cy="257439"/>
            </a:xfrm>
            <a:custGeom>
              <a:avLst/>
              <a:gdLst/>
              <a:ahLst/>
              <a:cxnLst/>
              <a:rect l="l" t="t" r="r" b="b"/>
              <a:pathLst>
                <a:path w="6938" h="9722" extrusionOk="0">
                  <a:moveTo>
                    <a:pt x="641" y="0"/>
                  </a:moveTo>
                  <a:cubicBezTo>
                    <a:pt x="518" y="0"/>
                    <a:pt x="408" y="81"/>
                    <a:pt x="354" y="189"/>
                  </a:cubicBezTo>
                  <a:cubicBezTo>
                    <a:pt x="95" y="709"/>
                    <a:pt x="0" y="1275"/>
                    <a:pt x="47" y="1841"/>
                  </a:cubicBezTo>
                  <a:cubicBezTo>
                    <a:pt x="165" y="3257"/>
                    <a:pt x="1156" y="4484"/>
                    <a:pt x="1180" y="5923"/>
                  </a:cubicBezTo>
                  <a:lnTo>
                    <a:pt x="1864" y="5640"/>
                  </a:lnTo>
                  <a:cubicBezTo>
                    <a:pt x="1899" y="5624"/>
                    <a:pt x="1931" y="5617"/>
                    <a:pt x="1962" y="5617"/>
                  </a:cubicBezTo>
                  <a:cubicBezTo>
                    <a:pt x="2160" y="5617"/>
                    <a:pt x="2255" y="5915"/>
                    <a:pt x="2029" y="6018"/>
                  </a:cubicBezTo>
                  <a:lnTo>
                    <a:pt x="1345" y="6301"/>
                  </a:lnTo>
                  <a:cubicBezTo>
                    <a:pt x="567" y="6631"/>
                    <a:pt x="189" y="7528"/>
                    <a:pt x="496" y="8306"/>
                  </a:cubicBezTo>
                  <a:lnTo>
                    <a:pt x="1086" y="9722"/>
                  </a:lnTo>
                  <a:lnTo>
                    <a:pt x="3823" y="8613"/>
                  </a:lnTo>
                  <a:lnTo>
                    <a:pt x="4200" y="8448"/>
                  </a:lnTo>
                  <a:lnTo>
                    <a:pt x="6937" y="7339"/>
                  </a:lnTo>
                  <a:lnTo>
                    <a:pt x="6347" y="5923"/>
                  </a:lnTo>
                  <a:cubicBezTo>
                    <a:pt x="6116" y="5318"/>
                    <a:pt x="5535" y="4954"/>
                    <a:pt x="4929" y="4954"/>
                  </a:cubicBezTo>
                  <a:cubicBezTo>
                    <a:pt x="4732" y="4954"/>
                    <a:pt x="4533" y="4993"/>
                    <a:pt x="4342" y="5074"/>
                  </a:cubicBezTo>
                  <a:lnTo>
                    <a:pt x="3658" y="5357"/>
                  </a:lnTo>
                  <a:cubicBezTo>
                    <a:pt x="3625" y="5372"/>
                    <a:pt x="3594" y="5378"/>
                    <a:pt x="3565" y="5378"/>
                  </a:cubicBezTo>
                  <a:cubicBezTo>
                    <a:pt x="3368" y="5378"/>
                    <a:pt x="3286" y="5062"/>
                    <a:pt x="3492" y="4979"/>
                  </a:cubicBezTo>
                  <a:lnTo>
                    <a:pt x="4200" y="4696"/>
                  </a:lnTo>
                  <a:cubicBezTo>
                    <a:pt x="3209" y="3658"/>
                    <a:pt x="3044" y="2077"/>
                    <a:pt x="2124" y="992"/>
                  </a:cubicBezTo>
                  <a:cubicBezTo>
                    <a:pt x="1770" y="543"/>
                    <a:pt x="1298" y="213"/>
                    <a:pt x="755" y="24"/>
                  </a:cubicBezTo>
                  <a:cubicBezTo>
                    <a:pt x="717" y="8"/>
                    <a:pt x="678" y="0"/>
                    <a:pt x="641" y="0"/>
                  </a:cubicBezTo>
                  <a:close/>
                </a:path>
              </a:pathLst>
            </a:custGeom>
            <a:solidFill>
              <a:srgbClr val="E0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1723663" y="2292877"/>
              <a:ext cx="21899" cy="39217"/>
            </a:xfrm>
            <a:custGeom>
              <a:avLst/>
              <a:gdLst/>
              <a:ahLst/>
              <a:cxnLst/>
              <a:rect l="l" t="t" r="r" b="b"/>
              <a:pathLst>
                <a:path w="827" h="1481" extrusionOk="0">
                  <a:moveTo>
                    <a:pt x="175" y="0"/>
                  </a:moveTo>
                  <a:cubicBezTo>
                    <a:pt x="156" y="0"/>
                    <a:pt x="136" y="3"/>
                    <a:pt x="119" y="9"/>
                  </a:cubicBezTo>
                  <a:cubicBezTo>
                    <a:pt x="48" y="33"/>
                    <a:pt x="1" y="127"/>
                    <a:pt x="48" y="198"/>
                  </a:cubicBezTo>
                  <a:lnTo>
                    <a:pt x="520" y="1378"/>
                  </a:lnTo>
                  <a:cubicBezTo>
                    <a:pt x="538" y="1450"/>
                    <a:pt x="597" y="1481"/>
                    <a:pt x="656" y="1481"/>
                  </a:cubicBezTo>
                  <a:cubicBezTo>
                    <a:pt x="674" y="1481"/>
                    <a:pt x="692" y="1478"/>
                    <a:pt x="709" y="1472"/>
                  </a:cubicBezTo>
                  <a:cubicBezTo>
                    <a:pt x="803" y="1425"/>
                    <a:pt x="827" y="1354"/>
                    <a:pt x="803" y="1260"/>
                  </a:cubicBezTo>
                  <a:lnTo>
                    <a:pt x="331" y="80"/>
                  </a:lnTo>
                  <a:cubicBezTo>
                    <a:pt x="296" y="27"/>
                    <a:pt x="234" y="0"/>
                    <a:pt x="175" y="0"/>
                  </a:cubicBezTo>
                  <a:close/>
                </a:path>
              </a:pathLst>
            </a:custGeom>
            <a:solidFill>
              <a:srgbClr val="E177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1746780" y="2283503"/>
              <a:ext cx="21290" cy="39217"/>
            </a:xfrm>
            <a:custGeom>
              <a:avLst/>
              <a:gdLst/>
              <a:ahLst/>
              <a:cxnLst/>
              <a:rect l="l" t="t" r="r" b="b"/>
              <a:pathLst>
                <a:path w="804" h="1481" extrusionOk="0">
                  <a:moveTo>
                    <a:pt x="162" y="0"/>
                  </a:moveTo>
                  <a:cubicBezTo>
                    <a:pt x="141" y="0"/>
                    <a:pt x="119" y="3"/>
                    <a:pt x="95" y="9"/>
                  </a:cubicBezTo>
                  <a:cubicBezTo>
                    <a:pt x="24" y="33"/>
                    <a:pt x="1" y="127"/>
                    <a:pt x="24" y="198"/>
                  </a:cubicBezTo>
                  <a:lnTo>
                    <a:pt x="496" y="1378"/>
                  </a:lnTo>
                  <a:cubicBezTo>
                    <a:pt x="532" y="1450"/>
                    <a:pt x="582" y="1481"/>
                    <a:pt x="646" y="1481"/>
                  </a:cubicBezTo>
                  <a:cubicBezTo>
                    <a:pt x="665" y="1481"/>
                    <a:pt x="686" y="1478"/>
                    <a:pt x="709" y="1472"/>
                  </a:cubicBezTo>
                  <a:cubicBezTo>
                    <a:pt x="779" y="1448"/>
                    <a:pt x="803" y="1354"/>
                    <a:pt x="779" y="1260"/>
                  </a:cubicBezTo>
                  <a:lnTo>
                    <a:pt x="308" y="80"/>
                  </a:lnTo>
                  <a:cubicBezTo>
                    <a:pt x="272" y="27"/>
                    <a:pt x="224" y="0"/>
                    <a:pt x="162" y="0"/>
                  </a:cubicBezTo>
                  <a:close/>
                </a:path>
              </a:pathLst>
            </a:custGeom>
            <a:solidFill>
              <a:srgbClr val="E177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1769288" y="2274129"/>
              <a:ext cx="21899" cy="39217"/>
            </a:xfrm>
            <a:custGeom>
              <a:avLst/>
              <a:gdLst/>
              <a:ahLst/>
              <a:cxnLst/>
              <a:rect l="l" t="t" r="r" b="b"/>
              <a:pathLst>
                <a:path w="827" h="1481" extrusionOk="0">
                  <a:moveTo>
                    <a:pt x="171" y="1"/>
                  </a:moveTo>
                  <a:cubicBezTo>
                    <a:pt x="153" y="1"/>
                    <a:pt x="135" y="4"/>
                    <a:pt x="118" y="9"/>
                  </a:cubicBezTo>
                  <a:cubicBezTo>
                    <a:pt x="24" y="33"/>
                    <a:pt x="0" y="127"/>
                    <a:pt x="24" y="222"/>
                  </a:cubicBezTo>
                  <a:lnTo>
                    <a:pt x="519" y="1401"/>
                  </a:lnTo>
                  <a:cubicBezTo>
                    <a:pt x="537" y="1454"/>
                    <a:pt x="595" y="1481"/>
                    <a:pt x="652" y="1481"/>
                  </a:cubicBezTo>
                  <a:cubicBezTo>
                    <a:pt x="671" y="1481"/>
                    <a:pt x="690" y="1478"/>
                    <a:pt x="708" y="1472"/>
                  </a:cubicBezTo>
                  <a:cubicBezTo>
                    <a:pt x="779" y="1449"/>
                    <a:pt x="826" y="1354"/>
                    <a:pt x="779" y="1283"/>
                  </a:cubicBezTo>
                  <a:lnTo>
                    <a:pt x="307" y="104"/>
                  </a:lnTo>
                  <a:cubicBezTo>
                    <a:pt x="289" y="32"/>
                    <a:pt x="230" y="1"/>
                    <a:pt x="171" y="1"/>
                  </a:cubicBezTo>
                  <a:close/>
                </a:path>
              </a:pathLst>
            </a:custGeom>
            <a:solidFill>
              <a:srgbClr val="E177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1791770" y="2264834"/>
              <a:ext cx="21899" cy="39429"/>
            </a:xfrm>
            <a:custGeom>
              <a:avLst/>
              <a:gdLst/>
              <a:ahLst/>
              <a:cxnLst/>
              <a:rect l="l" t="t" r="r" b="b"/>
              <a:pathLst>
                <a:path w="827" h="1489" extrusionOk="0">
                  <a:moveTo>
                    <a:pt x="158" y="0"/>
                  </a:moveTo>
                  <a:cubicBezTo>
                    <a:pt x="144" y="0"/>
                    <a:pt x="131" y="2"/>
                    <a:pt x="119" y="6"/>
                  </a:cubicBezTo>
                  <a:cubicBezTo>
                    <a:pt x="48" y="53"/>
                    <a:pt x="1" y="124"/>
                    <a:pt x="24" y="219"/>
                  </a:cubicBezTo>
                  <a:lnTo>
                    <a:pt x="520" y="1398"/>
                  </a:lnTo>
                  <a:cubicBezTo>
                    <a:pt x="537" y="1449"/>
                    <a:pt x="591" y="1488"/>
                    <a:pt x="646" y="1488"/>
                  </a:cubicBezTo>
                  <a:cubicBezTo>
                    <a:pt x="667" y="1488"/>
                    <a:pt x="689" y="1482"/>
                    <a:pt x="709" y="1469"/>
                  </a:cubicBezTo>
                  <a:cubicBezTo>
                    <a:pt x="779" y="1446"/>
                    <a:pt x="827" y="1351"/>
                    <a:pt x="803" y="1280"/>
                  </a:cubicBezTo>
                  <a:lnTo>
                    <a:pt x="307" y="101"/>
                  </a:lnTo>
                  <a:cubicBezTo>
                    <a:pt x="288" y="42"/>
                    <a:pt x="221" y="0"/>
                    <a:pt x="158" y="0"/>
                  </a:cubicBezTo>
                  <a:close/>
                </a:path>
              </a:pathLst>
            </a:custGeom>
            <a:solidFill>
              <a:srgbClr val="E177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1814278" y="2255460"/>
              <a:ext cx="21872" cy="39429"/>
            </a:xfrm>
            <a:custGeom>
              <a:avLst/>
              <a:gdLst/>
              <a:ahLst/>
              <a:cxnLst/>
              <a:rect l="l" t="t" r="r" b="b"/>
              <a:pathLst>
                <a:path w="826" h="1489" extrusionOk="0">
                  <a:moveTo>
                    <a:pt x="158" y="0"/>
                  </a:moveTo>
                  <a:cubicBezTo>
                    <a:pt x="144" y="0"/>
                    <a:pt x="131" y="2"/>
                    <a:pt x="118" y="6"/>
                  </a:cubicBezTo>
                  <a:cubicBezTo>
                    <a:pt x="47" y="54"/>
                    <a:pt x="0" y="124"/>
                    <a:pt x="47" y="219"/>
                  </a:cubicBezTo>
                  <a:lnTo>
                    <a:pt x="519" y="1398"/>
                  </a:lnTo>
                  <a:cubicBezTo>
                    <a:pt x="536" y="1450"/>
                    <a:pt x="590" y="1488"/>
                    <a:pt x="645" y="1488"/>
                  </a:cubicBezTo>
                  <a:cubicBezTo>
                    <a:pt x="667" y="1488"/>
                    <a:pt x="688" y="1482"/>
                    <a:pt x="708" y="1469"/>
                  </a:cubicBezTo>
                  <a:cubicBezTo>
                    <a:pt x="802" y="1446"/>
                    <a:pt x="826" y="1351"/>
                    <a:pt x="802" y="1281"/>
                  </a:cubicBezTo>
                  <a:lnTo>
                    <a:pt x="330" y="101"/>
                  </a:lnTo>
                  <a:cubicBezTo>
                    <a:pt x="292" y="42"/>
                    <a:pt x="221" y="0"/>
                    <a:pt x="158" y="0"/>
                  </a:cubicBezTo>
                  <a:close/>
                </a:path>
              </a:pathLst>
            </a:custGeom>
            <a:solidFill>
              <a:srgbClr val="E177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1912763" y="2553451"/>
              <a:ext cx="234322" cy="368655"/>
            </a:xfrm>
            <a:custGeom>
              <a:avLst/>
              <a:gdLst/>
              <a:ahLst/>
              <a:cxnLst/>
              <a:rect l="l" t="t" r="r" b="b"/>
              <a:pathLst>
                <a:path w="8849" h="13922" extrusionOk="0">
                  <a:moveTo>
                    <a:pt x="4578" y="0"/>
                  </a:moveTo>
                  <a:cubicBezTo>
                    <a:pt x="2926" y="1746"/>
                    <a:pt x="1699" y="3846"/>
                    <a:pt x="968" y="6135"/>
                  </a:cubicBezTo>
                  <a:cubicBezTo>
                    <a:pt x="166" y="8660"/>
                    <a:pt x="0" y="11326"/>
                    <a:pt x="472" y="13921"/>
                  </a:cubicBezTo>
                  <a:lnTo>
                    <a:pt x="8589" y="10594"/>
                  </a:lnTo>
                  <a:cubicBezTo>
                    <a:pt x="8754" y="10524"/>
                    <a:pt x="8849" y="10311"/>
                    <a:pt x="8778" y="10146"/>
                  </a:cubicBezTo>
                  <a:lnTo>
                    <a:pt x="4578" y="0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1719293" y="2404836"/>
              <a:ext cx="316171" cy="527482"/>
            </a:xfrm>
            <a:custGeom>
              <a:avLst/>
              <a:gdLst/>
              <a:ahLst/>
              <a:cxnLst/>
              <a:rect l="l" t="t" r="r" b="b"/>
              <a:pathLst>
                <a:path w="11940" h="19920" extrusionOk="0">
                  <a:moveTo>
                    <a:pt x="9443" y="1"/>
                  </a:moveTo>
                  <a:cubicBezTo>
                    <a:pt x="9396" y="1"/>
                    <a:pt x="9347" y="10"/>
                    <a:pt x="9297" y="28"/>
                  </a:cubicBezTo>
                  <a:lnTo>
                    <a:pt x="260" y="3733"/>
                  </a:lnTo>
                  <a:cubicBezTo>
                    <a:pt x="95" y="3803"/>
                    <a:pt x="1" y="4016"/>
                    <a:pt x="71" y="4181"/>
                  </a:cubicBezTo>
                  <a:lnTo>
                    <a:pt x="6442" y="19707"/>
                  </a:lnTo>
                  <a:cubicBezTo>
                    <a:pt x="6497" y="19834"/>
                    <a:pt x="6635" y="19919"/>
                    <a:pt x="6772" y="19919"/>
                  </a:cubicBezTo>
                  <a:cubicBezTo>
                    <a:pt x="6812" y="19919"/>
                    <a:pt x="6853" y="19912"/>
                    <a:pt x="6890" y="19895"/>
                  </a:cubicBezTo>
                  <a:lnTo>
                    <a:pt x="7834" y="19494"/>
                  </a:lnTo>
                  <a:cubicBezTo>
                    <a:pt x="6890" y="14469"/>
                    <a:pt x="8424" y="9278"/>
                    <a:pt x="11940" y="5573"/>
                  </a:cubicBezTo>
                  <a:lnTo>
                    <a:pt x="9745" y="193"/>
                  </a:lnTo>
                  <a:cubicBezTo>
                    <a:pt x="9693" y="71"/>
                    <a:pt x="9577" y="1"/>
                    <a:pt x="9443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105" name="Google Shape;105;p2"/>
          <p:cNvGrpSpPr/>
          <p:nvPr/>
        </p:nvGrpSpPr>
        <p:grpSpPr>
          <a:xfrm>
            <a:off x="-15" y="688162"/>
            <a:ext cx="1377101" cy="963061"/>
            <a:chOff x="1143214" y="547371"/>
            <a:chExt cx="1032826" cy="722296"/>
          </a:xfrm>
        </p:grpSpPr>
        <p:sp>
          <p:nvSpPr>
            <p:cNvPr id="106" name="Google Shape;106;p2"/>
            <p:cNvSpPr/>
            <p:nvPr/>
          </p:nvSpPr>
          <p:spPr>
            <a:xfrm>
              <a:off x="1143214" y="614234"/>
              <a:ext cx="990352" cy="655433"/>
            </a:xfrm>
            <a:custGeom>
              <a:avLst/>
              <a:gdLst/>
              <a:ahLst/>
              <a:cxnLst/>
              <a:rect l="l" t="t" r="r" b="b"/>
              <a:pathLst>
                <a:path w="37400" h="24752" extrusionOk="0">
                  <a:moveTo>
                    <a:pt x="1582" y="0"/>
                  </a:moveTo>
                  <a:lnTo>
                    <a:pt x="1" y="2572"/>
                  </a:lnTo>
                  <a:lnTo>
                    <a:pt x="35818" y="24752"/>
                  </a:lnTo>
                  <a:lnTo>
                    <a:pt x="37399" y="22204"/>
                  </a:lnTo>
                  <a:lnTo>
                    <a:pt x="15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1185715" y="547371"/>
              <a:ext cx="990326" cy="659193"/>
            </a:xfrm>
            <a:custGeom>
              <a:avLst/>
              <a:gdLst/>
              <a:ahLst/>
              <a:cxnLst/>
              <a:rect l="l" t="t" r="r" b="b"/>
              <a:pathLst>
                <a:path w="37399" h="24894" extrusionOk="0">
                  <a:moveTo>
                    <a:pt x="1581" y="1"/>
                  </a:moveTo>
                  <a:lnTo>
                    <a:pt x="0" y="2549"/>
                  </a:lnTo>
                  <a:lnTo>
                    <a:pt x="35818" y="24894"/>
                  </a:lnTo>
                  <a:lnTo>
                    <a:pt x="37399" y="22322"/>
                  </a:lnTo>
                  <a:lnTo>
                    <a:pt x="158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2031073" y="1082830"/>
              <a:ext cx="47505" cy="68769"/>
            </a:xfrm>
            <a:custGeom>
              <a:avLst/>
              <a:gdLst/>
              <a:ahLst/>
              <a:cxnLst/>
              <a:rect l="l" t="t" r="r" b="b"/>
              <a:pathLst>
                <a:path w="1794" h="2597" extrusionOk="0">
                  <a:moveTo>
                    <a:pt x="1464" y="1"/>
                  </a:moveTo>
                  <a:lnTo>
                    <a:pt x="1" y="2384"/>
                  </a:lnTo>
                  <a:lnTo>
                    <a:pt x="331" y="2596"/>
                  </a:lnTo>
                  <a:lnTo>
                    <a:pt x="1794" y="213"/>
                  </a:lnTo>
                  <a:lnTo>
                    <a:pt x="14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977980" y="1050339"/>
              <a:ext cx="47505" cy="68133"/>
            </a:xfrm>
            <a:custGeom>
              <a:avLst/>
              <a:gdLst/>
              <a:ahLst/>
              <a:cxnLst/>
              <a:rect l="l" t="t" r="r" b="b"/>
              <a:pathLst>
                <a:path w="1794" h="2573" extrusionOk="0">
                  <a:moveTo>
                    <a:pt x="1487" y="1"/>
                  </a:moveTo>
                  <a:lnTo>
                    <a:pt x="0" y="2361"/>
                  </a:lnTo>
                  <a:lnTo>
                    <a:pt x="330" y="2573"/>
                  </a:lnTo>
                  <a:lnTo>
                    <a:pt x="1793" y="213"/>
                  </a:lnTo>
                  <a:lnTo>
                    <a:pt x="148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924860" y="1017238"/>
              <a:ext cx="48141" cy="68133"/>
            </a:xfrm>
            <a:custGeom>
              <a:avLst/>
              <a:gdLst/>
              <a:ahLst/>
              <a:cxnLst/>
              <a:rect l="l" t="t" r="r" b="b"/>
              <a:pathLst>
                <a:path w="1818" h="2573" extrusionOk="0">
                  <a:moveTo>
                    <a:pt x="1487" y="0"/>
                  </a:moveTo>
                  <a:lnTo>
                    <a:pt x="0" y="2384"/>
                  </a:lnTo>
                  <a:lnTo>
                    <a:pt x="331" y="2572"/>
                  </a:lnTo>
                  <a:lnTo>
                    <a:pt x="1817" y="213"/>
                  </a:lnTo>
                  <a:lnTo>
                    <a:pt x="148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395015" y="688590"/>
              <a:ext cx="47505" cy="68742"/>
            </a:xfrm>
            <a:custGeom>
              <a:avLst/>
              <a:gdLst/>
              <a:ahLst/>
              <a:cxnLst/>
              <a:rect l="l" t="t" r="r" b="b"/>
              <a:pathLst>
                <a:path w="1794" h="2596" extrusionOk="0">
                  <a:moveTo>
                    <a:pt x="1464" y="0"/>
                  </a:moveTo>
                  <a:lnTo>
                    <a:pt x="1" y="2383"/>
                  </a:lnTo>
                  <a:lnTo>
                    <a:pt x="307" y="2596"/>
                  </a:lnTo>
                  <a:lnTo>
                    <a:pt x="1794" y="213"/>
                  </a:lnTo>
                  <a:lnTo>
                    <a:pt x="14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341287" y="657979"/>
              <a:ext cx="47505" cy="68133"/>
            </a:xfrm>
            <a:custGeom>
              <a:avLst/>
              <a:gdLst/>
              <a:ahLst/>
              <a:cxnLst/>
              <a:rect l="l" t="t" r="r" b="b"/>
              <a:pathLst>
                <a:path w="1794" h="2573" extrusionOk="0">
                  <a:moveTo>
                    <a:pt x="1463" y="0"/>
                  </a:moveTo>
                  <a:lnTo>
                    <a:pt x="1" y="2360"/>
                  </a:lnTo>
                  <a:lnTo>
                    <a:pt x="307" y="2572"/>
                  </a:lnTo>
                  <a:lnTo>
                    <a:pt x="1794" y="189"/>
                  </a:lnTo>
                  <a:lnTo>
                    <a:pt x="14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288803" y="622972"/>
              <a:ext cx="47505" cy="68133"/>
            </a:xfrm>
            <a:custGeom>
              <a:avLst/>
              <a:gdLst/>
              <a:ahLst/>
              <a:cxnLst/>
              <a:rect l="l" t="t" r="r" b="b"/>
              <a:pathLst>
                <a:path w="1794" h="2573" extrusionOk="0">
                  <a:moveTo>
                    <a:pt x="1463" y="1"/>
                  </a:moveTo>
                  <a:lnTo>
                    <a:pt x="1" y="2384"/>
                  </a:lnTo>
                  <a:lnTo>
                    <a:pt x="331" y="2573"/>
                  </a:lnTo>
                  <a:lnTo>
                    <a:pt x="1794" y="213"/>
                  </a:lnTo>
                  <a:lnTo>
                    <a:pt x="146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606831" y="822290"/>
              <a:ext cx="48141" cy="68769"/>
            </a:xfrm>
            <a:custGeom>
              <a:avLst/>
              <a:gdLst/>
              <a:ahLst/>
              <a:cxnLst/>
              <a:rect l="l" t="t" r="r" b="b"/>
              <a:pathLst>
                <a:path w="1818" h="2597" extrusionOk="0">
                  <a:moveTo>
                    <a:pt x="1487" y="1"/>
                  </a:moveTo>
                  <a:lnTo>
                    <a:pt x="0" y="2384"/>
                  </a:lnTo>
                  <a:lnTo>
                    <a:pt x="331" y="2596"/>
                  </a:lnTo>
                  <a:lnTo>
                    <a:pt x="1817" y="213"/>
                  </a:lnTo>
                  <a:lnTo>
                    <a:pt x="148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553712" y="787309"/>
              <a:ext cx="47532" cy="68133"/>
            </a:xfrm>
            <a:custGeom>
              <a:avLst/>
              <a:gdLst/>
              <a:ahLst/>
              <a:cxnLst/>
              <a:rect l="l" t="t" r="r" b="b"/>
              <a:pathLst>
                <a:path w="1795" h="2573" extrusionOk="0">
                  <a:moveTo>
                    <a:pt x="1487" y="0"/>
                  </a:moveTo>
                  <a:lnTo>
                    <a:pt x="1" y="2383"/>
                  </a:lnTo>
                  <a:lnTo>
                    <a:pt x="331" y="2572"/>
                  </a:lnTo>
                  <a:lnTo>
                    <a:pt x="1794" y="213"/>
                  </a:lnTo>
                  <a:lnTo>
                    <a:pt x="148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500619" y="754818"/>
              <a:ext cx="48141" cy="68133"/>
            </a:xfrm>
            <a:custGeom>
              <a:avLst/>
              <a:gdLst/>
              <a:ahLst/>
              <a:cxnLst/>
              <a:rect l="l" t="t" r="r" b="b"/>
              <a:pathLst>
                <a:path w="1818" h="2573" extrusionOk="0">
                  <a:moveTo>
                    <a:pt x="1487" y="0"/>
                  </a:moveTo>
                  <a:lnTo>
                    <a:pt x="0" y="2360"/>
                  </a:lnTo>
                  <a:lnTo>
                    <a:pt x="331" y="2572"/>
                  </a:lnTo>
                  <a:lnTo>
                    <a:pt x="1817" y="189"/>
                  </a:lnTo>
                  <a:lnTo>
                    <a:pt x="148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819892" y="954135"/>
              <a:ext cx="48141" cy="68742"/>
            </a:xfrm>
            <a:custGeom>
              <a:avLst/>
              <a:gdLst/>
              <a:ahLst/>
              <a:cxnLst/>
              <a:rect l="l" t="t" r="r" b="b"/>
              <a:pathLst>
                <a:path w="1818" h="2596" extrusionOk="0">
                  <a:moveTo>
                    <a:pt x="1487" y="0"/>
                  </a:moveTo>
                  <a:lnTo>
                    <a:pt x="0" y="2383"/>
                  </a:lnTo>
                  <a:lnTo>
                    <a:pt x="331" y="2596"/>
                  </a:lnTo>
                  <a:lnTo>
                    <a:pt x="1817" y="213"/>
                  </a:lnTo>
                  <a:lnTo>
                    <a:pt x="148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766772" y="921644"/>
              <a:ext cx="47532" cy="68133"/>
            </a:xfrm>
            <a:custGeom>
              <a:avLst/>
              <a:gdLst/>
              <a:ahLst/>
              <a:cxnLst/>
              <a:rect l="l" t="t" r="r" b="b"/>
              <a:pathLst>
                <a:path w="1795" h="2573" extrusionOk="0">
                  <a:moveTo>
                    <a:pt x="1487" y="0"/>
                  </a:moveTo>
                  <a:lnTo>
                    <a:pt x="1" y="2360"/>
                  </a:lnTo>
                  <a:lnTo>
                    <a:pt x="331" y="2572"/>
                  </a:lnTo>
                  <a:lnTo>
                    <a:pt x="1794" y="189"/>
                  </a:lnTo>
                  <a:lnTo>
                    <a:pt x="148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713044" y="886028"/>
              <a:ext cx="47505" cy="68133"/>
            </a:xfrm>
            <a:custGeom>
              <a:avLst/>
              <a:gdLst/>
              <a:ahLst/>
              <a:cxnLst/>
              <a:rect l="l" t="t" r="r" b="b"/>
              <a:pathLst>
                <a:path w="1794" h="2573" extrusionOk="0">
                  <a:moveTo>
                    <a:pt x="1464" y="0"/>
                  </a:moveTo>
                  <a:lnTo>
                    <a:pt x="1" y="2384"/>
                  </a:lnTo>
                  <a:lnTo>
                    <a:pt x="331" y="2572"/>
                  </a:lnTo>
                  <a:lnTo>
                    <a:pt x="1794" y="213"/>
                  </a:lnTo>
                  <a:lnTo>
                    <a:pt x="14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849259" y="987236"/>
              <a:ext cx="71867" cy="106264"/>
            </a:xfrm>
            <a:custGeom>
              <a:avLst/>
              <a:gdLst/>
              <a:ahLst/>
              <a:cxnLst/>
              <a:rect l="l" t="t" r="r" b="b"/>
              <a:pathLst>
                <a:path w="2714" h="4013" extrusionOk="0">
                  <a:moveTo>
                    <a:pt x="2384" y="1"/>
                  </a:moveTo>
                  <a:lnTo>
                    <a:pt x="0" y="3800"/>
                  </a:lnTo>
                  <a:lnTo>
                    <a:pt x="331" y="4012"/>
                  </a:lnTo>
                  <a:lnTo>
                    <a:pt x="2714" y="213"/>
                  </a:lnTo>
                  <a:lnTo>
                    <a:pt x="238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636198" y="852901"/>
              <a:ext cx="71258" cy="106264"/>
            </a:xfrm>
            <a:custGeom>
              <a:avLst/>
              <a:gdLst/>
              <a:ahLst/>
              <a:cxnLst/>
              <a:rect l="l" t="t" r="r" b="b"/>
              <a:pathLst>
                <a:path w="2691" h="4013" extrusionOk="0">
                  <a:moveTo>
                    <a:pt x="2360" y="1"/>
                  </a:moveTo>
                  <a:lnTo>
                    <a:pt x="0" y="3823"/>
                  </a:lnTo>
                  <a:lnTo>
                    <a:pt x="331" y="4012"/>
                  </a:lnTo>
                  <a:lnTo>
                    <a:pt x="2690" y="213"/>
                  </a:lnTo>
                  <a:lnTo>
                    <a:pt x="23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24382" y="721691"/>
              <a:ext cx="71258" cy="106264"/>
            </a:xfrm>
            <a:custGeom>
              <a:avLst/>
              <a:gdLst/>
              <a:ahLst/>
              <a:cxnLst/>
              <a:rect l="l" t="t" r="r" b="b"/>
              <a:pathLst>
                <a:path w="2691" h="4013" extrusionOk="0">
                  <a:moveTo>
                    <a:pt x="2360" y="1"/>
                  </a:moveTo>
                  <a:lnTo>
                    <a:pt x="1" y="3800"/>
                  </a:lnTo>
                  <a:lnTo>
                    <a:pt x="331" y="4012"/>
                  </a:lnTo>
                  <a:lnTo>
                    <a:pt x="2691" y="213"/>
                  </a:lnTo>
                  <a:lnTo>
                    <a:pt x="23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123" name="Google Shape;123;p2"/>
          <p:cNvGrpSpPr/>
          <p:nvPr/>
        </p:nvGrpSpPr>
        <p:grpSpPr>
          <a:xfrm rot="5083635">
            <a:off x="1258583" y="6065680"/>
            <a:ext cx="1102880" cy="1282673"/>
            <a:chOff x="3393878" y="4486785"/>
            <a:chExt cx="827133" cy="961975"/>
          </a:xfrm>
        </p:grpSpPr>
        <p:sp>
          <p:nvSpPr>
            <p:cNvPr id="124" name="Google Shape;124;p2"/>
            <p:cNvSpPr/>
            <p:nvPr/>
          </p:nvSpPr>
          <p:spPr>
            <a:xfrm>
              <a:off x="3453091" y="4486785"/>
              <a:ext cx="767920" cy="914752"/>
            </a:xfrm>
            <a:custGeom>
              <a:avLst/>
              <a:gdLst/>
              <a:ahLst/>
              <a:cxnLst/>
              <a:rect l="l" t="t" r="r" b="b"/>
              <a:pathLst>
                <a:path w="29000" h="34545" extrusionOk="0">
                  <a:moveTo>
                    <a:pt x="2336" y="1"/>
                  </a:moveTo>
                  <a:lnTo>
                    <a:pt x="0" y="1912"/>
                  </a:lnTo>
                  <a:lnTo>
                    <a:pt x="26663" y="34544"/>
                  </a:lnTo>
                  <a:lnTo>
                    <a:pt x="28999" y="32633"/>
                  </a:lnTo>
                  <a:lnTo>
                    <a:pt x="23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3393878" y="4534644"/>
              <a:ext cx="767920" cy="914116"/>
            </a:xfrm>
            <a:custGeom>
              <a:avLst/>
              <a:gdLst/>
              <a:ahLst/>
              <a:cxnLst/>
              <a:rect l="l" t="t" r="r" b="b"/>
              <a:pathLst>
                <a:path w="29000" h="34521" extrusionOk="0">
                  <a:moveTo>
                    <a:pt x="2336" y="1"/>
                  </a:moveTo>
                  <a:lnTo>
                    <a:pt x="1" y="1888"/>
                  </a:lnTo>
                  <a:lnTo>
                    <a:pt x="26663" y="34521"/>
                  </a:lnTo>
                  <a:lnTo>
                    <a:pt x="28999" y="32633"/>
                  </a:lnTo>
                  <a:lnTo>
                    <a:pt x="23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3468134" y="4614913"/>
              <a:ext cx="63764" cy="54999"/>
            </a:xfrm>
            <a:custGeom>
              <a:avLst/>
              <a:gdLst/>
              <a:ahLst/>
              <a:cxnLst/>
              <a:rect l="l" t="t" r="r" b="b"/>
              <a:pathLst>
                <a:path w="2408" h="2077" extrusionOk="0">
                  <a:moveTo>
                    <a:pt x="2172" y="0"/>
                  </a:moveTo>
                  <a:lnTo>
                    <a:pt x="1" y="1770"/>
                  </a:lnTo>
                  <a:lnTo>
                    <a:pt x="237" y="2077"/>
                  </a:lnTo>
                  <a:lnTo>
                    <a:pt x="2407" y="307"/>
                  </a:lnTo>
                  <a:lnTo>
                    <a:pt x="217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3507510" y="4663637"/>
              <a:ext cx="63737" cy="54390"/>
            </a:xfrm>
            <a:custGeom>
              <a:avLst/>
              <a:gdLst/>
              <a:ahLst/>
              <a:cxnLst/>
              <a:rect l="l" t="t" r="r" b="b"/>
              <a:pathLst>
                <a:path w="2407" h="2054" extrusionOk="0">
                  <a:moveTo>
                    <a:pt x="2171" y="1"/>
                  </a:moveTo>
                  <a:lnTo>
                    <a:pt x="0" y="1770"/>
                  </a:lnTo>
                  <a:lnTo>
                    <a:pt x="236" y="2054"/>
                  </a:lnTo>
                  <a:lnTo>
                    <a:pt x="2407" y="284"/>
                  </a:lnTo>
                  <a:lnTo>
                    <a:pt x="21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3546860" y="4711752"/>
              <a:ext cx="63764" cy="54390"/>
            </a:xfrm>
            <a:custGeom>
              <a:avLst/>
              <a:gdLst/>
              <a:ahLst/>
              <a:cxnLst/>
              <a:rect l="l" t="t" r="r" b="b"/>
              <a:pathLst>
                <a:path w="2408" h="2054" extrusionOk="0">
                  <a:moveTo>
                    <a:pt x="2172" y="1"/>
                  </a:moveTo>
                  <a:lnTo>
                    <a:pt x="1" y="1770"/>
                  </a:lnTo>
                  <a:lnTo>
                    <a:pt x="260" y="2053"/>
                  </a:lnTo>
                  <a:lnTo>
                    <a:pt x="2407" y="307"/>
                  </a:lnTo>
                  <a:lnTo>
                    <a:pt x="21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3941734" y="5194727"/>
              <a:ext cx="63764" cy="54390"/>
            </a:xfrm>
            <a:custGeom>
              <a:avLst/>
              <a:gdLst/>
              <a:ahLst/>
              <a:cxnLst/>
              <a:rect l="l" t="t" r="r" b="b"/>
              <a:pathLst>
                <a:path w="2408" h="2054" extrusionOk="0">
                  <a:moveTo>
                    <a:pt x="2172" y="1"/>
                  </a:moveTo>
                  <a:lnTo>
                    <a:pt x="1" y="1770"/>
                  </a:lnTo>
                  <a:lnTo>
                    <a:pt x="237" y="2054"/>
                  </a:lnTo>
                  <a:lnTo>
                    <a:pt x="2408" y="307"/>
                  </a:lnTo>
                  <a:lnTo>
                    <a:pt x="21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3981111" y="5242842"/>
              <a:ext cx="63764" cy="54999"/>
            </a:xfrm>
            <a:custGeom>
              <a:avLst/>
              <a:gdLst/>
              <a:ahLst/>
              <a:cxnLst/>
              <a:rect l="l" t="t" r="r" b="b"/>
              <a:pathLst>
                <a:path w="2408" h="2077" extrusionOk="0">
                  <a:moveTo>
                    <a:pt x="2171" y="1"/>
                  </a:moveTo>
                  <a:lnTo>
                    <a:pt x="0" y="1770"/>
                  </a:lnTo>
                  <a:lnTo>
                    <a:pt x="260" y="2077"/>
                  </a:lnTo>
                  <a:lnTo>
                    <a:pt x="2407" y="307"/>
                  </a:lnTo>
                  <a:lnTo>
                    <a:pt x="21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4020460" y="5291593"/>
              <a:ext cx="63764" cy="54363"/>
            </a:xfrm>
            <a:custGeom>
              <a:avLst/>
              <a:gdLst/>
              <a:ahLst/>
              <a:cxnLst/>
              <a:rect l="l" t="t" r="r" b="b"/>
              <a:pathLst>
                <a:path w="2408" h="2053" extrusionOk="0">
                  <a:moveTo>
                    <a:pt x="2172" y="0"/>
                  </a:moveTo>
                  <a:lnTo>
                    <a:pt x="1" y="1770"/>
                  </a:lnTo>
                  <a:lnTo>
                    <a:pt x="261" y="2053"/>
                  </a:lnTo>
                  <a:lnTo>
                    <a:pt x="2408" y="307"/>
                  </a:lnTo>
                  <a:lnTo>
                    <a:pt x="217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3783673" y="5001659"/>
              <a:ext cx="63764" cy="54390"/>
            </a:xfrm>
            <a:custGeom>
              <a:avLst/>
              <a:gdLst/>
              <a:ahLst/>
              <a:cxnLst/>
              <a:rect l="l" t="t" r="r" b="b"/>
              <a:pathLst>
                <a:path w="2408" h="2054" extrusionOk="0">
                  <a:moveTo>
                    <a:pt x="2171" y="1"/>
                  </a:moveTo>
                  <a:lnTo>
                    <a:pt x="0" y="1770"/>
                  </a:lnTo>
                  <a:lnTo>
                    <a:pt x="260" y="2054"/>
                  </a:lnTo>
                  <a:lnTo>
                    <a:pt x="2407" y="284"/>
                  </a:lnTo>
                  <a:lnTo>
                    <a:pt x="21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3820480" y="5046299"/>
              <a:ext cx="63128" cy="54390"/>
            </a:xfrm>
            <a:custGeom>
              <a:avLst/>
              <a:gdLst/>
              <a:ahLst/>
              <a:cxnLst/>
              <a:rect l="l" t="t" r="r" b="b"/>
              <a:pathLst>
                <a:path w="2384" h="2054" extrusionOk="0">
                  <a:moveTo>
                    <a:pt x="2148" y="1"/>
                  </a:moveTo>
                  <a:lnTo>
                    <a:pt x="1" y="1747"/>
                  </a:lnTo>
                  <a:lnTo>
                    <a:pt x="237" y="2053"/>
                  </a:lnTo>
                  <a:lnTo>
                    <a:pt x="2384" y="284"/>
                  </a:lnTo>
                  <a:lnTo>
                    <a:pt x="21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3863008" y="5097889"/>
              <a:ext cx="63764" cy="54999"/>
            </a:xfrm>
            <a:custGeom>
              <a:avLst/>
              <a:gdLst/>
              <a:ahLst/>
              <a:cxnLst/>
              <a:rect l="l" t="t" r="r" b="b"/>
              <a:pathLst>
                <a:path w="2408" h="2077" extrusionOk="0">
                  <a:moveTo>
                    <a:pt x="2148" y="0"/>
                  </a:moveTo>
                  <a:lnTo>
                    <a:pt x="1" y="1770"/>
                  </a:lnTo>
                  <a:lnTo>
                    <a:pt x="237" y="2077"/>
                  </a:lnTo>
                  <a:lnTo>
                    <a:pt x="2408" y="307"/>
                  </a:lnTo>
                  <a:lnTo>
                    <a:pt x="21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3626221" y="4808591"/>
              <a:ext cx="63764" cy="54390"/>
            </a:xfrm>
            <a:custGeom>
              <a:avLst/>
              <a:gdLst/>
              <a:ahLst/>
              <a:cxnLst/>
              <a:rect l="l" t="t" r="r" b="b"/>
              <a:pathLst>
                <a:path w="2408" h="2054" extrusionOk="0">
                  <a:moveTo>
                    <a:pt x="2148" y="1"/>
                  </a:moveTo>
                  <a:lnTo>
                    <a:pt x="0" y="1747"/>
                  </a:lnTo>
                  <a:lnTo>
                    <a:pt x="236" y="2054"/>
                  </a:lnTo>
                  <a:lnTo>
                    <a:pt x="2407" y="284"/>
                  </a:lnTo>
                  <a:lnTo>
                    <a:pt x="21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3665571" y="4856706"/>
              <a:ext cx="63764" cy="54390"/>
            </a:xfrm>
            <a:custGeom>
              <a:avLst/>
              <a:gdLst/>
              <a:ahLst/>
              <a:cxnLst/>
              <a:rect l="l" t="t" r="r" b="b"/>
              <a:pathLst>
                <a:path w="2408" h="2054" extrusionOk="0">
                  <a:moveTo>
                    <a:pt x="2148" y="1"/>
                  </a:moveTo>
                  <a:lnTo>
                    <a:pt x="1" y="1770"/>
                  </a:lnTo>
                  <a:lnTo>
                    <a:pt x="237" y="2053"/>
                  </a:lnTo>
                  <a:lnTo>
                    <a:pt x="2408" y="284"/>
                  </a:lnTo>
                  <a:lnTo>
                    <a:pt x="21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3704947" y="4904820"/>
              <a:ext cx="63764" cy="54999"/>
            </a:xfrm>
            <a:custGeom>
              <a:avLst/>
              <a:gdLst/>
              <a:ahLst/>
              <a:cxnLst/>
              <a:rect l="l" t="t" r="r" b="b"/>
              <a:pathLst>
                <a:path w="2408" h="2077" extrusionOk="0">
                  <a:moveTo>
                    <a:pt x="2171" y="1"/>
                  </a:moveTo>
                  <a:lnTo>
                    <a:pt x="0" y="1770"/>
                  </a:lnTo>
                  <a:lnTo>
                    <a:pt x="236" y="2077"/>
                  </a:lnTo>
                  <a:lnTo>
                    <a:pt x="2407" y="307"/>
                  </a:lnTo>
                  <a:lnTo>
                    <a:pt x="21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3586236" y="4731745"/>
              <a:ext cx="98744" cy="83121"/>
            </a:xfrm>
            <a:custGeom>
              <a:avLst/>
              <a:gdLst/>
              <a:ahLst/>
              <a:cxnLst/>
              <a:rect l="l" t="t" r="r" b="b"/>
              <a:pathLst>
                <a:path w="3729" h="3139" extrusionOk="0">
                  <a:moveTo>
                    <a:pt x="3469" y="1"/>
                  </a:moveTo>
                  <a:lnTo>
                    <a:pt x="0" y="2832"/>
                  </a:lnTo>
                  <a:lnTo>
                    <a:pt x="260" y="3139"/>
                  </a:lnTo>
                  <a:lnTo>
                    <a:pt x="3728" y="307"/>
                  </a:lnTo>
                  <a:lnTo>
                    <a:pt x="34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3744297" y="4924813"/>
              <a:ext cx="98744" cy="83121"/>
            </a:xfrm>
            <a:custGeom>
              <a:avLst/>
              <a:gdLst/>
              <a:ahLst/>
              <a:cxnLst/>
              <a:rect l="l" t="t" r="r" b="b"/>
              <a:pathLst>
                <a:path w="3729" h="3139" extrusionOk="0">
                  <a:moveTo>
                    <a:pt x="3469" y="1"/>
                  </a:moveTo>
                  <a:lnTo>
                    <a:pt x="1" y="2832"/>
                  </a:lnTo>
                  <a:lnTo>
                    <a:pt x="260" y="3139"/>
                  </a:lnTo>
                  <a:lnTo>
                    <a:pt x="3729" y="307"/>
                  </a:lnTo>
                  <a:lnTo>
                    <a:pt x="34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3902385" y="5118517"/>
              <a:ext cx="98108" cy="82485"/>
            </a:xfrm>
            <a:custGeom>
              <a:avLst/>
              <a:gdLst/>
              <a:ahLst/>
              <a:cxnLst/>
              <a:rect l="l" t="t" r="r" b="b"/>
              <a:pathLst>
                <a:path w="3705" h="3115" extrusionOk="0">
                  <a:moveTo>
                    <a:pt x="3469" y="0"/>
                  </a:moveTo>
                  <a:lnTo>
                    <a:pt x="0" y="2832"/>
                  </a:lnTo>
                  <a:lnTo>
                    <a:pt x="236" y="3115"/>
                  </a:lnTo>
                  <a:lnTo>
                    <a:pt x="3705" y="283"/>
                  </a:lnTo>
                  <a:lnTo>
                    <a:pt x="34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141" name="Google Shape;141;p2"/>
          <p:cNvGrpSpPr/>
          <p:nvPr/>
        </p:nvGrpSpPr>
        <p:grpSpPr>
          <a:xfrm>
            <a:off x="41465" y="5211569"/>
            <a:ext cx="981420" cy="1768659"/>
            <a:chOff x="1672423" y="3253452"/>
            <a:chExt cx="736065" cy="1326494"/>
          </a:xfrm>
        </p:grpSpPr>
        <p:sp>
          <p:nvSpPr>
            <p:cNvPr id="142" name="Google Shape;142;p2"/>
            <p:cNvSpPr/>
            <p:nvPr/>
          </p:nvSpPr>
          <p:spPr>
            <a:xfrm>
              <a:off x="1695567" y="3610513"/>
              <a:ext cx="712921" cy="969433"/>
            </a:xfrm>
            <a:custGeom>
              <a:avLst/>
              <a:gdLst/>
              <a:ahLst/>
              <a:cxnLst/>
              <a:rect l="l" t="t" r="r" b="b"/>
              <a:pathLst>
                <a:path w="26923" h="36610" extrusionOk="0">
                  <a:moveTo>
                    <a:pt x="13761" y="14426"/>
                  </a:moveTo>
                  <a:cubicBezTo>
                    <a:pt x="13838" y="14426"/>
                    <a:pt x="13915" y="14427"/>
                    <a:pt x="13992" y="14429"/>
                  </a:cubicBezTo>
                  <a:cubicBezTo>
                    <a:pt x="17814" y="14500"/>
                    <a:pt x="21212" y="16860"/>
                    <a:pt x="22604" y="20423"/>
                  </a:cubicBezTo>
                  <a:cubicBezTo>
                    <a:pt x="24492" y="25260"/>
                    <a:pt x="22085" y="30757"/>
                    <a:pt x="17248" y="32645"/>
                  </a:cubicBezTo>
                  <a:cubicBezTo>
                    <a:pt x="16071" y="33102"/>
                    <a:pt x="14899" y="33312"/>
                    <a:pt x="13768" y="33312"/>
                  </a:cubicBezTo>
                  <a:cubicBezTo>
                    <a:pt x="7373" y="33312"/>
                    <a:pt x="2300" y="26605"/>
                    <a:pt x="5167" y="20069"/>
                  </a:cubicBezTo>
                  <a:cubicBezTo>
                    <a:pt x="6670" y="16647"/>
                    <a:pt x="10052" y="14426"/>
                    <a:pt x="13761" y="14426"/>
                  </a:cubicBezTo>
                  <a:close/>
                  <a:moveTo>
                    <a:pt x="8578" y="1"/>
                  </a:moveTo>
                  <a:cubicBezTo>
                    <a:pt x="8353" y="1"/>
                    <a:pt x="8125" y="42"/>
                    <a:pt x="7904" y="131"/>
                  </a:cubicBezTo>
                  <a:lnTo>
                    <a:pt x="2053" y="2419"/>
                  </a:lnTo>
                  <a:cubicBezTo>
                    <a:pt x="103" y="3267"/>
                    <a:pt x="933" y="6000"/>
                    <a:pt x="2746" y="6000"/>
                  </a:cubicBezTo>
                  <a:cubicBezTo>
                    <a:pt x="2952" y="6000"/>
                    <a:pt x="3170" y="5965"/>
                    <a:pt x="3398" y="5888"/>
                  </a:cubicBezTo>
                  <a:lnTo>
                    <a:pt x="3704" y="5770"/>
                  </a:lnTo>
                  <a:lnTo>
                    <a:pt x="6701" y="13415"/>
                  </a:lnTo>
                  <a:cubicBezTo>
                    <a:pt x="2053" y="16553"/>
                    <a:pt x="0" y="22334"/>
                    <a:pt x="1652" y="27666"/>
                  </a:cubicBezTo>
                  <a:cubicBezTo>
                    <a:pt x="3293" y="32988"/>
                    <a:pt x="8195" y="36609"/>
                    <a:pt x="13743" y="36609"/>
                  </a:cubicBezTo>
                  <a:cubicBezTo>
                    <a:pt x="13779" y="36609"/>
                    <a:pt x="13815" y="36609"/>
                    <a:pt x="13850" y="36609"/>
                  </a:cubicBezTo>
                  <a:cubicBezTo>
                    <a:pt x="18711" y="36609"/>
                    <a:pt x="23147" y="33825"/>
                    <a:pt x="25247" y="29436"/>
                  </a:cubicBezTo>
                  <a:cubicBezTo>
                    <a:pt x="26781" y="26251"/>
                    <a:pt x="26922" y="22593"/>
                    <a:pt x="25648" y="19314"/>
                  </a:cubicBezTo>
                  <a:cubicBezTo>
                    <a:pt x="23736" y="14376"/>
                    <a:pt x="19018" y="11216"/>
                    <a:pt x="13859" y="11216"/>
                  </a:cubicBezTo>
                  <a:cubicBezTo>
                    <a:pt x="13224" y="11216"/>
                    <a:pt x="12583" y="11264"/>
                    <a:pt x="11939" y="11362"/>
                  </a:cubicBezTo>
                  <a:lnTo>
                    <a:pt x="8943" y="3717"/>
                  </a:lnTo>
                  <a:lnTo>
                    <a:pt x="9249" y="3599"/>
                  </a:lnTo>
                  <a:cubicBezTo>
                    <a:pt x="10193" y="3222"/>
                    <a:pt x="10689" y="2160"/>
                    <a:pt x="10311" y="1192"/>
                  </a:cubicBezTo>
                  <a:cubicBezTo>
                    <a:pt x="10022" y="451"/>
                    <a:pt x="9317" y="1"/>
                    <a:pt x="85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744291" y="3707670"/>
              <a:ext cx="629827" cy="814684"/>
            </a:xfrm>
            <a:custGeom>
              <a:avLst/>
              <a:gdLst/>
              <a:ahLst/>
              <a:cxnLst/>
              <a:rect l="l" t="t" r="r" b="b"/>
              <a:pathLst>
                <a:path w="23785" h="30766" extrusionOk="0">
                  <a:moveTo>
                    <a:pt x="5097" y="1"/>
                  </a:moveTo>
                  <a:lnTo>
                    <a:pt x="3304" y="709"/>
                  </a:lnTo>
                  <a:lnTo>
                    <a:pt x="7221" y="10737"/>
                  </a:lnTo>
                  <a:cubicBezTo>
                    <a:pt x="2171" y="13261"/>
                    <a:pt x="0" y="19325"/>
                    <a:pt x="2289" y="24493"/>
                  </a:cubicBezTo>
                  <a:cubicBezTo>
                    <a:pt x="4028" y="28419"/>
                    <a:pt x="7879" y="30765"/>
                    <a:pt x="11946" y="30765"/>
                  </a:cubicBezTo>
                  <a:cubicBezTo>
                    <a:pt x="13232" y="30765"/>
                    <a:pt x="14540" y="30531"/>
                    <a:pt x="15809" y="30038"/>
                  </a:cubicBezTo>
                  <a:cubicBezTo>
                    <a:pt x="21071" y="27985"/>
                    <a:pt x="23784" y="22157"/>
                    <a:pt x="21968" y="16801"/>
                  </a:cubicBezTo>
                  <a:cubicBezTo>
                    <a:pt x="20477" y="12406"/>
                    <a:pt x="16365" y="9616"/>
                    <a:pt x="11940" y="9616"/>
                  </a:cubicBezTo>
                  <a:cubicBezTo>
                    <a:pt x="10971" y="9616"/>
                    <a:pt x="9988" y="9749"/>
                    <a:pt x="9014" y="10029"/>
                  </a:cubicBezTo>
                  <a:lnTo>
                    <a:pt x="5097" y="1"/>
                  </a:lnTo>
                  <a:close/>
                </a:path>
              </a:pathLst>
            </a:custGeom>
            <a:solidFill>
              <a:srgbClr val="E2F2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821931" y="4073205"/>
              <a:ext cx="510958" cy="395293"/>
            </a:xfrm>
            <a:custGeom>
              <a:avLst/>
              <a:gdLst/>
              <a:ahLst/>
              <a:cxnLst/>
              <a:rect l="l" t="t" r="r" b="b"/>
              <a:pathLst>
                <a:path w="19296" h="14928" extrusionOk="0">
                  <a:moveTo>
                    <a:pt x="14128" y="0"/>
                  </a:moveTo>
                  <a:lnTo>
                    <a:pt x="962" y="5144"/>
                  </a:lnTo>
                  <a:cubicBezTo>
                    <a:pt x="0" y="10460"/>
                    <a:pt x="4193" y="14928"/>
                    <a:pt x="9105" y="14928"/>
                  </a:cubicBezTo>
                  <a:cubicBezTo>
                    <a:pt x="10101" y="14928"/>
                    <a:pt x="11127" y="14744"/>
                    <a:pt x="12146" y="14346"/>
                  </a:cubicBezTo>
                  <a:cubicBezTo>
                    <a:pt x="18186" y="11987"/>
                    <a:pt x="19295" y="3917"/>
                    <a:pt x="141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921100" y="4295375"/>
              <a:ext cx="48141" cy="42394"/>
            </a:xfrm>
            <a:custGeom>
              <a:avLst/>
              <a:gdLst/>
              <a:ahLst/>
              <a:cxnLst/>
              <a:rect l="l" t="t" r="r" b="b"/>
              <a:pathLst>
                <a:path w="1818" h="1601" extrusionOk="0">
                  <a:moveTo>
                    <a:pt x="901" y="1"/>
                  </a:moveTo>
                  <a:cubicBezTo>
                    <a:pt x="805" y="1"/>
                    <a:pt x="708" y="19"/>
                    <a:pt x="614" y="57"/>
                  </a:cubicBezTo>
                  <a:cubicBezTo>
                    <a:pt x="213" y="222"/>
                    <a:pt x="1" y="671"/>
                    <a:pt x="166" y="1095"/>
                  </a:cubicBezTo>
                  <a:cubicBezTo>
                    <a:pt x="293" y="1403"/>
                    <a:pt x="587" y="1600"/>
                    <a:pt x="908" y="1600"/>
                  </a:cubicBezTo>
                  <a:cubicBezTo>
                    <a:pt x="1006" y="1600"/>
                    <a:pt x="1106" y="1582"/>
                    <a:pt x="1204" y="1544"/>
                  </a:cubicBezTo>
                  <a:cubicBezTo>
                    <a:pt x="1605" y="1379"/>
                    <a:pt x="1818" y="930"/>
                    <a:pt x="1653" y="506"/>
                  </a:cubicBezTo>
                  <a:cubicBezTo>
                    <a:pt x="1526" y="198"/>
                    <a:pt x="1218" y="1"/>
                    <a:pt x="901" y="1"/>
                  </a:cubicBezTo>
                  <a:close/>
                </a:path>
              </a:pathLst>
            </a:custGeom>
            <a:solidFill>
              <a:srgbClr val="BC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939239" y="4228141"/>
              <a:ext cx="41256" cy="36357"/>
            </a:xfrm>
            <a:custGeom>
              <a:avLst/>
              <a:gdLst/>
              <a:ahLst/>
              <a:cxnLst/>
              <a:rect l="l" t="t" r="r" b="b"/>
              <a:pathLst>
                <a:path w="1558" h="1373" extrusionOk="0">
                  <a:moveTo>
                    <a:pt x="764" y="1"/>
                  </a:moveTo>
                  <a:cubicBezTo>
                    <a:pt x="683" y="1"/>
                    <a:pt x="600" y="16"/>
                    <a:pt x="519" y="48"/>
                  </a:cubicBezTo>
                  <a:cubicBezTo>
                    <a:pt x="189" y="190"/>
                    <a:pt x="0" y="591"/>
                    <a:pt x="142" y="945"/>
                  </a:cubicBezTo>
                  <a:cubicBezTo>
                    <a:pt x="249" y="1213"/>
                    <a:pt x="505" y="1373"/>
                    <a:pt x="777" y="1373"/>
                  </a:cubicBezTo>
                  <a:cubicBezTo>
                    <a:pt x="864" y="1373"/>
                    <a:pt x="953" y="1356"/>
                    <a:pt x="1038" y="1322"/>
                  </a:cubicBezTo>
                  <a:cubicBezTo>
                    <a:pt x="1369" y="1181"/>
                    <a:pt x="1557" y="803"/>
                    <a:pt x="1416" y="449"/>
                  </a:cubicBezTo>
                  <a:cubicBezTo>
                    <a:pt x="1306" y="176"/>
                    <a:pt x="1042" y="1"/>
                    <a:pt x="764" y="1"/>
                  </a:cubicBezTo>
                  <a:close/>
                </a:path>
              </a:pathLst>
            </a:custGeom>
            <a:solidFill>
              <a:srgbClr val="BC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976099" y="4277262"/>
              <a:ext cx="28757" cy="25500"/>
            </a:xfrm>
            <a:custGeom>
              <a:avLst/>
              <a:gdLst/>
              <a:ahLst/>
              <a:cxnLst/>
              <a:rect l="l" t="t" r="r" b="b"/>
              <a:pathLst>
                <a:path w="1086" h="963" extrusionOk="0">
                  <a:moveTo>
                    <a:pt x="549" y="1"/>
                  </a:moveTo>
                  <a:cubicBezTo>
                    <a:pt x="491" y="1"/>
                    <a:pt x="433" y="11"/>
                    <a:pt x="378" y="33"/>
                  </a:cubicBezTo>
                  <a:cubicBezTo>
                    <a:pt x="118" y="128"/>
                    <a:pt x="0" y="411"/>
                    <a:pt x="95" y="647"/>
                  </a:cubicBezTo>
                  <a:cubicBezTo>
                    <a:pt x="167" y="846"/>
                    <a:pt x="351" y="962"/>
                    <a:pt x="540" y="962"/>
                  </a:cubicBezTo>
                  <a:cubicBezTo>
                    <a:pt x="597" y="962"/>
                    <a:pt x="654" y="952"/>
                    <a:pt x="708" y="930"/>
                  </a:cubicBezTo>
                  <a:cubicBezTo>
                    <a:pt x="968" y="836"/>
                    <a:pt x="1086" y="553"/>
                    <a:pt x="991" y="293"/>
                  </a:cubicBezTo>
                  <a:cubicBezTo>
                    <a:pt x="919" y="112"/>
                    <a:pt x="736" y="1"/>
                    <a:pt x="549" y="1"/>
                  </a:cubicBezTo>
                  <a:close/>
                </a:path>
              </a:pathLst>
            </a:custGeom>
            <a:solidFill>
              <a:srgbClr val="BC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672423" y="3530225"/>
              <a:ext cx="46896" cy="46896"/>
            </a:xfrm>
            <a:custGeom>
              <a:avLst/>
              <a:gdLst/>
              <a:ahLst/>
              <a:cxnLst/>
              <a:rect l="l" t="t" r="r" b="b"/>
              <a:pathLst>
                <a:path w="1771" h="1771" extrusionOk="0">
                  <a:moveTo>
                    <a:pt x="874" y="1"/>
                  </a:moveTo>
                  <a:cubicBezTo>
                    <a:pt x="379" y="1"/>
                    <a:pt x="1" y="402"/>
                    <a:pt x="1" y="897"/>
                  </a:cubicBezTo>
                  <a:cubicBezTo>
                    <a:pt x="1" y="1369"/>
                    <a:pt x="379" y="1770"/>
                    <a:pt x="874" y="1770"/>
                  </a:cubicBezTo>
                  <a:cubicBezTo>
                    <a:pt x="1370" y="1770"/>
                    <a:pt x="1771" y="1369"/>
                    <a:pt x="1771" y="897"/>
                  </a:cubicBezTo>
                  <a:cubicBezTo>
                    <a:pt x="1771" y="402"/>
                    <a:pt x="1370" y="1"/>
                    <a:pt x="8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672423" y="3253452"/>
              <a:ext cx="134360" cy="134969"/>
            </a:xfrm>
            <a:custGeom>
              <a:avLst/>
              <a:gdLst/>
              <a:ahLst/>
              <a:cxnLst/>
              <a:rect l="l" t="t" r="r" b="b"/>
              <a:pathLst>
                <a:path w="5074" h="5097" extrusionOk="0">
                  <a:moveTo>
                    <a:pt x="2549" y="0"/>
                  </a:moveTo>
                  <a:cubicBezTo>
                    <a:pt x="1134" y="0"/>
                    <a:pt x="1" y="1156"/>
                    <a:pt x="1" y="2548"/>
                  </a:cubicBezTo>
                  <a:cubicBezTo>
                    <a:pt x="1" y="3964"/>
                    <a:pt x="1134" y="5097"/>
                    <a:pt x="2549" y="5097"/>
                  </a:cubicBezTo>
                  <a:cubicBezTo>
                    <a:pt x="3941" y="5097"/>
                    <a:pt x="5074" y="3964"/>
                    <a:pt x="5074" y="2548"/>
                  </a:cubicBezTo>
                  <a:cubicBezTo>
                    <a:pt x="5074" y="1156"/>
                    <a:pt x="3941" y="0"/>
                    <a:pt x="25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771168" y="3449645"/>
              <a:ext cx="60613" cy="60004"/>
            </a:xfrm>
            <a:custGeom>
              <a:avLst/>
              <a:gdLst/>
              <a:ahLst/>
              <a:cxnLst/>
              <a:rect l="l" t="t" r="r" b="b"/>
              <a:pathLst>
                <a:path w="2289" h="2266" extrusionOk="0">
                  <a:moveTo>
                    <a:pt x="1133" y="0"/>
                  </a:moveTo>
                  <a:cubicBezTo>
                    <a:pt x="519" y="0"/>
                    <a:pt x="0" y="496"/>
                    <a:pt x="0" y="1133"/>
                  </a:cubicBezTo>
                  <a:cubicBezTo>
                    <a:pt x="0" y="1746"/>
                    <a:pt x="519" y="2265"/>
                    <a:pt x="1133" y="2265"/>
                  </a:cubicBezTo>
                  <a:cubicBezTo>
                    <a:pt x="1770" y="2265"/>
                    <a:pt x="2289" y="1746"/>
                    <a:pt x="2289" y="1133"/>
                  </a:cubicBezTo>
                  <a:cubicBezTo>
                    <a:pt x="2289" y="496"/>
                    <a:pt x="1770" y="0"/>
                    <a:pt x="11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151" name="Google Shape;151;p2"/>
          <p:cNvGrpSpPr/>
          <p:nvPr/>
        </p:nvGrpSpPr>
        <p:grpSpPr>
          <a:xfrm>
            <a:off x="10384095" y="5732619"/>
            <a:ext cx="1187152" cy="1468231"/>
            <a:chOff x="5959271" y="3613664"/>
            <a:chExt cx="890364" cy="1101173"/>
          </a:xfrm>
        </p:grpSpPr>
        <p:sp>
          <p:nvSpPr>
            <p:cNvPr id="152" name="Google Shape;152;p2"/>
            <p:cNvSpPr/>
            <p:nvPr/>
          </p:nvSpPr>
          <p:spPr>
            <a:xfrm>
              <a:off x="6201062" y="3613664"/>
              <a:ext cx="192457" cy="184645"/>
            </a:xfrm>
            <a:custGeom>
              <a:avLst/>
              <a:gdLst/>
              <a:ahLst/>
              <a:cxnLst/>
              <a:rect l="l" t="t" r="r" b="b"/>
              <a:pathLst>
                <a:path w="7268" h="6973" extrusionOk="0">
                  <a:moveTo>
                    <a:pt x="3272" y="1"/>
                  </a:moveTo>
                  <a:cubicBezTo>
                    <a:pt x="3181" y="1"/>
                    <a:pt x="3089" y="4"/>
                    <a:pt x="2997" y="12"/>
                  </a:cubicBezTo>
                  <a:lnTo>
                    <a:pt x="2973" y="12"/>
                  </a:lnTo>
                  <a:cubicBezTo>
                    <a:pt x="1817" y="271"/>
                    <a:pt x="873" y="1121"/>
                    <a:pt x="449" y="2230"/>
                  </a:cubicBezTo>
                  <a:cubicBezTo>
                    <a:pt x="48" y="3315"/>
                    <a:pt x="0" y="4495"/>
                    <a:pt x="284" y="5627"/>
                  </a:cubicBezTo>
                  <a:cubicBezTo>
                    <a:pt x="378" y="5981"/>
                    <a:pt x="472" y="6359"/>
                    <a:pt x="614" y="6713"/>
                  </a:cubicBezTo>
                  <a:lnTo>
                    <a:pt x="708" y="6972"/>
                  </a:lnTo>
                  <a:lnTo>
                    <a:pt x="968" y="6878"/>
                  </a:lnTo>
                  <a:cubicBezTo>
                    <a:pt x="1227" y="6760"/>
                    <a:pt x="1511" y="6665"/>
                    <a:pt x="1770" y="6571"/>
                  </a:cubicBezTo>
                  <a:lnTo>
                    <a:pt x="2006" y="6500"/>
                  </a:lnTo>
                  <a:lnTo>
                    <a:pt x="2360" y="6382"/>
                  </a:lnTo>
                  <a:lnTo>
                    <a:pt x="2266" y="6123"/>
                  </a:lnTo>
                  <a:cubicBezTo>
                    <a:pt x="2148" y="5792"/>
                    <a:pt x="2053" y="5462"/>
                    <a:pt x="1959" y="5108"/>
                  </a:cubicBezTo>
                  <a:cubicBezTo>
                    <a:pt x="1794" y="4377"/>
                    <a:pt x="1794" y="3622"/>
                    <a:pt x="2006" y="2914"/>
                  </a:cubicBezTo>
                  <a:cubicBezTo>
                    <a:pt x="2099" y="2076"/>
                    <a:pt x="2776" y="1613"/>
                    <a:pt x="3455" y="1613"/>
                  </a:cubicBezTo>
                  <a:cubicBezTo>
                    <a:pt x="3982" y="1613"/>
                    <a:pt x="4509" y="1892"/>
                    <a:pt x="4767" y="2489"/>
                  </a:cubicBezTo>
                  <a:cubicBezTo>
                    <a:pt x="5191" y="3103"/>
                    <a:pt x="5427" y="3834"/>
                    <a:pt x="5475" y="4565"/>
                  </a:cubicBezTo>
                  <a:cubicBezTo>
                    <a:pt x="5498" y="4919"/>
                    <a:pt x="5498" y="5273"/>
                    <a:pt x="5498" y="5627"/>
                  </a:cubicBezTo>
                  <a:lnTo>
                    <a:pt x="5498" y="5934"/>
                  </a:lnTo>
                  <a:lnTo>
                    <a:pt x="6088" y="5934"/>
                  </a:lnTo>
                  <a:cubicBezTo>
                    <a:pt x="6395" y="5934"/>
                    <a:pt x="6654" y="5958"/>
                    <a:pt x="6961" y="5981"/>
                  </a:cubicBezTo>
                  <a:lnTo>
                    <a:pt x="7244" y="6005"/>
                  </a:lnTo>
                  <a:lnTo>
                    <a:pt x="7244" y="5698"/>
                  </a:lnTo>
                  <a:cubicBezTo>
                    <a:pt x="7268" y="5321"/>
                    <a:pt x="7268" y="4943"/>
                    <a:pt x="7221" y="4565"/>
                  </a:cubicBezTo>
                  <a:cubicBezTo>
                    <a:pt x="7173" y="3409"/>
                    <a:pt x="6772" y="2300"/>
                    <a:pt x="6064" y="1380"/>
                  </a:cubicBezTo>
                  <a:cubicBezTo>
                    <a:pt x="5390" y="510"/>
                    <a:pt x="4354" y="1"/>
                    <a:pt x="32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6457869" y="3708411"/>
              <a:ext cx="169949" cy="134254"/>
            </a:xfrm>
            <a:custGeom>
              <a:avLst/>
              <a:gdLst/>
              <a:ahLst/>
              <a:cxnLst/>
              <a:rect l="l" t="t" r="r" b="b"/>
              <a:pathLst>
                <a:path w="6418" h="5070" extrusionOk="0">
                  <a:moveTo>
                    <a:pt x="2549" y="1"/>
                  </a:moveTo>
                  <a:cubicBezTo>
                    <a:pt x="2035" y="1"/>
                    <a:pt x="1528" y="70"/>
                    <a:pt x="1062" y="303"/>
                  </a:cubicBezTo>
                  <a:cubicBezTo>
                    <a:pt x="401" y="681"/>
                    <a:pt x="0" y="1412"/>
                    <a:pt x="47" y="2191"/>
                  </a:cubicBezTo>
                  <a:cubicBezTo>
                    <a:pt x="2312" y="2663"/>
                    <a:pt x="4483" y="3536"/>
                    <a:pt x="6253" y="5069"/>
                  </a:cubicBezTo>
                  <a:cubicBezTo>
                    <a:pt x="6324" y="3819"/>
                    <a:pt x="6418" y="1672"/>
                    <a:pt x="5828" y="1011"/>
                  </a:cubicBezTo>
                  <a:cubicBezTo>
                    <a:pt x="5238" y="350"/>
                    <a:pt x="4271" y="138"/>
                    <a:pt x="3351" y="44"/>
                  </a:cubicBezTo>
                  <a:cubicBezTo>
                    <a:pt x="3085" y="19"/>
                    <a:pt x="2816" y="1"/>
                    <a:pt x="25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5989246" y="3771885"/>
              <a:ext cx="164970" cy="162614"/>
            </a:xfrm>
            <a:custGeom>
              <a:avLst/>
              <a:gdLst/>
              <a:ahLst/>
              <a:cxnLst/>
              <a:rect l="l" t="t" r="r" b="b"/>
              <a:pathLst>
                <a:path w="6230" h="6141" extrusionOk="0">
                  <a:moveTo>
                    <a:pt x="4312" y="1"/>
                  </a:moveTo>
                  <a:cubicBezTo>
                    <a:pt x="3680" y="1"/>
                    <a:pt x="3039" y="223"/>
                    <a:pt x="2431" y="478"/>
                  </a:cubicBezTo>
                  <a:cubicBezTo>
                    <a:pt x="1605" y="832"/>
                    <a:pt x="732" y="1328"/>
                    <a:pt x="378" y="2130"/>
                  </a:cubicBezTo>
                  <a:cubicBezTo>
                    <a:pt x="1" y="2956"/>
                    <a:pt x="732" y="4961"/>
                    <a:pt x="1157" y="6141"/>
                  </a:cubicBezTo>
                  <a:cubicBezTo>
                    <a:pt x="2407" y="4135"/>
                    <a:pt x="4201" y="2672"/>
                    <a:pt x="6230" y="1540"/>
                  </a:cubicBezTo>
                  <a:cubicBezTo>
                    <a:pt x="6041" y="785"/>
                    <a:pt x="5451" y="219"/>
                    <a:pt x="4696" y="30"/>
                  </a:cubicBezTo>
                  <a:cubicBezTo>
                    <a:pt x="4569" y="10"/>
                    <a:pt x="4441" y="1"/>
                    <a:pt x="431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5959271" y="3755175"/>
              <a:ext cx="890364" cy="959662"/>
            </a:xfrm>
            <a:custGeom>
              <a:avLst/>
              <a:gdLst/>
              <a:ahLst/>
              <a:cxnLst/>
              <a:rect l="l" t="t" r="r" b="b"/>
              <a:pathLst>
                <a:path w="33624" h="36241" extrusionOk="0">
                  <a:moveTo>
                    <a:pt x="17250" y="5383"/>
                  </a:moveTo>
                  <a:cubicBezTo>
                    <a:pt x="17942" y="5383"/>
                    <a:pt x="18634" y="5413"/>
                    <a:pt x="19325" y="5474"/>
                  </a:cubicBezTo>
                  <a:cubicBezTo>
                    <a:pt x="20386" y="5569"/>
                    <a:pt x="21495" y="5852"/>
                    <a:pt x="22180" y="6654"/>
                  </a:cubicBezTo>
                  <a:cubicBezTo>
                    <a:pt x="22581" y="7197"/>
                    <a:pt x="22864" y="7834"/>
                    <a:pt x="23029" y="8494"/>
                  </a:cubicBezTo>
                  <a:cubicBezTo>
                    <a:pt x="23407" y="9674"/>
                    <a:pt x="23784" y="11066"/>
                    <a:pt x="23100" y="12105"/>
                  </a:cubicBezTo>
                  <a:cubicBezTo>
                    <a:pt x="22416" y="13214"/>
                    <a:pt x="20929" y="13473"/>
                    <a:pt x="19631" y="13591"/>
                  </a:cubicBezTo>
                  <a:lnTo>
                    <a:pt x="10547" y="14960"/>
                  </a:lnTo>
                  <a:cubicBezTo>
                    <a:pt x="9957" y="15101"/>
                    <a:pt x="9367" y="15172"/>
                    <a:pt x="8754" y="15196"/>
                  </a:cubicBezTo>
                  <a:cubicBezTo>
                    <a:pt x="8689" y="15200"/>
                    <a:pt x="8625" y="15202"/>
                    <a:pt x="8560" y="15202"/>
                  </a:cubicBezTo>
                  <a:cubicBezTo>
                    <a:pt x="7918" y="15202"/>
                    <a:pt x="7289" y="14989"/>
                    <a:pt x="6796" y="14582"/>
                  </a:cubicBezTo>
                  <a:cubicBezTo>
                    <a:pt x="5852" y="13780"/>
                    <a:pt x="5781" y="12340"/>
                    <a:pt x="5805" y="11114"/>
                  </a:cubicBezTo>
                  <a:cubicBezTo>
                    <a:pt x="5757" y="10429"/>
                    <a:pt x="5852" y="9745"/>
                    <a:pt x="6064" y="9108"/>
                  </a:cubicBezTo>
                  <a:cubicBezTo>
                    <a:pt x="6465" y="8164"/>
                    <a:pt x="7362" y="7551"/>
                    <a:pt x="8306" y="7173"/>
                  </a:cubicBezTo>
                  <a:cubicBezTo>
                    <a:pt x="8376" y="7150"/>
                    <a:pt x="8447" y="7126"/>
                    <a:pt x="8542" y="7079"/>
                  </a:cubicBezTo>
                  <a:cubicBezTo>
                    <a:pt x="8707" y="7008"/>
                    <a:pt x="9155" y="6819"/>
                    <a:pt x="9792" y="6583"/>
                  </a:cubicBezTo>
                  <a:cubicBezTo>
                    <a:pt x="12200" y="5787"/>
                    <a:pt x="14723" y="5383"/>
                    <a:pt x="17250" y="5383"/>
                  </a:cubicBezTo>
                  <a:close/>
                  <a:moveTo>
                    <a:pt x="15172" y="0"/>
                  </a:moveTo>
                  <a:cubicBezTo>
                    <a:pt x="14983" y="0"/>
                    <a:pt x="14771" y="0"/>
                    <a:pt x="14582" y="24"/>
                  </a:cubicBezTo>
                  <a:lnTo>
                    <a:pt x="11326" y="519"/>
                  </a:lnTo>
                  <a:cubicBezTo>
                    <a:pt x="11113" y="543"/>
                    <a:pt x="10925" y="590"/>
                    <a:pt x="10736" y="661"/>
                  </a:cubicBezTo>
                  <a:cubicBezTo>
                    <a:pt x="10476" y="755"/>
                    <a:pt x="10193" y="873"/>
                    <a:pt x="9934" y="968"/>
                  </a:cubicBezTo>
                  <a:cubicBezTo>
                    <a:pt x="9037" y="1298"/>
                    <a:pt x="8188" y="1699"/>
                    <a:pt x="7362" y="2171"/>
                  </a:cubicBezTo>
                  <a:cubicBezTo>
                    <a:pt x="5309" y="3280"/>
                    <a:pt x="3516" y="4766"/>
                    <a:pt x="2265" y="6748"/>
                  </a:cubicBezTo>
                  <a:lnTo>
                    <a:pt x="2194" y="6866"/>
                  </a:lnTo>
                  <a:cubicBezTo>
                    <a:pt x="236" y="10075"/>
                    <a:pt x="0" y="14110"/>
                    <a:pt x="118" y="17933"/>
                  </a:cubicBezTo>
                  <a:cubicBezTo>
                    <a:pt x="307" y="23265"/>
                    <a:pt x="1085" y="28550"/>
                    <a:pt x="1982" y="33836"/>
                  </a:cubicBezTo>
                  <a:cubicBezTo>
                    <a:pt x="2178" y="35229"/>
                    <a:pt x="3378" y="36241"/>
                    <a:pt x="4749" y="36241"/>
                  </a:cubicBezTo>
                  <a:cubicBezTo>
                    <a:pt x="4864" y="36241"/>
                    <a:pt x="4980" y="36234"/>
                    <a:pt x="5097" y="36219"/>
                  </a:cubicBezTo>
                  <a:lnTo>
                    <a:pt x="10901" y="35346"/>
                  </a:lnTo>
                  <a:lnTo>
                    <a:pt x="31099" y="32279"/>
                  </a:lnTo>
                  <a:cubicBezTo>
                    <a:pt x="32609" y="32019"/>
                    <a:pt x="33623" y="30580"/>
                    <a:pt x="33387" y="29070"/>
                  </a:cubicBezTo>
                  <a:cubicBezTo>
                    <a:pt x="32680" y="23784"/>
                    <a:pt x="31854" y="18499"/>
                    <a:pt x="30462" y="13355"/>
                  </a:cubicBezTo>
                  <a:cubicBezTo>
                    <a:pt x="29447" y="9651"/>
                    <a:pt x="28008" y="5875"/>
                    <a:pt x="25200" y="3398"/>
                  </a:cubicBezTo>
                  <a:lnTo>
                    <a:pt x="25082" y="3303"/>
                  </a:lnTo>
                  <a:cubicBezTo>
                    <a:pt x="23312" y="1770"/>
                    <a:pt x="21141" y="897"/>
                    <a:pt x="18876" y="425"/>
                  </a:cubicBezTo>
                  <a:cubicBezTo>
                    <a:pt x="17932" y="236"/>
                    <a:pt x="17012" y="118"/>
                    <a:pt x="16068" y="47"/>
                  </a:cubicBezTo>
                  <a:cubicBezTo>
                    <a:pt x="15762" y="24"/>
                    <a:pt x="15479" y="0"/>
                    <a:pt x="151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5996740" y="3784992"/>
              <a:ext cx="720441" cy="393360"/>
            </a:xfrm>
            <a:custGeom>
              <a:avLst/>
              <a:gdLst/>
              <a:ahLst/>
              <a:cxnLst/>
              <a:rect l="l" t="t" r="r" b="b"/>
              <a:pathLst>
                <a:path w="27207" h="14855" extrusionOk="0">
                  <a:moveTo>
                    <a:pt x="13943" y="1"/>
                  </a:moveTo>
                  <a:cubicBezTo>
                    <a:pt x="11983" y="1"/>
                    <a:pt x="10044" y="386"/>
                    <a:pt x="8236" y="1139"/>
                  </a:cubicBezTo>
                  <a:cubicBezTo>
                    <a:pt x="5782" y="2154"/>
                    <a:pt x="3682" y="3853"/>
                    <a:pt x="2172" y="6000"/>
                  </a:cubicBezTo>
                  <a:cubicBezTo>
                    <a:pt x="614" y="8265"/>
                    <a:pt x="48" y="11073"/>
                    <a:pt x="1" y="13786"/>
                  </a:cubicBezTo>
                  <a:lnTo>
                    <a:pt x="1" y="14754"/>
                  </a:lnTo>
                  <a:lnTo>
                    <a:pt x="1" y="14777"/>
                  </a:lnTo>
                  <a:cubicBezTo>
                    <a:pt x="1" y="14816"/>
                    <a:pt x="32" y="14854"/>
                    <a:pt x="69" y="14854"/>
                  </a:cubicBezTo>
                  <a:cubicBezTo>
                    <a:pt x="78" y="14854"/>
                    <a:pt x="87" y="14852"/>
                    <a:pt x="95" y="14848"/>
                  </a:cubicBezTo>
                  <a:cubicBezTo>
                    <a:pt x="108" y="14852"/>
                    <a:pt x="120" y="14854"/>
                    <a:pt x="130" y="14854"/>
                  </a:cubicBezTo>
                  <a:cubicBezTo>
                    <a:pt x="181" y="14854"/>
                    <a:pt x="213" y="14812"/>
                    <a:pt x="213" y="14754"/>
                  </a:cubicBezTo>
                  <a:cubicBezTo>
                    <a:pt x="237" y="12158"/>
                    <a:pt x="638" y="9445"/>
                    <a:pt x="1912" y="7156"/>
                  </a:cubicBezTo>
                  <a:cubicBezTo>
                    <a:pt x="2549" y="6047"/>
                    <a:pt x="3351" y="5056"/>
                    <a:pt x="4295" y="4207"/>
                  </a:cubicBezTo>
                  <a:cubicBezTo>
                    <a:pt x="5215" y="3357"/>
                    <a:pt x="6254" y="2626"/>
                    <a:pt x="7386" y="2036"/>
                  </a:cubicBezTo>
                  <a:cubicBezTo>
                    <a:pt x="9442" y="1008"/>
                    <a:pt x="11704" y="479"/>
                    <a:pt x="13996" y="479"/>
                  </a:cubicBezTo>
                  <a:cubicBezTo>
                    <a:pt x="14388" y="479"/>
                    <a:pt x="14780" y="495"/>
                    <a:pt x="15173" y="526"/>
                  </a:cubicBezTo>
                  <a:cubicBezTo>
                    <a:pt x="17792" y="738"/>
                    <a:pt x="20316" y="1706"/>
                    <a:pt x="22393" y="3310"/>
                  </a:cubicBezTo>
                  <a:cubicBezTo>
                    <a:pt x="24469" y="4962"/>
                    <a:pt x="25814" y="7345"/>
                    <a:pt x="26687" y="9799"/>
                  </a:cubicBezTo>
                  <a:cubicBezTo>
                    <a:pt x="26805" y="10082"/>
                    <a:pt x="26899" y="10389"/>
                    <a:pt x="26994" y="10695"/>
                  </a:cubicBezTo>
                  <a:cubicBezTo>
                    <a:pt x="27003" y="10739"/>
                    <a:pt x="27034" y="10757"/>
                    <a:pt x="27070" y="10757"/>
                  </a:cubicBezTo>
                  <a:cubicBezTo>
                    <a:pt x="27129" y="10757"/>
                    <a:pt x="27197" y="10707"/>
                    <a:pt x="27183" y="10648"/>
                  </a:cubicBezTo>
                  <a:lnTo>
                    <a:pt x="27206" y="10625"/>
                  </a:lnTo>
                  <a:cubicBezTo>
                    <a:pt x="26451" y="8006"/>
                    <a:pt x="25248" y="5434"/>
                    <a:pt x="23266" y="3546"/>
                  </a:cubicBezTo>
                  <a:cubicBezTo>
                    <a:pt x="21331" y="1776"/>
                    <a:pt x="18924" y="620"/>
                    <a:pt x="16352" y="195"/>
                  </a:cubicBezTo>
                  <a:cubicBezTo>
                    <a:pt x="15551" y="65"/>
                    <a:pt x="14745" y="1"/>
                    <a:pt x="13943" y="1"/>
                  </a:cubicBezTo>
                  <a:close/>
                </a:path>
              </a:pathLst>
            </a:custGeom>
            <a:solidFill>
              <a:srgbClr val="D1C6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6704665" y="4070451"/>
              <a:ext cx="43136" cy="68371"/>
            </a:xfrm>
            <a:custGeom>
              <a:avLst/>
              <a:gdLst/>
              <a:ahLst/>
              <a:cxnLst/>
              <a:rect l="l" t="t" r="r" b="b"/>
              <a:pathLst>
                <a:path w="1629" h="2582" extrusionOk="0">
                  <a:moveTo>
                    <a:pt x="661" y="505"/>
                  </a:moveTo>
                  <a:cubicBezTo>
                    <a:pt x="684" y="505"/>
                    <a:pt x="708" y="529"/>
                    <a:pt x="732" y="552"/>
                  </a:cubicBezTo>
                  <a:lnTo>
                    <a:pt x="755" y="812"/>
                  </a:lnTo>
                  <a:cubicBezTo>
                    <a:pt x="755" y="836"/>
                    <a:pt x="755" y="859"/>
                    <a:pt x="708" y="883"/>
                  </a:cubicBezTo>
                  <a:lnTo>
                    <a:pt x="449" y="906"/>
                  </a:lnTo>
                  <a:cubicBezTo>
                    <a:pt x="425" y="906"/>
                    <a:pt x="401" y="906"/>
                    <a:pt x="401" y="859"/>
                  </a:cubicBezTo>
                  <a:lnTo>
                    <a:pt x="354" y="600"/>
                  </a:lnTo>
                  <a:cubicBezTo>
                    <a:pt x="354" y="576"/>
                    <a:pt x="378" y="552"/>
                    <a:pt x="401" y="552"/>
                  </a:cubicBezTo>
                  <a:lnTo>
                    <a:pt x="661" y="505"/>
                  </a:lnTo>
                  <a:close/>
                  <a:moveTo>
                    <a:pt x="675" y="1"/>
                  </a:moveTo>
                  <a:cubicBezTo>
                    <a:pt x="663" y="1"/>
                    <a:pt x="650" y="3"/>
                    <a:pt x="637" y="10"/>
                  </a:cubicBezTo>
                  <a:lnTo>
                    <a:pt x="260" y="57"/>
                  </a:lnTo>
                  <a:cubicBezTo>
                    <a:pt x="213" y="57"/>
                    <a:pt x="189" y="104"/>
                    <a:pt x="189" y="151"/>
                  </a:cubicBezTo>
                  <a:lnTo>
                    <a:pt x="0" y="2464"/>
                  </a:lnTo>
                  <a:cubicBezTo>
                    <a:pt x="0" y="2534"/>
                    <a:pt x="47" y="2582"/>
                    <a:pt x="118" y="2582"/>
                  </a:cubicBezTo>
                  <a:lnTo>
                    <a:pt x="802" y="2464"/>
                  </a:lnTo>
                  <a:lnTo>
                    <a:pt x="850" y="2464"/>
                  </a:lnTo>
                  <a:lnTo>
                    <a:pt x="1534" y="2369"/>
                  </a:lnTo>
                  <a:cubicBezTo>
                    <a:pt x="1581" y="2369"/>
                    <a:pt x="1628" y="2299"/>
                    <a:pt x="1605" y="2228"/>
                  </a:cubicBezTo>
                  <a:lnTo>
                    <a:pt x="755" y="57"/>
                  </a:lnTo>
                  <a:cubicBezTo>
                    <a:pt x="738" y="22"/>
                    <a:pt x="708" y="1"/>
                    <a:pt x="675" y="1"/>
                  </a:cubicBezTo>
                  <a:close/>
                </a:path>
              </a:pathLst>
            </a:custGeom>
            <a:solidFill>
              <a:srgbClr val="D1C6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6111130" y="3901125"/>
              <a:ext cx="236443" cy="255947"/>
            </a:xfrm>
            <a:custGeom>
              <a:avLst/>
              <a:gdLst/>
              <a:ahLst/>
              <a:cxnLst/>
              <a:rect l="l" t="t" r="r" b="b"/>
              <a:pathLst>
                <a:path w="8873" h="9604" extrusionOk="0">
                  <a:moveTo>
                    <a:pt x="8872" y="0"/>
                  </a:moveTo>
                  <a:lnTo>
                    <a:pt x="8872" y="0"/>
                  </a:lnTo>
                  <a:cubicBezTo>
                    <a:pt x="5050" y="401"/>
                    <a:pt x="2690" y="1581"/>
                    <a:pt x="2690" y="1581"/>
                  </a:cubicBezTo>
                  <a:cubicBezTo>
                    <a:pt x="1699" y="1958"/>
                    <a:pt x="732" y="2596"/>
                    <a:pt x="331" y="3563"/>
                  </a:cubicBezTo>
                  <a:cubicBezTo>
                    <a:pt x="95" y="4200"/>
                    <a:pt x="0" y="4884"/>
                    <a:pt x="48" y="5569"/>
                  </a:cubicBezTo>
                  <a:cubicBezTo>
                    <a:pt x="48" y="6819"/>
                    <a:pt x="95" y="8211"/>
                    <a:pt x="1039" y="9037"/>
                  </a:cubicBezTo>
                  <a:cubicBezTo>
                    <a:pt x="1392" y="9344"/>
                    <a:pt x="1841" y="9533"/>
                    <a:pt x="2313" y="9603"/>
                  </a:cubicBezTo>
                  <a:cubicBezTo>
                    <a:pt x="2124" y="7763"/>
                    <a:pt x="2218" y="5922"/>
                    <a:pt x="3091" y="4318"/>
                  </a:cubicBezTo>
                  <a:cubicBezTo>
                    <a:pt x="4247" y="2147"/>
                    <a:pt x="6560" y="944"/>
                    <a:pt x="88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6165312" y="3897675"/>
              <a:ext cx="423166" cy="260088"/>
            </a:xfrm>
            <a:custGeom>
              <a:avLst/>
              <a:gdLst/>
              <a:ahLst/>
              <a:cxnLst/>
              <a:rect l="l" t="t" r="r" b="b"/>
              <a:pathLst>
                <a:path w="15904" h="9775" extrusionOk="0">
                  <a:moveTo>
                    <a:pt x="9422" y="1"/>
                  </a:moveTo>
                  <a:cubicBezTo>
                    <a:pt x="8560" y="1"/>
                    <a:pt x="7698" y="49"/>
                    <a:pt x="6843" y="141"/>
                  </a:cubicBezTo>
                  <a:lnTo>
                    <a:pt x="6772" y="141"/>
                  </a:lnTo>
                  <a:cubicBezTo>
                    <a:pt x="4460" y="1061"/>
                    <a:pt x="2147" y="2288"/>
                    <a:pt x="968" y="4459"/>
                  </a:cubicBezTo>
                  <a:cubicBezTo>
                    <a:pt x="95" y="6040"/>
                    <a:pt x="0" y="7880"/>
                    <a:pt x="189" y="9744"/>
                  </a:cubicBezTo>
                  <a:cubicBezTo>
                    <a:pt x="423" y="9764"/>
                    <a:pt x="660" y="9775"/>
                    <a:pt x="897" y="9775"/>
                  </a:cubicBezTo>
                  <a:cubicBezTo>
                    <a:pt x="1495" y="9775"/>
                    <a:pt x="2099" y="9708"/>
                    <a:pt x="2690" y="9556"/>
                  </a:cubicBezTo>
                  <a:lnTo>
                    <a:pt x="11774" y="8187"/>
                  </a:lnTo>
                  <a:lnTo>
                    <a:pt x="11963" y="8163"/>
                  </a:lnTo>
                  <a:cubicBezTo>
                    <a:pt x="13214" y="8022"/>
                    <a:pt x="14582" y="7762"/>
                    <a:pt x="15243" y="6701"/>
                  </a:cubicBezTo>
                  <a:cubicBezTo>
                    <a:pt x="15903" y="5662"/>
                    <a:pt x="15550" y="4270"/>
                    <a:pt x="15172" y="3090"/>
                  </a:cubicBezTo>
                  <a:cubicBezTo>
                    <a:pt x="15007" y="2430"/>
                    <a:pt x="14724" y="1816"/>
                    <a:pt x="14323" y="1274"/>
                  </a:cubicBezTo>
                  <a:cubicBezTo>
                    <a:pt x="13638" y="448"/>
                    <a:pt x="12529" y="165"/>
                    <a:pt x="11468" y="94"/>
                  </a:cubicBezTo>
                  <a:cubicBezTo>
                    <a:pt x="10789" y="31"/>
                    <a:pt x="10105" y="1"/>
                    <a:pt x="9422" y="1"/>
                  </a:cubicBezTo>
                  <a:close/>
                </a:path>
              </a:pathLst>
            </a:custGeom>
            <a:solidFill>
              <a:srgbClr val="E0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6105334" y="4214020"/>
              <a:ext cx="228708" cy="403635"/>
            </a:xfrm>
            <a:custGeom>
              <a:avLst/>
              <a:gdLst/>
              <a:ahLst/>
              <a:cxnLst/>
              <a:rect l="l" t="t" r="r" b="b"/>
              <a:pathLst>
                <a:path w="8637" h="15243" extrusionOk="0">
                  <a:moveTo>
                    <a:pt x="8637" y="0"/>
                  </a:moveTo>
                  <a:cubicBezTo>
                    <a:pt x="5664" y="496"/>
                    <a:pt x="3635" y="944"/>
                    <a:pt x="3635" y="944"/>
                  </a:cubicBezTo>
                  <a:cubicBezTo>
                    <a:pt x="2620" y="1085"/>
                    <a:pt x="1723" y="1699"/>
                    <a:pt x="1181" y="2572"/>
                  </a:cubicBezTo>
                  <a:cubicBezTo>
                    <a:pt x="591" y="3492"/>
                    <a:pt x="379" y="4601"/>
                    <a:pt x="261" y="5663"/>
                  </a:cubicBezTo>
                  <a:cubicBezTo>
                    <a:pt x="1" y="7834"/>
                    <a:pt x="25" y="10028"/>
                    <a:pt x="379" y="12152"/>
                  </a:cubicBezTo>
                  <a:lnTo>
                    <a:pt x="379" y="12222"/>
                  </a:lnTo>
                  <a:cubicBezTo>
                    <a:pt x="638" y="13709"/>
                    <a:pt x="1747" y="14865"/>
                    <a:pt x="3210" y="15172"/>
                  </a:cubicBezTo>
                  <a:cubicBezTo>
                    <a:pt x="3328" y="15195"/>
                    <a:pt x="3422" y="15219"/>
                    <a:pt x="3540" y="15243"/>
                  </a:cubicBezTo>
                  <a:cubicBezTo>
                    <a:pt x="3304" y="14393"/>
                    <a:pt x="3163" y="13520"/>
                    <a:pt x="3068" y="12671"/>
                  </a:cubicBezTo>
                  <a:cubicBezTo>
                    <a:pt x="2714" y="9745"/>
                    <a:pt x="2998" y="6678"/>
                    <a:pt x="4390" y="4082"/>
                  </a:cubicBezTo>
                  <a:cubicBezTo>
                    <a:pt x="5357" y="2312"/>
                    <a:pt x="6844" y="873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6174820" y="4186249"/>
              <a:ext cx="543608" cy="431412"/>
            </a:xfrm>
            <a:custGeom>
              <a:avLst/>
              <a:gdLst/>
              <a:ahLst/>
              <a:cxnLst/>
              <a:rect l="l" t="t" r="r" b="b"/>
              <a:pathLst>
                <a:path w="20529" h="16292" extrusionOk="0">
                  <a:moveTo>
                    <a:pt x="14303" y="1"/>
                  </a:moveTo>
                  <a:cubicBezTo>
                    <a:pt x="14161" y="1"/>
                    <a:pt x="14018" y="9"/>
                    <a:pt x="13874" y="25"/>
                  </a:cubicBezTo>
                  <a:cubicBezTo>
                    <a:pt x="13332" y="73"/>
                    <a:pt x="12813" y="120"/>
                    <a:pt x="12270" y="167"/>
                  </a:cubicBezTo>
                  <a:cubicBezTo>
                    <a:pt x="9958" y="427"/>
                    <a:pt x="7763" y="733"/>
                    <a:pt x="5946" y="1040"/>
                  </a:cubicBezTo>
                  <a:cubicBezTo>
                    <a:pt x="4130" y="1913"/>
                    <a:pt x="2643" y="3352"/>
                    <a:pt x="1699" y="5122"/>
                  </a:cubicBezTo>
                  <a:cubicBezTo>
                    <a:pt x="307" y="7718"/>
                    <a:pt x="0" y="10785"/>
                    <a:pt x="354" y="13711"/>
                  </a:cubicBezTo>
                  <a:cubicBezTo>
                    <a:pt x="449" y="14560"/>
                    <a:pt x="614" y="15433"/>
                    <a:pt x="850" y="16259"/>
                  </a:cubicBezTo>
                  <a:cubicBezTo>
                    <a:pt x="1009" y="16280"/>
                    <a:pt x="1168" y="16292"/>
                    <a:pt x="1327" y="16292"/>
                  </a:cubicBezTo>
                  <a:cubicBezTo>
                    <a:pt x="1522" y="16292"/>
                    <a:pt x="1717" y="16274"/>
                    <a:pt x="1912" y="16235"/>
                  </a:cubicBezTo>
                  <a:lnTo>
                    <a:pt x="14464" y="14348"/>
                  </a:lnTo>
                  <a:lnTo>
                    <a:pt x="17178" y="13923"/>
                  </a:lnTo>
                  <a:cubicBezTo>
                    <a:pt x="17650" y="13852"/>
                    <a:pt x="18098" y="13711"/>
                    <a:pt x="18499" y="13475"/>
                  </a:cubicBezTo>
                  <a:cubicBezTo>
                    <a:pt x="19797" y="12743"/>
                    <a:pt x="20528" y="11304"/>
                    <a:pt x="20340" y="9818"/>
                  </a:cubicBezTo>
                  <a:lnTo>
                    <a:pt x="20340" y="9747"/>
                  </a:lnTo>
                  <a:cubicBezTo>
                    <a:pt x="20009" y="7600"/>
                    <a:pt x="19396" y="5523"/>
                    <a:pt x="18499" y="3541"/>
                  </a:cubicBezTo>
                  <a:cubicBezTo>
                    <a:pt x="18074" y="2550"/>
                    <a:pt x="17532" y="1559"/>
                    <a:pt x="16706" y="851"/>
                  </a:cubicBezTo>
                  <a:cubicBezTo>
                    <a:pt x="16017" y="304"/>
                    <a:pt x="15171" y="1"/>
                    <a:pt x="1430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162" name="Google Shape;162;p2"/>
          <p:cNvSpPr/>
          <p:nvPr/>
        </p:nvSpPr>
        <p:spPr>
          <a:xfrm>
            <a:off x="9473539" y="3767160"/>
            <a:ext cx="20867" cy="20125"/>
          </a:xfrm>
          <a:custGeom>
            <a:avLst/>
            <a:gdLst/>
            <a:ahLst/>
            <a:cxnLst/>
            <a:rect l="l" t="t" r="r" b="b"/>
            <a:pathLst>
              <a:path w="591" h="570" extrusionOk="0">
                <a:moveTo>
                  <a:pt x="320" y="0"/>
                </a:moveTo>
                <a:cubicBezTo>
                  <a:pt x="308" y="0"/>
                  <a:pt x="296" y="1"/>
                  <a:pt x="284" y="3"/>
                </a:cubicBezTo>
                <a:cubicBezTo>
                  <a:pt x="119" y="3"/>
                  <a:pt x="1" y="145"/>
                  <a:pt x="1" y="310"/>
                </a:cubicBezTo>
                <a:cubicBezTo>
                  <a:pt x="24" y="452"/>
                  <a:pt x="142" y="570"/>
                  <a:pt x="308" y="570"/>
                </a:cubicBezTo>
                <a:cubicBezTo>
                  <a:pt x="473" y="570"/>
                  <a:pt x="591" y="428"/>
                  <a:pt x="567" y="263"/>
                </a:cubicBezTo>
                <a:cubicBezTo>
                  <a:pt x="567" y="112"/>
                  <a:pt x="449" y="0"/>
                  <a:pt x="32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grpSp>
        <p:nvGrpSpPr>
          <p:cNvPr id="163" name="Google Shape;163;p2"/>
          <p:cNvGrpSpPr/>
          <p:nvPr/>
        </p:nvGrpSpPr>
        <p:grpSpPr>
          <a:xfrm>
            <a:off x="2125857" y="431028"/>
            <a:ext cx="464116" cy="649533"/>
            <a:chOff x="2157913" y="1144688"/>
            <a:chExt cx="267451" cy="374299"/>
          </a:xfrm>
        </p:grpSpPr>
        <p:sp>
          <p:nvSpPr>
            <p:cNvPr id="164" name="Google Shape;164;p2"/>
            <p:cNvSpPr/>
            <p:nvPr/>
          </p:nvSpPr>
          <p:spPr>
            <a:xfrm>
              <a:off x="2157913" y="1468358"/>
              <a:ext cx="50630" cy="50630"/>
            </a:xfrm>
            <a:custGeom>
              <a:avLst/>
              <a:gdLst/>
              <a:ahLst/>
              <a:cxnLst/>
              <a:rect l="l" t="t" r="r" b="b"/>
              <a:pathLst>
                <a:path w="1912" h="1912" extrusionOk="0">
                  <a:moveTo>
                    <a:pt x="968" y="0"/>
                  </a:moveTo>
                  <a:cubicBezTo>
                    <a:pt x="425" y="0"/>
                    <a:pt x="1" y="425"/>
                    <a:pt x="1" y="968"/>
                  </a:cubicBezTo>
                  <a:cubicBezTo>
                    <a:pt x="1" y="1487"/>
                    <a:pt x="425" y="1911"/>
                    <a:pt x="968" y="1911"/>
                  </a:cubicBezTo>
                  <a:cubicBezTo>
                    <a:pt x="1487" y="1911"/>
                    <a:pt x="1912" y="1487"/>
                    <a:pt x="1912" y="968"/>
                  </a:cubicBezTo>
                  <a:cubicBezTo>
                    <a:pt x="1912" y="425"/>
                    <a:pt x="1487" y="0"/>
                    <a:pt x="968" y="0"/>
                  </a:cubicBezTo>
                  <a:close/>
                </a:path>
              </a:pathLst>
            </a:custGeom>
            <a:solidFill>
              <a:srgbClr val="C5E8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2392211" y="1144688"/>
              <a:ext cx="33153" cy="33788"/>
            </a:xfrm>
            <a:custGeom>
              <a:avLst/>
              <a:gdLst/>
              <a:ahLst/>
              <a:cxnLst/>
              <a:rect l="l" t="t" r="r" b="b"/>
              <a:pathLst>
                <a:path w="1252" h="1276" extrusionOk="0">
                  <a:moveTo>
                    <a:pt x="638" y="1"/>
                  </a:moveTo>
                  <a:cubicBezTo>
                    <a:pt x="284" y="1"/>
                    <a:pt x="1" y="284"/>
                    <a:pt x="1" y="638"/>
                  </a:cubicBezTo>
                  <a:cubicBezTo>
                    <a:pt x="1" y="992"/>
                    <a:pt x="284" y="1275"/>
                    <a:pt x="638" y="1275"/>
                  </a:cubicBezTo>
                  <a:cubicBezTo>
                    <a:pt x="992" y="1275"/>
                    <a:pt x="1251" y="992"/>
                    <a:pt x="1251" y="638"/>
                  </a:cubicBezTo>
                  <a:cubicBezTo>
                    <a:pt x="1251" y="284"/>
                    <a:pt x="992" y="1"/>
                    <a:pt x="638" y="1"/>
                  </a:cubicBezTo>
                  <a:close/>
                </a:path>
              </a:pathLst>
            </a:custGeom>
            <a:solidFill>
              <a:srgbClr val="C5E8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166" name="Google Shape;166;p2"/>
          <p:cNvGrpSpPr/>
          <p:nvPr/>
        </p:nvGrpSpPr>
        <p:grpSpPr>
          <a:xfrm>
            <a:off x="10880882" y="1542621"/>
            <a:ext cx="1093028" cy="1154179"/>
            <a:chOff x="7088286" y="1674216"/>
            <a:chExt cx="819771" cy="865634"/>
          </a:xfrm>
        </p:grpSpPr>
        <p:grpSp>
          <p:nvGrpSpPr>
            <p:cNvPr id="167" name="Google Shape;167;p2"/>
            <p:cNvGrpSpPr/>
            <p:nvPr/>
          </p:nvGrpSpPr>
          <p:grpSpPr>
            <a:xfrm>
              <a:off x="7331958" y="1674216"/>
              <a:ext cx="576099" cy="865634"/>
              <a:chOff x="7331958" y="1674216"/>
              <a:chExt cx="576099" cy="865634"/>
            </a:xfrm>
          </p:grpSpPr>
          <p:sp>
            <p:nvSpPr>
              <p:cNvPr id="168" name="Google Shape;168;p2"/>
              <p:cNvSpPr/>
              <p:nvPr/>
            </p:nvSpPr>
            <p:spPr>
              <a:xfrm>
                <a:off x="7331958" y="1859552"/>
                <a:ext cx="576099" cy="680298"/>
              </a:xfrm>
              <a:custGeom>
                <a:avLst/>
                <a:gdLst/>
                <a:ahLst/>
                <a:cxnLst/>
                <a:rect l="l" t="t" r="r" b="b"/>
                <a:pathLst>
                  <a:path w="21756" h="25691" extrusionOk="0">
                    <a:moveTo>
                      <a:pt x="11030" y="0"/>
                    </a:moveTo>
                    <a:cubicBezTo>
                      <a:pt x="10081" y="0"/>
                      <a:pt x="9170" y="525"/>
                      <a:pt x="8731" y="1437"/>
                    </a:cubicBezTo>
                    <a:lnTo>
                      <a:pt x="614" y="18261"/>
                    </a:lnTo>
                    <a:cubicBezTo>
                      <a:pt x="1" y="19511"/>
                      <a:pt x="520" y="21045"/>
                      <a:pt x="1794" y="21658"/>
                    </a:cubicBezTo>
                    <a:lnTo>
                      <a:pt x="5027" y="23216"/>
                    </a:lnTo>
                    <a:lnTo>
                      <a:pt x="6372" y="23876"/>
                    </a:lnTo>
                    <a:lnTo>
                      <a:pt x="9604" y="25434"/>
                    </a:lnTo>
                    <a:cubicBezTo>
                      <a:pt x="9966" y="25608"/>
                      <a:pt x="10350" y="25691"/>
                      <a:pt x="10727" y="25691"/>
                    </a:cubicBezTo>
                    <a:cubicBezTo>
                      <a:pt x="11676" y="25691"/>
                      <a:pt x="12586" y="25166"/>
                      <a:pt x="13025" y="24254"/>
                    </a:cubicBezTo>
                    <a:lnTo>
                      <a:pt x="21142" y="7430"/>
                    </a:lnTo>
                    <a:cubicBezTo>
                      <a:pt x="21756" y="6180"/>
                      <a:pt x="21237" y="4646"/>
                      <a:pt x="19986" y="4033"/>
                    </a:cubicBezTo>
                    <a:lnTo>
                      <a:pt x="19089" y="3608"/>
                    </a:lnTo>
                    <a:cubicBezTo>
                      <a:pt x="18641" y="3396"/>
                      <a:pt x="18429" y="2877"/>
                      <a:pt x="18618" y="2405"/>
                    </a:cubicBezTo>
                    <a:lnTo>
                      <a:pt x="14276" y="305"/>
                    </a:lnTo>
                    <a:cubicBezTo>
                      <a:pt x="14093" y="604"/>
                      <a:pt x="13769" y="775"/>
                      <a:pt x="13437" y="775"/>
                    </a:cubicBezTo>
                    <a:cubicBezTo>
                      <a:pt x="13298" y="775"/>
                      <a:pt x="13158" y="745"/>
                      <a:pt x="13025" y="682"/>
                    </a:cubicBezTo>
                    <a:lnTo>
                      <a:pt x="12152" y="257"/>
                    </a:lnTo>
                    <a:cubicBezTo>
                      <a:pt x="11790" y="83"/>
                      <a:pt x="11407" y="0"/>
                      <a:pt x="110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69" name="Google Shape;169;p2"/>
              <p:cNvSpPr/>
              <p:nvPr/>
            </p:nvSpPr>
            <p:spPr>
              <a:xfrm>
                <a:off x="7698737" y="1674216"/>
                <a:ext cx="186207" cy="248409"/>
              </a:xfrm>
              <a:custGeom>
                <a:avLst/>
                <a:gdLst/>
                <a:ahLst/>
                <a:cxnLst/>
                <a:rect l="l" t="t" r="r" b="b"/>
                <a:pathLst>
                  <a:path w="7032" h="9381" extrusionOk="0">
                    <a:moveTo>
                      <a:pt x="6460" y="0"/>
                    </a:moveTo>
                    <a:cubicBezTo>
                      <a:pt x="6430" y="0"/>
                      <a:pt x="6400" y="4"/>
                      <a:pt x="6371" y="13"/>
                    </a:cubicBezTo>
                    <a:cubicBezTo>
                      <a:pt x="5852" y="178"/>
                      <a:pt x="5380" y="461"/>
                      <a:pt x="5002" y="862"/>
                    </a:cubicBezTo>
                    <a:cubicBezTo>
                      <a:pt x="4059" y="1853"/>
                      <a:pt x="3799" y="3387"/>
                      <a:pt x="2785" y="4307"/>
                    </a:cubicBezTo>
                    <a:lnTo>
                      <a:pt x="3445" y="4637"/>
                    </a:lnTo>
                    <a:cubicBezTo>
                      <a:pt x="3666" y="4718"/>
                      <a:pt x="3562" y="5021"/>
                      <a:pt x="3380" y="5021"/>
                    </a:cubicBezTo>
                    <a:cubicBezTo>
                      <a:pt x="3349" y="5021"/>
                      <a:pt x="3315" y="5012"/>
                      <a:pt x="3280" y="4991"/>
                    </a:cubicBezTo>
                    <a:lnTo>
                      <a:pt x="2619" y="4685"/>
                    </a:lnTo>
                    <a:cubicBezTo>
                      <a:pt x="2413" y="4585"/>
                      <a:pt x="2194" y="4537"/>
                      <a:pt x="1977" y="4537"/>
                    </a:cubicBezTo>
                    <a:cubicBezTo>
                      <a:pt x="1425" y="4537"/>
                      <a:pt x="891" y="4844"/>
                      <a:pt x="637" y="5369"/>
                    </a:cubicBezTo>
                    <a:lnTo>
                      <a:pt x="0" y="6714"/>
                    </a:lnTo>
                    <a:lnTo>
                      <a:pt x="2572" y="7964"/>
                    </a:lnTo>
                    <a:lnTo>
                      <a:pt x="2926" y="8130"/>
                    </a:lnTo>
                    <a:lnTo>
                      <a:pt x="5522" y="9380"/>
                    </a:lnTo>
                    <a:lnTo>
                      <a:pt x="6159" y="8035"/>
                    </a:lnTo>
                    <a:cubicBezTo>
                      <a:pt x="6513" y="7304"/>
                      <a:pt x="6206" y="6407"/>
                      <a:pt x="5451" y="6053"/>
                    </a:cubicBezTo>
                    <a:lnTo>
                      <a:pt x="4814" y="5746"/>
                    </a:lnTo>
                    <a:cubicBezTo>
                      <a:pt x="4629" y="5623"/>
                      <a:pt x="4730" y="5375"/>
                      <a:pt x="4899" y="5375"/>
                    </a:cubicBezTo>
                    <a:cubicBezTo>
                      <a:pt x="4925" y="5375"/>
                      <a:pt x="4951" y="5380"/>
                      <a:pt x="4979" y="5392"/>
                    </a:cubicBezTo>
                    <a:lnTo>
                      <a:pt x="5640" y="5699"/>
                    </a:lnTo>
                    <a:cubicBezTo>
                      <a:pt x="5734" y="4331"/>
                      <a:pt x="6772" y="3174"/>
                      <a:pt x="6961" y="1806"/>
                    </a:cubicBezTo>
                    <a:cubicBezTo>
                      <a:pt x="7032" y="1263"/>
                      <a:pt x="6984" y="721"/>
                      <a:pt x="6772" y="201"/>
                    </a:cubicBezTo>
                    <a:cubicBezTo>
                      <a:pt x="6733" y="85"/>
                      <a:pt x="6599" y="0"/>
                      <a:pt x="64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70" name="Google Shape;170;p2"/>
              <p:cNvSpPr/>
              <p:nvPr/>
            </p:nvSpPr>
            <p:spPr>
              <a:xfrm>
                <a:off x="7731837" y="1817395"/>
                <a:ext cx="23144" cy="36993"/>
              </a:xfrm>
              <a:custGeom>
                <a:avLst/>
                <a:gdLst/>
                <a:ahLst/>
                <a:cxnLst/>
                <a:rect l="l" t="t" r="r" b="b"/>
                <a:pathLst>
                  <a:path w="874" h="1397" extrusionOk="0">
                    <a:moveTo>
                      <a:pt x="713" y="0"/>
                    </a:moveTo>
                    <a:cubicBezTo>
                      <a:pt x="651" y="0"/>
                      <a:pt x="603" y="27"/>
                      <a:pt x="567" y="80"/>
                    </a:cubicBezTo>
                    <a:lnTo>
                      <a:pt x="48" y="1189"/>
                    </a:lnTo>
                    <a:cubicBezTo>
                      <a:pt x="1" y="1260"/>
                      <a:pt x="48" y="1354"/>
                      <a:pt x="119" y="1378"/>
                    </a:cubicBezTo>
                    <a:cubicBezTo>
                      <a:pt x="139" y="1391"/>
                      <a:pt x="158" y="1397"/>
                      <a:pt x="178" y="1397"/>
                    </a:cubicBezTo>
                    <a:cubicBezTo>
                      <a:pt x="227" y="1397"/>
                      <a:pt x="274" y="1358"/>
                      <a:pt x="308" y="1307"/>
                    </a:cubicBezTo>
                    <a:lnTo>
                      <a:pt x="827" y="221"/>
                    </a:lnTo>
                    <a:cubicBezTo>
                      <a:pt x="874" y="151"/>
                      <a:pt x="850" y="56"/>
                      <a:pt x="779" y="9"/>
                    </a:cubicBezTo>
                    <a:cubicBezTo>
                      <a:pt x="756" y="3"/>
                      <a:pt x="734" y="0"/>
                      <a:pt x="713" y="0"/>
                    </a:cubicBezTo>
                    <a:close/>
                  </a:path>
                </a:pathLst>
              </a:custGeom>
              <a:solidFill>
                <a:srgbClr val="73BC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71" name="Google Shape;171;p2"/>
              <p:cNvSpPr/>
              <p:nvPr/>
            </p:nvSpPr>
            <p:spPr>
              <a:xfrm>
                <a:off x="7753710" y="1827749"/>
                <a:ext cx="22534" cy="36993"/>
              </a:xfrm>
              <a:custGeom>
                <a:avLst/>
                <a:gdLst/>
                <a:ahLst/>
                <a:cxnLst/>
                <a:rect l="l" t="t" r="r" b="b"/>
                <a:pathLst>
                  <a:path w="851" h="1397" extrusionOk="0">
                    <a:moveTo>
                      <a:pt x="693" y="0"/>
                    </a:moveTo>
                    <a:cubicBezTo>
                      <a:pt x="638" y="0"/>
                      <a:pt x="584" y="39"/>
                      <a:pt x="567" y="90"/>
                    </a:cubicBezTo>
                    <a:lnTo>
                      <a:pt x="24" y="1199"/>
                    </a:lnTo>
                    <a:cubicBezTo>
                      <a:pt x="1" y="1270"/>
                      <a:pt x="24" y="1341"/>
                      <a:pt x="95" y="1388"/>
                    </a:cubicBezTo>
                    <a:cubicBezTo>
                      <a:pt x="113" y="1394"/>
                      <a:pt x="132" y="1397"/>
                      <a:pt x="151" y="1397"/>
                    </a:cubicBezTo>
                    <a:cubicBezTo>
                      <a:pt x="209" y="1397"/>
                      <a:pt x="266" y="1370"/>
                      <a:pt x="284" y="1317"/>
                    </a:cubicBezTo>
                    <a:lnTo>
                      <a:pt x="826" y="208"/>
                    </a:lnTo>
                    <a:cubicBezTo>
                      <a:pt x="850" y="137"/>
                      <a:pt x="826" y="43"/>
                      <a:pt x="756" y="19"/>
                    </a:cubicBezTo>
                    <a:cubicBezTo>
                      <a:pt x="736" y="6"/>
                      <a:pt x="714" y="0"/>
                      <a:pt x="693" y="0"/>
                    </a:cubicBezTo>
                    <a:close/>
                  </a:path>
                </a:pathLst>
              </a:custGeom>
              <a:solidFill>
                <a:srgbClr val="73BC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72" name="Google Shape;172;p2"/>
              <p:cNvSpPr/>
              <p:nvPr/>
            </p:nvSpPr>
            <p:spPr>
              <a:xfrm>
                <a:off x="7774947" y="1837997"/>
                <a:ext cx="22534" cy="36754"/>
              </a:xfrm>
              <a:custGeom>
                <a:avLst/>
                <a:gdLst/>
                <a:ahLst/>
                <a:cxnLst/>
                <a:rect l="l" t="t" r="r" b="b"/>
                <a:pathLst>
                  <a:path w="851" h="1388" extrusionOk="0">
                    <a:moveTo>
                      <a:pt x="700" y="1"/>
                    </a:moveTo>
                    <a:cubicBezTo>
                      <a:pt x="642" y="1"/>
                      <a:pt x="585" y="27"/>
                      <a:pt x="567" y="80"/>
                    </a:cubicBezTo>
                    <a:lnTo>
                      <a:pt x="24" y="1189"/>
                    </a:lnTo>
                    <a:cubicBezTo>
                      <a:pt x="1" y="1260"/>
                      <a:pt x="24" y="1331"/>
                      <a:pt x="95" y="1378"/>
                    </a:cubicBezTo>
                    <a:cubicBezTo>
                      <a:pt x="113" y="1384"/>
                      <a:pt x="132" y="1387"/>
                      <a:pt x="151" y="1387"/>
                    </a:cubicBezTo>
                    <a:cubicBezTo>
                      <a:pt x="209" y="1387"/>
                      <a:pt x="266" y="1361"/>
                      <a:pt x="284" y="1307"/>
                    </a:cubicBezTo>
                    <a:lnTo>
                      <a:pt x="827" y="198"/>
                    </a:lnTo>
                    <a:cubicBezTo>
                      <a:pt x="850" y="128"/>
                      <a:pt x="827" y="57"/>
                      <a:pt x="756" y="10"/>
                    </a:cubicBezTo>
                    <a:cubicBezTo>
                      <a:pt x="738" y="4"/>
                      <a:pt x="719" y="1"/>
                      <a:pt x="700" y="1"/>
                    </a:cubicBezTo>
                    <a:close/>
                  </a:path>
                </a:pathLst>
              </a:custGeom>
              <a:solidFill>
                <a:srgbClr val="73BC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73" name="Google Shape;173;p2"/>
              <p:cNvSpPr/>
              <p:nvPr/>
            </p:nvSpPr>
            <p:spPr>
              <a:xfrm>
                <a:off x="7796211" y="1848616"/>
                <a:ext cx="22508" cy="36754"/>
              </a:xfrm>
              <a:custGeom>
                <a:avLst/>
                <a:gdLst/>
                <a:ahLst/>
                <a:cxnLst/>
                <a:rect l="l" t="t" r="r" b="b"/>
                <a:pathLst>
                  <a:path w="850" h="1388" extrusionOk="0">
                    <a:moveTo>
                      <a:pt x="699" y="1"/>
                    </a:moveTo>
                    <a:cubicBezTo>
                      <a:pt x="642" y="1"/>
                      <a:pt x="584" y="28"/>
                      <a:pt x="566" y="81"/>
                    </a:cubicBezTo>
                    <a:lnTo>
                      <a:pt x="24" y="1190"/>
                    </a:lnTo>
                    <a:cubicBezTo>
                      <a:pt x="0" y="1260"/>
                      <a:pt x="24" y="1331"/>
                      <a:pt x="95" y="1378"/>
                    </a:cubicBezTo>
                    <a:cubicBezTo>
                      <a:pt x="112" y="1384"/>
                      <a:pt x="131" y="1387"/>
                      <a:pt x="151" y="1387"/>
                    </a:cubicBezTo>
                    <a:cubicBezTo>
                      <a:pt x="210" y="1387"/>
                      <a:pt x="271" y="1361"/>
                      <a:pt x="307" y="1308"/>
                    </a:cubicBezTo>
                    <a:lnTo>
                      <a:pt x="826" y="199"/>
                    </a:lnTo>
                    <a:cubicBezTo>
                      <a:pt x="850" y="128"/>
                      <a:pt x="826" y="57"/>
                      <a:pt x="755" y="10"/>
                    </a:cubicBezTo>
                    <a:cubicBezTo>
                      <a:pt x="737" y="4"/>
                      <a:pt x="718" y="1"/>
                      <a:pt x="699" y="1"/>
                    </a:cubicBezTo>
                    <a:close/>
                  </a:path>
                </a:pathLst>
              </a:custGeom>
              <a:solidFill>
                <a:srgbClr val="73BC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74" name="Google Shape;174;p2"/>
              <p:cNvSpPr/>
              <p:nvPr/>
            </p:nvSpPr>
            <p:spPr>
              <a:xfrm>
                <a:off x="7817448" y="1858625"/>
                <a:ext cx="23144" cy="36993"/>
              </a:xfrm>
              <a:custGeom>
                <a:avLst/>
                <a:gdLst/>
                <a:ahLst/>
                <a:cxnLst/>
                <a:rect l="l" t="t" r="r" b="b"/>
                <a:pathLst>
                  <a:path w="874" h="1397" extrusionOk="0">
                    <a:moveTo>
                      <a:pt x="703" y="0"/>
                    </a:moveTo>
                    <a:cubicBezTo>
                      <a:pt x="651" y="0"/>
                      <a:pt x="602" y="27"/>
                      <a:pt x="567" y="80"/>
                    </a:cubicBezTo>
                    <a:lnTo>
                      <a:pt x="48" y="1189"/>
                    </a:lnTo>
                    <a:cubicBezTo>
                      <a:pt x="0" y="1260"/>
                      <a:pt x="24" y="1354"/>
                      <a:pt x="95" y="1378"/>
                    </a:cubicBezTo>
                    <a:cubicBezTo>
                      <a:pt x="115" y="1391"/>
                      <a:pt x="136" y="1397"/>
                      <a:pt x="158" y="1397"/>
                    </a:cubicBezTo>
                    <a:cubicBezTo>
                      <a:pt x="215" y="1397"/>
                      <a:pt x="273" y="1358"/>
                      <a:pt x="307" y="1307"/>
                    </a:cubicBezTo>
                    <a:lnTo>
                      <a:pt x="826" y="222"/>
                    </a:lnTo>
                    <a:cubicBezTo>
                      <a:pt x="873" y="151"/>
                      <a:pt x="826" y="57"/>
                      <a:pt x="755" y="9"/>
                    </a:cubicBezTo>
                    <a:cubicBezTo>
                      <a:pt x="738" y="3"/>
                      <a:pt x="720" y="0"/>
                      <a:pt x="703" y="0"/>
                    </a:cubicBezTo>
                    <a:close/>
                  </a:path>
                </a:pathLst>
              </a:custGeom>
              <a:solidFill>
                <a:srgbClr val="73BC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75" name="Google Shape;175;p2"/>
              <p:cNvSpPr/>
              <p:nvPr/>
            </p:nvSpPr>
            <p:spPr>
              <a:xfrm>
                <a:off x="7423716" y="2201980"/>
                <a:ext cx="344594" cy="264721"/>
              </a:xfrm>
              <a:custGeom>
                <a:avLst/>
                <a:gdLst/>
                <a:ahLst/>
                <a:cxnLst/>
                <a:rect l="l" t="t" r="r" b="b"/>
                <a:pathLst>
                  <a:path w="12718" h="9771" extrusionOk="0">
                    <a:moveTo>
                      <a:pt x="12259" y="0"/>
                    </a:moveTo>
                    <a:cubicBezTo>
                      <a:pt x="10080" y="0"/>
                      <a:pt x="7931" y="470"/>
                      <a:pt x="5946" y="1352"/>
                    </a:cubicBezTo>
                    <a:cubicBezTo>
                      <a:pt x="3610" y="2414"/>
                      <a:pt x="1581" y="4018"/>
                      <a:pt x="0" y="6048"/>
                    </a:cubicBezTo>
                    <a:lnTo>
                      <a:pt x="7669" y="9728"/>
                    </a:lnTo>
                    <a:cubicBezTo>
                      <a:pt x="7712" y="9757"/>
                      <a:pt x="7762" y="9771"/>
                      <a:pt x="7812" y="9771"/>
                    </a:cubicBezTo>
                    <a:cubicBezTo>
                      <a:pt x="7927" y="9771"/>
                      <a:pt x="8044" y="9701"/>
                      <a:pt x="8093" y="9587"/>
                    </a:cubicBezTo>
                    <a:lnTo>
                      <a:pt x="12718" y="7"/>
                    </a:lnTo>
                    <a:cubicBezTo>
                      <a:pt x="12565" y="2"/>
                      <a:pt x="12412" y="0"/>
                      <a:pt x="1225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76" name="Google Shape;176;p2"/>
              <p:cNvSpPr/>
              <p:nvPr/>
            </p:nvSpPr>
            <p:spPr>
              <a:xfrm>
                <a:off x="7398821" y="1952472"/>
                <a:ext cx="433636" cy="415630"/>
              </a:xfrm>
              <a:custGeom>
                <a:avLst/>
                <a:gdLst/>
                <a:ahLst/>
                <a:cxnLst/>
                <a:rect l="l" t="t" r="r" b="b"/>
                <a:pathLst>
                  <a:path w="16376" h="15696" extrusionOk="0">
                    <a:moveTo>
                      <a:pt x="7462" y="1"/>
                    </a:moveTo>
                    <a:cubicBezTo>
                      <a:pt x="7332" y="1"/>
                      <a:pt x="7202" y="71"/>
                      <a:pt x="7150" y="193"/>
                    </a:cubicBezTo>
                    <a:lnTo>
                      <a:pt x="71" y="14822"/>
                    </a:lnTo>
                    <a:cubicBezTo>
                      <a:pt x="1" y="14988"/>
                      <a:pt x="71" y="15176"/>
                      <a:pt x="236" y="15247"/>
                    </a:cubicBezTo>
                    <a:lnTo>
                      <a:pt x="1110" y="15696"/>
                    </a:lnTo>
                    <a:cubicBezTo>
                      <a:pt x="4040" y="11873"/>
                      <a:pt x="8569" y="9649"/>
                      <a:pt x="13383" y="9649"/>
                    </a:cubicBezTo>
                    <a:cubicBezTo>
                      <a:pt x="13531" y="9649"/>
                      <a:pt x="13679" y="9651"/>
                      <a:pt x="13827" y="9655"/>
                    </a:cubicBezTo>
                    <a:lnTo>
                      <a:pt x="13851" y="9655"/>
                    </a:lnTo>
                    <a:lnTo>
                      <a:pt x="16281" y="4606"/>
                    </a:lnTo>
                    <a:cubicBezTo>
                      <a:pt x="16376" y="4441"/>
                      <a:pt x="16305" y="4228"/>
                      <a:pt x="16140" y="4157"/>
                    </a:cubicBezTo>
                    <a:lnTo>
                      <a:pt x="7598" y="28"/>
                    </a:lnTo>
                    <a:cubicBezTo>
                      <a:pt x="7555" y="10"/>
                      <a:pt x="7509" y="1"/>
                      <a:pt x="746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177" name="Google Shape;177;p2"/>
            <p:cNvSpPr/>
            <p:nvPr/>
          </p:nvSpPr>
          <p:spPr>
            <a:xfrm>
              <a:off x="7088286" y="2013800"/>
              <a:ext cx="73138" cy="73138"/>
            </a:xfrm>
            <a:custGeom>
              <a:avLst/>
              <a:gdLst/>
              <a:ahLst/>
              <a:cxnLst/>
              <a:rect l="l" t="t" r="r" b="b"/>
              <a:pathLst>
                <a:path w="2762" h="2762" extrusionOk="0">
                  <a:moveTo>
                    <a:pt x="1369" y="1"/>
                  </a:moveTo>
                  <a:cubicBezTo>
                    <a:pt x="614" y="1"/>
                    <a:pt x="1" y="614"/>
                    <a:pt x="1" y="1370"/>
                  </a:cubicBezTo>
                  <a:cubicBezTo>
                    <a:pt x="1" y="2148"/>
                    <a:pt x="614" y="2762"/>
                    <a:pt x="1369" y="2762"/>
                  </a:cubicBezTo>
                  <a:cubicBezTo>
                    <a:pt x="2124" y="2762"/>
                    <a:pt x="2761" y="2148"/>
                    <a:pt x="2761" y="1370"/>
                  </a:cubicBezTo>
                  <a:cubicBezTo>
                    <a:pt x="2761" y="614"/>
                    <a:pt x="2124" y="1"/>
                    <a:pt x="1369" y="1"/>
                  </a:cubicBezTo>
                  <a:close/>
                </a:path>
              </a:pathLst>
            </a:custGeom>
            <a:solidFill>
              <a:srgbClr val="C5E8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178" name="Google Shape;178;p2"/>
          <p:cNvSpPr/>
          <p:nvPr/>
        </p:nvSpPr>
        <p:spPr>
          <a:xfrm>
            <a:off x="9500598" y="1108716"/>
            <a:ext cx="146541" cy="147816"/>
          </a:xfrm>
          <a:custGeom>
            <a:avLst/>
            <a:gdLst/>
            <a:ahLst/>
            <a:cxnLst/>
            <a:rect l="l" t="t" r="r" b="b"/>
            <a:pathLst>
              <a:path w="2738" h="2762" extrusionOk="0">
                <a:moveTo>
                  <a:pt x="1369" y="0"/>
                </a:moveTo>
                <a:cubicBezTo>
                  <a:pt x="614" y="0"/>
                  <a:pt x="0" y="614"/>
                  <a:pt x="0" y="1369"/>
                </a:cubicBezTo>
                <a:cubicBezTo>
                  <a:pt x="0" y="2124"/>
                  <a:pt x="614" y="2761"/>
                  <a:pt x="1369" y="2761"/>
                </a:cubicBezTo>
                <a:cubicBezTo>
                  <a:pt x="2124" y="2761"/>
                  <a:pt x="2737" y="2124"/>
                  <a:pt x="2737" y="1369"/>
                </a:cubicBezTo>
                <a:cubicBezTo>
                  <a:pt x="2737" y="614"/>
                  <a:pt x="2124" y="0"/>
                  <a:pt x="1369" y="0"/>
                </a:cubicBezTo>
                <a:close/>
              </a:path>
            </a:pathLst>
          </a:custGeom>
          <a:solidFill>
            <a:srgbClr val="C5E8E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grpSp>
        <p:nvGrpSpPr>
          <p:cNvPr id="179" name="Google Shape;179;p2"/>
          <p:cNvGrpSpPr/>
          <p:nvPr/>
        </p:nvGrpSpPr>
        <p:grpSpPr>
          <a:xfrm>
            <a:off x="10600955" y="-142017"/>
            <a:ext cx="1117603" cy="1988225"/>
            <a:chOff x="6731516" y="350687"/>
            <a:chExt cx="838202" cy="1491169"/>
          </a:xfrm>
        </p:grpSpPr>
        <p:sp>
          <p:nvSpPr>
            <p:cNvPr id="180" name="Google Shape;180;p2"/>
            <p:cNvSpPr/>
            <p:nvPr/>
          </p:nvSpPr>
          <p:spPr>
            <a:xfrm>
              <a:off x="6911475" y="988500"/>
              <a:ext cx="172675" cy="253324"/>
            </a:xfrm>
            <a:custGeom>
              <a:avLst/>
              <a:gdLst/>
              <a:ahLst/>
              <a:cxnLst/>
              <a:rect l="l" t="t" r="r" b="b"/>
              <a:pathLst>
                <a:path w="6466" h="9486" extrusionOk="0">
                  <a:moveTo>
                    <a:pt x="2195" y="0"/>
                  </a:moveTo>
                  <a:cubicBezTo>
                    <a:pt x="1274" y="519"/>
                    <a:pt x="519" y="1298"/>
                    <a:pt x="0" y="2242"/>
                  </a:cubicBezTo>
                  <a:cubicBezTo>
                    <a:pt x="1864" y="4908"/>
                    <a:pt x="4035" y="7338"/>
                    <a:pt x="6465" y="9485"/>
                  </a:cubicBezTo>
                  <a:cubicBezTo>
                    <a:pt x="6277" y="7739"/>
                    <a:pt x="6064" y="5993"/>
                    <a:pt x="5805" y="4247"/>
                  </a:cubicBezTo>
                  <a:lnTo>
                    <a:pt x="2195" y="0"/>
                  </a:lnTo>
                  <a:close/>
                </a:path>
              </a:pathLst>
            </a:custGeom>
            <a:solidFill>
              <a:srgbClr val="DD5B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6887075" y="1044873"/>
              <a:ext cx="211204" cy="385549"/>
            </a:xfrm>
            <a:custGeom>
              <a:avLst/>
              <a:gdLst/>
              <a:ahLst/>
              <a:cxnLst/>
              <a:rect l="l" t="t" r="r" b="b"/>
              <a:pathLst>
                <a:path w="7976" h="14560" extrusionOk="0">
                  <a:moveTo>
                    <a:pt x="944" y="1"/>
                  </a:moveTo>
                  <a:cubicBezTo>
                    <a:pt x="921" y="48"/>
                    <a:pt x="897" y="95"/>
                    <a:pt x="873" y="166"/>
                  </a:cubicBezTo>
                  <a:cubicBezTo>
                    <a:pt x="0" y="1888"/>
                    <a:pt x="95" y="3988"/>
                    <a:pt x="732" y="5805"/>
                  </a:cubicBezTo>
                  <a:cubicBezTo>
                    <a:pt x="1393" y="7645"/>
                    <a:pt x="2549" y="9226"/>
                    <a:pt x="3823" y="10713"/>
                  </a:cubicBezTo>
                  <a:cubicBezTo>
                    <a:pt x="4955" y="12058"/>
                    <a:pt x="6182" y="13308"/>
                    <a:pt x="7504" y="14488"/>
                  </a:cubicBezTo>
                  <a:cubicBezTo>
                    <a:pt x="7560" y="14537"/>
                    <a:pt x="7624" y="14559"/>
                    <a:pt x="7687" y="14559"/>
                  </a:cubicBezTo>
                  <a:cubicBezTo>
                    <a:pt x="7835" y="14559"/>
                    <a:pt x="7976" y="14435"/>
                    <a:pt x="7976" y="14252"/>
                  </a:cubicBezTo>
                  <a:cubicBezTo>
                    <a:pt x="7858" y="11916"/>
                    <a:pt x="7669" y="9580"/>
                    <a:pt x="7409" y="7244"/>
                  </a:cubicBezTo>
                  <a:cubicBezTo>
                    <a:pt x="4979" y="5097"/>
                    <a:pt x="2808" y="2667"/>
                    <a:pt x="9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7225056" y="902247"/>
              <a:ext cx="94375" cy="271182"/>
            </a:xfrm>
            <a:custGeom>
              <a:avLst/>
              <a:gdLst/>
              <a:ahLst/>
              <a:cxnLst/>
              <a:rect l="l" t="t" r="r" b="b"/>
              <a:pathLst>
                <a:path w="3564" h="10241" extrusionOk="0">
                  <a:moveTo>
                    <a:pt x="971" y="0"/>
                  </a:moveTo>
                  <a:cubicBezTo>
                    <a:pt x="797" y="0"/>
                    <a:pt x="622" y="8"/>
                    <a:pt x="449" y="24"/>
                  </a:cubicBezTo>
                  <a:lnTo>
                    <a:pt x="1" y="5592"/>
                  </a:lnTo>
                  <a:cubicBezTo>
                    <a:pt x="803" y="7173"/>
                    <a:pt x="1653" y="8707"/>
                    <a:pt x="2526" y="10241"/>
                  </a:cubicBezTo>
                  <a:cubicBezTo>
                    <a:pt x="3233" y="7079"/>
                    <a:pt x="3564" y="3823"/>
                    <a:pt x="3517" y="590"/>
                  </a:cubicBezTo>
                  <a:cubicBezTo>
                    <a:pt x="2730" y="197"/>
                    <a:pt x="1845" y="0"/>
                    <a:pt x="971" y="0"/>
                  </a:cubicBezTo>
                  <a:close/>
                </a:path>
              </a:pathLst>
            </a:custGeom>
            <a:solidFill>
              <a:srgbClr val="DD5B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7288347" y="914894"/>
              <a:ext cx="134995" cy="418252"/>
            </a:xfrm>
            <a:custGeom>
              <a:avLst/>
              <a:gdLst/>
              <a:ahLst/>
              <a:cxnLst/>
              <a:rect l="l" t="t" r="r" b="b"/>
              <a:pathLst>
                <a:path w="5098" h="15795" extrusionOk="0">
                  <a:moveTo>
                    <a:pt x="992" y="0"/>
                  </a:moveTo>
                  <a:lnTo>
                    <a:pt x="992" y="0"/>
                  </a:lnTo>
                  <a:cubicBezTo>
                    <a:pt x="1039" y="3233"/>
                    <a:pt x="708" y="6489"/>
                    <a:pt x="1" y="9651"/>
                  </a:cubicBezTo>
                  <a:cubicBezTo>
                    <a:pt x="1157" y="11703"/>
                    <a:pt x="2360" y="13709"/>
                    <a:pt x="3634" y="15667"/>
                  </a:cubicBezTo>
                  <a:cubicBezTo>
                    <a:pt x="3692" y="15755"/>
                    <a:pt x="3778" y="15794"/>
                    <a:pt x="3864" y="15794"/>
                  </a:cubicBezTo>
                  <a:cubicBezTo>
                    <a:pt x="3988" y="15794"/>
                    <a:pt x="4112" y="15712"/>
                    <a:pt x="4153" y="15573"/>
                  </a:cubicBezTo>
                  <a:cubicBezTo>
                    <a:pt x="4531" y="13851"/>
                    <a:pt x="4790" y="12105"/>
                    <a:pt x="4932" y="10359"/>
                  </a:cubicBezTo>
                  <a:cubicBezTo>
                    <a:pt x="5097" y="8424"/>
                    <a:pt x="5097" y="6442"/>
                    <a:pt x="4554" y="4578"/>
                  </a:cubicBezTo>
                  <a:cubicBezTo>
                    <a:pt x="4012" y="2714"/>
                    <a:pt x="2856" y="968"/>
                    <a:pt x="1157" y="71"/>
                  </a:cubicBezTo>
                  <a:lnTo>
                    <a:pt x="99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6869611" y="351907"/>
              <a:ext cx="114976" cy="189332"/>
            </a:xfrm>
            <a:custGeom>
              <a:avLst/>
              <a:gdLst/>
              <a:ahLst/>
              <a:cxnLst/>
              <a:rect l="l" t="t" r="r" b="b"/>
              <a:pathLst>
                <a:path w="4342" h="7150" extrusionOk="0">
                  <a:moveTo>
                    <a:pt x="1345" y="0"/>
                  </a:moveTo>
                  <a:lnTo>
                    <a:pt x="1322" y="24"/>
                  </a:lnTo>
                  <a:cubicBezTo>
                    <a:pt x="1086" y="401"/>
                    <a:pt x="944" y="802"/>
                    <a:pt x="873" y="1251"/>
                  </a:cubicBezTo>
                  <a:cubicBezTo>
                    <a:pt x="472" y="3186"/>
                    <a:pt x="189" y="5168"/>
                    <a:pt x="0" y="7150"/>
                  </a:cubicBezTo>
                  <a:lnTo>
                    <a:pt x="4342" y="5734"/>
                  </a:lnTo>
                  <a:cubicBezTo>
                    <a:pt x="3422" y="3775"/>
                    <a:pt x="2431" y="1864"/>
                    <a:pt x="1345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6904632" y="350687"/>
              <a:ext cx="150592" cy="155438"/>
            </a:xfrm>
            <a:custGeom>
              <a:avLst/>
              <a:gdLst/>
              <a:ahLst/>
              <a:cxnLst/>
              <a:rect l="l" t="t" r="r" b="b"/>
              <a:pathLst>
                <a:path w="5687" h="5870" extrusionOk="0">
                  <a:moveTo>
                    <a:pt x="321" y="0"/>
                  </a:moveTo>
                  <a:cubicBezTo>
                    <a:pt x="201" y="0"/>
                    <a:pt x="88" y="49"/>
                    <a:pt x="0" y="136"/>
                  </a:cubicBezTo>
                  <a:cubicBezTo>
                    <a:pt x="1086" y="2000"/>
                    <a:pt x="2077" y="3911"/>
                    <a:pt x="2997" y="5870"/>
                  </a:cubicBezTo>
                  <a:lnTo>
                    <a:pt x="5687" y="4997"/>
                  </a:lnTo>
                  <a:cubicBezTo>
                    <a:pt x="4365" y="3510"/>
                    <a:pt x="2997" y="2095"/>
                    <a:pt x="1534" y="750"/>
                  </a:cubicBezTo>
                  <a:cubicBezTo>
                    <a:pt x="1227" y="419"/>
                    <a:pt x="850" y="160"/>
                    <a:pt x="449" y="18"/>
                  </a:cubicBezTo>
                  <a:cubicBezTo>
                    <a:pt x="406" y="6"/>
                    <a:pt x="363" y="0"/>
                    <a:pt x="321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6859602" y="505505"/>
              <a:ext cx="331185" cy="745968"/>
            </a:xfrm>
            <a:custGeom>
              <a:avLst/>
              <a:gdLst/>
              <a:ahLst/>
              <a:cxnLst/>
              <a:rect l="l" t="t" r="r" b="b"/>
              <a:pathLst>
                <a:path w="12507" h="28171" extrusionOk="0">
                  <a:moveTo>
                    <a:pt x="4720" y="1"/>
                  </a:moveTo>
                  <a:lnTo>
                    <a:pt x="378" y="1393"/>
                  </a:lnTo>
                  <a:cubicBezTo>
                    <a:pt x="1" y="5357"/>
                    <a:pt x="24" y="9368"/>
                    <a:pt x="496" y="13332"/>
                  </a:cubicBezTo>
                  <a:cubicBezTo>
                    <a:pt x="685" y="15055"/>
                    <a:pt x="992" y="16777"/>
                    <a:pt x="1700" y="18358"/>
                  </a:cubicBezTo>
                  <a:cubicBezTo>
                    <a:pt x="2337" y="19727"/>
                    <a:pt x="3281" y="20930"/>
                    <a:pt x="4224" y="22110"/>
                  </a:cubicBezTo>
                  <a:cubicBezTo>
                    <a:pt x="5805" y="24021"/>
                    <a:pt x="7433" y="25909"/>
                    <a:pt x="9085" y="27725"/>
                  </a:cubicBezTo>
                  <a:cubicBezTo>
                    <a:pt x="9359" y="28016"/>
                    <a:pt x="9732" y="28171"/>
                    <a:pt x="10105" y="28171"/>
                  </a:cubicBezTo>
                  <a:cubicBezTo>
                    <a:pt x="10246" y="28171"/>
                    <a:pt x="10388" y="28148"/>
                    <a:pt x="10524" y="28103"/>
                  </a:cubicBezTo>
                  <a:lnTo>
                    <a:pt x="12506" y="27466"/>
                  </a:lnTo>
                  <a:cubicBezTo>
                    <a:pt x="11869" y="22912"/>
                    <a:pt x="10973" y="18405"/>
                    <a:pt x="9840" y="13946"/>
                  </a:cubicBezTo>
                  <a:cubicBezTo>
                    <a:pt x="8566" y="9156"/>
                    <a:pt x="6843" y="4484"/>
                    <a:pt x="4720" y="1"/>
                  </a:cubicBezTo>
                  <a:close/>
                </a:path>
              </a:pathLst>
            </a:custGeom>
            <a:solidFill>
              <a:srgbClr val="E2F2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6984562" y="483023"/>
              <a:ext cx="312438" cy="749781"/>
            </a:xfrm>
            <a:custGeom>
              <a:avLst/>
              <a:gdLst/>
              <a:ahLst/>
              <a:cxnLst/>
              <a:rect l="l" t="t" r="r" b="b"/>
              <a:pathLst>
                <a:path w="11799" h="28315" extrusionOk="0">
                  <a:moveTo>
                    <a:pt x="2691" y="0"/>
                  </a:moveTo>
                  <a:lnTo>
                    <a:pt x="1" y="850"/>
                  </a:lnTo>
                  <a:cubicBezTo>
                    <a:pt x="2124" y="5333"/>
                    <a:pt x="3847" y="10005"/>
                    <a:pt x="5121" y="14795"/>
                  </a:cubicBezTo>
                  <a:cubicBezTo>
                    <a:pt x="6254" y="19254"/>
                    <a:pt x="7127" y="23761"/>
                    <a:pt x="7764" y="28315"/>
                  </a:cubicBezTo>
                  <a:lnTo>
                    <a:pt x="10052" y="27583"/>
                  </a:lnTo>
                  <a:cubicBezTo>
                    <a:pt x="10572" y="27418"/>
                    <a:pt x="10949" y="26970"/>
                    <a:pt x="10996" y="26427"/>
                  </a:cubicBezTo>
                  <a:cubicBezTo>
                    <a:pt x="11279" y="23973"/>
                    <a:pt x="11492" y="21496"/>
                    <a:pt x="11657" y="19018"/>
                  </a:cubicBezTo>
                  <a:cubicBezTo>
                    <a:pt x="11728" y="17532"/>
                    <a:pt x="11799" y="15998"/>
                    <a:pt x="11515" y="14512"/>
                  </a:cubicBezTo>
                  <a:cubicBezTo>
                    <a:pt x="11185" y="12813"/>
                    <a:pt x="10430" y="11255"/>
                    <a:pt x="9557" y="9722"/>
                  </a:cubicBezTo>
                  <a:cubicBezTo>
                    <a:pt x="7622" y="6253"/>
                    <a:pt x="5310" y="2973"/>
                    <a:pt x="2691" y="0"/>
                  </a:cubicBezTo>
                  <a:close/>
                </a:path>
              </a:pathLst>
            </a:custGeom>
            <a:solidFill>
              <a:srgbClr val="F5F7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6941452" y="614551"/>
              <a:ext cx="151863" cy="135048"/>
            </a:xfrm>
            <a:custGeom>
              <a:avLst/>
              <a:gdLst/>
              <a:ahLst/>
              <a:cxnLst/>
              <a:rect l="l" t="t" r="r" b="b"/>
              <a:pathLst>
                <a:path w="5735" h="5100" extrusionOk="0">
                  <a:moveTo>
                    <a:pt x="2873" y="0"/>
                  </a:moveTo>
                  <a:cubicBezTo>
                    <a:pt x="2609" y="0"/>
                    <a:pt x="2341" y="42"/>
                    <a:pt x="2077" y="130"/>
                  </a:cubicBezTo>
                  <a:cubicBezTo>
                    <a:pt x="732" y="555"/>
                    <a:pt x="1" y="1994"/>
                    <a:pt x="449" y="3339"/>
                  </a:cubicBezTo>
                  <a:cubicBezTo>
                    <a:pt x="789" y="4416"/>
                    <a:pt x="1779" y="5099"/>
                    <a:pt x="2850" y="5099"/>
                  </a:cubicBezTo>
                  <a:cubicBezTo>
                    <a:pt x="3118" y="5099"/>
                    <a:pt x="3390" y="5057"/>
                    <a:pt x="3658" y="4967"/>
                  </a:cubicBezTo>
                  <a:cubicBezTo>
                    <a:pt x="5003" y="4542"/>
                    <a:pt x="5734" y="3103"/>
                    <a:pt x="5286" y="1758"/>
                  </a:cubicBezTo>
                  <a:cubicBezTo>
                    <a:pt x="4945" y="696"/>
                    <a:pt x="3949" y="0"/>
                    <a:pt x="28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6981438" y="634226"/>
              <a:ext cx="68133" cy="94375"/>
            </a:xfrm>
            <a:custGeom>
              <a:avLst/>
              <a:gdLst/>
              <a:ahLst/>
              <a:cxnLst/>
              <a:rect l="l" t="t" r="r" b="b"/>
              <a:pathLst>
                <a:path w="2573" h="3564" extrusionOk="0">
                  <a:moveTo>
                    <a:pt x="1535" y="1"/>
                  </a:moveTo>
                  <a:lnTo>
                    <a:pt x="1" y="2997"/>
                  </a:lnTo>
                  <a:cubicBezTo>
                    <a:pt x="260" y="3280"/>
                    <a:pt x="614" y="3469"/>
                    <a:pt x="992" y="3563"/>
                  </a:cubicBezTo>
                  <a:lnTo>
                    <a:pt x="2573" y="472"/>
                  </a:lnTo>
                  <a:cubicBezTo>
                    <a:pt x="2290" y="213"/>
                    <a:pt x="1912" y="48"/>
                    <a:pt x="1535" y="1"/>
                  </a:cubicBezTo>
                  <a:close/>
                </a:path>
              </a:pathLst>
            </a:custGeom>
            <a:solidFill>
              <a:srgbClr val="D0EA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6958956" y="634014"/>
              <a:ext cx="63128" cy="79599"/>
            </a:xfrm>
            <a:custGeom>
              <a:avLst/>
              <a:gdLst/>
              <a:ahLst/>
              <a:cxnLst/>
              <a:rect l="l" t="t" r="r" b="b"/>
              <a:pathLst>
                <a:path w="2384" h="3006" extrusionOk="0">
                  <a:moveTo>
                    <a:pt x="2213" y="0"/>
                  </a:moveTo>
                  <a:cubicBezTo>
                    <a:pt x="2026" y="0"/>
                    <a:pt x="1832" y="31"/>
                    <a:pt x="1652" y="103"/>
                  </a:cubicBezTo>
                  <a:cubicBezTo>
                    <a:pt x="425" y="480"/>
                    <a:pt x="0" y="2014"/>
                    <a:pt x="850" y="3005"/>
                  </a:cubicBezTo>
                  <a:lnTo>
                    <a:pt x="2384" y="9"/>
                  </a:lnTo>
                  <a:cubicBezTo>
                    <a:pt x="2328" y="3"/>
                    <a:pt x="2271" y="0"/>
                    <a:pt x="2213" y="0"/>
                  </a:cubicBezTo>
                  <a:close/>
                </a:path>
              </a:pathLst>
            </a:custGeom>
            <a:solidFill>
              <a:srgbClr val="BC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7007680" y="646725"/>
              <a:ext cx="75256" cy="83121"/>
            </a:xfrm>
            <a:custGeom>
              <a:avLst/>
              <a:gdLst/>
              <a:ahLst/>
              <a:cxnLst/>
              <a:rect l="l" t="t" r="r" b="b"/>
              <a:pathLst>
                <a:path w="2842" h="3139" extrusionOk="0">
                  <a:moveTo>
                    <a:pt x="1582" y="0"/>
                  </a:moveTo>
                  <a:lnTo>
                    <a:pt x="1" y="3091"/>
                  </a:lnTo>
                  <a:cubicBezTo>
                    <a:pt x="144" y="3123"/>
                    <a:pt x="282" y="3138"/>
                    <a:pt x="416" y="3138"/>
                  </a:cubicBezTo>
                  <a:cubicBezTo>
                    <a:pt x="1962" y="3138"/>
                    <a:pt x="2841" y="1130"/>
                    <a:pt x="1582" y="0"/>
                  </a:cubicBezTo>
                  <a:close/>
                </a:path>
              </a:pathLst>
            </a:custGeom>
            <a:solidFill>
              <a:srgbClr val="BC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6987078" y="761305"/>
              <a:ext cx="151227" cy="135101"/>
            </a:xfrm>
            <a:custGeom>
              <a:avLst/>
              <a:gdLst/>
              <a:ahLst/>
              <a:cxnLst/>
              <a:rect l="l" t="t" r="r" b="b"/>
              <a:pathLst>
                <a:path w="5711" h="5102" extrusionOk="0">
                  <a:moveTo>
                    <a:pt x="2873" y="1"/>
                  </a:moveTo>
                  <a:cubicBezTo>
                    <a:pt x="2609" y="1"/>
                    <a:pt x="2340" y="43"/>
                    <a:pt x="2077" y="133"/>
                  </a:cubicBezTo>
                  <a:cubicBezTo>
                    <a:pt x="732" y="558"/>
                    <a:pt x="0" y="1997"/>
                    <a:pt x="425" y="3342"/>
                  </a:cubicBezTo>
                  <a:cubicBezTo>
                    <a:pt x="784" y="4418"/>
                    <a:pt x="1778" y="5102"/>
                    <a:pt x="2850" y="5102"/>
                  </a:cubicBezTo>
                  <a:cubicBezTo>
                    <a:pt x="3117" y="5102"/>
                    <a:pt x="3389" y="5059"/>
                    <a:pt x="3658" y="4970"/>
                  </a:cubicBezTo>
                  <a:cubicBezTo>
                    <a:pt x="4979" y="4522"/>
                    <a:pt x="5710" y="3082"/>
                    <a:pt x="5286" y="1761"/>
                  </a:cubicBezTo>
                  <a:cubicBezTo>
                    <a:pt x="4927" y="684"/>
                    <a:pt x="3933" y="1"/>
                    <a:pt x="28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7026778" y="783640"/>
              <a:ext cx="68133" cy="93739"/>
            </a:xfrm>
            <a:custGeom>
              <a:avLst/>
              <a:gdLst/>
              <a:ahLst/>
              <a:cxnLst/>
              <a:rect l="l" t="t" r="r" b="b"/>
              <a:pathLst>
                <a:path w="2573" h="3540" extrusionOk="0">
                  <a:moveTo>
                    <a:pt x="1535" y="0"/>
                  </a:moveTo>
                  <a:lnTo>
                    <a:pt x="1" y="2974"/>
                  </a:lnTo>
                  <a:cubicBezTo>
                    <a:pt x="260" y="3257"/>
                    <a:pt x="614" y="3469"/>
                    <a:pt x="992" y="3540"/>
                  </a:cubicBezTo>
                  <a:lnTo>
                    <a:pt x="2573" y="449"/>
                  </a:lnTo>
                  <a:cubicBezTo>
                    <a:pt x="2290" y="189"/>
                    <a:pt x="1912" y="24"/>
                    <a:pt x="1535" y="0"/>
                  </a:cubicBezTo>
                  <a:close/>
                </a:path>
              </a:pathLst>
            </a:custGeom>
            <a:solidFill>
              <a:srgbClr val="D0EA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7004296" y="783402"/>
              <a:ext cx="63128" cy="78990"/>
            </a:xfrm>
            <a:custGeom>
              <a:avLst/>
              <a:gdLst/>
              <a:ahLst/>
              <a:cxnLst/>
              <a:rect l="l" t="t" r="r" b="b"/>
              <a:pathLst>
                <a:path w="2384" h="2983" extrusionOk="0">
                  <a:moveTo>
                    <a:pt x="2203" y="1"/>
                  </a:moveTo>
                  <a:cubicBezTo>
                    <a:pt x="2019" y="1"/>
                    <a:pt x="1829" y="27"/>
                    <a:pt x="1652" y="80"/>
                  </a:cubicBezTo>
                  <a:cubicBezTo>
                    <a:pt x="425" y="481"/>
                    <a:pt x="0" y="2015"/>
                    <a:pt x="850" y="2983"/>
                  </a:cubicBezTo>
                  <a:lnTo>
                    <a:pt x="2384" y="9"/>
                  </a:lnTo>
                  <a:cubicBezTo>
                    <a:pt x="2325" y="4"/>
                    <a:pt x="2264" y="1"/>
                    <a:pt x="2203" y="1"/>
                  </a:cubicBezTo>
                  <a:close/>
                </a:path>
              </a:pathLst>
            </a:custGeom>
            <a:solidFill>
              <a:srgbClr val="BC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7053020" y="795504"/>
              <a:ext cx="74780" cy="83015"/>
            </a:xfrm>
            <a:custGeom>
              <a:avLst/>
              <a:gdLst/>
              <a:ahLst/>
              <a:cxnLst/>
              <a:rect l="l" t="t" r="r" b="b"/>
              <a:pathLst>
                <a:path w="2824" h="3135" extrusionOk="0">
                  <a:moveTo>
                    <a:pt x="1582" y="1"/>
                  </a:moveTo>
                  <a:lnTo>
                    <a:pt x="1" y="3092"/>
                  </a:lnTo>
                  <a:cubicBezTo>
                    <a:pt x="139" y="3121"/>
                    <a:pt x="272" y="3134"/>
                    <a:pt x="401" y="3134"/>
                  </a:cubicBezTo>
                  <a:cubicBezTo>
                    <a:pt x="1953" y="3134"/>
                    <a:pt x="2823" y="1155"/>
                    <a:pt x="1582" y="1"/>
                  </a:cubicBezTo>
                  <a:close/>
                </a:path>
              </a:pathLst>
            </a:custGeom>
            <a:solidFill>
              <a:srgbClr val="BC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7047056" y="940948"/>
              <a:ext cx="151227" cy="135366"/>
            </a:xfrm>
            <a:custGeom>
              <a:avLst/>
              <a:gdLst/>
              <a:ahLst/>
              <a:cxnLst/>
              <a:rect l="l" t="t" r="r" b="b"/>
              <a:pathLst>
                <a:path w="5711" h="5112" extrusionOk="0">
                  <a:moveTo>
                    <a:pt x="2856" y="0"/>
                  </a:moveTo>
                  <a:cubicBezTo>
                    <a:pt x="2598" y="0"/>
                    <a:pt x="2336" y="39"/>
                    <a:pt x="2077" y="121"/>
                  </a:cubicBezTo>
                  <a:cubicBezTo>
                    <a:pt x="732" y="569"/>
                    <a:pt x="0" y="2008"/>
                    <a:pt x="425" y="3353"/>
                  </a:cubicBezTo>
                  <a:cubicBezTo>
                    <a:pt x="785" y="4415"/>
                    <a:pt x="1785" y="5111"/>
                    <a:pt x="2850" y="5111"/>
                  </a:cubicBezTo>
                  <a:cubicBezTo>
                    <a:pt x="3110" y="5111"/>
                    <a:pt x="3374" y="5070"/>
                    <a:pt x="3634" y="4981"/>
                  </a:cubicBezTo>
                  <a:cubicBezTo>
                    <a:pt x="4979" y="4557"/>
                    <a:pt x="5710" y="3117"/>
                    <a:pt x="5286" y="1772"/>
                  </a:cubicBezTo>
                  <a:cubicBezTo>
                    <a:pt x="4943" y="686"/>
                    <a:pt x="3938" y="0"/>
                    <a:pt x="28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7087041" y="960994"/>
              <a:ext cx="68133" cy="94375"/>
            </a:xfrm>
            <a:custGeom>
              <a:avLst/>
              <a:gdLst/>
              <a:ahLst/>
              <a:cxnLst/>
              <a:rect l="l" t="t" r="r" b="b"/>
              <a:pathLst>
                <a:path w="2573" h="3564" extrusionOk="0">
                  <a:moveTo>
                    <a:pt x="1534" y="1"/>
                  </a:moveTo>
                  <a:lnTo>
                    <a:pt x="1" y="2974"/>
                  </a:lnTo>
                  <a:cubicBezTo>
                    <a:pt x="260" y="3281"/>
                    <a:pt x="590" y="3469"/>
                    <a:pt x="992" y="3564"/>
                  </a:cubicBezTo>
                  <a:lnTo>
                    <a:pt x="2572" y="473"/>
                  </a:lnTo>
                  <a:cubicBezTo>
                    <a:pt x="2266" y="213"/>
                    <a:pt x="1912" y="48"/>
                    <a:pt x="1534" y="1"/>
                  </a:cubicBezTo>
                  <a:close/>
                </a:path>
              </a:pathLst>
            </a:custGeom>
            <a:solidFill>
              <a:srgbClr val="D0EA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7064559" y="960782"/>
              <a:ext cx="63128" cy="78963"/>
            </a:xfrm>
            <a:custGeom>
              <a:avLst/>
              <a:gdLst/>
              <a:ahLst/>
              <a:cxnLst/>
              <a:rect l="l" t="t" r="r" b="b"/>
              <a:pathLst>
                <a:path w="2384" h="2982" extrusionOk="0">
                  <a:moveTo>
                    <a:pt x="2203" y="0"/>
                  </a:moveTo>
                  <a:cubicBezTo>
                    <a:pt x="2012" y="0"/>
                    <a:pt x="1832" y="31"/>
                    <a:pt x="1652" y="103"/>
                  </a:cubicBezTo>
                  <a:cubicBezTo>
                    <a:pt x="425" y="481"/>
                    <a:pt x="0" y="2014"/>
                    <a:pt x="850" y="2982"/>
                  </a:cubicBezTo>
                  <a:lnTo>
                    <a:pt x="2383" y="9"/>
                  </a:lnTo>
                  <a:cubicBezTo>
                    <a:pt x="2322" y="3"/>
                    <a:pt x="2262" y="0"/>
                    <a:pt x="2203" y="0"/>
                  </a:cubicBezTo>
                  <a:close/>
                </a:path>
              </a:pathLst>
            </a:custGeom>
            <a:solidFill>
              <a:srgbClr val="BC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7113283" y="973493"/>
              <a:ext cx="74912" cy="82882"/>
            </a:xfrm>
            <a:custGeom>
              <a:avLst/>
              <a:gdLst/>
              <a:ahLst/>
              <a:cxnLst/>
              <a:rect l="l" t="t" r="r" b="b"/>
              <a:pathLst>
                <a:path w="2829" h="3130" extrusionOk="0">
                  <a:moveTo>
                    <a:pt x="1581" y="1"/>
                  </a:moveTo>
                  <a:lnTo>
                    <a:pt x="1" y="3092"/>
                  </a:lnTo>
                  <a:cubicBezTo>
                    <a:pt x="129" y="3117"/>
                    <a:pt x="254" y="3130"/>
                    <a:pt x="375" y="3130"/>
                  </a:cubicBezTo>
                  <a:cubicBezTo>
                    <a:pt x="1925" y="3130"/>
                    <a:pt x="2829" y="1139"/>
                    <a:pt x="1581" y="1"/>
                  </a:cubicBezTo>
                  <a:close/>
                </a:path>
              </a:pathLst>
            </a:custGeom>
            <a:solidFill>
              <a:srgbClr val="BC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7036437" y="1310270"/>
              <a:ext cx="533281" cy="531586"/>
            </a:xfrm>
            <a:custGeom>
              <a:avLst/>
              <a:gdLst/>
              <a:ahLst/>
              <a:cxnLst/>
              <a:rect l="l" t="t" r="r" b="b"/>
              <a:pathLst>
                <a:path w="20139" h="20075" extrusionOk="0">
                  <a:moveTo>
                    <a:pt x="5288" y="6889"/>
                  </a:moveTo>
                  <a:cubicBezTo>
                    <a:pt x="6583" y="6889"/>
                    <a:pt x="7852" y="7197"/>
                    <a:pt x="8990" y="7834"/>
                  </a:cubicBezTo>
                  <a:cubicBezTo>
                    <a:pt x="8447" y="9108"/>
                    <a:pt x="7551" y="10194"/>
                    <a:pt x="6395" y="10949"/>
                  </a:cubicBezTo>
                  <a:cubicBezTo>
                    <a:pt x="5598" y="11495"/>
                    <a:pt x="4671" y="11800"/>
                    <a:pt x="3696" y="11800"/>
                  </a:cubicBezTo>
                  <a:cubicBezTo>
                    <a:pt x="3659" y="11800"/>
                    <a:pt x="3623" y="11799"/>
                    <a:pt x="3587" y="11798"/>
                  </a:cubicBezTo>
                  <a:cubicBezTo>
                    <a:pt x="2619" y="11751"/>
                    <a:pt x="1605" y="11208"/>
                    <a:pt x="1251" y="10265"/>
                  </a:cubicBezTo>
                  <a:cubicBezTo>
                    <a:pt x="873" y="9250"/>
                    <a:pt x="1510" y="8306"/>
                    <a:pt x="2313" y="7740"/>
                  </a:cubicBezTo>
                  <a:cubicBezTo>
                    <a:pt x="3162" y="7174"/>
                    <a:pt x="4153" y="6890"/>
                    <a:pt x="5144" y="6890"/>
                  </a:cubicBezTo>
                  <a:cubicBezTo>
                    <a:pt x="5192" y="6890"/>
                    <a:pt x="5240" y="6889"/>
                    <a:pt x="5288" y="6889"/>
                  </a:cubicBezTo>
                  <a:close/>
                  <a:moveTo>
                    <a:pt x="12647" y="12884"/>
                  </a:moveTo>
                  <a:cubicBezTo>
                    <a:pt x="12718" y="13190"/>
                    <a:pt x="12765" y="13521"/>
                    <a:pt x="12789" y="13828"/>
                  </a:cubicBezTo>
                  <a:cubicBezTo>
                    <a:pt x="12930" y="15762"/>
                    <a:pt x="12293" y="18405"/>
                    <a:pt x="10123" y="18900"/>
                  </a:cubicBezTo>
                  <a:cubicBezTo>
                    <a:pt x="9936" y="18943"/>
                    <a:pt x="9749" y="18964"/>
                    <a:pt x="9565" y="18964"/>
                  </a:cubicBezTo>
                  <a:cubicBezTo>
                    <a:pt x="8725" y="18964"/>
                    <a:pt x="7955" y="18525"/>
                    <a:pt x="7645" y="17674"/>
                  </a:cubicBezTo>
                  <a:cubicBezTo>
                    <a:pt x="7338" y="16683"/>
                    <a:pt x="7551" y="15597"/>
                    <a:pt x="8211" y="14795"/>
                  </a:cubicBezTo>
                  <a:cubicBezTo>
                    <a:pt x="8919" y="14040"/>
                    <a:pt x="9816" y="13497"/>
                    <a:pt x="10831" y="13238"/>
                  </a:cubicBezTo>
                  <a:cubicBezTo>
                    <a:pt x="11420" y="13049"/>
                    <a:pt x="12034" y="12931"/>
                    <a:pt x="12647" y="12884"/>
                  </a:cubicBezTo>
                  <a:close/>
                  <a:moveTo>
                    <a:pt x="7669" y="1"/>
                  </a:moveTo>
                  <a:cubicBezTo>
                    <a:pt x="7616" y="1"/>
                    <a:pt x="7563" y="24"/>
                    <a:pt x="7527" y="71"/>
                  </a:cubicBezTo>
                  <a:cubicBezTo>
                    <a:pt x="7433" y="142"/>
                    <a:pt x="7433" y="284"/>
                    <a:pt x="7527" y="378"/>
                  </a:cubicBezTo>
                  <a:cubicBezTo>
                    <a:pt x="8990" y="1888"/>
                    <a:pt x="9698" y="3965"/>
                    <a:pt x="9486" y="6065"/>
                  </a:cubicBezTo>
                  <a:cubicBezTo>
                    <a:pt x="9438" y="6277"/>
                    <a:pt x="9415" y="6489"/>
                    <a:pt x="9368" y="6702"/>
                  </a:cubicBezTo>
                  <a:cubicBezTo>
                    <a:pt x="8188" y="6112"/>
                    <a:pt x="6914" y="5782"/>
                    <a:pt x="5616" y="5734"/>
                  </a:cubicBezTo>
                  <a:cubicBezTo>
                    <a:pt x="5499" y="5728"/>
                    <a:pt x="5382" y="5725"/>
                    <a:pt x="5266" y="5725"/>
                  </a:cubicBezTo>
                  <a:cubicBezTo>
                    <a:pt x="4066" y="5725"/>
                    <a:pt x="2897" y="6056"/>
                    <a:pt x="1864" y="6702"/>
                  </a:cubicBezTo>
                  <a:cubicBezTo>
                    <a:pt x="921" y="7315"/>
                    <a:pt x="142" y="8259"/>
                    <a:pt x="47" y="9415"/>
                  </a:cubicBezTo>
                  <a:cubicBezTo>
                    <a:pt x="0" y="10595"/>
                    <a:pt x="614" y="11704"/>
                    <a:pt x="1628" y="12270"/>
                  </a:cubicBezTo>
                  <a:cubicBezTo>
                    <a:pt x="2252" y="12642"/>
                    <a:pt x="2950" y="12804"/>
                    <a:pt x="3651" y="12804"/>
                  </a:cubicBezTo>
                  <a:cubicBezTo>
                    <a:pt x="4197" y="12804"/>
                    <a:pt x="4745" y="12705"/>
                    <a:pt x="5262" y="12530"/>
                  </a:cubicBezTo>
                  <a:cubicBezTo>
                    <a:pt x="7291" y="11822"/>
                    <a:pt x="8896" y="10265"/>
                    <a:pt x="9698" y="8283"/>
                  </a:cubicBezTo>
                  <a:cubicBezTo>
                    <a:pt x="9863" y="8401"/>
                    <a:pt x="10028" y="8519"/>
                    <a:pt x="10170" y="8660"/>
                  </a:cubicBezTo>
                  <a:cubicBezTo>
                    <a:pt x="11232" y="9557"/>
                    <a:pt x="12010" y="10737"/>
                    <a:pt x="12435" y="12081"/>
                  </a:cubicBezTo>
                  <a:cubicBezTo>
                    <a:pt x="11892" y="12129"/>
                    <a:pt x="11326" y="12223"/>
                    <a:pt x="10783" y="12341"/>
                  </a:cubicBezTo>
                  <a:cubicBezTo>
                    <a:pt x="9556" y="12671"/>
                    <a:pt x="8329" y="13238"/>
                    <a:pt x="7480" y="14205"/>
                  </a:cubicBezTo>
                  <a:cubicBezTo>
                    <a:pt x="6701" y="15125"/>
                    <a:pt x="6347" y="16329"/>
                    <a:pt x="6536" y="17532"/>
                  </a:cubicBezTo>
                  <a:cubicBezTo>
                    <a:pt x="6725" y="18665"/>
                    <a:pt x="7527" y="19608"/>
                    <a:pt x="8613" y="19939"/>
                  </a:cubicBezTo>
                  <a:cubicBezTo>
                    <a:pt x="8941" y="20031"/>
                    <a:pt x="9274" y="20075"/>
                    <a:pt x="9605" y="20075"/>
                  </a:cubicBezTo>
                  <a:cubicBezTo>
                    <a:pt x="10464" y="20075"/>
                    <a:pt x="11305" y="19776"/>
                    <a:pt x="11987" y="19231"/>
                  </a:cubicBezTo>
                  <a:cubicBezTo>
                    <a:pt x="12907" y="18405"/>
                    <a:pt x="13544" y="17320"/>
                    <a:pt x="13780" y="16140"/>
                  </a:cubicBezTo>
                  <a:cubicBezTo>
                    <a:pt x="14016" y="15031"/>
                    <a:pt x="14039" y="13922"/>
                    <a:pt x="13851" y="12813"/>
                  </a:cubicBezTo>
                  <a:lnTo>
                    <a:pt x="13969" y="12813"/>
                  </a:lnTo>
                  <a:cubicBezTo>
                    <a:pt x="15951" y="12860"/>
                    <a:pt x="17980" y="13686"/>
                    <a:pt x="19112" y="15385"/>
                  </a:cubicBezTo>
                  <a:cubicBezTo>
                    <a:pt x="19372" y="15786"/>
                    <a:pt x="19561" y="16211"/>
                    <a:pt x="19702" y="16659"/>
                  </a:cubicBezTo>
                  <a:cubicBezTo>
                    <a:pt x="19729" y="16757"/>
                    <a:pt x="19803" y="16798"/>
                    <a:pt x="19880" y="16798"/>
                  </a:cubicBezTo>
                  <a:cubicBezTo>
                    <a:pt x="20006" y="16798"/>
                    <a:pt x="20139" y="16688"/>
                    <a:pt x="20080" y="16541"/>
                  </a:cubicBezTo>
                  <a:cubicBezTo>
                    <a:pt x="19490" y="13969"/>
                    <a:pt x="17060" y="12412"/>
                    <a:pt x="14582" y="12105"/>
                  </a:cubicBezTo>
                  <a:cubicBezTo>
                    <a:pt x="14299" y="12058"/>
                    <a:pt x="13969" y="12034"/>
                    <a:pt x="13662" y="12034"/>
                  </a:cubicBezTo>
                  <a:cubicBezTo>
                    <a:pt x="13355" y="10902"/>
                    <a:pt x="12836" y="9840"/>
                    <a:pt x="12105" y="8920"/>
                  </a:cubicBezTo>
                  <a:cubicBezTo>
                    <a:pt x="11538" y="8188"/>
                    <a:pt x="10831" y="7575"/>
                    <a:pt x="10052" y="7079"/>
                  </a:cubicBezTo>
                  <a:cubicBezTo>
                    <a:pt x="10477" y="5050"/>
                    <a:pt x="10052" y="2950"/>
                    <a:pt x="8872" y="1251"/>
                  </a:cubicBezTo>
                  <a:cubicBezTo>
                    <a:pt x="8565" y="826"/>
                    <a:pt x="8211" y="425"/>
                    <a:pt x="7810" y="71"/>
                  </a:cubicBezTo>
                  <a:cubicBezTo>
                    <a:pt x="7775" y="24"/>
                    <a:pt x="7722" y="1"/>
                    <a:pt x="76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6731516" y="1237793"/>
              <a:ext cx="32517" cy="33153"/>
            </a:xfrm>
            <a:custGeom>
              <a:avLst/>
              <a:gdLst/>
              <a:ahLst/>
              <a:cxnLst/>
              <a:rect l="l" t="t" r="r" b="b"/>
              <a:pathLst>
                <a:path w="1228" h="1252" extrusionOk="0">
                  <a:moveTo>
                    <a:pt x="614" y="1"/>
                  </a:moveTo>
                  <a:cubicBezTo>
                    <a:pt x="260" y="1"/>
                    <a:pt x="1" y="284"/>
                    <a:pt x="1" y="638"/>
                  </a:cubicBezTo>
                  <a:cubicBezTo>
                    <a:pt x="1" y="968"/>
                    <a:pt x="260" y="1251"/>
                    <a:pt x="614" y="1251"/>
                  </a:cubicBezTo>
                  <a:cubicBezTo>
                    <a:pt x="945" y="1251"/>
                    <a:pt x="1228" y="968"/>
                    <a:pt x="1228" y="638"/>
                  </a:cubicBezTo>
                  <a:cubicBezTo>
                    <a:pt x="1228" y="284"/>
                    <a:pt x="945" y="1"/>
                    <a:pt x="614" y="1"/>
                  </a:cubicBezTo>
                  <a:close/>
                </a:path>
              </a:pathLst>
            </a:custGeom>
            <a:solidFill>
              <a:srgbClr val="C5E8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02" name="Google Shape;202;p2"/>
          <p:cNvGrpSpPr/>
          <p:nvPr/>
        </p:nvGrpSpPr>
        <p:grpSpPr>
          <a:xfrm>
            <a:off x="9678879" y="6192978"/>
            <a:ext cx="637363" cy="547501"/>
            <a:chOff x="5263209" y="4056946"/>
            <a:chExt cx="478022" cy="410626"/>
          </a:xfrm>
        </p:grpSpPr>
        <p:sp>
          <p:nvSpPr>
            <p:cNvPr id="203" name="Google Shape;203;p2"/>
            <p:cNvSpPr/>
            <p:nvPr/>
          </p:nvSpPr>
          <p:spPr>
            <a:xfrm>
              <a:off x="5668728" y="4056946"/>
              <a:ext cx="72502" cy="71893"/>
            </a:xfrm>
            <a:custGeom>
              <a:avLst/>
              <a:gdLst/>
              <a:ahLst/>
              <a:cxnLst/>
              <a:rect l="l" t="t" r="r" b="b"/>
              <a:pathLst>
                <a:path w="2738" h="2715" extrusionOk="0">
                  <a:moveTo>
                    <a:pt x="1369" y="1"/>
                  </a:moveTo>
                  <a:cubicBezTo>
                    <a:pt x="614" y="1"/>
                    <a:pt x="0" y="614"/>
                    <a:pt x="0" y="1369"/>
                  </a:cubicBezTo>
                  <a:cubicBezTo>
                    <a:pt x="0" y="2101"/>
                    <a:pt x="614" y="2714"/>
                    <a:pt x="1369" y="2714"/>
                  </a:cubicBezTo>
                  <a:cubicBezTo>
                    <a:pt x="2124" y="2714"/>
                    <a:pt x="2737" y="2101"/>
                    <a:pt x="2737" y="1369"/>
                  </a:cubicBezTo>
                  <a:cubicBezTo>
                    <a:pt x="2737" y="614"/>
                    <a:pt x="2124" y="1"/>
                    <a:pt x="1369" y="1"/>
                  </a:cubicBezTo>
                  <a:close/>
                </a:path>
              </a:pathLst>
            </a:custGeom>
            <a:solidFill>
              <a:srgbClr val="C5E8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5263209" y="4093806"/>
              <a:ext cx="345564" cy="373765"/>
            </a:xfrm>
            <a:custGeom>
              <a:avLst/>
              <a:gdLst/>
              <a:ahLst/>
              <a:cxnLst/>
              <a:rect l="l" t="t" r="r" b="b"/>
              <a:pathLst>
                <a:path w="13050" h="14115" extrusionOk="0">
                  <a:moveTo>
                    <a:pt x="6065" y="1"/>
                  </a:moveTo>
                  <a:cubicBezTo>
                    <a:pt x="5782" y="260"/>
                    <a:pt x="5475" y="520"/>
                    <a:pt x="5192" y="732"/>
                  </a:cubicBezTo>
                  <a:cubicBezTo>
                    <a:pt x="4036" y="1558"/>
                    <a:pt x="2809" y="2242"/>
                    <a:pt x="1535" y="2809"/>
                  </a:cubicBezTo>
                  <a:cubicBezTo>
                    <a:pt x="1039" y="3045"/>
                    <a:pt x="520" y="3257"/>
                    <a:pt x="1" y="3422"/>
                  </a:cubicBezTo>
                  <a:cubicBezTo>
                    <a:pt x="25" y="3564"/>
                    <a:pt x="95" y="3682"/>
                    <a:pt x="166" y="3800"/>
                  </a:cubicBezTo>
                  <a:cubicBezTo>
                    <a:pt x="662" y="4578"/>
                    <a:pt x="1228" y="5357"/>
                    <a:pt x="1865" y="6065"/>
                  </a:cubicBezTo>
                  <a:cubicBezTo>
                    <a:pt x="3587" y="8212"/>
                    <a:pt x="4980" y="10619"/>
                    <a:pt x="6018" y="13191"/>
                  </a:cubicBezTo>
                  <a:cubicBezTo>
                    <a:pt x="6112" y="13521"/>
                    <a:pt x="6301" y="13780"/>
                    <a:pt x="6560" y="13993"/>
                  </a:cubicBezTo>
                  <a:cubicBezTo>
                    <a:pt x="6702" y="14064"/>
                    <a:pt x="6891" y="14111"/>
                    <a:pt x="7056" y="14111"/>
                  </a:cubicBezTo>
                  <a:cubicBezTo>
                    <a:pt x="7113" y="14113"/>
                    <a:pt x="7169" y="14114"/>
                    <a:pt x="7226" y="14114"/>
                  </a:cubicBezTo>
                  <a:cubicBezTo>
                    <a:pt x="7735" y="14114"/>
                    <a:pt x="8240" y="14019"/>
                    <a:pt x="8708" y="13828"/>
                  </a:cubicBezTo>
                  <a:cubicBezTo>
                    <a:pt x="8708" y="13828"/>
                    <a:pt x="11185" y="12813"/>
                    <a:pt x="12860" y="11161"/>
                  </a:cubicBezTo>
                  <a:lnTo>
                    <a:pt x="13049" y="10996"/>
                  </a:lnTo>
                  <a:cubicBezTo>
                    <a:pt x="10288" y="7622"/>
                    <a:pt x="7929" y="3941"/>
                    <a:pt x="60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5420809" y="4061910"/>
              <a:ext cx="209351" cy="323692"/>
            </a:xfrm>
            <a:custGeom>
              <a:avLst/>
              <a:gdLst/>
              <a:ahLst/>
              <a:cxnLst/>
              <a:rect l="l" t="t" r="r" b="b"/>
              <a:pathLst>
                <a:path w="7906" h="12224" extrusionOk="0">
                  <a:moveTo>
                    <a:pt x="1157" y="1"/>
                  </a:moveTo>
                  <a:cubicBezTo>
                    <a:pt x="827" y="449"/>
                    <a:pt x="426" y="850"/>
                    <a:pt x="1" y="1228"/>
                  </a:cubicBezTo>
                  <a:cubicBezTo>
                    <a:pt x="1865" y="5168"/>
                    <a:pt x="4224" y="8849"/>
                    <a:pt x="6985" y="12223"/>
                  </a:cubicBezTo>
                  <a:cubicBezTo>
                    <a:pt x="7315" y="11916"/>
                    <a:pt x="7599" y="11515"/>
                    <a:pt x="7787" y="11091"/>
                  </a:cubicBezTo>
                  <a:cubicBezTo>
                    <a:pt x="7858" y="10925"/>
                    <a:pt x="7905" y="10760"/>
                    <a:pt x="7905" y="10572"/>
                  </a:cubicBezTo>
                  <a:cubicBezTo>
                    <a:pt x="7835" y="10265"/>
                    <a:pt x="7669" y="9958"/>
                    <a:pt x="7433" y="9746"/>
                  </a:cubicBezTo>
                  <a:cubicBezTo>
                    <a:pt x="5569" y="7693"/>
                    <a:pt x="4036" y="5381"/>
                    <a:pt x="2856" y="2879"/>
                  </a:cubicBezTo>
                  <a:cubicBezTo>
                    <a:pt x="2478" y="2006"/>
                    <a:pt x="2054" y="1157"/>
                    <a:pt x="1558" y="355"/>
                  </a:cubicBezTo>
                  <a:cubicBezTo>
                    <a:pt x="1487" y="213"/>
                    <a:pt x="1369" y="95"/>
                    <a:pt x="1228" y="24"/>
                  </a:cubicBezTo>
                  <a:lnTo>
                    <a:pt x="115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5263209" y="4061036"/>
              <a:ext cx="191239" cy="124615"/>
            </a:xfrm>
            <a:custGeom>
              <a:avLst/>
              <a:gdLst/>
              <a:ahLst/>
              <a:cxnLst/>
              <a:rect l="l" t="t" r="r" b="b"/>
              <a:pathLst>
                <a:path w="7222" h="4706" extrusionOk="0">
                  <a:moveTo>
                    <a:pt x="6962" y="0"/>
                  </a:moveTo>
                  <a:cubicBezTo>
                    <a:pt x="6924" y="0"/>
                    <a:pt x="6885" y="3"/>
                    <a:pt x="6844" y="10"/>
                  </a:cubicBezTo>
                  <a:cubicBezTo>
                    <a:pt x="6089" y="105"/>
                    <a:pt x="5333" y="341"/>
                    <a:pt x="4649" y="671"/>
                  </a:cubicBezTo>
                  <a:cubicBezTo>
                    <a:pt x="3399" y="1284"/>
                    <a:pt x="2219" y="2063"/>
                    <a:pt x="1157" y="2960"/>
                  </a:cubicBezTo>
                  <a:cubicBezTo>
                    <a:pt x="803" y="3314"/>
                    <a:pt x="473" y="3715"/>
                    <a:pt x="190" y="4139"/>
                  </a:cubicBezTo>
                  <a:cubicBezTo>
                    <a:pt x="72" y="4281"/>
                    <a:pt x="1" y="4446"/>
                    <a:pt x="1" y="4611"/>
                  </a:cubicBezTo>
                  <a:cubicBezTo>
                    <a:pt x="1" y="4635"/>
                    <a:pt x="1" y="4659"/>
                    <a:pt x="1" y="4706"/>
                  </a:cubicBezTo>
                  <a:cubicBezTo>
                    <a:pt x="520" y="4517"/>
                    <a:pt x="1016" y="4305"/>
                    <a:pt x="1511" y="4069"/>
                  </a:cubicBezTo>
                  <a:cubicBezTo>
                    <a:pt x="2809" y="3502"/>
                    <a:pt x="4036" y="2818"/>
                    <a:pt x="5192" y="1992"/>
                  </a:cubicBezTo>
                  <a:cubicBezTo>
                    <a:pt x="5947" y="1450"/>
                    <a:pt x="6631" y="789"/>
                    <a:pt x="7221" y="34"/>
                  </a:cubicBezTo>
                  <a:cubicBezTo>
                    <a:pt x="7138" y="17"/>
                    <a:pt x="7054" y="0"/>
                    <a:pt x="69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5316964" y="4159425"/>
              <a:ext cx="208080" cy="273088"/>
            </a:xfrm>
            <a:custGeom>
              <a:avLst/>
              <a:gdLst/>
              <a:ahLst/>
              <a:cxnLst/>
              <a:rect l="l" t="t" r="r" b="b"/>
              <a:pathLst>
                <a:path w="7858" h="10313" extrusionOk="0">
                  <a:moveTo>
                    <a:pt x="2289" y="0"/>
                  </a:moveTo>
                  <a:lnTo>
                    <a:pt x="1534" y="472"/>
                  </a:lnTo>
                  <a:cubicBezTo>
                    <a:pt x="1799" y="886"/>
                    <a:pt x="1437" y="1288"/>
                    <a:pt x="1067" y="1288"/>
                  </a:cubicBezTo>
                  <a:cubicBezTo>
                    <a:pt x="909" y="1288"/>
                    <a:pt x="750" y="1215"/>
                    <a:pt x="637" y="1038"/>
                  </a:cubicBezTo>
                  <a:lnTo>
                    <a:pt x="95" y="1369"/>
                  </a:lnTo>
                  <a:cubicBezTo>
                    <a:pt x="24" y="1416"/>
                    <a:pt x="0" y="1510"/>
                    <a:pt x="47" y="1605"/>
                  </a:cubicBezTo>
                  <a:lnTo>
                    <a:pt x="5451" y="10241"/>
                  </a:lnTo>
                  <a:cubicBezTo>
                    <a:pt x="5481" y="10286"/>
                    <a:pt x="5531" y="10312"/>
                    <a:pt x="5582" y="10312"/>
                  </a:cubicBezTo>
                  <a:cubicBezTo>
                    <a:pt x="5610" y="10312"/>
                    <a:pt x="5638" y="10305"/>
                    <a:pt x="5663" y="10288"/>
                  </a:cubicBezTo>
                  <a:lnTo>
                    <a:pt x="6206" y="9958"/>
                  </a:lnTo>
                  <a:cubicBezTo>
                    <a:pt x="5943" y="9530"/>
                    <a:pt x="6298" y="9137"/>
                    <a:pt x="6665" y="9137"/>
                  </a:cubicBezTo>
                  <a:cubicBezTo>
                    <a:pt x="6825" y="9137"/>
                    <a:pt x="6988" y="9212"/>
                    <a:pt x="7102" y="9391"/>
                  </a:cubicBezTo>
                  <a:lnTo>
                    <a:pt x="7857" y="8919"/>
                  </a:lnTo>
                  <a:lnTo>
                    <a:pt x="22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5376942" y="4138611"/>
              <a:ext cx="183083" cy="257015"/>
            </a:xfrm>
            <a:custGeom>
              <a:avLst/>
              <a:gdLst/>
              <a:ahLst/>
              <a:cxnLst/>
              <a:rect l="l" t="t" r="r" b="b"/>
              <a:pathLst>
                <a:path w="6914" h="9706" extrusionOk="0">
                  <a:moveTo>
                    <a:pt x="1341" y="0"/>
                  </a:moveTo>
                  <a:cubicBezTo>
                    <a:pt x="1305" y="0"/>
                    <a:pt x="1266" y="12"/>
                    <a:pt x="1227" y="31"/>
                  </a:cubicBezTo>
                  <a:lnTo>
                    <a:pt x="0" y="786"/>
                  </a:lnTo>
                  <a:lnTo>
                    <a:pt x="5569" y="9705"/>
                  </a:lnTo>
                  <a:lnTo>
                    <a:pt x="6796" y="8950"/>
                  </a:lnTo>
                  <a:cubicBezTo>
                    <a:pt x="6890" y="8903"/>
                    <a:pt x="6914" y="8785"/>
                    <a:pt x="6867" y="8714"/>
                  </a:cubicBezTo>
                  <a:lnTo>
                    <a:pt x="1463" y="78"/>
                  </a:lnTo>
                  <a:cubicBezTo>
                    <a:pt x="1436" y="23"/>
                    <a:pt x="1392" y="0"/>
                    <a:pt x="1341" y="0"/>
                  </a:cubicBezTo>
                  <a:close/>
                </a:path>
              </a:pathLst>
            </a:custGeom>
            <a:solidFill>
              <a:srgbClr val="EDF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5389440" y="4264022"/>
              <a:ext cx="61248" cy="54019"/>
            </a:xfrm>
            <a:custGeom>
              <a:avLst/>
              <a:gdLst/>
              <a:ahLst/>
              <a:cxnLst/>
              <a:rect l="l" t="t" r="r" b="b"/>
              <a:pathLst>
                <a:path w="2313" h="2040" extrusionOk="0">
                  <a:moveTo>
                    <a:pt x="1153" y="0"/>
                  </a:moveTo>
                  <a:cubicBezTo>
                    <a:pt x="971" y="0"/>
                    <a:pt x="785" y="50"/>
                    <a:pt x="614" y="156"/>
                  </a:cubicBezTo>
                  <a:cubicBezTo>
                    <a:pt x="142" y="463"/>
                    <a:pt x="0" y="1076"/>
                    <a:pt x="307" y="1548"/>
                  </a:cubicBezTo>
                  <a:cubicBezTo>
                    <a:pt x="489" y="1867"/>
                    <a:pt x="819" y="2040"/>
                    <a:pt x="1157" y="2040"/>
                  </a:cubicBezTo>
                  <a:cubicBezTo>
                    <a:pt x="1343" y="2040"/>
                    <a:pt x="1531" y="1987"/>
                    <a:pt x="1699" y="1878"/>
                  </a:cubicBezTo>
                  <a:cubicBezTo>
                    <a:pt x="2171" y="1595"/>
                    <a:pt x="2313" y="958"/>
                    <a:pt x="2029" y="486"/>
                  </a:cubicBezTo>
                  <a:cubicBezTo>
                    <a:pt x="1829" y="178"/>
                    <a:pt x="1497" y="0"/>
                    <a:pt x="1153" y="0"/>
                  </a:cubicBezTo>
                  <a:close/>
                </a:path>
              </a:pathLst>
            </a:custGeom>
            <a:solidFill>
              <a:srgbClr val="73BC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5406308" y="4272522"/>
              <a:ext cx="28148" cy="36251"/>
            </a:xfrm>
            <a:custGeom>
              <a:avLst/>
              <a:gdLst/>
              <a:ahLst/>
              <a:cxnLst/>
              <a:rect l="l" t="t" r="r" b="b"/>
              <a:pathLst>
                <a:path w="1063" h="1369" extrusionOk="0">
                  <a:moveTo>
                    <a:pt x="354" y="0"/>
                  </a:moveTo>
                  <a:lnTo>
                    <a:pt x="0" y="236"/>
                  </a:lnTo>
                  <a:lnTo>
                    <a:pt x="708" y="1369"/>
                  </a:lnTo>
                  <a:lnTo>
                    <a:pt x="1062" y="1156"/>
                  </a:lnTo>
                  <a:lnTo>
                    <a:pt x="354" y="0"/>
                  </a:lnTo>
                  <a:close/>
                </a:path>
              </a:pathLst>
            </a:custGeom>
            <a:solidFill>
              <a:srgbClr val="277C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5402548" y="4276892"/>
              <a:ext cx="36278" cy="28122"/>
            </a:xfrm>
            <a:custGeom>
              <a:avLst/>
              <a:gdLst/>
              <a:ahLst/>
              <a:cxnLst/>
              <a:rect l="l" t="t" r="r" b="b"/>
              <a:pathLst>
                <a:path w="1370" h="1062" extrusionOk="0">
                  <a:moveTo>
                    <a:pt x="1133" y="0"/>
                  </a:moveTo>
                  <a:lnTo>
                    <a:pt x="1" y="708"/>
                  </a:lnTo>
                  <a:lnTo>
                    <a:pt x="213" y="1062"/>
                  </a:lnTo>
                  <a:lnTo>
                    <a:pt x="1369" y="354"/>
                  </a:lnTo>
                  <a:lnTo>
                    <a:pt x="1133" y="0"/>
                  </a:lnTo>
                  <a:close/>
                </a:path>
              </a:pathLst>
            </a:custGeom>
            <a:solidFill>
              <a:srgbClr val="277C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5314448" y="4090906"/>
              <a:ext cx="81876" cy="50233"/>
            </a:xfrm>
            <a:custGeom>
              <a:avLst/>
              <a:gdLst/>
              <a:ahLst/>
              <a:cxnLst/>
              <a:rect l="l" t="t" r="r" b="b"/>
              <a:pathLst>
                <a:path w="3092" h="1897" extrusionOk="0">
                  <a:moveTo>
                    <a:pt x="2810" y="0"/>
                  </a:moveTo>
                  <a:cubicBezTo>
                    <a:pt x="2527" y="0"/>
                    <a:pt x="1946" y="243"/>
                    <a:pt x="1322" y="628"/>
                  </a:cubicBezTo>
                  <a:cubicBezTo>
                    <a:pt x="543" y="1100"/>
                    <a:pt x="1" y="1666"/>
                    <a:pt x="119" y="1832"/>
                  </a:cubicBezTo>
                  <a:cubicBezTo>
                    <a:pt x="146" y="1876"/>
                    <a:pt x="207" y="1897"/>
                    <a:pt x="294" y="1897"/>
                  </a:cubicBezTo>
                  <a:cubicBezTo>
                    <a:pt x="580" y="1897"/>
                    <a:pt x="1149" y="1669"/>
                    <a:pt x="1747" y="1289"/>
                  </a:cubicBezTo>
                  <a:cubicBezTo>
                    <a:pt x="2525" y="793"/>
                    <a:pt x="3092" y="251"/>
                    <a:pt x="2974" y="62"/>
                  </a:cubicBezTo>
                  <a:cubicBezTo>
                    <a:pt x="2948" y="20"/>
                    <a:pt x="2891" y="0"/>
                    <a:pt x="28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1700983" y="379072"/>
            <a:ext cx="401635" cy="399569"/>
            <a:chOff x="3312562" y="901016"/>
            <a:chExt cx="301226" cy="299677"/>
          </a:xfrm>
        </p:grpSpPr>
        <p:sp>
          <p:nvSpPr>
            <p:cNvPr id="214" name="Google Shape;214;p2"/>
            <p:cNvSpPr/>
            <p:nvPr/>
          </p:nvSpPr>
          <p:spPr>
            <a:xfrm>
              <a:off x="3312562" y="901016"/>
              <a:ext cx="271817" cy="289320"/>
            </a:xfrm>
            <a:custGeom>
              <a:avLst/>
              <a:gdLst/>
              <a:ahLst/>
              <a:cxnLst/>
              <a:rect l="l" t="t" r="r" b="b"/>
              <a:pathLst>
                <a:path w="10265" h="10926" extrusionOk="0">
                  <a:moveTo>
                    <a:pt x="6725" y="1"/>
                  </a:moveTo>
                  <a:cubicBezTo>
                    <a:pt x="6631" y="24"/>
                    <a:pt x="6536" y="95"/>
                    <a:pt x="6466" y="166"/>
                  </a:cubicBezTo>
                  <a:cubicBezTo>
                    <a:pt x="5970" y="685"/>
                    <a:pt x="5498" y="1228"/>
                    <a:pt x="5074" y="1794"/>
                  </a:cubicBezTo>
                  <a:cubicBezTo>
                    <a:pt x="3776" y="3446"/>
                    <a:pt x="2242" y="4885"/>
                    <a:pt x="520" y="6088"/>
                  </a:cubicBezTo>
                  <a:cubicBezTo>
                    <a:pt x="307" y="6206"/>
                    <a:pt x="119" y="6395"/>
                    <a:pt x="24" y="6607"/>
                  </a:cubicBezTo>
                  <a:cubicBezTo>
                    <a:pt x="1" y="6749"/>
                    <a:pt x="1" y="6891"/>
                    <a:pt x="24" y="7009"/>
                  </a:cubicBezTo>
                  <a:cubicBezTo>
                    <a:pt x="95" y="7433"/>
                    <a:pt x="260" y="7834"/>
                    <a:pt x="520" y="8188"/>
                  </a:cubicBezTo>
                  <a:cubicBezTo>
                    <a:pt x="1251" y="9203"/>
                    <a:pt x="2148" y="10100"/>
                    <a:pt x="3186" y="10807"/>
                  </a:cubicBezTo>
                  <a:lnTo>
                    <a:pt x="3351" y="10925"/>
                  </a:lnTo>
                  <a:cubicBezTo>
                    <a:pt x="5357" y="8306"/>
                    <a:pt x="7693" y="5947"/>
                    <a:pt x="10264" y="3918"/>
                  </a:cubicBezTo>
                  <a:cubicBezTo>
                    <a:pt x="10029" y="3752"/>
                    <a:pt x="9793" y="3564"/>
                    <a:pt x="9580" y="3375"/>
                  </a:cubicBezTo>
                  <a:cubicBezTo>
                    <a:pt x="8778" y="2667"/>
                    <a:pt x="8070" y="1865"/>
                    <a:pt x="7433" y="1015"/>
                  </a:cubicBezTo>
                  <a:cubicBezTo>
                    <a:pt x="7174" y="685"/>
                    <a:pt x="6938" y="355"/>
                    <a:pt x="67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3399471" y="1003549"/>
              <a:ext cx="213085" cy="197144"/>
            </a:xfrm>
            <a:custGeom>
              <a:avLst/>
              <a:gdLst/>
              <a:ahLst/>
              <a:cxnLst/>
              <a:rect l="l" t="t" r="r" b="b"/>
              <a:pathLst>
                <a:path w="8047" h="7445" extrusionOk="0">
                  <a:moveTo>
                    <a:pt x="6937" y="1"/>
                  </a:moveTo>
                  <a:cubicBezTo>
                    <a:pt x="4342" y="2030"/>
                    <a:pt x="2030" y="4389"/>
                    <a:pt x="0" y="7008"/>
                  </a:cubicBezTo>
                  <a:cubicBezTo>
                    <a:pt x="307" y="7197"/>
                    <a:pt x="614" y="7339"/>
                    <a:pt x="968" y="7409"/>
                  </a:cubicBezTo>
                  <a:cubicBezTo>
                    <a:pt x="1039" y="7433"/>
                    <a:pt x="1109" y="7445"/>
                    <a:pt x="1177" y="7445"/>
                  </a:cubicBezTo>
                  <a:cubicBezTo>
                    <a:pt x="1245" y="7445"/>
                    <a:pt x="1310" y="7433"/>
                    <a:pt x="1369" y="7409"/>
                  </a:cubicBezTo>
                  <a:cubicBezTo>
                    <a:pt x="1605" y="7315"/>
                    <a:pt x="1794" y="7150"/>
                    <a:pt x="1912" y="6914"/>
                  </a:cubicBezTo>
                  <a:cubicBezTo>
                    <a:pt x="3115" y="5192"/>
                    <a:pt x="4554" y="3658"/>
                    <a:pt x="6206" y="2360"/>
                  </a:cubicBezTo>
                  <a:cubicBezTo>
                    <a:pt x="6796" y="1959"/>
                    <a:pt x="7339" y="1487"/>
                    <a:pt x="7858" y="992"/>
                  </a:cubicBezTo>
                  <a:cubicBezTo>
                    <a:pt x="7952" y="897"/>
                    <a:pt x="7999" y="803"/>
                    <a:pt x="8046" y="685"/>
                  </a:cubicBezTo>
                  <a:cubicBezTo>
                    <a:pt x="8046" y="685"/>
                    <a:pt x="8046" y="661"/>
                    <a:pt x="8046" y="638"/>
                  </a:cubicBezTo>
                  <a:cubicBezTo>
                    <a:pt x="7669" y="472"/>
                    <a:pt x="7291" y="236"/>
                    <a:pt x="69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3490047" y="903145"/>
              <a:ext cx="123741" cy="121464"/>
            </a:xfrm>
            <a:custGeom>
              <a:avLst/>
              <a:gdLst/>
              <a:ahLst/>
              <a:cxnLst/>
              <a:rect l="l" t="t" r="r" b="b"/>
              <a:pathLst>
                <a:path w="4673" h="4587" extrusionOk="0">
                  <a:moveTo>
                    <a:pt x="153" y="0"/>
                  </a:moveTo>
                  <a:cubicBezTo>
                    <a:pt x="118" y="0"/>
                    <a:pt x="83" y="3"/>
                    <a:pt x="47" y="9"/>
                  </a:cubicBezTo>
                  <a:lnTo>
                    <a:pt x="0" y="33"/>
                  </a:lnTo>
                  <a:cubicBezTo>
                    <a:pt x="213" y="387"/>
                    <a:pt x="449" y="717"/>
                    <a:pt x="708" y="1047"/>
                  </a:cubicBezTo>
                  <a:cubicBezTo>
                    <a:pt x="1345" y="1920"/>
                    <a:pt x="2077" y="2699"/>
                    <a:pt x="2855" y="3407"/>
                  </a:cubicBezTo>
                  <a:cubicBezTo>
                    <a:pt x="3398" y="3879"/>
                    <a:pt x="4011" y="4280"/>
                    <a:pt x="4648" y="4587"/>
                  </a:cubicBezTo>
                  <a:cubicBezTo>
                    <a:pt x="4672" y="4492"/>
                    <a:pt x="4648" y="4374"/>
                    <a:pt x="4601" y="4303"/>
                  </a:cubicBezTo>
                  <a:cubicBezTo>
                    <a:pt x="4413" y="3737"/>
                    <a:pt x="4129" y="3242"/>
                    <a:pt x="3752" y="2793"/>
                  </a:cubicBezTo>
                  <a:cubicBezTo>
                    <a:pt x="3091" y="1968"/>
                    <a:pt x="2313" y="1236"/>
                    <a:pt x="1487" y="599"/>
                  </a:cubicBezTo>
                  <a:cubicBezTo>
                    <a:pt x="1156" y="387"/>
                    <a:pt x="802" y="221"/>
                    <a:pt x="449" y="80"/>
                  </a:cubicBezTo>
                  <a:cubicBezTo>
                    <a:pt x="360" y="27"/>
                    <a:pt x="258" y="0"/>
                    <a:pt x="153" y="0"/>
                  </a:cubicBezTo>
                  <a:close/>
                </a:path>
              </a:pathLst>
            </a:custGeom>
            <a:solidFill>
              <a:srgbClr val="E0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3341293" y="943808"/>
              <a:ext cx="186843" cy="186552"/>
            </a:xfrm>
            <a:custGeom>
              <a:avLst/>
              <a:gdLst/>
              <a:ahLst/>
              <a:cxnLst/>
              <a:rect l="l" t="t" r="r" b="b"/>
              <a:pathLst>
                <a:path w="7056" h="7045" extrusionOk="0">
                  <a:moveTo>
                    <a:pt x="5605" y="1"/>
                  </a:moveTo>
                  <a:cubicBezTo>
                    <a:pt x="5575" y="1"/>
                    <a:pt x="5546" y="13"/>
                    <a:pt x="5522" y="36"/>
                  </a:cubicBezTo>
                  <a:lnTo>
                    <a:pt x="48" y="5487"/>
                  </a:lnTo>
                  <a:cubicBezTo>
                    <a:pt x="1" y="5534"/>
                    <a:pt x="1" y="5605"/>
                    <a:pt x="48" y="5676"/>
                  </a:cubicBezTo>
                  <a:lnTo>
                    <a:pt x="378" y="6006"/>
                  </a:lnTo>
                  <a:cubicBezTo>
                    <a:pt x="465" y="5925"/>
                    <a:pt x="559" y="5891"/>
                    <a:pt x="650" y="5891"/>
                  </a:cubicBezTo>
                  <a:cubicBezTo>
                    <a:pt x="957" y="5891"/>
                    <a:pt x="1218" y="6281"/>
                    <a:pt x="945" y="6572"/>
                  </a:cubicBezTo>
                  <a:lnTo>
                    <a:pt x="1417" y="7044"/>
                  </a:lnTo>
                  <a:lnTo>
                    <a:pt x="7056" y="1429"/>
                  </a:lnTo>
                  <a:lnTo>
                    <a:pt x="6584" y="933"/>
                  </a:lnTo>
                  <a:cubicBezTo>
                    <a:pt x="6500" y="1007"/>
                    <a:pt x="6408" y="1038"/>
                    <a:pt x="6321" y="1038"/>
                  </a:cubicBezTo>
                  <a:cubicBezTo>
                    <a:pt x="6017" y="1038"/>
                    <a:pt x="5761" y="660"/>
                    <a:pt x="6018" y="367"/>
                  </a:cubicBezTo>
                  <a:lnTo>
                    <a:pt x="5687" y="36"/>
                  </a:lnTo>
                  <a:cubicBezTo>
                    <a:pt x="5664" y="13"/>
                    <a:pt x="5634" y="1"/>
                    <a:pt x="56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3377598" y="980987"/>
              <a:ext cx="171220" cy="170293"/>
            </a:xfrm>
            <a:custGeom>
              <a:avLst/>
              <a:gdLst/>
              <a:ahLst/>
              <a:cxnLst/>
              <a:rect l="l" t="t" r="r" b="b"/>
              <a:pathLst>
                <a:path w="6466" h="6431" extrusionOk="0">
                  <a:moveTo>
                    <a:pt x="5640" y="1"/>
                  </a:moveTo>
                  <a:lnTo>
                    <a:pt x="1" y="5640"/>
                  </a:lnTo>
                  <a:lnTo>
                    <a:pt x="779" y="6395"/>
                  </a:lnTo>
                  <a:cubicBezTo>
                    <a:pt x="803" y="6419"/>
                    <a:pt x="832" y="6431"/>
                    <a:pt x="865" y="6431"/>
                  </a:cubicBezTo>
                  <a:cubicBezTo>
                    <a:pt x="897" y="6431"/>
                    <a:pt x="933" y="6419"/>
                    <a:pt x="968" y="6395"/>
                  </a:cubicBezTo>
                  <a:lnTo>
                    <a:pt x="6419" y="968"/>
                  </a:lnTo>
                  <a:cubicBezTo>
                    <a:pt x="6466" y="898"/>
                    <a:pt x="6466" y="827"/>
                    <a:pt x="6419" y="780"/>
                  </a:cubicBezTo>
                  <a:lnTo>
                    <a:pt x="5640" y="1"/>
                  </a:lnTo>
                  <a:close/>
                </a:path>
              </a:pathLst>
            </a:custGeom>
            <a:solidFill>
              <a:srgbClr val="EDF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" name="Google Shape;219;p2"/>
            <p:cNvSpPr/>
            <p:nvPr/>
          </p:nvSpPr>
          <p:spPr>
            <a:xfrm>
              <a:off x="3416285" y="1014802"/>
              <a:ext cx="45016" cy="41044"/>
            </a:xfrm>
            <a:custGeom>
              <a:avLst/>
              <a:gdLst/>
              <a:ahLst/>
              <a:cxnLst/>
              <a:rect l="l" t="t" r="r" b="b"/>
              <a:pathLst>
                <a:path w="1700" h="1550" extrusionOk="0">
                  <a:moveTo>
                    <a:pt x="838" y="1"/>
                  </a:moveTo>
                  <a:cubicBezTo>
                    <a:pt x="647" y="1"/>
                    <a:pt x="457" y="72"/>
                    <a:pt x="307" y="210"/>
                  </a:cubicBezTo>
                  <a:cubicBezTo>
                    <a:pt x="0" y="517"/>
                    <a:pt x="0" y="1013"/>
                    <a:pt x="307" y="1319"/>
                  </a:cubicBezTo>
                  <a:cubicBezTo>
                    <a:pt x="449" y="1473"/>
                    <a:pt x="643" y="1549"/>
                    <a:pt x="841" y="1549"/>
                  </a:cubicBezTo>
                  <a:cubicBezTo>
                    <a:pt x="1039" y="1549"/>
                    <a:pt x="1239" y="1473"/>
                    <a:pt x="1392" y="1319"/>
                  </a:cubicBezTo>
                  <a:cubicBezTo>
                    <a:pt x="1699" y="1013"/>
                    <a:pt x="1699" y="517"/>
                    <a:pt x="1392" y="234"/>
                  </a:cubicBezTo>
                  <a:cubicBezTo>
                    <a:pt x="1236" y="78"/>
                    <a:pt x="1037" y="1"/>
                    <a:pt x="838" y="1"/>
                  </a:cubicBezTo>
                  <a:close/>
                </a:path>
              </a:pathLst>
            </a:custGeom>
            <a:solidFill>
              <a:srgbClr val="EF84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" name="Google Shape;220;p2"/>
            <p:cNvSpPr/>
            <p:nvPr/>
          </p:nvSpPr>
          <p:spPr>
            <a:xfrm>
              <a:off x="3426268" y="1022852"/>
              <a:ext cx="25024" cy="24415"/>
            </a:xfrm>
            <a:custGeom>
              <a:avLst/>
              <a:gdLst/>
              <a:ahLst/>
              <a:cxnLst/>
              <a:rect l="l" t="t" r="r" b="b"/>
              <a:pathLst>
                <a:path w="945" h="922" extrusionOk="0">
                  <a:moveTo>
                    <a:pt x="732" y="1"/>
                  </a:moveTo>
                  <a:lnTo>
                    <a:pt x="1" y="709"/>
                  </a:lnTo>
                  <a:lnTo>
                    <a:pt x="213" y="921"/>
                  </a:lnTo>
                  <a:lnTo>
                    <a:pt x="945" y="213"/>
                  </a:lnTo>
                  <a:lnTo>
                    <a:pt x="732" y="1"/>
                  </a:lnTo>
                  <a:close/>
                </a:path>
              </a:pathLst>
            </a:custGeom>
            <a:solidFill>
              <a:srgbClr val="B730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3426268" y="1022852"/>
              <a:ext cx="25024" cy="24415"/>
            </a:xfrm>
            <a:custGeom>
              <a:avLst/>
              <a:gdLst/>
              <a:ahLst/>
              <a:cxnLst/>
              <a:rect l="l" t="t" r="r" b="b"/>
              <a:pathLst>
                <a:path w="945" h="922" extrusionOk="0">
                  <a:moveTo>
                    <a:pt x="213" y="1"/>
                  </a:moveTo>
                  <a:lnTo>
                    <a:pt x="1" y="213"/>
                  </a:lnTo>
                  <a:lnTo>
                    <a:pt x="709" y="921"/>
                  </a:lnTo>
                  <a:lnTo>
                    <a:pt x="945" y="709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B730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3530032" y="935822"/>
              <a:ext cx="53754" cy="48856"/>
            </a:xfrm>
            <a:custGeom>
              <a:avLst/>
              <a:gdLst/>
              <a:ahLst/>
              <a:cxnLst/>
              <a:rect l="l" t="t" r="r" b="b"/>
              <a:pathLst>
                <a:path w="2030" h="1845" extrusionOk="0">
                  <a:moveTo>
                    <a:pt x="192" y="0"/>
                  </a:moveTo>
                  <a:cubicBezTo>
                    <a:pt x="160" y="0"/>
                    <a:pt x="135" y="9"/>
                    <a:pt x="118" y="26"/>
                  </a:cubicBezTo>
                  <a:cubicBezTo>
                    <a:pt x="0" y="144"/>
                    <a:pt x="307" y="639"/>
                    <a:pt x="803" y="1135"/>
                  </a:cubicBezTo>
                  <a:cubicBezTo>
                    <a:pt x="1226" y="1558"/>
                    <a:pt x="1650" y="1844"/>
                    <a:pt x="1838" y="1844"/>
                  </a:cubicBezTo>
                  <a:cubicBezTo>
                    <a:pt x="1869" y="1844"/>
                    <a:pt x="1894" y="1836"/>
                    <a:pt x="1912" y="1819"/>
                  </a:cubicBezTo>
                  <a:cubicBezTo>
                    <a:pt x="2029" y="1725"/>
                    <a:pt x="1723" y="1205"/>
                    <a:pt x="1227" y="710"/>
                  </a:cubicBezTo>
                  <a:cubicBezTo>
                    <a:pt x="803" y="286"/>
                    <a:pt x="380" y="0"/>
                    <a:pt x="192" y="0"/>
                  </a:cubicBezTo>
                  <a:close/>
                </a:path>
              </a:pathLst>
            </a:custGeom>
            <a:solidFill>
              <a:srgbClr val="B730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23" name="Google Shape;223;p2"/>
          <p:cNvGrpSpPr/>
          <p:nvPr/>
        </p:nvGrpSpPr>
        <p:grpSpPr>
          <a:xfrm rot="-928815">
            <a:off x="9234982" y="-380590"/>
            <a:ext cx="1302669" cy="1075617"/>
            <a:chOff x="8637793" y="1787288"/>
            <a:chExt cx="977024" cy="806732"/>
          </a:xfrm>
        </p:grpSpPr>
        <p:grpSp>
          <p:nvGrpSpPr>
            <p:cNvPr id="224" name="Google Shape;224;p2"/>
            <p:cNvGrpSpPr/>
            <p:nvPr/>
          </p:nvGrpSpPr>
          <p:grpSpPr>
            <a:xfrm>
              <a:off x="8637793" y="1787288"/>
              <a:ext cx="977024" cy="806732"/>
              <a:chOff x="7418593" y="2244488"/>
              <a:chExt cx="977024" cy="806732"/>
            </a:xfrm>
          </p:grpSpPr>
          <p:sp>
            <p:nvSpPr>
              <p:cNvPr id="225" name="Google Shape;225;p2"/>
              <p:cNvSpPr/>
              <p:nvPr/>
            </p:nvSpPr>
            <p:spPr>
              <a:xfrm>
                <a:off x="7418593" y="2244488"/>
                <a:ext cx="930375" cy="747292"/>
              </a:xfrm>
              <a:custGeom>
                <a:avLst/>
                <a:gdLst/>
                <a:ahLst/>
                <a:cxnLst/>
                <a:rect l="l" t="t" r="r" b="b"/>
                <a:pathLst>
                  <a:path w="35135" h="28221" extrusionOk="0">
                    <a:moveTo>
                      <a:pt x="33294" y="0"/>
                    </a:moveTo>
                    <a:lnTo>
                      <a:pt x="1" y="25861"/>
                    </a:lnTo>
                    <a:lnTo>
                      <a:pt x="1865" y="28220"/>
                    </a:lnTo>
                    <a:lnTo>
                      <a:pt x="35134" y="2383"/>
                    </a:lnTo>
                    <a:lnTo>
                      <a:pt x="3329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226" name="Google Shape;226;p2"/>
              <p:cNvSpPr/>
              <p:nvPr/>
            </p:nvSpPr>
            <p:spPr>
              <a:xfrm>
                <a:off x="7465904" y="2303928"/>
                <a:ext cx="929713" cy="747292"/>
              </a:xfrm>
              <a:custGeom>
                <a:avLst/>
                <a:gdLst/>
                <a:ahLst/>
                <a:cxnLst/>
                <a:rect l="l" t="t" r="r" b="b"/>
                <a:pathLst>
                  <a:path w="35110" h="28221" extrusionOk="0">
                    <a:moveTo>
                      <a:pt x="33269" y="0"/>
                    </a:moveTo>
                    <a:lnTo>
                      <a:pt x="0" y="25837"/>
                    </a:lnTo>
                    <a:lnTo>
                      <a:pt x="1840" y="28220"/>
                    </a:lnTo>
                    <a:lnTo>
                      <a:pt x="35110" y="2383"/>
                    </a:lnTo>
                    <a:lnTo>
                      <a:pt x="3326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227" name="Google Shape;227;p2"/>
              <p:cNvSpPr/>
              <p:nvPr/>
            </p:nvSpPr>
            <p:spPr>
              <a:xfrm>
                <a:off x="7547534" y="2914795"/>
                <a:ext cx="53119" cy="64373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31" extrusionOk="0">
                    <a:moveTo>
                      <a:pt x="307" y="0"/>
                    </a:moveTo>
                    <a:lnTo>
                      <a:pt x="0" y="236"/>
                    </a:lnTo>
                    <a:lnTo>
                      <a:pt x="1723" y="2431"/>
                    </a:lnTo>
                    <a:lnTo>
                      <a:pt x="2006" y="2195"/>
                    </a:lnTo>
                    <a:lnTo>
                      <a:pt x="3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228" name="Google Shape;228;p2"/>
              <p:cNvSpPr/>
              <p:nvPr/>
            </p:nvSpPr>
            <p:spPr>
              <a:xfrm>
                <a:off x="7596893" y="2876054"/>
                <a:ext cx="53119" cy="65008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55" extrusionOk="0">
                    <a:moveTo>
                      <a:pt x="307" y="1"/>
                    </a:moveTo>
                    <a:lnTo>
                      <a:pt x="0" y="236"/>
                    </a:lnTo>
                    <a:lnTo>
                      <a:pt x="1723" y="2454"/>
                    </a:lnTo>
                    <a:lnTo>
                      <a:pt x="2006" y="2218"/>
                    </a:lnTo>
                    <a:lnTo>
                      <a:pt x="3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229" name="Google Shape;229;p2"/>
              <p:cNvSpPr/>
              <p:nvPr/>
            </p:nvSpPr>
            <p:spPr>
              <a:xfrm>
                <a:off x="7646253" y="2837949"/>
                <a:ext cx="53119" cy="65008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55" extrusionOk="0">
                    <a:moveTo>
                      <a:pt x="307" y="0"/>
                    </a:moveTo>
                    <a:lnTo>
                      <a:pt x="0" y="236"/>
                    </a:lnTo>
                    <a:lnTo>
                      <a:pt x="1699" y="2454"/>
                    </a:lnTo>
                    <a:lnTo>
                      <a:pt x="2006" y="2218"/>
                    </a:lnTo>
                    <a:lnTo>
                      <a:pt x="3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230" name="Google Shape;230;p2"/>
              <p:cNvSpPr/>
              <p:nvPr/>
            </p:nvSpPr>
            <p:spPr>
              <a:xfrm>
                <a:off x="8132352" y="2459004"/>
                <a:ext cx="53119" cy="64373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31" extrusionOk="0">
                    <a:moveTo>
                      <a:pt x="307" y="0"/>
                    </a:moveTo>
                    <a:lnTo>
                      <a:pt x="0" y="236"/>
                    </a:lnTo>
                    <a:lnTo>
                      <a:pt x="1699" y="2431"/>
                    </a:lnTo>
                    <a:lnTo>
                      <a:pt x="2006" y="2195"/>
                    </a:lnTo>
                    <a:lnTo>
                      <a:pt x="3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231" name="Google Shape;231;p2"/>
              <p:cNvSpPr/>
              <p:nvPr/>
            </p:nvSpPr>
            <p:spPr>
              <a:xfrm>
                <a:off x="8181712" y="2420872"/>
                <a:ext cx="53119" cy="64399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32" extrusionOk="0">
                    <a:moveTo>
                      <a:pt x="307" y="1"/>
                    </a:moveTo>
                    <a:lnTo>
                      <a:pt x="0" y="237"/>
                    </a:lnTo>
                    <a:lnTo>
                      <a:pt x="1699" y="2431"/>
                    </a:lnTo>
                    <a:lnTo>
                      <a:pt x="2006" y="2195"/>
                    </a:lnTo>
                    <a:lnTo>
                      <a:pt x="3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232" name="Google Shape;232;p2"/>
              <p:cNvSpPr/>
              <p:nvPr/>
            </p:nvSpPr>
            <p:spPr>
              <a:xfrm>
                <a:off x="8237320" y="2379335"/>
                <a:ext cx="53754" cy="64373"/>
              </a:xfrm>
              <a:custGeom>
                <a:avLst/>
                <a:gdLst/>
                <a:ahLst/>
                <a:cxnLst/>
                <a:rect l="l" t="t" r="r" b="b"/>
                <a:pathLst>
                  <a:path w="2030" h="2431" extrusionOk="0">
                    <a:moveTo>
                      <a:pt x="307" y="0"/>
                    </a:moveTo>
                    <a:lnTo>
                      <a:pt x="0" y="236"/>
                    </a:lnTo>
                    <a:lnTo>
                      <a:pt x="1723" y="2431"/>
                    </a:lnTo>
                    <a:lnTo>
                      <a:pt x="2030" y="2195"/>
                    </a:lnTo>
                    <a:lnTo>
                      <a:pt x="3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233" name="Google Shape;233;p2"/>
              <p:cNvSpPr/>
              <p:nvPr/>
            </p:nvSpPr>
            <p:spPr>
              <a:xfrm>
                <a:off x="7990524" y="2569279"/>
                <a:ext cx="53754" cy="65008"/>
              </a:xfrm>
              <a:custGeom>
                <a:avLst/>
                <a:gdLst/>
                <a:ahLst/>
                <a:cxnLst/>
                <a:rect l="l" t="t" r="r" b="b"/>
                <a:pathLst>
                  <a:path w="2030" h="2455" extrusionOk="0">
                    <a:moveTo>
                      <a:pt x="307" y="0"/>
                    </a:moveTo>
                    <a:lnTo>
                      <a:pt x="0" y="236"/>
                    </a:lnTo>
                    <a:lnTo>
                      <a:pt x="1723" y="2454"/>
                    </a:lnTo>
                    <a:lnTo>
                      <a:pt x="2029" y="2218"/>
                    </a:lnTo>
                    <a:lnTo>
                      <a:pt x="3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234" name="Google Shape;234;p2"/>
              <p:cNvSpPr/>
              <p:nvPr/>
            </p:nvSpPr>
            <p:spPr>
              <a:xfrm>
                <a:off x="8040492" y="2531783"/>
                <a:ext cx="53145" cy="65008"/>
              </a:xfrm>
              <a:custGeom>
                <a:avLst/>
                <a:gdLst/>
                <a:ahLst/>
                <a:cxnLst/>
                <a:rect l="l" t="t" r="r" b="b"/>
                <a:pathLst>
                  <a:path w="2007" h="2455" extrusionOk="0">
                    <a:moveTo>
                      <a:pt x="308" y="0"/>
                    </a:moveTo>
                    <a:lnTo>
                      <a:pt x="1" y="236"/>
                    </a:lnTo>
                    <a:lnTo>
                      <a:pt x="1700" y="2454"/>
                    </a:lnTo>
                    <a:lnTo>
                      <a:pt x="2006" y="2218"/>
                    </a:lnTo>
                    <a:lnTo>
                      <a:pt x="30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235" name="Google Shape;235;p2"/>
              <p:cNvSpPr/>
              <p:nvPr/>
            </p:nvSpPr>
            <p:spPr>
              <a:xfrm>
                <a:off x="7744971" y="2761712"/>
                <a:ext cx="53119" cy="64373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31" extrusionOk="0">
                    <a:moveTo>
                      <a:pt x="283" y="1"/>
                    </a:moveTo>
                    <a:lnTo>
                      <a:pt x="0" y="237"/>
                    </a:lnTo>
                    <a:lnTo>
                      <a:pt x="1699" y="2431"/>
                    </a:lnTo>
                    <a:lnTo>
                      <a:pt x="2006" y="2195"/>
                    </a:lnTo>
                    <a:lnTo>
                      <a:pt x="283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236" name="Google Shape;236;p2"/>
              <p:cNvSpPr/>
              <p:nvPr/>
            </p:nvSpPr>
            <p:spPr>
              <a:xfrm>
                <a:off x="7794331" y="2723606"/>
                <a:ext cx="53119" cy="64373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31" extrusionOk="0">
                    <a:moveTo>
                      <a:pt x="283" y="0"/>
                    </a:moveTo>
                    <a:lnTo>
                      <a:pt x="0" y="236"/>
                    </a:lnTo>
                    <a:lnTo>
                      <a:pt x="1699" y="2431"/>
                    </a:lnTo>
                    <a:lnTo>
                      <a:pt x="2006" y="2195"/>
                    </a:lnTo>
                    <a:lnTo>
                      <a:pt x="2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237" name="Google Shape;237;p2"/>
              <p:cNvSpPr/>
              <p:nvPr/>
            </p:nvSpPr>
            <p:spPr>
              <a:xfrm>
                <a:off x="7843055" y="2684866"/>
                <a:ext cx="53754" cy="65008"/>
              </a:xfrm>
              <a:custGeom>
                <a:avLst/>
                <a:gdLst/>
                <a:ahLst/>
                <a:cxnLst/>
                <a:rect l="l" t="t" r="r" b="b"/>
                <a:pathLst>
                  <a:path w="2030" h="2455" extrusionOk="0">
                    <a:moveTo>
                      <a:pt x="308" y="0"/>
                    </a:moveTo>
                    <a:lnTo>
                      <a:pt x="1" y="236"/>
                    </a:lnTo>
                    <a:lnTo>
                      <a:pt x="1723" y="2454"/>
                    </a:lnTo>
                    <a:lnTo>
                      <a:pt x="2030" y="2218"/>
                    </a:lnTo>
                    <a:lnTo>
                      <a:pt x="30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238" name="Google Shape;238;p2"/>
              <p:cNvSpPr/>
              <p:nvPr/>
            </p:nvSpPr>
            <p:spPr>
              <a:xfrm>
                <a:off x="7668126" y="2764836"/>
                <a:ext cx="80605" cy="99988"/>
              </a:xfrm>
              <a:custGeom>
                <a:avLst/>
                <a:gdLst/>
                <a:ahLst/>
                <a:cxnLst/>
                <a:rect l="l" t="t" r="r" b="b"/>
                <a:pathLst>
                  <a:path w="3044" h="3776" extrusionOk="0">
                    <a:moveTo>
                      <a:pt x="307" y="1"/>
                    </a:moveTo>
                    <a:lnTo>
                      <a:pt x="0" y="237"/>
                    </a:lnTo>
                    <a:lnTo>
                      <a:pt x="2737" y="3776"/>
                    </a:lnTo>
                    <a:lnTo>
                      <a:pt x="3044" y="3540"/>
                    </a:lnTo>
                    <a:lnTo>
                      <a:pt x="3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239" name="Google Shape;239;p2"/>
              <p:cNvSpPr/>
              <p:nvPr/>
            </p:nvSpPr>
            <p:spPr>
              <a:xfrm>
                <a:off x="8062365" y="2458670"/>
                <a:ext cx="80632" cy="100015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3777" extrusionOk="0">
                    <a:moveTo>
                      <a:pt x="307" y="1"/>
                    </a:moveTo>
                    <a:lnTo>
                      <a:pt x="1" y="237"/>
                    </a:lnTo>
                    <a:lnTo>
                      <a:pt x="2738" y="3776"/>
                    </a:lnTo>
                    <a:lnTo>
                      <a:pt x="3045" y="3540"/>
                    </a:lnTo>
                    <a:lnTo>
                      <a:pt x="3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240" name="Google Shape;240;p2"/>
            <p:cNvSpPr/>
            <p:nvPr/>
          </p:nvSpPr>
          <p:spPr>
            <a:xfrm>
              <a:off x="9165755" y="2140504"/>
              <a:ext cx="53145" cy="64399"/>
            </a:xfrm>
            <a:custGeom>
              <a:avLst/>
              <a:gdLst/>
              <a:ahLst/>
              <a:cxnLst/>
              <a:rect l="l" t="t" r="r" b="b"/>
              <a:pathLst>
                <a:path w="2007" h="2432" extrusionOk="0">
                  <a:moveTo>
                    <a:pt x="308" y="1"/>
                  </a:moveTo>
                  <a:lnTo>
                    <a:pt x="1" y="237"/>
                  </a:lnTo>
                  <a:lnTo>
                    <a:pt x="1723" y="2431"/>
                  </a:lnTo>
                  <a:lnTo>
                    <a:pt x="2006" y="2195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41" name="Google Shape;241;p2"/>
            <p:cNvSpPr/>
            <p:nvPr/>
          </p:nvSpPr>
          <p:spPr>
            <a:xfrm>
              <a:off x="9088909" y="2143019"/>
              <a:ext cx="80632" cy="99988"/>
            </a:xfrm>
            <a:custGeom>
              <a:avLst/>
              <a:gdLst/>
              <a:ahLst/>
              <a:cxnLst/>
              <a:rect l="l" t="t" r="r" b="b"/>
              <a:pathLst>
                <a:path w="3045" h="3776" extrusionOk="0">
                  <a:moveTo>
                    <a:pt x="307" y="0"/>
                  </a:moveTo>
                  <a:lnTo>
                    <a:pt x="1" y="236"/>
                  </a:lnTo>
                  <a:lnTo>
                    <a:pt x="2761" y="3775"/>
                  </a:lnTo>
                  <a:lnTo>
                    <a:pt x="3044" y="3539"/>
                  </a:lnTo>
                  <a:lnTo>
                    <a:pt x="3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42" name="Google Shape;242;p2"/>
          <p:cNvGrpSpPr/>
          <p:nvPr/>
        </p:nvGrpSpPr>
        <p:grpSpPr>
          <a:xfrm>
            <a:off x="353235" y="1726224"/>
            <a:ext cx="1021391" cy="1367056"/>
            <a:chOff x="1092001" y="1319643"/>
            <a:chExt cx="766043" cy="1025292"/>
          </a:xfrm>
        </p:grpSpPr>
        <p:sp>
          <p:nvSpPr>
            <p:cNvPr id="243" name="Google Shape;243;p2"/>
            <p:cNvSpPr/>
            <p:nvPr/>
          </p:nvSpPr>
          <p:spPr>
            <a:xfrm>
              <a:off x="1226944" y="1536465"/>
              <a:ext cx="524860" cy="680430"/>
            </a:xfrm>
            <a:custGeom>
              <a:avLst/>
              <a:gdLst/>
              <a:ahLst/>
              <a:cxnLst/>
              <a:rect l="l" t="t" r="r" b="b"/>
              <a:pathLst>
                <a:path w="19821" h="25696" extrusionOk="0">
                  <a:moveTo>
                    <a:pt x="16281" y="0"/>
                  </a:moveTo>
                  <a:lnTo>
                    <a:pt x="1" y="23218"/>
                  </a:lnTo>
                  <a:lnTo>
                    <a:pt x="3540" y="25695"/>
                  </a:lnTo>
                  <a:lnTo>
                    <a:pt x="19821" y="2454"/>
                  </a:lnTo>
                  <a:lnTo>
                    <a:pt x="1628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44" name="Google Shape;244;p2"/>
            <p:cNvSpPr/>
            <p:nvPr/>
          </p:nvSpPr>
          <p:spPr>
            <a:xfrm>
              <a:off x="1135030" y="1472037"/>
              <a:ext cx="524251" cy="680430"/>
            </a:xfrm>
            <a:custGeom>
              <a:avLst/>
              <a:gdLst/>
              <a:ahLst/>
              <a:cxnLst/>
              <a:rect l="l" t="t" r="r" b="b"/>
              <a:pathLst>
                <a:path w="19798" h="25696" extrusionOk="0">
                  <a:moveTo>
                    <a:pt x="16282" y="1"/>
                  </a:moveTo>
                  <a:lnTo>
                    <a:pt x="1" y="23218"/>
                  </a:lnTo>
                  <a:lnTo>
                    <a:pt x="3517" y="25696"/>
                  </a:lnTo>
                  <a:lnTo>
                    <a:pt x="19797" y="2478"/>
                  </a:lnTo>
                  <a:lnTo>
                    <a:pt x="1628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45" name="Google Shape;245;p2"/>
            <p:cNvSpPr/>
            <p:nvPr/>
          </p:nvSpPr>
          <p:spPr>
            <a:xfrm>
              <a:off x="1092001" y="2261233"/>
              <a:ext cx="98108" cy="82512"/>
            </a:xfrm>
            <a:custGeom>
              <a:avLst/>
              <a:gdLst/>
              <a:ahLst/>
              <a:cxnLst/>
              <a:rect l="l" t="t" r="r" b="b"/>
              <a:pathLst>
                <a:path w="3705" h="3116" extrusionOk="0">
                  <a:moveTo>
                    <a:pt x="2194" y="1"/>
                  </a:moveTo>
                  <a:lnTo>
                    <a:pt x="0" y="3115"/>
                  </a:lnTo>
                  <a:lnTo>
                    <a:pt x="3704" y="1063"/>
                  </a:lnTo>
                  <a:lnTo>
                    <a:pt x="219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46" name="Google Shape;246;p2"/>
            <p:cNvSpPr/>
            <p:nvPr/>
          </p:nvSpPr>
          <p:spPr>
            <a:xfrm>
              <a:off x="1093191" y="2234301"/>
              <a:ext cx="58124" cy="110633"/>
            </a:xfrm>
            <a:custGeom>
              <a:avLst/>
              <a:gdLst/>
              <a:ahLst/>
              <a:cxnLst/>
              <a:rect l="l" t="t" r="r" b="b"/>
              <a:pathLst>
                <a:path w="2195" h="4178" extrusionOk="0">
                  <a:moveTo>
                    <a:pt x="684" y="1"/>
                  </a:moveTo>
                  <a:lnTo>
                    <a:pt x="0" y="4177"/>
                  </a:lnTo>
                  <a:lnTo>
                    <a:pt x="0" y="4177"/>
                  </a:lnTo>
                  <a:lnTo>
                    <a:pt x="2194" y="1063"/>
                  </a:lnTo>
                  <a:lnTo>
                    <a:pt x="68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47" name="Google Shape;247;p2"/>
            <p:cNvSpPr/>
            <p:nvPr/>
          </p:nvSpPr>
          <p:spPr>
            <a:xfrm>
              <a:off x="1150099" y="2151260"/>
              <a:ext cx="170584" cy="138120"/>
            </a:xfrm>
            <a:custGeom>
              <a:avLst/>
              <a:gdLst/>
              <a:ahLst/>
              <a:cxnLst/>
              <a:rect l="l" t="t" r="r" b="b"/>
              <a:pathLst>
                <a:path w="6442" h="5216" extrusionOk="0">
                  <a:moveTo>
                    <a:pt x="2903" y="1"/>
                  </a:moveTo>
                  <a:lnTo>
                    <a:pt x="0" y="4154"/>
                  </a:lnTo>
                  <a:lnTo>
                    <a:pt x="1510" y="5216"/>
                  </a:lnTo>
                  <a:lnTo>
                    <a:pt x="6442" y="2478"/>
                  </a:lnTo>
                  <a:lnTo>
                    <a:pt x="290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48" name="Google Shape;248;p2"/>
            <p:cNvSpPr/>
            <p:nvPr/>
          </p:nvSpPr>
          <p:spPr>
            <a:xfrm>
              <a:off x="1110113" y="2085668"/>
              <a:ext cx="116856" cy="175589"/>
            </a:xfrm>
            <a:custGeom>
              <a:avLst/>
              <a:gdLst/>
              <a:ahLst/>
              <a:cxnLst/>
              <a:rect l="l" t="t" r="r" b="b"/>
              <a:pathLst>
                <a:path w="4413" h="6631" extrusionOk="0">
                  <a:moveTo>
                    <a:pt x="897" y="0"/>
                  </a:moveTo>
                  <a:lnTo>
                    <a:pt x="0" y="5569"/>
                  </a:lnTo>
                  <a:lnTo>
                    <a:pt x="1510" y="6631"/>
                  </a:lnTo>
                  <a:lnTo>
                    <a:pt x="4413" y="2478"/>
                  </a:lnTo>
                  <a:lnTo>
                    <a:pt x="89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49" name="Google Shape;249;p2"/>
            <p:cNvSpPr/>
            <p:nvPr/>
          </p:nvSpPr>
          <p:spPr>
            <a:xfrm>
              <a:off x="1566157" y="1432052"/>
              <a:ext cx="121252" cy="105629"/>
            </a:xfrm>
            <a:custGeom>
              <a:avLst/>
              <a:gdLst/>
              <a:ahLst/>
              <a:cxnLst/>
              <a:rect l="l" t="t" r="r" b="b"/>
              <a:pathLst>
                <a:path w="4579" h="3989" extrusionOk="0">
                  <a:moveTo>
                    <a:pt x="1062" y="1"/>
                  </a:moveTo>
                  <a:lnTo>
                    <a:pt x="1" y="1511"/>
                  </a:lnTo>
                  <a:lnTo>
                    <a:pt x="3516" y="3988"/>
                  </a:lnTo>
                  <a:lnTo>
                    <a:pt x="4578" y="2478"/>
                  </a:lnTo>
                  <a:lnTo>
                    <a:pt x="1062" y="1"/>
                  </a:lnTo>
                  <a:close/>
                </a:path>
              </a:pathLst>
            </a:custGeom>
            <a:solidFill>
              <a:srgbClr val="D6CF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50" name="Google Shape;250;p2"/>
            <p:cNvSpPr/>
            <p:nvPr/>
          </p:nvSpPr>
          <p:spPr>
            <a:xfrm>
              <a:off x="1658071" y="1496480"/>
              <a:ext cx="121225" cy="104993"/>
            </a:xfrm>
            <a:custGeom>
              <a:avLst/>
              <a:gdLst/>
              <a:ahLst/>
              <a:cxnLst/>
              <a:rect l="l" t="t" r="r" b="b"/>
              <a:pathLst>
                <a:path w="4578" h="3965" extrusionOk="0">
                  <a:moveTo>
                    <a:pt x="1062" y="0"/>
                  </a:moveTo>
                  <a:lnTo>
                    <a:pt x="0" y="1510"/>
                  </a:lnTo>
                  <a:lnTo>
                    <a:pt x="3540" y="3964"/>
                  </a:lnTo>
                  <a:lnTo>
                    <a:pt x="4578" y="2478"/>
                  </a:lnTo>
                  <a:lnTo>
                    <a:pt x="1062" y="0"/>
                  </a:lnTo>
                  <a:close/>
                </a:path>
              </a:pathLst>
            </a:custGeom>
            <a:solidFill>
              <a:srgbClr val="EFE8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51" name="Google Shape;251;p2"/>
            <p:cNvSpPr/>
            <p:nvPr/>
          </p:nvSpPr>
          <p:spPr>
            <a:xfrm>
              <a:off x="1593643" y="1319643"/>
              <a:ext cx="188087" cy="178052"/>
            </a:xfrm>
            <a:custGeom>
              <a:avLst/>
              <a:gdLst/>
              <a:ahLst/>
              <a:cxnLst/>
              <a:rect l="l" t="t" r="r" b="b"/>
              <a:pathLst>
                <a:path w="7103" h="6724" extrusionOk="0">
                  <a:moveTo>
                    <a:pt x="4113" y="1"/>
                  </a:moveTo>
                  <a:cubicBezTo>
                    <a:pt x="3445" y="1"/>
                    <a:pt x="2782" y="314"/>
                    <a:pt x="2360" y="895"/>
                  </a:cubicBezTo>
                  <a:lnTo>
                    <a:pt x="1" y="4246"/>
                  </a:lnTo>
                  <a:lnTo>
                    <a:pt x="3540" y="6723"/>
                  </a:lnTo>
                  <a:lnTo>
                    <a:pt x="7103" y="1650"/>
                  </a:lnTo>
                  <a:lnTo>
                    <a:pt x="5310" y="376"/>
                  </a:lnTo>
                  <a:cubicBezTo>
                    <a:pt x="4947" y="122"/>
                    <a:pt x="4529" y="1"/>
                    <a:pt x="41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52" name="Google Shape;252;p2"/>
            <p:cNvSpPr/>
            <p:nvPr/>
          </p:nvSpPr>
          <p:spPr>
            <a:xfrm>
              <a:off x="1684335" y="1361357"/>
              <a:ext cx="173709" cy="199950"/>
            </a:xfrm>
            <a:custGeom>
              <a:avLst/>
              <a:gdLst/>
              <a:ahLst/>
              <a:cxnLst/>
              <a:rect l="l" t="t" r="r" b="b"/>
              <a:pathLst>
                <a:path w="6560" h="7551" extrusionOk="0">
                  <a:moveTo>
                    <a:pt x="3587" y="0"/>
                  </a:moveTo>
                  <a:lnTo>
                    <a:pt x="0" y="5073"/>
                  </a:lnTo>
                  <a:lnTo>
                    <a:pt x="3539" y="7551"/>
                  </a:lnTo>
                  <a:lnTo>
                    <a:pt x="5899" y="4200"/>
                  </a:lnTo>
                  <a:cubicBezTo>
                    <a:pt x="6560" y="3233"/>
                    <a:pt x="6324" y="1911"/>
                    <a:pt x="5380" y="1251"/>
                  </a:cubicBezTo>
                  <a:lnTo>
                    <a:pt x="35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53" name="Google Shape;253;p2"/>
            <p:cNvSpPr/>
            <p:nvPr/>
          </p:nvSpPr>
          <p:spPr>
            <a:xfrm>
              <a:off x="1226944" y="1536465"/>
              <a:ext cx="461123" cy="636076"/>
            </a:xfrm>
            <a:custGeom>
              <a:avLst/>
              <a:gdLst/>
              <a:ahLst/>
              <a:cxnLst/>
              <a:rect l="l" t="t" r="r" b="b"/>
              <a:pathLst>
                <a:path w="17414" h="24021" extrusionOk="0">
                  <a:moveTo>
                    <a:pt x="16281" y="0"/>
                  </a:moveTo>
                  <a:lnTo>
                    <a:pt x="1" y="23218"/>
                  </a:lnTo>
                  <a:lnTo>
                    <a:pt x="1133" y="24020"/>
                  </a:lnTo>
                  <a:lnTo>
                    <a:pt x="17414" y="779"/>
                  </a:lnTo>
                  <a:lnTo>
                    <a:pt x="1628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54" name="Google Shape;254;p2"/>
            <p:cNvSpPr/>
            <p:nvPr/>
          </p:nvSpPr>
          <p:spPr>
            <a:xfrm>
              <a:off x="1198159" y="1516392"/>
              <a:ext cx="461732" cy="636076"/>
            </a:xfrm>
            <a:custGeom>
              <a:avLst/>
              <a:gdLst/>
              <a:ahLst/>
              <a:cxnLst/>
              <a:rect l="l" t="t" r="r" b="b"/>
              <a:pathLst>
                <a:path w="17437" h="24021" extrusionOk="0">
                  <a:moveTo>
                    <a:pt x="16304" y="1"/>
                  </a:moveTo>
                  <a:lnTo>
                    <a:pt x="0" y="23219"/>
                  </a:lnTo>
                  <a:lnTo>
                    <a:pt x="1133" y="24021"/>
                  </a:lnTo>
                  <a:lnTo>
                    <a:pt x="17437" y="803"/>
                  </a:lnTo>
                  <a:lnTo>
                    <a:pt x="16304" y="1"/>
                  </a:lnTo>
                  <a:close/>
                </a:path>
              </a:pathLst>
            </a:custGeom>
            <a:solidFill>
              <a:srgbClr val="EDF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55" name="Google Shape;255;p2"/>
          <p:cNvGrpSpPr/>
          <p:nvPr/>
        </p:nvGrpSpPr>
        <p:grpSpPr>
          <a:xfrm>
            <a:off x="515513" y="-142800"/>
            <a:ext cx="1128872" cy="1298757"/>
            <a:chOff x="2401585" y="228600"/>
            <a:chExt cx="846654" cy="974068"/>
          </a:xfrm>
        </p:grpSpPr>
        <p:sp>
          <p:nvSpPr>
            <p:cNvPr id="256" name="Google Shape;256;p2"/>
            <p:cNvSpPr/>
            <p:nvPr/>
          </p:nvSpPr>
          <p:spPr>
            <a:xfrm>
              <a:off x="2916442" y="228600"/>
              <a:ext cx="173709" cy="169472"/>
            </a:xfrm>
            <a:custGeom>
              <a:avLst/>
              <a:gdLst/>
              <a:ahLst/>
              <a:cxnLst/>
              <a:rect l="l" t="t" r="r" b="b"/>
              <a:pathLst>
                <a:path w="6560" h="6400" extrusionOk="0">
                  <a:moveTo>
                    <a:pt x="3795" y="1"/>
                  </a:moveTo>
                  <a:cubicBezTo>
                    <a:pt x="3038" y="1"/>
                    <a:pt x="2302" y="275"/>
                    <a:pt x="1723" y="784"/>
                  </a:cubicBezTo>
                  <a:cubicBezTo>
                    <a:pt x="991" y="1468"/>
                    <a:pt x="472" y="2341"/>
                    <a:pt x="236" y="3332"/>
                  </a:cubicBezTo>
                  <a:cubicBezTo>
                    <a:pt x="165" y="3639"/>
                    <a:pt x="95" y="3969"/>
                    <a:pt x="47" y="4300"/>
                  </a:cubicBezTo>
                  <a:lnTo>
                    <a:pt x="0" y="4535"/>
                  </a:lnTo>
                  <a:lnTo>
                    <a:pt x="260" y="4559"/>
                  </a:lnTo>
                  <a:cubicBezTo>
                    <a:pt x="519" y="4583"/>
                    <a:pt x="755" y="4630"/>
                    <a:pt x="991" y="4653"/>
                  </a:cubicBezTo>
                  <a:lnTo>
                    <a:pt x="1204" y="4701"/>
                  </a:lnTo>
                  <a:lnTo>
                    <a:pt x="1510" y="4748"/>
                  </a:lnTo>
                  <a:lnTo>
                    <a:pt x="1557" y="4512"/>
                  </a:lnTo>
                  <a:cubicBezTo>
                    <a:pt x="1605" y="4205"/>
                    <a:pt x="1652" y="3898"/>
                    <a:pt x="1746" y="3615"/>
                  </a:cubicBezTo>
                  <a:cubicBezTo>
                    <a:pt x="1888" y="2978"/>
                    <a:pt x="2218" y="2388"/>
                    <a:pt x="2666" y="1940"/>
                  </a:cubicBezTo>
                  <a:cubicBezTo>
                    <a:pt x="2960" y="1607"/>
                    <a:pt x="3400" y="1421"/>
                    <a:pt x="3838" y="1421"/>
                  </a:cubicBezTo>
                  <a:cubicBezTo>
                    <a:pt x="3928" y="1421"/>
                    <a:pt x="4017" y="1428"/>
                    <a:pt x="4106" y="1444"/>
                  </a:cubicBezTo>
                  <a:cubicBezTo>
                    <a:pt x="4601" y="1704"/>
                    <a:pt x="4908" y="2176"/>
                    <a:pt x="4955" y="2719"/>
                  </a:cubicBezTo>
                  <a:cubicBezTo>
                    <a:pt x="5026" y="3379"/>
                    <a:pt x="4932" y="4016"/>
                    <a:pt x="4648" y="4606"/>
                  </a:cubicBezTo>
                  <a:cubicBezTo>
                    <a:pt x="4530" y="4889"/>
                    <a:pt x="4412" y="5173"/>
                    <a:pt x="4247" y="5432"/>
                  </a:cubicBezTo>
                  <a:lnTo>
                    <a:pt x="4129" y="5644"/>
                  </a:lnTo>
                  <a:lnTo>
                    <a:pt x="4412" y="5786"/>
                  </a:lnTo>
                  <a:lnTo>
                    <a:pt x="4601" y="5904"/>
                  </a:lnTo>
                  <a:cubicBezTo>
                    <a:pt x="4814" y="6022"/>
                    <a:pt x="5026" y="6140"/>
                    <a:pt x="5238" y="6282"/>
                  </a:cubicBezTo>
                  <a:lnTo>
                    <a:pt x="5451" y="6399"/>
                  </a:lnTo>
                  <a:lnTo>
                    <a:pt x="5592" y="6187"/>
                  </a:lnTo>
                  <a:cubicBezTo>
                    <a:pt x="5757" y="5904"/>
                    <a:pt x="5899" y="5621"/>
                    <a:pt x="6017" y="5314"/>
                  </a:cubicBezTo>
                  <a:cubicBezTo>
                    <a:pt x="6442" y="4394"/>
                    <a:pt x="6560" y="3379"/>
                    <a:pt x="6394" y="2388"/>
                  </a:cubicBezTo>
                  <a:cubicBezTo>
                    <a:pt x="6206" y="1374"/>
                    <a:pt x="5545" y="524"/>
                    <a:pt x="4578" y="100"/>
                  </a:cubicBezTo>
                  <a:cubicBezTo>
                    <a:pt x="4318" y="33"/>
                    <a:pt x="4055" y="1"/>
                    <a:pt x="37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57" name="Google Shape;257;p2"/>
            <p:cNvSpPr/>
            <p:nvPr/>
          </p:nvSpPr>
          <p:spPr>
            <a:xfrm>
              <a:off x="3113244" y="393043"/>
              <a:ext cx="134995" cy="152472"/>
            </a:xfrm>
            <a:custGeom>
              <a:avLst/>
              <a:gdLst/>
              <a:ahLst/>
              <a:cxnLst/>
              <a:rect l="l" t="t" r="r" b="b"/>
              <a:pathLst>
                <a:path w="5098" h="5758" extrusionOk="0">
                  <a:moveTo>
                    <a:pt x="1558" y="1"/>
                  </a:moveTo>
                  <a:cubicBezTo>
                    <a:pt x="874" y="24"/>
                    <a:pt x="284" y="425"/>
                    <a:pt x="1" y="1039"/>
                  </a:cubicBezTo>
                  <a:cubicBezTo>
                    <a:pt x="1605" y="2266"/>
                    <a:pt x="2856" y="3894"/>
                    <a:pt x="3634" y="5758"/>
                  </a:cubicBezTo>
                  <a:cubicBezTo>
                    <a:pt x="4177" y="4814"/>
                    <a:pt x="5097" y="3210"/>
                    <a:pt x="4932" y="2478"/>
                  </a:cubicBezTo>
                  <a:cubicBezTo>
                    <a:pt x="4743" y="1723"/>
                    <a:pt x="4083" y="1157"/>
                    <a:pt x="3422" y="732"/>
                  </a:cubicBezTo>
                  <a:cubicBezTo>
                    <a:pt x="2879" y="307"/>
                    <a:pt x="2242" y="72"/>
                    <a:pt x="15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58" name="Google Shape;258;p2"/>
            <p:cNvSpPr/>
            <p:nvPr/>
          </p:nvSpPr>
          <p:spPr>
            <a:xfrm>
              <a:off x="2708360" y="270412"/>
              <a:ext cx="156868" cy="102054"/>
            </a:xfrm>
            <a:custGeom>
              <a:avLst/>
              <a:gdLst/>
              <a:ahLst/>
              <a:cxnLst/>
              <a:rect l="l" t="t" r="r" b="b"/>
              <a:pathLst>
                <a:path w="5924" h="3854" extrusionOk="0">
                  <a:moveTo>
                    <a:pt x="2665" y="1"/>
                  </a:moveTo>
                  <a:cubicBezTo>
                    <a:pt x="2062" y="1"/>
                    <a:pt x="1473" y="103"/>
                    <a:pt x="1016" y="455"/>
                  </a:cubicBezTo>
                  <a:cubicBezTo>
                    <a:pt x="402" y="927"/>
                    <a:pt x="166" y="2768"/>
                    <a:pt x="1" y="3853"/>
                  </a:cubicBezTo>
                  <a:cubicBezTo>
                    <a:pt x="1771" y="2862"/>
                    <a:pt x="3753" y="2367"/>
                    <a:pt x="5758" y="2367"/>
                  </a:cubicBezTo>
                  <a:cubicBezTo>
                    <a:pt x="5923" y="1706"/>
                    <a:pt x="5711" y="1022"/>
                    <a:pt x="5192" y="597"/>
                  </a:cubicBezTo>
                  <a:cubicBezTo>
                    <a:pt x="4626" y="243"/>
                    <a:pt x="3965" y="31"/>
                    <a:pt x="3281" y="31"/>
                  </a:cubicBezTo>
                  <a:cubicBezTo>
                    <a:pt x="3077" y="13"/>
                    <a:pt x="2870" y="1"/>
                    <a:pt x="26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59" name="Google Shape;259;p2"/>
            <p:cNvSpPr/>
            <p:nvPr/>
          </p:nvSpPr>
          <p:spPr>
            <a:xfrm>
              <a:off x="2401585" y="332906"/>
              <a:ext cx="839760" cy="869762"/>
            </a:xfrm>
            <a:custGeom>
              <a:avLst/>
              <a:gdLst/>
              <a:ahLst/>
              <a:cxnLst/>
              <a:rect l="l" t="t" r="r" b="b"/>
              <a:pathLst>
                <a:path w="31713" h="32846" extrusionOk="0">
                  <a:moveTo>
                    <a:pt x="15597" y="4212"/>
                  </a:moveTo>
                  <a:cubicBezTo>
                    <a:pt x="15747" y="4212"/>
                    <a:pt x="15897" y="4218"/>
                    <a:pt x="16045" y="4230"/>
                  </a:cubicBezTo>
                  <a:lnTo>
                    <a:pt x="16258" y="4254"/>
                  </a:lnTo>
                  <a:cubicBezTo>
                    <a:pt x="16423" y="4254"/>
                    <a:pt x="16848" y="4301"/>
                    <a:pt x="17438" y="4372"/>
                  </a:cubicBezTo>
                  <a:cubicBezTo>
                    <a:pt x="20198" y="4844"/>
                    <a:pt x="22841" y="5858"/>
                    <a:pt x="25200" y="7368"/>
                  </a:cubicBezTo>
                  <a:cubicBezTo>
                    <a:pt x="25979" y="7864"/>
                    <a:pt x="26710" y="8524"/>
                    <a:pt x="26899" y="9445"/>
                  </a:cubicBezTo>
                  <a:cubicBezTo>
                    <a:pt x="26994" y="10011"/>
                    <a:pt x="26970" y="10624"/>
                    <a:pt x="26828" y="11191"/>
                  </a:cubicBezTo>
                  <a:cubicBezTo>
                    <a:pt x="26640" y="12253"/>
                    <a:pt x="26357" y="13456"/>
                    <a:pt x="25436" y="13999"/>
                  </a:cubicBezTo>
                  <a:cubicBezTo>
                    <a:pt x="25094" y="14194"/>
                    <a:pt x="24724" y="14272"/>
                    <a:pt x="24342" y="14272"/>
                  </a:cubicBezTo>
                  <a:cubicBezTo>
                    <a:pt x="23618" y="14272"/>
                    <a:pt x="22852" y="13993"/>
                    <a:pt x="22157" y="13715"/>
                  </a:cubicBezTo>
                  <a:lnTo>
                    <a:pt x="14630" y="11120"/>
                  </a:lnTo>
                  <a:cubicBezTo>
                    <a:pt x="14134" y="10978"/>
                    <a:pt x="13639" y="10813"/>
                    <a:pt x="13167" y="10577"/>
                  </a:cubicBezTo>
                  <a:cubicBezTo>
                    <a:pt x="12601" y="10318"/>
                    <a:pt x="12152" y="9869"/>
                    <a:pt x="11893" y="9303"/>
                  </a:cubicBezTo>
                  <a:cubicBezTo>
                    <a:pt x="11492" y="8312"/>
                    <a:pt x="12011" y="7180"/>
                    <a:pt x="12530" y="6236"/>
                  </a:cubicBezTo>
                  <a:cubicBezTo>
                    <a:pt x="12766" y="5693"/>
                    <a:pt x="13120" y="5221"/>
                    <a:pt x="13568" y="4820"/>
                  </a:cubicBezTo>
                  <a:cubicBezTo>
                    <a:pt x="14117" y="4369"/>
                    <a:pt x="14861" y="4212"/>
                    <a:pt x="15597" y="4212"/>
                  </a:cubicBezTo>
                  <a:close/>
                  <a:moveTo>
                    <a:pt x="17782" y="1"/>
                  </a:moveTo>
                  <a:cubicBezTo>
                    <a:pt x="17643" y="1"/>
                    <a:pt x="17504" y="3"/>
                    <a:pt x="17367" y="7"/>
                  </a:cubicBezTo>
                  <a:cubicBezTo>
                    <a:pt x="15338" y="7"/>
                    <a:pt x="13356" y="502"/>
                    <a:pt x="11586" y="1493"/>
                  </a:cubicBezTo>
                  <a:lnTo>
                    <a:pt x="11492" y="1540"/>
                  </a:lnTo>
                  <a:cubicBezTo>
                    <a:pt x="8707" y="3216"/>
                    <a:pt x="6890" y="6212"/>
                    <a:pt x="5451" y="9209"/>
                  </a:cubicBezTo>
                  <a:cubicBezTo>
                    <a:pt x="3422" y="13385"/>
                    <a:pt x="1912" y="17774"/>
                    <a:pt x="449" y="22186"/>
                  </a:cubicBezTo>
                  <a:cubicBezTo>
                    <a:pt x="1" y="23437"/>
                    <a:pt x="638" y="24805"/>
                    <a:pt x="1888" y="25277"/>
                  </a:cubicBezTo>
                  <a:lnTo>
                    <a:pt x="6702" y="26929"/>
                  </a:lnTo>
                  <a:lnTo>
                    <a:pt x="23454" y="32733"/>
                  </a:lnTo>
                  <a:cubicBezTo>
                    <a:pt x="23692" y="32810"/>
                    <a:pt x="23934" y="32846"/>
                    <a:pt x="24173" y="32846"/>
                  </a:cubicBezTo>
                  <a:cubicBezTo>
                    <a:pt x="25191" y="32846"/>
                    <a:pt x="26154" y="32189"/>
                    <a:pt x="26498" y="31176"/>
                  </a:cubicBezTo>
                  <a:cubicBezTo>
                    <a:pt x="28055" y="26811"/>
                    <a:pt x="29589" y="22422"/>
                    <a:pt x="30580" y="17892"/>
                  </a:cubicBezTo>
                  <a:cubicBezTo>
                    <a:pt x="31288" y="14659"/>
                    <a:pt x="31713" y="11167"/>
                    <a:pt x="30557" y="8123"/>
                  </a:cubicBezTo>
                  <a:cubicBezTo>
                    <a:pt x="30533" y="8100"/>
                    <a:pt x="30509" y="8053"/>
                    <a:pt x="30509" y="8029"/>
                  </a:cubicBezTo>
                  <a:cubicBezTo>
                    <a:pt x="29731" y="6165"/>
                    <a:pt x="28480" y="4537"/>
                    <a:pt x="26899" y="3310"/>
                  </a:cubicBezTo>
                  <a:cubicBezTo>
                    <a:pt x="26262" y="2791"/>
                    <a:pt x="25578" y="2319"/>
                    <a:pt x="24894" y="1871"/>
                  </a:cubicBezTo>
                  <a:cubicBezTo>
                    <a:pt x="24658" y="1753"/>
                    <a:pt x="24445" y="1611"/>
                    <a:pt x="24233" y="1493"/>
                  </a:cubicBezTo>
                  <a:cubicBezTo>
                    <a:pt x="24091" y="1399"/>
                    <a:pt x="23926" y="1328"/>
                    <a:pt x="23785" y="1281"/>
                  </a:cubicBezTo>
                  <a:lnTo>
                    <a:pt x="21071" y="337"/>
                  </a:lnTo>
                  <a:cubicBezTo>
                    <a:pt x="20906" y="290"/>
                    <a:pt x="20741" y="243"/>
                    <a:pt x="20576" y="219"/>
                  </a:cubicBezTo>
                  <a:cubicBezTo>
                    <a:pt x="20316" y="172"/>
                    <a:pt x="20057" y="148"/>
                    <a:pt x="19821" y="125"/>
                  </a:cubicBezTo>
                  <a:cubicBezTo>
                    <a:pt x="19137" y="46"/>
                    <a:pt x="18452" y="1"/>
                    <a:pt x="17782" y="1"/>
                  </a:cubicBezTo>
                  <a:close/>
                </a:path>
              </a:pathLst>
            </a:custGeom>
            <a:solidFill>
              <a:srgbClr val="F5F7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60" name="Google Shape;260;p2"/>
            <p:cNvSpPr/>
            <p:nvPr/>
          </p:nvSpPr>
          <p:spPr>
            <a:xfrm>
              <a:off x="2593409" y="358539"/>
              <a:ext cx="612959" cy="398286"/>
            </a:xfrm>
            <a:custGeom>
              <a:avLst/>
              <a:gdLst/>
              <a:ahLst/>
              <a:cxnLst/>
              <a:rect l="l" t="t" r="r" b="b"/>
              <a:pathLst>
                <a:path w="23148" h="15041" extrusionOk="0">
                  <a:moveTo>
                    <a:pt x="10665" y="0"/>
                  </a:moveTo>
                  <a:cubicBezTo>
                    <a:pt x="8777" y="0"/>
                    <a:pt x="6906" y="442"/>
                    <a:pt x="5215" y="1327"/>
                  </a:cubicBezTo>
                  <a:cubicBezTo>
                    <a:pt x="3091" y="2436"/>
                    <a:pt x="1534" y="4371"/>
                    <a:pt x="402" y="6424"/>
                  </a:cubicBezTo>
                  <a:cubicBezTo>
                    <a:pt x="260" y="6660"/>
                    <a:pt x="142" y="6919"/>
                    <a:pt x="24" y="7155"/>
                  </a:cubicBezTo>
                  <a:lnTo>
                    <a:pt x="24" y="7179"/>
                  </a:lnTo>
                  <a:cubicBezTo>
                    <a:pt x="0" y="7226"/>
                    <a:pt x="24" y="7273"/>
                    <a:pt x="71" y="7297"/>
                  </a:cubicBezTo>
                  <a:cubicBezTo>
                    <a:pt x="78" y="7304"/>
                    <a:pt x="89" y="7307"/>
                    <a:pt x="102" y="7307"/>
                  </a:cubicBezTo>
                  <a:cubicBezTo>
                    <a:pt x="132" y="7307"/>
                    <a:pt x="172" y="7290"/>
                    <a:pt x="189" y="7273"/>
                  </a:cubicBezTo>
                  <a:cubicBezTo>
                    <a:pt x="1251" y="5268"/>
                    <a:pt x="2643" y="3380"/>
                    <a:pt x="4554" y="2106"/>
                  </a:cubicBezTo>
                  <a:cubicBezTo>
                    <a:pt x="5475" y="1516"/>
                    <a:pt x="6489" y="1091"/>
                    <a:pt x="7551" y="808"/>
                  </a:cubicBezTo>
                  <a:cubicBezTo>
                    <a:pt x="8613" y="525"/>
                    <a:pt x="9698" y="384"/>
                    <a:pt x="10783" y="384"/>
                  </a:cubicBezTo>
                  <a:cubicBezTo>
                    <a:pt x="13119" y="431"/>
                    <a:pt x="15408" y="1115"/>
                    <a:pt x="17390" y="2366"/>
                  </a:cubicBezTo>
                  <a:cubicBezTo>
                    <a:pt x="19325" y="3592"/>
                    <a:pt x="20859" y="5339"/>
                    <a:pt x="21802" y="7439"/>
                  </a:cubicBezTo>
                  <a:cubicBezTo>
                    <a:pt x="22723" y="9515"/>
                    <a:pt x="22793" y="11898"/>
                    <a:pt x="22487" y="14140"/>
                  </a:cubicBezTo>
                  <a:cubicBezTo>
                    <a:pt x="22440" y="14399"/>
                    <a:pt x="22416" y="14682"/>
                    <a:pt x="22369" y="14942"/>
                  </a:cubicBezTo>
                  <a:cubicBezTo>
                    <a:pt x="22354" y="15000"/>
                    <a:pt x="22412" y="15040"/>
                    <a:pt x="22463" y="15040"/>
                  </a:cubicBezTo>
                  <a:cubicBezTo>
                    <a:pt x="22495" y="15040"/>
                    <a:pt x="22525" y="15025"/>
                    <a:pt x="22534" y="14989"/>
                  </a:cubicBezTo>
                  <a:lnTo>
                    <a:pt x="22557" y="14965"/>
                  </a:lnTo>
                  <a:cubicBezTo>
                    <a:pt x="23053" y="12653"/>
                    <a:pt x="23147" y="10199"/>
                    <a:pt x="22392" y="7934"/>
                  </a:cubicBezTo>
                  <a:cubicBezTo>
                    <a:pt x="21614" y="5810"/>
                    <a:pt x="20245" y="3946"/>
                    <a:pt x="18428" y="2601"/>
                  </a:cubicBezTo>
                  <a:cubicBezTo>
                    <a:pt x="16493" y="1139"/>
                    <a:pt x="14205" y="266"/>
                    <a:pt x="11798" y="53"/>
                  </a:cubicBezTo>
                  <a:cubicBezTo>
                    <a:pt x="11421" y="18"/>
                    <a:pt x="11042" y="0"/>
                    <a:pt x="10665" y="0"/>
                  </a:cubicBezTo>
                  <a:close/>
                </a:path>
              </a:pathLst>
            </a:custGeom>
            <a:solidFill>
              <a:srgbClr val="4CA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61" name="Google Shape;261;p2"/>
            <p:cNvSpPr/>
            <p:nvPr/>
          </p:nvSpPr>
          <p:spPr>
            <a:xfrm>
              <a:off x="3152620" y="757069"/>
              <a:ext cx="41891" cy="60427"/>
            </a:xfrm>
            <a:custGeom>
              <a:avLst/>
              <a:gdLst/>
              <a:ahLst/>
              <a:cxnLst/>
              <a:rect l="l" t="t" r="r" b="b"/>
              <a:pathLst>
                <a:path w="1582" h="2282" extrusionOk="0">
                  <a:moveTo>
                    <a:pt x="1089" y="425"/>
                  </a:moveTo>
                  <a:cubicBezTo>
                    <a:pt x="1095" y="425"/>
                    <a:pt x="1102" y="428"/>
                    <a:pt x="1109" y="435"/>
                  </a:cubicBezTo>
                  <a:lnTo>
                    <a:pt x="1322" y="505"/>
                  </a:lnTo>
                  <a:cubicBezTo>
                    <a:pt x="1345" y="505"/>
                    <a:pt x="1369" y="529"/>
                    <a:pt x="1369" y="552"/>
                  </a:cubicBezTo>
                  <a:lnTo>
                    <a:pt x="1274" y="788"/>
                  </a:lnTo>
                  <a:cubicBezTo>
                    <a:pt x="1274" y="812"/>
                    <a:pt x="1251" y="812"/>
                    <a:pt x="1227" y="812"/>
                  </a:cubicBezTo>
                  <a:lnTo>
                    <a:pt x="1015" y="741"/>
                  </a:lnTo>
                  <a:cubicBezTo>
                    <a:pt x="991" y="718"/>
                    <a:pt x="968" y="694"/>
                    <a:pt x="968" y="670"/>
                  </a:cubicBezTo>
                  <a:lnTo>
                    <a:pt x="1062" y="458"/>
                  </a:lnTo>
                  <a:cubicBezTo>
                    <a:pt x="1062" y="441"/>
                    <a:pt x="1074" y="425"/>
                    <a:pt x="1089" y="425"/>
                  </a:cubicBezTo>
                  <a:close/>
                  <a:moveTo>
                    <a:pt x="1163" y="0"/>
                  </a:moveTo>
                  <a:cubicBezTo>
                    <a:pt x="1131" y="0"/>
                    <a:pt x="1102" y="17"/>
                    <a:pt x="1086" y="33"/>
                  </a:cubicBezTo>
                  <a:lnTo>
                    <a:pt x="24" y="1756"/>
                  </a:lnTo>
                  <a:cubicBezTo>
                    <a:pt x="0" y="1803"/>
                    <a:pt x="24" y="1874"/>
                    <a:pt x="71" y="1874"/>
                  </a:cubicBezTo>
                  <a:lnTo>
                    <a:pt x="637" y="2086"/>
                  </a:lnTo>
                  <a:lnTo>
                    <a:pt x="661" y="2086"/>
                  </a:lnTo>
                  <a:lnTo>
                    <a:pt x="1227" y="2275"/>
                  </a:lnTo>
                  <a:cubicBezTo>
                    <a:pt x="1240" y="2279"/>
                    <a:pt x="1252" y="2281"/>
                    <a:pt x="1264" y="2281"/>
                  </a:cubicBezTo>
                  <a:cubicBezTo>
                    <a:pt x="1314" y="2281"/>
                    <a:pt x="1349" y="2243"/>
                    <a:pt x="1369" y="2204"/>
                  </a:cubicBezTo>
                  <a:lnTo>
                    <a:pt x="1581" y="199"/>
                  </a:lnTo>
                  <a:cubicBezTo>
                    <a:pt x="1581" y="151"/>
                    <a:pt x="1557" y="128"/>
                    <a:pt x="1510" y="104"/>
                  </a:cubicBezTo>
                  <a:lnTo>
                    <a:pt x="1204" y="10"/>
                  </a:lnTo>
                  <a:cubicBezTo>
                    <a:pt x="1190" y="3"/>
                    <a:pt x="1176" y="0"/>
                    <a:pt x="1163" y="0"/>
                  </a:cubicBezTo>
                  <a:close/>
                </a:path>
              </a:pathLst>
            </a:custGeom>
            <a:solidFill>
              <a:srgbClr val="4CA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62" name="Google Shape;262;p2"/>
            <p:cNvSpPr/>
            <p:nvPr/>
          </p:nvSpPr>
          <p:spPr>
            <a:xfrm>
              <a:off x="2706941" y="444362"/>
              <a:ext cx="266812" cy="159886"/>
            </a:xfrm>
            <a:custGeom>
              <a:avLst/>
              <a:gdLst/>
              <a:ahLst/>
              <a:cxnLst/>
              <a:rect l="l" t="t" r="r" b="b"/>
              <a:pathLst>
                <a:path w="10076" h="6038" extrusionOk="0">
                  <a:moveTo>
                    <a:pt x="4004" y="0"/>
                  </a:moveTo>
                  <a:cubicBezTo>
                    <a:pt x="3294" y="0"/>
                    <a:pt x="2592" y="162"/>
                    <a:pt x="2053" y="611"/>
                  </a:cubicBezTo>
                  <a:cubicBezTo>
                    <a:pt x="1629" y="1012"/>
                    <a:pt x="1275" y="1484"/>
                    <a:pt x="1039" y="2027"/>
                  </a:cubicBezTo>
                  <a:cubicBezTo>
                    <a:pt x="520" y="2971"/>
                    <a:pt x="1" y="4103"/>
                    <a:pt x="402" y="5094"/>
                  </a:cubicBezTo>
                  <a:cubicBezTo>
                    <a:pt x="543" y="5472"/>
                    <a:pt x="803" y="5802"/>
                    <a:pt x="1133" y="6038"/>
                  </a:cubicBezTo>
                  <a:cubicBezTo>
                    <a:pt x="1747" y="4551"/>
                    <a:pt x="2572" y="3183"/>
                    <a:pt x="3870" y="2286"/>
                  </a:cubicBezTo>
                  <a:cubicBezTo>
                    <a:pt x="5129" y="1458"/>
                    <a:pt x="6621" y="1211"/>
                    <a:pt x="8141" y="1211"/>
                  </a:cubicBezTo>
                  <a:cubicBezTo>
                    <a:pt x="8786" y="1211"/>
                    <a:pt x="9436" y="1256"/>
                    <a:pt x="10076" y="1319"/>
                  </a:cubicBezTo>
                  <a:cubicBezTo>
                    <a:pt x="6961" y="92"/>
                    <a:pt x="4672" y="45"/>
                    <a:pt x="4672" y="45"/>
                  </a:cubicBezTo>
                  <a:cubicBezTo>
                    <a:pt x="4452" y="16"/>
                    <a:pt x="4228" y="0"/>
                    <a:pt x="400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63" name="Google Shape;263;p2"/>
            <p:cNvSpPr/>
            <p:nvPr/>
          </p:nvSpPr>
          <p:spPr>
            <a:xfrm>
              <a:off x="2736482" y="476033"/>
              <a:ext cx="379909" cy="234904"/>
            </a:xfrm>
            <a:custGeom>
              <a:avLst/>
              <a:gdLst/>
              <a:ahLst/>
              <a:cxnLst/>
              <a:rect l="l" t="t" r="r" b="b"/>
              <a:pathLst>
                <a:path w="14347" h="8871" extrusionOk="0">
                  <a:moveTo>
                    <a:pt x="6935" y="0"/>
                  </a:moveTo>
                  <a:cubicBezTo>
                    <a:pt x="5429" y="0"/>
                    <a:pt x="3964" y="256"/>
                    <a:pt x="2738" y="1090"/>
                  </a:cubicBezTo>
                  <a:cubicBezTo>
                    <a:pt x="1416" y="1963"/>
                    <a:pt x="614" y="3332"/>
                    <a:pt x="1" y="4842"/>
                  </a:cubicBezTo>
                  <a:cubicBezTo>
                    <a:pt x="614" y="5243"/>
                    <a:pt x="1298" y="5550"/>
                    <a:pt x="2006" y="5715"/>
                  </a:cubicBezTo>
                  <a:lnTo>
                    <a:pt x="9510" y="8310"/>
                  </a:lnTo>
                  <a:lnTo>
                    <a:pt x="9675" y="8381"/>
                  </a:lnTo>
                  <a:cubicBezTo>
                    <a:pt x="10318" y="8635"/>
                    <a:pt x="11018" y="8871"/>
                    <a:pt x="11685" y="8871"/>
                  </a:cubicBezTo>
                  <a:cubicBezTo>
                    <a:pt x="12070" y="8871"/>
                    <a:pt x="12444" y="8792"/>
                    <a:pt x="12789" y="8594"/>
                  </a:cubicBezTo>
                  <a:cubicBezTo>
                    <a:pt x="13710" y="8027"/>
                    <a:pt x="13993" y="6848"/>
                    <a:pt x="14181" y="5786"/>
                  </a:cubicBezTo>
                  <a:cubicBezTo>
                    <a:pt x="14323" y="5196"/>
                    <a:pt x="14347" y="4606"/>
                    <a:pt x="14252" y="4040"/>
                  </a:cubicBezTo>
                  <a:cubicBezTo>
                    <a:pt x="14063" y="3143"/>
                    <a:pt x="13332" y="2459"/>
                    <a:pt x="12553" y="1963"/>
                  </a:cubicBezTo>
                  <a:cubicBezTo>
                    <a:pt x="11421" y="1232"/>
                    <a:pt x="10241" y="618"/>
                    <a:pt x="8991" y="123"/>
                  </a:cubicBezTo>
                  <a:lnTo>
                    <a:pt x="8943" y="123"/>
                  </a:lnTo>
                  <a:cubicBezTo>
                    <a:pt x="8277" y="50"/>
                    <a:pt x="7602" y="0"/>
                    <a:pt x="6935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64" name="Google Shape;264;p2"/>
            <p:cNvSpPr/>
            <p:nvPr/>
          </p:nvSpPr>
          <p:spPr>
            <a:xfrm>
              <a:off x="2569656" y="713403"/>
              <a:ext cx="498009" cy="386952"/>
            </a:xfrm>
            <a:custGeom>
              <a:avLst/>
              <a:gdLst/>
              <a:ahLst/>
              <a:cxnLst/>
              <a:rect l="l" t="t" r="r" b="b"/>
              <a:pathLst>
                <a:path w="18807" h="14613" extrusionOk="0">
                  <a:moveTo>
                    <a:pt x="9724" y="0"/>
                  </a:moveTo>
                  <a:cubicBezTo>
                    <a:pt x="8091" y="0"/>
                    <a:pt x="6494" y="494"/>
                    <a:pt x="5145" y="1423"/>
                  </a:cubicBezTo>
                  <a:cubicBezTo>
                    <a:pt x="3021" y="2862"/>
                    <a:pt x="1558" y="5104"/>
                    <a:pt x="661" y="7463"/>
                  </a:cubicBezTo>
                  <a:cubicBezTo>
                    <a:pt x="378" y="8171"/>
                    <a:pt x="166" y="8903"/>
                    <a:pt x="1" y="9634"/>
                  </a:cubicBezTo>
                  <a:cubicBezTo>
                    <a:pt x="260" y="9799"/>
                    <a:pt x="520" y="9941"/>
                    <a:pt x="827" y="10035"/>
                  </a:cubicBezTo>
                  <a:lnTo>
                    <a:pt x="11232" y="13645"/>
                  </a:lnTo>
                  <a:lnTo>
                    <a:pt x="13474" y="14424"/>
                  </a:lnTo>
                  <a:cubicBezTo>
                    <a:pt x="13851" y="14542"/>
                    <a:pt x="14252" y="14613"/>
                    <a:pt x="14653" y="14613"/>
                  </a:cubicBezTo>
                  <a:cubicBezTo>
                    <a:pt x="15951" y="14565"/>
                    <a:pt x="17107" y="13763"/>
                    <a:pt x="17556" y="12536"/>
                  </a:cubicBezTo>
                  <a:lnTo>
                    <a:pt x="17556" y="12489"/>
                  </a:lnTo>
                  <a:cubicBezTo>
                    <a:pt x="18193" y="10719"/>
                    <a:pt x="18594" y="8855"/>
                    <a:pt x="18712" y="6968"/>
                  </a:cubicBezTo>
                  <a:cubicBezTo>
                    <a:pt x="18806" y="6024"/>
                    <a:pt x="18688" y="5080"/>
                    <a:pt x="18381" y="4183"/>
                  </a:cubicBezTo>
                  <a:cubicBezTo>
                    <a:pt x="18028" y="3381"/>
                    <a:pt x="17367" y="2744"/>
                    <a:pt x="16565" y="2414"/>
                  </a:cubicBezTo>
                  <a:cubicBezTo>
                    <a:pt x="16116" y="2225"/>
                    <a:pt x="15692" y="2060"/>
                    <a:pt x="15267" y="1895"/>
                  </a:cubicBezTo>
                  <a:cubicBezTo>
                    <a:pt x="13379" y="1140"/>
                    <a:pt x="11562" y="503"/>
                    <a:pt x="10052" y="7"/>
                  </a:cubicBezTo>
                  <a:cubicBezTo>
                    <a:pt x="9943" y="3"/>
                    <a:pt x="9833" y="0"/>
                    <a:pt x="9724" y="0"/>
                  </a:cubicBezTo>
                  <a:close/>
                </a:path>
              </a:pathLst>
            </a:custGeom>
            <a:solidFill>
              <a:srgbClr val="E04B5D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65" name="Google Shape;265;p2"/>
            <p:cNvSpPr/>
            <p:nvPr/>
          </p:nvSpPr>
          <p:spPr>
            <a:xfrm>
              <a:off x="2528404" y="675911"/>
              <a:ext cx="309313" cy="293849"/>
            </a:xfrm>
            <a:custGeom>
              <a:avLst/>
              <a:gdLst/>
              <a:ahLst/>
              <a:cxnLst/>
              <a:rect l="l" t="t" r="r" b="b"/>
              <a:pathLst>
                <a:path w="11681" h="11097" extrusionOk="0">
                  <a:moveTo>
                    <a:pt x="6478" y="1"/>
                  </a:moveTo>
                  <a:cubicBezTo>
                    <a:pt x="5934" y="1"/>
                    <a:pt x="5394" y="152"/>
                    <a:pt x="4909" y="431"/>
                  </a:cubicBezTo>
                  <a:cubicBezTo>
                    <a:pt x="4130" y="950"/>
                    <a:pt x="3446" y="1635"/>
                    <a:pt x="2950" y="2437"/>
                  </a:cubicBezTo>
                  <a:cubicBezTo>
                    <a:pt x="1888" y="3994"/>
                    <a:pt x="1039" y="5669"/>
                    <a:pt x="425" y="7463"/>
                  </a:cubicBezTo>
                  <a:lnTo>
                    <a:pt x="402" y="7510"/>
                  </a:lnTo>
                  <a:cubicBezTo>
                    <a:pt x="1" y="8737"/>
                    <a:pt x="402" y="10105"/>
                    <a:pt x="1393" y="10931"/>
                  </a:cubicBezTo>
                  <a:cubicBezTo>
                    <a:pt x="1464" y="10978"/>
                    <a:pt x="1534" y="11049"/>
                    <a:pt x="1629" y="11096"/>
                  </a:cubicBezTo>
                  <a:cubicBezTo>
                    <a:pt x="1794" y="10365"/>
                    <a:pt x="2006" y="9634"/>
                    <a:pt x="2289" y="8949"/>
                  </a:cubicBezTo>
                  <a:cubicBezTo>
                    <a:pt x="3186" y="6566"/>
                    <a:pt x="4649" y="4325"/>
                    <a:pt x="6773" y="2885"/>
                  </a:cubicBezTo>
                  <a:cubicBezTo>
                    <a:pt x="8125" y="1976"/>
                    <a:pt x="9727" y="1463"/>
                    <a:pt x="11364" y="1463"/>
                  </a:cubicBezTo>
                  <a:cubicBezTo>
                    <a:pt x="11469" y="1463"/>
                    <a:pt x="11575" y="1465"/>
                    <a:pt x="11680" y="1470"/>
                  </a:cubicBezTo>
                  <a:cubicBezTo>
                    <a:pt x="9179" y="644"/>
                    <a:pt x="7457" y="172"/>
                    <a:pt x="7457" y="172"/>
                  </a:cubicBezTo>
                  <a:cubicBezTo>
                    <a:pt x="7137" y="56"/>
                    <a:pt x="6806" y="1"/>
                    <a:pt x="6478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266" name="Google Shape;266;p2"/>
          <p:cNvSpPr txBox="1">
            <a:spLocks noGrp="1"/>
          </p:cNvSpPr>
          <p:nvPr>
            <p:ph type="ctrTitle"/>
          </p:nvPr>
        </p:nvSpPr>
        <p:spPr>
          <a:xfrm>
            <a:off x="2723000" y="1818459"/>
            <a:ext cx="6746000" cy="245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7333" b="1">
                <a:latin typeface="Amatic SC"/>
                <a:ea typeface="Amatic SC"/>
                <a:cs typeface="Amatic SC"/>
                <a:sym typeface="Amatic SC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67" name="Google Shape;267;p2"/>
          <p:cNvSpPr txBox="1">
            <a:spLocks noGrp="1"/>
          </p:cNvSpPr>
          <p:nvPr>
            <p:ph type="subTitle" idx="1"/>
          </p:nvPr>
        </p:nvSpPr>
        <p:spPr>
          <a:xfrm>
            <a:off x="2017600" y="4325941"/>
            <a:ext cx="8156800" cy="7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268" name="Google Shape;268;p2"/>
          <p:cNvGrpSpPr/>
          <p:nvPr/>
        </p:nvGrpSpPr>
        <p:grpSpPr>
          <a:xfrm>
            <a:off x="1131975" y="4121645"/>
            <a:ext cx="957288" cy="1705624"/>
            <a:chOff x="848981" y="3091234"/>
            <a:chExt cx="717966" cy="1279218"/>
          </a:xfrm>
        </p:grpSpPr>
        <p:grpSp>
          <p:nvGrpSpPr>
            <p:cNvPr id="269" name="Google Shape;269;p2"/>
            <p:cNvGrpSpPr/>
            <p:nvPr/>
          </p:nvGrpSpPr>
          <p:grpSpPr>
            <a:xfrm>
              <a:off x="848981" y="3794879"/>
              <a:ext cx="717966" cy="575573"/>
              <a:chOff x="2905824" y="3732667"/>
              <a:chExt cx="538609" cy="431788"/>
            </a:xfrm>
          </p:grpSpPr>
          <p:sp>
            <p:nvSpPr>
              <p:cNvPr id="270" name="Google Shape;270;p2"/>
              <p:cNvSpPr/>
              <p:nvPr/>
            </p:nvSpPr>
            <p:spPr>
              <a:xfrm>
                <a:off x="2905824" y="3732667"/>
                <a:ext cx="46261" cy="46896"/>
              </a:xfrm>
              <a:custGeom>
                <a:avLst/>
                <a:gdLst/>
                <a:ahLst/>
                <a:cxnLst/>
                <a:rect l="l" t="t" r="r" b="b"/>
                <a:pathLst>
                  <a:path w="1747" h="1771" extrusionOk="0">
                    <a:moveTo>
                      <a:pt x="873" y="1"/>
                    </a:moveTo>
                    <a:cubicBezTo>
                      <a:pt x="378" y="1"/>
                      <a:pt x="0" y="402"/>
                      <a:pt x="0" y="874"/>
                    </a:cubicBezTo>
                    <a:cubicBezTo>
                      <a:pt x="0" y="1369"/>
                      <a:pt x="378" y="1770"/>
                      <a:pt x="873" y="1770"/>
                    </a:cubicBezTo>
                    <a:cubicBezTo>
                      <a:pt x="1369" y="1770"/>
                      <a:pt x="1746" y="1369"/>
                      <a:pt x="1746" y="874"/>
                    </a:cubicBezTo>
                    <a:cubicBezTo>
                      <a:pt x="1746" y="402"/>
                      <a:pt x="1369" y="1"/>
                      <a:pt x="873" y="1"/>
                    </a:cubicBezTo>
                    <a:close/>
                  </a:path>
                </a:pathLst>
              </a:custGeom>
              <a:solidFill>
                <a:srgbClr val="C5E8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271" name="Google Shape;271;p2"/>
              <p:cNvSpPr/>
              <p:nvPr/>
            </p:nvSpPr>
            <p:spPr>
              <a:xfrm>
                <a:off x="3369415" y="4089437"/>
                <a:ext cx="75018" cy="75018"/>
              </a:xfrm>
              <a:custGeom>
                <a:avLst/>
                <a:gdLst/>
                <a:ahLst/>
                <a:cxnLst/>
                <a:rect l="l" t="t" r="r" b="b"/>
                <a:pathLst>
                  <a:path w="2833" h="2833" extrusionOk="0">
                    <a:moveTo>
                      <a:pt x="1416" y="1"/>
                    </a:moveTo>
                    <a:cubicBezTo>
                      <a:pt x="638" y="1"/>
                      <a:pt x="1" y="638"/>
                      <a:pt x="1" y="1416"/>
                    </a:cubicBezTo>
                    <a:cubicBezTo>
                      <a:pt x="1" y="2195"/>
                      <a:pt x="638" y="2832"/>
                      <a:pt x="1416" y="2832"/>
                    </a:cubicBezTo>
                    <a:cubicBezTo>
                      <a:pt x="2195" y="2832"/>
                      <a:pt x="2832" y="2195"/>
                      <a:pt x="2832" y="1416"/>
                    </a:cubicBezTo>
                    <a:cubicBezTo>
                      <a:pt x="2832" y="638"/>
                      <a:pt x="2195" y="1"/>
                      <a:pt x="1416" y="1"/>
                    </a:cubicBezTo>
                    <a:close/>
                  </a:path>
                </a:pathLst>
              </a:custGeom>
              <a:solidFill>
                <a:srgbClr val="C5E8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272" name="Google Shape;272;p2"/>
            <p:cNvSpPr/>
            <p:nvPr/>
          </p:nvSpPr>
          <p:spPr>
            <a:xfrm>
              <a:off x="1120014" y="3091234"/>
              <a:ext cx="90783" cy="92030"/>
            </a:xfrm>
            <a:custGeom>
              <a:avLst/>
              <a:gdLst/>
              <a:ahLst/>
              <a:cxnLst/>
              <a:rect l="l" t="t" r="r" b="b"/>
              <a:pathLst>
                <a:path w="1747" h="1771" extrusionOk="0">
                  <a:moveTo>
                    <a:pt x="873" y="1"/>
                  </a:moveTo>
                  <a:cubicBezTo>
                    <a:pt x="378" y="1"/>
                    <a:pt x="0" y="402"/>
                    <a:pt x="0" y="874"/>
                  </a:cubicBezTo>
                  <a:cubicBezTo>
                    <a:pt x="0" y="1369"/>
                    <a:pt x="378" y="1770"/>
                    <a:pt x="873" y="1770"/>
                  </a:cubicBezTo>
                  <a:cubicBezTo>
                    <a:pt x="1369" y="1770"/>
                    <a:pt x="1746" y="1369"/>
                    <a:pt x="1746" y="874"/>
                  </a:cubicBezTo>
                  <a:cubicBezTo>
                    <a:pt x="1746" y="402"/>
                    <a:pt x="1369" y="1"/>
                    <a:pt x="873" y="1"/>
                  </a:cubicBezTo>
                  <a:close/>
                </a:path>
              </a:pathLst>
            </a:custGeom>
            <a:solidFill>
              <a:srgbClr val="C5E8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73" name="Google Shape;273;p2"/>
          <p:cNvGrpSpPr/>
          <p:nvPr/>
        </p:nvGrpSpPr>
        <p:grpSpPr>
          <a:xfrm>
            <a:off x="9716754" y="3386061"/>
            <a:ext cx="1402121" cy="1394907"/>
            <a:chOff x="7287565" y="2539546"/>
            <a:chExt cx="1051591" cy="1046180"/>
          </a:xfrm>
        </p:grpSpPr>
        <p:sp>
          <p:nvSpPr>
            <p:cNvPr id="274" name="Google Shape;274;p2"/>
            <p:cNvSpPr/>
            <p:nvPr/>
          </p:nvSpPr>
          <p:spPr>
            <a:xfrm>
              <a:off x="8290285" y="2539546"/>
              <a:ext cx="48871" cy="48911"/>
            </a:xfrm>
            <a:custGeom>
              <a:avLst/>
              <a:gdLst/>
              <a:ahLst/>
              <a:cxnLst/>
              <a:rect l="l" t="t" r="r" b="b"/>
              <a:pathLst>
                <a:path w="1251" h="1252" extrusionOk="0">
                  <a:moveTo>
                    <a:pt x="637" y="1"/>
                  </a:moveTo>
                  <a:cubicBezTo>
                    <a:pt x="283" y="1"/>
                    <a:pt x="0" y="284"/>
                    <a:pt x="0" y="614"/>
                  </a:cubicBezTo>
                  <a:cubicBezTo>
                    <a:pt x="0" y="968"/>
                    <a:pt x="283" y="1251"/>
                    <a:pt x="637" y="1251"/>
                  </a:cubicBezTo>
                  <a:cubicBezTo>
                    <a:pt x="968" y="1251"/>
                    <a:pt x="1251" y="968"/>
                    <a:pt x="1251" y="614"/>
                  </a:cubicBezTo>
                  <a:cubicBezTo>
                    <a:pt x="1251" y="284"/>
                    <a:pt x="968" y="1"/>
                    <a:pt x="637" y="1"/>
                  </a:cubicBezTo>
                  <a:close/>
                </a:path>
              </a:pathLst>
            </a:custGeom>
            <a:solidFill>
              <a:srgbClr val="C5E8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75" name="Google Shape;275;p2"/>
            <p:cNvSpPr/>
            <p:nvPr/>
          </p:nvSpPr>
          <p:spPr>
            <a:xfrm>
              <a:off x="7287565" y="3438509"/>
              <a:ext cx="147217" cy="147217"/>
            </a:xfrm>
            <a:custGeom>
              <a:avLst/>
              <a:gdLst/>
              <a:ahLst/>
              <a:cxnLst/>
              <a:rect l="l" t="t" r="r" b="b"/>
              <a:pathLst>
                <a:path w="2833" h="2833" extrusionOk="0">
                  <a:moveTo>
                    <a:pt x="1416" y="1"/>
                  </a:moveTo>
                  <a:cubicBezTo>
                    <a:pt x="638" y="1"/>
                    <a:pt x="1" y="638"/>
                    <a:pt x="1" y="1416"/>
                  </a:cubicBezTo>
                  <a:cubicBezTo>
                    <a:pt x="1" y="2195"/>
                    <a:pt x="638" y="2832"/>
                    <a:pt x="1416" y="2832"/>
                  </a:cubicBezTo>
                  <a:cubicBezTo>
                    <a:pt x="2195" y="2832"/>
                    <a:pt x="2832" y="2195"/>
                    <a:pt x="2832" y="1416"/>
                  </a:cubicBezTo>
                  <a:cubicBezTo>
                    <a:pt x="2832" y="638"/>
                    <a:pt x="2195" y="1"/>
                    <a:pt x="1416" y="1"/>
                  </a:cubicBezTo>
                  <a:close/>
                </a:path>
              </a:pathLst>
            </a:custGeom>
            <a:solidFill>
              <a:srgbClr val="C5E8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</p:spTree>
    <p:extLst>
      <p:ext uri="{BB962C8B-B14F-4D97-AF65-F5344CB8AC3E}">
        <p14:creationId xmlns:p14="http://schemas.microsoft.com/office/powerpoint/2010/main" val="311820819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Bộ hình ảnh cây thông noel trang trí giáng sinh 3d ấn tượ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3386" y="1"/>
            <a:ext cx="1251538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87975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01114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Ảnh Noel - Hình nền giáng sinh đẹp và lung linh nhất 202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4767"/>
            <a:ext cx="12192000" cy="6902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557221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89D570-4A3F-46CC-9D13-25300EF99BE0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7C9E07-19F6-40F6-9320-91A7D7E7A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8611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89D570-4A3F-46CC-9D13-25300EF99BE0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7C9E07-19F6-40F6-9320-91A7D7E7A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04584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89D570-4A3F-46CC-9D13-25300EF99BE0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7C9E07-19F6-40F6-9320-91A7D7E7A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68503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89D570-4A3F-46CC-9D13-25300EF99BE0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7C9E07-19F6-40F6-9320-91A7D7E7A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04530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89D570-4A3F-46CC-9D13-25300EF99BE0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7C9E07-19F6-40F6-9320-91A7D7E7A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87370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89D570-4A3F-46CC-9D13-25300EF99BE0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7C9E07-19F6-40F6-9320-91A7D7E7A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33779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89D570-4A3F-46CC-9D13-25300EF99BE0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7C9E07-19F6-40F6-9320-91A7D7E7A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2183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1">
  <p:cSld name="One column text 1">
    <p:spTree>
      <p:nvGrpSpPr>
        <p:cNvPr id="1" name="Shape 1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4" name="Google Shape;1234;p19"/>
          <p:cNvGrpSpPr/>
          <p:nvPr/>
        </p:nvGrpSpPr>
        <p:grpSpPr>
          <a:xfrm>
            <a:off x="-584199" y="-1382400"/>
            <a:ext cx="13004973" cy="9447064"/>
            <a:chOff x="-438149" y="-1036800"/>
            <a:chExt cx="9753730" cy="7085298"/>
          </a:xfrm>
        </p:grpSpPr>
        <p:sp>
          <p:nvSpPr>
            <p:cNvPr id="1235" name="Google Shape;1235;p19"/>
            <p:cNvSpPr/>
            <p:nvPr/>
          </p:nvSpPr>
          <p:spPr>
            <a:xfrm>
              <a:off x="963939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36" name="Google Shape;1236;p19"/>
            <p:cNvSpPr/>
            <p:nvPr/>
          </p:nvSpPr>
          <p:spPr>
            <a:xfrm>
              <a:off x="300107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37" name="Google Shape;1237;p19"/>
            <p:cNvSpPr/>
            <p:nvPr/>
          </p:nvSpPr>
          <p:spPr>
            <a:xfrm>
              <a:off x="1628615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38" name="Google Shape;1238;p19"/>
            <p:cNvSpPr/>
            <p:nvPr/>
          </p:nvSpPr>
          <p:spPr>
            <a:xfrm>
              <a:off x="2292411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39" name="Google Shape;1239;p19"/>
            <p:cNvSpPr/>
            <p:nvPr/>
          </p:nvSpPr>
          <p:spPr>
            <a:xfrm>
              <a:off x="2957124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40" name="Google Shape;1240;p19"/>
            <p:cNvSpPr/>
            <p:nvPr/>
          </p:nvSpPr>
          <p:spPr>
            <a:xfrm>
              <a:off x="3620919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41" name="Google Shape;1241;p19"/>
            <p:cNvSpPr/>
            <p:nvPr/>
          </p:nvSpPr>
          <p:spPr>
            <a:xfrm>
              <a:off x="4285595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42" name="Google Shape;1242;p19"/>
            <p:cNvSpPr/>
            <p:nvPr/>
          </p:nvSpPr>
          <p:spPr>
            <a:xfrm>
              <a:off x="4949428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43" name="Google Shape;1243;p19"/>
            <p:cNvSpPr/>
            <p:nvPr/>
          </p:nvSpPr>
          <p:spPr>
            <a:xfrm>
              <a:off x="5614104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44" name="Google Shape;1244;p19"/>
            <p:cNvSpPr/>
            <p:nvPr/>
          </p:nvSpPr>
          <p:spPr>
            <a:xfrm>
              <a:off x="6278780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45" name="Google Shape;1245;p19"/>
            <p:cNvSpPr/>
            <p:nvPr/>
          </p:nvSpPr>
          <p:spPr>
            <a:xfrm>
              <a:off x="6942612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46" name="Google Shape;1246;p19"/>
            <p:cNvSpPr/>
            <p:nvPr/>
          </p:nvSpPr>
          <p:spPr>
            <a:xfrm>
              <a:off x="7607288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47" name="Google Shape;1247;p19"/>
            <p:cNvSpPr/>
            <p:nvPr/>
          </p:nvSpPr>
          <p:spPr>
            <a:xfrm>
              <a:off x="8271084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48" name="Google Shape;1248;p19"/>
            <p:cNvSpPr/>
            <p:nvPr/>
          </p:nvSpPr>
          <p:spPr>
            <a:xfrm>
              <a:off x="8935797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49" name="Google Shape;1249;p19"/>
            <p:cNvSpPr/>
            <p:nvPr/>
          </p:nvSpPr>
          <p:spPr>
            <a:xfrm>
              <a:off x="-438149" y="224184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50" name="Google Shape;1250;p19"/>
            <p:cNvSpPr/>
            <p:nvPr/>
          </p:nvSpPr>
          <p:spPr>
            <a:xfrm>
              <a:off x="-438149" y="-439650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51" name="Google Shape;1251;p19"/>
            <p:cNvSpPr/>
            <p:nvPr/>
          </p:nvSpPr>
          <p:spPr>
            <a:xfrm>
              <a:off x="-438149" y="888861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52" name="Google Shape;1252;p19"/>
            <p:cNvSpPr/>
            <p:nvPr/>
          </p:nvSpPr>
          <p:spPr>
            <a:xfrm>
              <a:off x="-438149" y="1553539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53" name="Google Shape;1253;p19"/>
            <p:cNvSpPr/>
            <p:nvPr/>
          </p:nvSpPr>
          <p:spPr>
            <a:xfrm>
              <a:off x="-438149" y="2217372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54" name="Google Shape;1254;p19"/>
            <p:cNvSpPr/>
            <p:nvPr/>
          </p:nvSpPr>
          <p:spPr>
            <a:xfrm>
              <a:off x="-438149" y="2882050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55" name="Google Shape;1255;p19"/>
            <p:cNvSpPr/>
            <p:nvPr/>
          </p:nvSpPr>
          <p:spPr>
            <a:xfrm>
              <a:off x="-438149" y="3545884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56" name="Google Shape;1256;p19"/>
            <p:cNvSpPr/>
            <p:nvPr/>
          </p:nvSpPr>
          <p:spPr>
            <a:xfrm>
              <a:off x="-438149" y="4210561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57" name="Google Shape;1257;p19"/>
            <p:cNvSpPr/>
            <p:nvPr/>
          </p:nvSpPr>
          <p:spPr>
            <a:xfrm>
              <a:off x="-438149" y="4875239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58" name="Google Shape;1258;p19"/>
            <p:cNvSpPr/>
            <p:nvPr/>
          </p:nvSpPr>
          <p:spPr>
            <a:xfrm>
              <a:off x="-438149" y="5539072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1259" name="Google Shape;1259;p19"/>
          <p:cNvSpPr/>
          <p:nvPr/>
        </p:nvSpPr>
        <p:spPr>
          <a:xfrm>
            <a:off x="923378" y="377934"/>
            <a:ext cx="10345244" cy="5959300"/>
          </a:xfrm>
          <a:custGeom>
            <a:avLst/>
            <a:gdLst/>
            <a:ahLst/>
            <a:cxnLst/>
            <a:rect l="l" t="t" r="r" b="b"/>
            <a:pathLst>
              <a:path w="215496" h="136901" extrusionOk="0">
                <a:moveTo>
                  <a:pt x="66775" y="1"/>
                </a:moveTo>
                <a:cubicBezTo>
                  <a:pt x="66987" y="779"/>
                  <a:pt x="66940" y="1582"/>
                  <a:pt x="66657" y="2313"/>
                </a:cubicBezTo>
                <a:cubicBezTo>
                  <a:pt x="66091" y="3776"/>
                  <a:pt x="64699" y="4767"/>
                  <a:pt x="63141" y="4814"/>
                </a:cubicBezTo>
                <a:cubicBezTo>
                  <a:pt x="63104" y="4815"/>
                  <a:pt x="63067" y="4816"/>
                  <a:pt x="63031" y="4816"/>
                </a:cubicBezTo>
                <a:cubicBezTo>
                  <a:pt x="60538" y="4816"/>
                  <a:pt x="58691" y="2466"/>
                  <a:pt x="59342" y="24"/>
                </a:cubicBezTo>
                <a:lnTo>
                  <a:pt x="55591" y="24"/>
                </a:lnTo>
                <a:cubicBezTo>
                  <a:pt x="55803" y="779"/>
                  <a:pt x="55756" y="1582"/>
                  <a:pt x="55473" y="2313"/>
                </a:cubicBezTo>
                <a:cubicBezTo>
                  <a:pt x="54907" y="3776"/>
                  <a:pt x="53538" y="4767"/>
                  <a:pt x="51957" y="4838"/>
                </a:cubicBezTo>
                <a:cubicBezTo>
                  <a:pt x="51920" y="4839"/>
                  <a:pt x="51884" y="4839"/>
                  <a:pt x="51848" y="4839"/>
                </a:cubicBezTo>
                <a:cubicBezTo>
                  <a:pt x="49354" y="4839"/>
                  <a:pt x="47507" y="2466"/>
                  <a:pt x="48158" y="24"/>
                </a:cubicBezTo>
                <a:lnTo>
                  <a:pt x="44430" y="24"/>
                </a:lnTo>
                <a:cubicBezTo>
                  <a:pt x="44643" y="779"/>
                  <a:pt x="44595" y="1582"/>
                  <a:pt x="44289" y="2313"/>
                </a:cubicBezTo>
                <a:cubicBezTo>
                  <a:pt x="43746" y="3776"/>
                  <a:pt x="42354" y="4767"/>
                  <a:pt x="40797" y="4838"/>
                </a:cubicBezTo>
                <a:cubicBezTo>
                  <a:pt x="40760" y="4839"/>
                  <a:pt x="40723" y="4839"/>
                  <a:pt x="40686" y="4839"/>
                </a:cubicBezTo>
                <a:cubicBezTo>
                  <a:pt x="38171" y="4839"/>
                  <a:pt x="36347" y="2466"/>
                  <a:pt x="36998" y="24"/>
                </a:cubicBezTo>
                <a:lnTo>
                  <a:pt x="33246" y="24"/>
                </a:lnTo>
                <a:cubicBezTo>
                  <a:pt x="33458" y="779"/>
                  <a:pt x="33411" y="1582"/>
                  <a:pt x="33128" y="2313"/>
                </a:cubicBezTo>
                <a:cubicBezTo>
                  <a:pt x="32562" y="3776"/>
                  <a:pt x="31193" y="4767"/>
                  <a:pt x="29636" y="4838"/>
                </a:cubicBezTo>
                <a:cubicBezTo>
                  <a:pt x="29599" y="4839"/>
                  <a:pt x="29563" y="4839"/>
                  <a:pt x="29526" y="4839"/>
                </a:cubicBezTo>
                <a:cubicBezTo>
                  <a:pt x="27010" y="4839"/>
                  <a:pt x="25162" y="2443"/>
                  <a:pt x="25814" y="24"/>
                </a:cubicBezTo>
                <a:lnTo>
                  <a:pt x="22086" y="24"/>
                </a:lnTo>
                <a:cubicBezTo>
                  <a:pt x="22274" y="779"/>
                  <a:pt x="22251" y="1582"/>
                  <a:pt x="21944" y="2313"/>
                </a:cubicBezTo>
                <a:cubicBezTo>
                  <a:pt x="21401" y="3776"/>
                  <a:pt x="20009" y="4767"/>
                  <a:pt x="18452" y="4838"/>
                </a:cubicBezTo>
                <a:cubicBezTo>
                  <a:pt x="18427" y="4838"/>
                  <a:pt x="18402" y="4838"/>
                  <a:pt x="18378" y="4838"/>
                </a:cubicBezTo>
                <a:cubicBezTo>
                  <a:pt x="15844" y="4838"/>
                  <a:pt x="13999" y="2454"/>
                  <a:pt x="14653" y="24"/>
                </a:cubicBezTo>
                <a:lnTo>
                  <a:pt x="10901" y="24"/>
                </a:lnTo>
                <a:cubicBezTo>
                  <a:pt x="11114" y="779"/>
                  <a:pt x="11067" y="1582"/>
                  <a:pt x="10783" y="2313"/>
                </a:cubicBezTo>
                <a:cubicBezTo>
                  <a:pt x="10217" y="3776"/>
                  <a:pt x="8849" y="4767"/>
                  <a:pt x="7268" y="4838"/>
                </a:cubicBezTo>
                <a:cubicBezTo>
                  <a:pt x="7231" y="4839"/>
                  <a:pt x="7195" y="4839"/>
                  <a:pt x="7158" y="4839"/>
                </a:cubicBezTo>
                <a:cubicBezTo>
                  <a:pt x="4665" y="4839"/>
                  <a:pt x="2818" y="2466"/>
                  <a:pt x="3469" y="24"/>
                </a:cubicBezTo>
                <a:lnTo>
                  <a:pt x="0" y="24"/>
                </a:lnTo>
                <a:lnTo>
                  <a:pt x="0" y="136901"/>
                </a:lnTo>
                <a:lnTo>
                  <a:pt x="215496" y="136901"/>
                </a:lnTo>
                <a:lnTo>
                  <a:pt x="215496" y="24"/>
                </a:lnTo>
                <a:lnTo>
                  <a:pt x="212027" y="24"/>
                </a:lnTo>
                <a:cubicBezTo>
                  <a:pt x="212240" y="779"/>
                  <a:pt x="212193" y="1582"/>
                  <a:pt x="211909" y="2313"/>
                </a:cubicBezTo>
                <a:cubicBezTo>
                  <a:pt x="211343" y="3776"/>
                  <a:pt x="209951" y="4767"/>
                  <a:pt x="208394" y="4838"/>
                </a:cubicBezTo>
                <a:cubicBezTo>
                  <a:pt x="208357" y="4839"/>
                  <a:pt x="208321" y="4839"/>
                  <a:pt x="208284" y="4839"/>
                </a:cubicBezTo>
                <a:cubicBezTo>
                  <a:pt x="205791" y="4839"/>
                  <a:pt x="203944" y="2466"/>
                  <a:pt x="204595" y="24"/>
                </a:cubicBezTo>
                <a:lnTo>
                  <a:pt x="200843" y="24"/>
                </a:lnTo>
                <a:cubicBezTo>
                  <a:pt x="201056" y="779"/>
                  <a:pt x="201008" y="1582"/>
                  <a:pt x="200725" y="2313"/>
                </a:cubicBezTo>
                <a:cubicBezTo>
                  <a:pt x="200159" y="3776"/>
                  <a:pt x="198790" y="4767"/>
                  <a:pt x="197233" y="4838"/>
                </a:cubicBezTo>
                <a:cubicBezTo>
                  <a:pt x="197196" y="4839"/>
                  <a:pt x="197160" y="4839"/>
                  <a:pt x="197124" y="4839"/>
                </a:cubicBezTo>
                <a:cubicBezTo>
                  <a:pt x="194608" y="4839"/>
                  <a:pt x="192783" y="2443"/>
                  <a:pt x="193411" y="24"/>
                </a:cubicBezTo>
                <a:lnTo>
                  <a:pt x="189683" y="24"/>
                </a:lnTo>
                <a:cubicBezTo>
                  <a:pt x="189895" y="779"/>
                  <a:pt x="189848" y="1582"/>
                  <a:pt x="189541" y="2313"/>
                </a:cubicBezTo>
                <a:cubicBezTo>
                  <a:pt x="188998" y="3776"/>
                  <a:pt x="187606" y="4767"/>
                  <a:pt x="186049" y="4838"/>
                </a:cubicBezTo>
                <a:cubicBezTo>
                  <a:pt x="186024" y="4838"/>
                  <a:pt x="186000" y="4838"/>
                  <a:pt x="185975" y="4838"/>
                </a:cubicBezTo>
                <a:cubicBezTo>
                  <a:pt x="183464" y="4838"/>
                  <a:pt x="181596" y="2454"/>
                  <a:pt x="182250" y="24"/>
                </a:cubicBezTo>
                <a:lnTo>
                  <a:pt x="178498" y="24"/>
                </a:lnTo>
                <a:cubicBezTo>
                  <a:pt x="178711" y="779"/>
                  <a:pt x="178664" y="1582"/>
                  <a:pt x="178357" y="2313"/>
                </a:cubicBezTo>
                <a:cubicBezTo>
                  <a:pt x="177814" y="3776"/>
                  <a:pt x="176422" y="4767"/>
                  <a:pt x="174865" y="4838"/>
                </a:cubicBezTo>
                <a:cubicBezTo>
                  <a:pt x="174840" y="4838"/>
                  <a:pt x="174816" y="4838"/>
                  <a:pt x="174791" y="4838"/>
                </a:cubicBezTo>
                <a:cubicBezTo>
                  <a:pt x="172280" y="4838"/>
                  <a:pt x="170412" y="2454"/>
                  <a:pt x="171066" y="1"/>
                </a:cubicBezTo>
                <a:lnTo>
                  <a:pt x="167338" y="1"/>
                </a:lnTo>
                <a:cubicBezTo>
                  <a:pt x="167550" y="779"/>
                  <a:pt x="167503" y="1582"/>
                  <a:pt x="167196" y="2313"/>
                </a:cubicBezTo>
                <a:cubicBezTo>
                  <a:pt x="166654" y="3776"/>
                  <a:pt x="165262" y="4767"/>
                  <a:pt x="163704" y="4814"/>
                </a:cubicBezTo>
                <a:cubicBezTo>
                  <a:pt x="163668" y="4815"/>
                  <a:pt x="163631" y="4816"/>
                  <a:pt x="163595" y="4816"/>
                </a:cubicBezTo>
                <a:cubicBezTo>
                  <a:pt x="161102" y="4816"/>
                  <a:pt x="159278" y="2443"/>
                  <a:pt x="159905" y="24"/>
                </a:cubicBezTo>
                <a:lnTo>
                  <a:pt x="156154" y="24"/>
                </a:lnTo>
                <a:cubicBezTo>
                  <a:pt x="156366" y="779"/>
                  <a:pt x="156319" y="1582"/>
                  <a:pt x="156036" y="2313"/>
                </a:cubicBezTo>
                <a:cubicBezTo>
                  <a:pt x="155470" y="3776"/>
                  <a:pt x="154101" y="4767"/>
                  <a:pt x="152544" y="4838"/>
                </a:cubicBezTo>
                <a:cubicBezTo>
                  <a:pt x="152507" y="4839"/>
                  <a:pt x="152470" y="4839"/>
                  <a:pt x="152433" y="4839"/>
                </a:cubicBezTo>
                <a:cubicBezTo>
                  <a:pt x="149918" y="4839"/>
                  <a:pt x="148094" y="2466"/>
                  <a:pt x="148745" y="24"/>
                </a:cubicBezTo>
                <a:lnTo>
                  <a:pt x="144993" y="24"/>
                </a:lnTo>
                <a:cubicBezTo>
                  <a:pt x="145206" y="779"/>
                  <a:pt x="145158" y="1582"/>
                  <a:pt x="144875" y="2313"/>
                </a:cubicBezTo>
                <a:cubicBezTo>
                  <a:pt x="144309" y="3776"/>
                  <a:pt x="142940" y="4767"/>
                  <a:pt x="141360" y="4838"/>
                </a:cubicBezTo>
                <a:cubicBezTo>
                  <a:pt x="141323" y="4839"/>
                  <a:pt x="141286" y="4839"/>
                  <a:pt x="141250" y="4839"/>
                </a:cubicBezTo>
                <a:cubicBezTo>
                  <a:pt x="138757" y="4839"/>
                  <a:pt x="136910" y="2466"/>
                  <a:pt x="137561" y="24"/>
                </a:cubicBezTo>
                <a:lnTo>
                  <a:pt x="133809" y="24"/>
                </a:lnTo>
                <a:cubicBezTo>
                  <a:pt x="134021" y="779"/>
                  <a:pt x="133974" y="1582"/>
                  <a:pt x="133691" y="2313"/>
                </a:cubicBezTo>
                <a:cubicBezTo>
                  <a:pt x="133125" y="3776"/>
                  <a:pt x="131756" y="4767"/>
                  <a:pt x="130175" y="4838"/>
                </a:cubicBezTo>
                <a:cubicBezTo>
                  <a:pt x="130139" y="4839"/>
                  <a:pt x="130103" y="4839"/>
                  <a:pt x="130067" y="4839"/>
                </a:cubicBezTo>
                <a:cubicBezTo>
                  <a:pt x="127573" y="4839"/>
                  <a:pt x="125725" y="2443"/>
                  <a:pt x="126377" y="24"/>
                </a:cubicBezTo>
                <a:lnTo>
                  <a:pt x="122649" y="24"/>
                </a:lnTo>
                <a:cubicBezTo>
                  <a:pt x="122837" y="779"/>
                  <a:pt x="122790" y="1582"/>
                  <a:pt x="122507" y="2313"/>
                </a:cubicBezTo>
                <a:cubicBezTo>
                  <a:pt x="121941" y="3776"/>
                  <a:pt x="120572" y="4767"/>
                  <a:pt x="119015" y="4838"/>
                </a:cubicBezTo>
                <a:cubicBezTo>
                  <a:pt x="118990" y="4838"/>
                  <a:pt x="118965" y="4838"/>
                  <a:pt x="118941" y="4838"/>
                </a:cubicBezTo>
                <a:cubicBezTo>
                  <a:pt x="116407" y="4838"/>
                  <a:pt x="114562" y="2454"/>
                  <a:pt x="115216" y="24"/>
                </a:cubicBezTo>
                <a:lnTo>
                  <a:pt x="111464" y="24"/>
                </a:lnTo>
                <a:cubicBezTo>
                  <a:pt x="111677" y="779"/>
                  <a:pt x="111630" y="1582"/>
                  <a:pt x="111346" y="2313"/>
                </a:cubicBezTo>
                <a:cubicBezTo>
                  <a:pt x="110780" y="3776"/>
                  <a:pt x="109388" y="4767"/>
                  <a:pt x="107831" y="4838"/>
                </a:cubicBezTo>
                <a:cubicBezTo>
                  <a:pt x="107794" y="4839"/>
                  <a:pt x="107758" y="4839"/>
                  <a:pt x="107721" y="4839"/>
                </a:cubicBezTo>
                <a:cubicBezTo>
                  <a:pt x="105228" y="4839"/>
                  <a:pt x="103381" y="2466"/>
                  <a:pt x="104032" y="24"/>
                </a:cubicBezTo>
                <a:lnTo>
                  <a:pt x="100304" y="24"/>
                </a:lnTo>
                <a:cubicBezTo>
                  <a:pt x="100493" y="779"/>
                  <a:pt x="100445" y="1582"/>
                  <a:pt x="100162" y="2313"/>
                </a:cubicBezTo>
                <a:cubicBezTo>
                  <a:pt x="99596" y="3776"/>
                  <a:pt x="98227" y="4767"/>
                  <a:pt x="96670" y="4838"/>
                </a:cubicBezTo>
                <a:cubicBezTo>
                  <a:pt x="96633" y="4839"/>
                  <a:pt x="96597" y="4839"/>
                  <a:pt x="96561" y="4839"/>
                </a:cubicBezTo>
                <a:cubicBezTo>
                  <a:pt x="94045" y="4839"/>
                  <a:pt x="92220" y="2443"/>
                  <a:pt x="92871" y="24"/>
                </a:cubicBezTo>
                <a:lnTo>
                  <a:pt x="89120" y="24"/>
                </a:lnTo>
                <a:cubicBezTo>
                  <a:pt x="89332" y="779"/>
                  <a:pt x="89285" y="1582"/>
                  <a:pt x="89002" y="2313"/>
                </a:cubicBezTo>
                <a:cubicBezTo>
                  <a:pt x="88435" y="3776"/>
                  <a:pt x="87067" y="4767"/>
                  <a:pt x="85510" y="4838"/>
                </a:cubicBezTo>
                <a:cubicBezTo>
                  <a:pt x="85485" y="4838"/>
                  <a:pt x="85460" y="4838"/>
                  <a:pt x="85435" y="4838"/>
                </a:cubicBezTo>
                <a:cubicBezTo>
                  <a:pt x="82901" y="4838"/>
                  <a:pt x="81033" y="2454"/>
                  <a:pt x="81687" y="24"/>
                </a:cubicBezTo>
                <a:lnTo>
                  <a:pt x="77936" y="24"/>
                </a:lnTo>
                <a:cubicBezTo>
                  <a:pt x="78148" y="779"/>
                  <a:pt x="78101" y="1582"/>
                  <a:pt x="77818" y="2313"/>
                </a:cubicBezTo>
                <a:cubicBezTo>
                  <a:pt x="77251" y="3776"/>
                  <a:pt x="75883" y="4767"/>
                  <a:pt x="74325" y="4838"/>
                </a:cubicBezTo>
                <a:cubicBezTo>
                  <a:pt x="74301" y="4838"/>
                  <a:pt x="74276" y="4838"/>
                  <a:pt x="74251" y="4838"/>
                </a:cubicBezTo>
                <a:cubicBezTo>
                  <a:pt x="71717" y="4838"/>
                  <a:pt x="69872" y="2454"/>
                  <a:pt x="7050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260" name="Google Shape;1260;p19"/>
          <p:cNvSpPr txBox="1">
            <a:spLocks noGrp="1"/>
          </p:cNvSpPr>
          <p:nvPr>
            <p:ph type="title"/>
          </p:nvPr>
        </p:nvSpPr>
        <p:spPr>
          <a:xfrm>
            <a:off x="1662167" y="728100"/>
            <a:ext cx="56024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4667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261" name="Google Shape;1261;p19"/>
          <p:cNvSpPr txBox="1">
            <a:spLocks noGrp="1"/>
          </p:cNvSpPr>
          <p:nvPr>
            <p:ph type="subTitle" idx="1"/>
          </p:nvPr>
        </p:nvSpPr>
        <p:spPr>
          <a:xfrm>
            <a:off x="1665300" y="1734333"/>
            <a:ext cx="4590800" cy="100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Cabin"/>
                <a:ea typeface="Cabin"/>
                <a:cs typeface="Cabin"/>
                <a:sym typeface="Cabin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262" name="Google Shape;1262;p19"/>
          <p:cNvGrpSpPr/>
          <p:nvPr/>
        </p:nvGrpSpPr>
        <p:grpSpPr>
          <a:xfrm>
            <a:off x="11139544" y="5734833"/>
            <a:ext cx="1034795" cy="1065127"/>
            <a:chOff x="4228612" y="3830323"/>
            <a:chExt cx="856430" cy="881533"/>
          </a:xfrm>
        </p:grpSpPr>
        <p:sp>
          <p:nvSpPr>
            <p:cNvPr id="1263" name="Google Shape;1263;p19"/>
            <p:cNvSpPr/>
            <p:nvPr/>
          </p:nvSpPr>
          <p:spPr>
            <a:xfrm>
              <a:off x="4349631" y="3916500"/>
              <a:ext cx="578588" cy="596700"/>
            </a:xfrm>
            <a:custGeom>
              <a:avLst/>
              <a:gdLst/>
              <a:ahLst/>
              <a:cxnLst/>
              <a:rect l="l" t="t" r="r" b="b"/>
              <a:pathLst>
                <a:path w="21850" h="22534" extrusionOk="0">
                  <a:moveTo>
                    <a:pt x="18853" y="0"/>
                  </a:moveTo>
                  <a:lnTo>
                    <a:pt x="0" y="19679"/>
                  </a:lnTo>
                  <a:lnTo>
                    <a:pt x="2973" y="22534"/>
                  </a:lnTo>
                  <a:lnTo>
                    <a:pt x="21849" y="2855"/>
                  </a:lnTo>
                  <a:lnTo>
                    <a:pt x="1885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64" name="Google Shape;1264;p19"/>
            <p:cNvSpPr/>
            <p:nvPr/>
          </p:nvSpPr>
          <p:spPr>
            <a:xfrm>
              <a:off x="4428357" y="3992101"/>
              <a:ext cx="578588" cy="597336"/>
            </a:xfrm>
            <a:custGeom>
              <a:avLst/>
              <a:gdLst/>
              <a:ahLst/>
              <a:cxnLst/>
              <a:rect l="l" t="t" r="r" b="b"/>
              <a:pathLst>
                <a:path w="21850" h="22558" extrusionOk="0">
                  <a:moveTo>
                    <a:pt x="18876" y="0"/>
                  </a:moveTo>
                  <a:lnTo>
                    <a:pt x="0" y="19679"/>
                  </a:lnTo>
                  <a:lnTo>
                    <a:pt x="2997" y="22557"/>
                  </a:lnTo>
                  <a:lnTo>
                    <a:pt x="21849" y="2855"/>
                  </a:lnTo>
                  <a:lnTo>
                    <a:pt x="1887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65" name="Google Shape;1265;p19"/>
            <p:cNvSpPr/>
            <p:nvPr/>
          </p:nvSpPr>
          <p:spPr>
            <a:xfrm>
              <a:off x="4983808" y="3830323"/>
              <a:ext cx="101233" cy="70013"/>
            </a:xfrm>
            <a:custGeom>
              <a:avLst/>
              <a:gdLst/>
              <a:ahLst/>
              <a:cxnLst/>
              <a:rect l="l" t="t" r="r" b="b"/>
              <a:pathLst>
                <a:path w="3823" h="2644" extrusionOk="0">
                  <a:moveTo>
                    <a:pt x="3823" y="1"/>
                  </a:moveTo>
                  <a:lnTo>
                    <a:pt x="0" y="1417"/>
                  </a:lnTo>
                  <a:lnTo>
                    <a:pt x="1274" y="2644"/>
                  </a:lnTo>
                  <a:lnTo>
                    <a:pt x="3823" y="1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66" name="Google Shape;1266;p19"/>
            <p:cNvSpPr/>
            <p:nvPr/>
          </p:nvSpPr>
          <p:spPr>
            <a:xfrm>
              <a:off x="5016231" y="3830323"/>
              <a:ext cx="67498" cy="102504"/>
            </a:xfrm>
            <a:custGeom>
              <a:avLst/>
              <a:gdLst/>
              <a:ahLst/>
              <a:cxnLst/>
              <a:rect l="l" t="t" r="r" b="b"/>
              <a:pathLst>
                <a:path w="2549" h="3871" extrusionOk="0">
                  <a:moveTo>
                    <a:pt x="2549" y="1"/>
                  </a:moveTo>
                  <a:lnTo>
                    <a:pt x="0" y="2644"/>
                  </a:lnTo>
                  <a:lnTo>
                    <a:pt x="1275" y="3871"/>
                  </a:lnTo>
                  <a:lnTo>
                    <a:pt x="2549" y="1"/>
                  </a:lnTo>
                  <a:close/>
                </a:path>
              </a:pathLst>
            </a:custGeom>
            <a:solidFill>
              <a:srgbClr val="E04B5D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67" name="Google Shape;1267;p19"/>
            <p:cNvSpPr/>
            <p:nvPr/>
          </p:nvSpPr>
          <p:spPr>
            <a:xfrm>
              <a:off x="4848838" y="3867819"/>
              <a:ext cx="168731" cy="125621"/>
            </a:xfrm>
            <a:custGeom>
              <a:avLst/>
              <a:gdLst/>
              <a:ahLst/>
              <a:cxnLst/>
              <a:rect l="l" t="t" r="r" b="b"/>
              <a:pathLst>
                <a:path w="6372" h="4744" extrusionOk="0">
                  <a:moveTo>
                    <a:pt x="5097" y="1"/>
                  </a:moveTo>
                  <a:lnTo>
                    <a:pt x="1" y="1888"/>
                  </a:lnTo>
                  <a:lnTo>
                    <a:pt x="2997" y="4743"/>
                  </a:lnTo>
                  <a:lnTo>
                    <a:pt x="6371" y="1228"/>
                  </a:lnTo>
                  <a:lnTo>
                    <a:pt x="509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68" name="Google Shape;1268;p19"/>
            <p:cNvSpPr/>
            <p:nvPr/>
          </p:nvSpPr>
          <p:spPr>
            <a:xfrm>
              <a:off x="4928200" y="3900310"/>
              <a:ext cx="123106" cy="168731"/>
            </a:xfrm>
            <a:custGeom>
              <a:avLst/>
              <a:gdLst/>
              <a:ahLst/>
              <a:cxnLst/>
              <a:rect l="l" t="t" r="r" b="b"/>
              <a:pathLst>
                <a:path w="4649" h="6372" extrusionOk="0">
                  <a:moveTo>
                    <a:pt x="3374" y="1"/>
                  </a:moveTo>
                  <a:lnTo>
                    <a:pt x="0" y="3516"/>
                  </a:lnTo>
                  <a:lnTo>
                    <a:pt x="2997" y="6371"/>
                  </a:lnTo>
                  <a:lnTo>
                    <a:pt x="4649" y="1228"/>
                  </a:lnTo>
                  <a:lnTo>
                    <a:pt x="337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69" name="Google Shape;1269;p19"/>
            <p:cNvSpPr/>
            <p:nvPr/>
          </p:nvSpPr>
          <p:spPr>
            <a:xfrm>
              <a:off x="4398493" y="4510554"/>
              <a:ext cx="111852" cy="109998"/>
            </a:xfrm>
            <a:custGeom>
              <a:avLst/>
              <a:gdLst/>
              <a:ahLst/>
              <a:cxnLst/>
              <a:rect l="l" t="t" r="r" b="b"/>
              <a:pathLst>
                <a:path w="4224" h="4154" extrusionOk="0">
                  <a:moveTo>
                    <a:pt x="1227" y="1"/>
                  </a:moveTo>
                  <a:lnTo>
                    <a:pt x="0" y="1275"/>
                  </a:lnTo>
                  <a:lnTo>
                    <a:pt x="2997" y="4154"/>
                  </a:lnTo>
                  <a:lnTo>
                    <a:pt x="4224" y="2879"/>
                  </a:lnTo>
                  <a:lnTo>
                    <a:pt x="122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70" name="Google Shape;1270;p19"/>
            <p:cNvSpPr/>
            <p:nvPr/>
          </p:nvSpPr>
          <p:spPr>
            <a:xfrm>
              <a:off x="4319767" y="4434953"/>
              <a:ext cx="111242" cy="109998"/>
            </a:xfrm>
            <a:custGeom>
              <a:avLst/>
              <a:gdLst/>
              <a:ahLst/>
              <a:cxnLst/>
              <a:rect l="l" t="t" r="r" b="b"/>
              <a:pathLst>
                <a:path w="4201" h="4154" extrusionOk="0">
                  <a:moveTo>
                    <a:pt x="1227" y="1"/>
                  </a:moveTo>
                  <a:lnTo>
                    <a:pt x="0" y="1275"/>
                  </a:lnTo>
                  <a:lnTo>
                    <a:pt x="2973" y="4154"/>
                  </a:lnTo>
                  <a:lnTo>
                    <a:pt x="4200" y="2879"/>
                  </a:lnTo>
                  <a:lnTo>
                    <a:pt x="12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71" name="Google Shape;1271;p19"/>
            <p:cNvSpPr/>
            <p:nvPr/>
          </p:nvSpPr>
          <p:spPr>
            <a:xfrm>
              <a:off x="4289130" y="4544317"/>
              <a:ext cx="188723" cy="167539"/>
            </a:xfrm>
            <a:custGeom>
              <a:avLst/>
              <a:gdLst/>
              <a:ahLst/>
              <a:cxnLst/>
              <a:rect l="l" t="t" r="r" b="b"/>
              <a:pathLst>
                <a:path w="7127" h="6327" extrusionOk="0">
                  <a:moveTo>
                    <a:pt x="4154" y="0"/>
                  </a:moveTo>
                  <a:lnTo>
                    <a:pt x="1" y="4318"/>
                  </a:lnTo>
                  <a:lnTo>
                    <a:pt x="1535" y="5757"/>
                  </a:lnTo>
                  <a:cubicBezTo>
                    <a:pt x="1927" y="6138"/>
                    <a:pt x="2437" y="6327"/>
                    <a:pt x="2948" y="6327"/>
                  </a:cubicBezTo>
                  <a:cubicBezTo>
                    <a:pt x="3482" y="6327"/>
                    <a:pt x="4015" y="6120"/>
                    <a:pt x="4413" y="5710"/>
                  </a:cubicBezTo>
                  <a:lnTo>
                    <a:pt x="7127" y="2855"/>
                  </a:lnTo>
                  <a:lnTo>
                    <a:pt x="415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72" name="Google Shape;1272;p19"/>
            <p:cNvSpPr/>
            <p:nvPr/>
          </p:nvSpPr>
          <p:spPr>
            <a:xfrm>
              <a:off x="4228612" y="4470003"/>
              <a:ext cx="171220" cy="189968"/>
            </a:xfrm>
            <a:custGeom>
              <a:avLst/>
              <a:gdLst/>
              <a:ahLst/>
              <a:cxnLst/>
              <a:rect l="l" t="t" r="r" b="b"/>
              <a:pathLst>
                <a:path w="6466" h="7174" extrusionOk="0">
                  <a:moveTo>
                    <a:pt x="3492" y="1"/>
                  </a:moveTo>
                  <a:lnTo>
                    <a:pt x="779" y="2832"/>
                  </a:lnTo>
                  <a:cubicBezTo>
                    <a:pt x="0" y="3658"/>
                    <a:pt x="24" y="4932"/>
                    <a:pt x="826" y="5711"/>
                  </a:cubicBezTo>
                  <a:lnTo>
                    <a:pt x="2336" y="7174"/>
                  </a:lnTo>
                  <a:lnTo>
                    <a:pt x="6465" y="2856"/>
                  </a:lnTo>
                  <a:lnTo>
                    <a:pt x="349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73" name="Google Shape;1273;p19"/>
            <p:cNvSpPr/>
            <p:nvPr/>
          </p:nvSpPr>
          <p:spPr>
            <a:xfrm>
              <a:off x="4405352" y="3965112"/>
              <a:ext cx="525496" cy="545462"/>
            </a:xfrm>
            <a:custGeom>
              <a:avLst/>
              <a:gdLst/>
              <a:ahLst/>
              <a:cxnLst/>
              <a:rect l="l" t="t" r="r" b="b"/>
              <a:pathLst>
                <a:path w="19845" h="20599" extrusionOk="0">
                  <a:moveTo>
                    <a:pt x="18877" y="0"/>
                  </a:moveTo>
                  <a:lnTo>
                    <a:pt x="1" y="19679"/>
                  </a:lnTo>
                  <a:lnTo>
                    <a:pt x="968" y="20599"/>
                  </a:lnTo>
                  <a:lnTo>
                    <a:pt x="19844" y="920"/>
                  </a:lnTo>
                  <a:lnTo>
                    <a:pt x="1887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74" name="Google Shape;1274;p19"/>
            <p:cNvSpPr/>
            <p:nvPr/>
          </p:nvSpPr>
          <p:spPr>
            <a:xfrm>
              <a:off x="4429671" y="3988160"/>
              <a:ext cx="525469" cy="545488"/>
            </a:xfrm>
            <a:custGeom>
              <a:avLst/>
              <a:gdLst/>
              <a:ahLst/>
              <a:cxnLst/>
              <a:rect l="l" t="t" r="r" b="b"/>
              <a:pathLst>
                <a:path w="19844" h="20600" extrusionOk="0">
                  <a:moveTo>
                    <a:pt x="18876" y="0"/>
                  </a:moveTo>
                  <a:lnTo>
                    <a:pt x="0" y="19679"/>
                  </a:lnTo>
                  <a:lnTo>
                    <a:pt x="967" y="20599"/>
                  </a:lnTo>
                  <a:lnTo>
                    <a:pt x="19844" y="921"/>
                  </a:lnTo>
                  <a:lnTo>
                    <a:pt x="18876" y="0"/>
                  </a:lnTo>
                  <a:close/>
                </a:path>
              </a:pathLst>
            </a:custGeom>
            <a:solidFill>
              <a:srgbClr val="EDF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1275" name="Google Shape;1275;p19"/>
          <p:cNvGrpSpPr/>
          <p:nvPr/>
        </p:nvGrpSpPr>
        <p:grpSpPr>
          <a:xfrm rot="-3667843" flipH="1">
            <a:off x="75841" y="6282989"/>
            <a:ext cx="637345" cy="547487"/>
            <a:chOff x="5263209" y="4056946"/>
            <a:chExt cx="478022" cy="410626"/>
          </a:xfrm>
        </p:grpSpPr>
        <p:sp>
          <p:nvSpPr>
            <p:cNvPr id="1276" name="Google Shape;1276;p19"/>
            <p:cNvSpPr/>
            <p:nvPr/>
          </p:nvSpPr>
          <p:spPr>
            <a:xfrm>
              <a:off x="5668728" y="4056946"/>
              <a:ext cx="72502" cy="71893"/>
            </a:xfrm>
            <a:custGeom>
              <a:avLst/>
              <a:gdLst/>
              <a:ahLst/>
              <a:cxnLst/>
              <a:rect l="l" t="t" r="r" b="b"/>
              <a:pathLst>
                <a:path w="2738" h="2715" extrusionOk="0">
                  <a:moveTo>
                    <a:pt x="1369" y="1"/>
                  </a:moveTo>
                  <a:cubicBezTo>
                    <a:pt x="614" y="1"/>
                    <a:pt x="0" y="614"/>
                    <a:pt x="0" y="1369"/>
                  </a:cubicBezTo>
                  <a:cubicBezTo>
                    <a:pt x="0" y="2101"/>
                    <a:pt x="614" y="2714"/>
                    <a:pt x="1369" y="2714"/>
                  </a:cubicBezTo>
                  <a:cubicBezTo>
                    <a:pt x="2124" y="2714"/>
                    <a:pt x="2737" y="2101"/>
                    <a:pt x="2737" y="1369"/>
                  </a:cubicBezTo>
                  <a:cubicBezTo>
                    <a:pt x="2737" y="614"/>
                    <a:pt x="2124" y="1"/>
                    <a:pt x="1369" y="1"/>
                  </a:cubicBezTo>
                  <a:close/>
                </a:path>
              </a:pathLst>
            </a:custGeom>
            <a:solidFill>
              <a:srgbClr val="C5E8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77" name="Google Shape;1277;p19"/>
            <p:cNvSpPr/>
            <p:nvPr/>
          </p:nvSpPr>
          <p:spPr>
            <a:xfrm>
              <a:off x="5263209" y="4093806"/>
              <a:ext cx="345564" cy="373765"/>
            </a:xfrm>
            <a:custGeom>
              <a:avLst/>
              <a:gdLst/>
              <a:ahLst/>
              <a:cxnLst/>
              <a:rect l="l" t="t" r="r" b="b"/>
              <a:pathLst>
                <a:path w="13050" h="14115" extrusionOk="0">
                  <a:moveTo>
                    <a:pt x="6065" y="1"/>
                  </a:moveTo>
                  <a:cubicBezTo>
                    <a:pt x="5782" y="260"/>
                    <a:pt x="5475" y="520"/>
                    <a:pt x="5192" y="732"/>
                  </a:cubicBezTo>
                  <a:cubicBezTo>
                    <a:pt x="4036" y="1558"/>
                    <a:pt x="2809" y="2242"/>
                    <a:pt x="1535" y="2809"/>
                  </a:cubicBezTo>
                  <a:cubicBezTo>
                    <a:pt x="1039" y="3045"/>
                    <a:pt x="520" y="3257"/>
                    <a:pt x="1" y="3422"/>
                  </a:cubicBezTo>
                  <a:cubicBezTo>
                    <a:pt x="25" y="3564"/>
                    <a:pt x="95" y="3682"/>
                    <a:pt x="166" y="3800"/>
                  </a:cubicBezTo>
                  <a:cubicBezTo>
                    <a:pt x="662" y="4578"/>
                    <a:pt x="1228" y="5357"/>
                    <a:pt x="1865" y="6065"/>
                  </a:cubicBezTo>
                  <a:cubicBezTo>
                    <a:pt x="3587" y="8212"/>
                    <a:pt x="4980" y="10619"/>
                    <a:pt x="6018" y="13191"/>
                  </a:cubicBezTo>
                  <a:cubicBezTo>
                    <a:pt x="6112" y="13521"/>
                    <a:pt x="6301" y="13780"/>
                    <a:pt x="6560" y="13993"/>
                  </a:cubicBezTo>
                  <a:cubicBezTo>
                    <a:pt x="6702" y="14064"/>
                    <a:pt x="6891" y="14111"/>
                    <a:pt x="7056" y="14111"/>
                  </a:cubicBezTo>
                  <a:cubicBezTo>
                    <a:pt x="7113" y="14113"/>
                    <a:pt x="7169" y="14114"/>
                    <a:pt x="7226" y="14114"/>
                  </a:cubicBezTo>
                  <a:cubicBezTo>
                    <a:pt x="7735" y="14114"/>
                    <a:pt x="8240" y="14019"/>
                    <a:pt x="8708" y="13828"/>
                  </a:cubicBezTo>
                  <a:cubicBezTo>
                    <a:pt x="8708" y="13828"/>
                    <a:pt x="11185" y="12813"/>
                    <a:pt x="12860" y="11161"/>
                  </a:cubicBezTo>
                  <a:lnTo>
                    <a:pt x="13049" y="10996"/>
                  </a:lnTo>
                  <a:cubicBezTo>
                    <a:pt x="10288" y="7622"/>
                    <a:pt x="7929" y="3941"/>
                    <a:pt x="60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78" name="Google Shape;1278;p19"/>
            <p:cNvSpPr/>
            <p:nvPr/>
          </p:nvSpPr>
          <p:spPr>
            <a:xfrm>
              <a:off x="5422020" y="4063548"/>
              <a:ext cx="209351" cy="323692"/>
            </a:xfrm>
            <a:custGeom>
              <a:avLst/>
              <a:gdLst/>
              <a:ahLst/>
              <a:cxnLst/>
              <a:rect l="l" t="t" r="r" b="b"/>
              <a:pathLst>
                <a:path w="7906" h="12224" extrusionOk="0">
                  <a:moveTo>
                    <a:pt x="1157" y="1"/>
                  </a:moveTo>
                  <a:cubicBezTo>
                    <a:pt x="827" y="449"/>
                    <a:pt x="426" y="850"/>
                    <a:pt x="1" y="1228"/>
                  </a:cubicBezTo>
                  <a:cubicBezTo>
                    <a:pt x="1865" y="5168"/>
                    <a:pt x="4224" y="8849"/>
                    <a:pt x="6985" y="12223"/>
                  </a:cubicBezTo>
                  <a:cubicBezTo>
                    <a:pt x="7315" y="11916"/>
                    <a:pt x="7599" y="11515"/>
                    <a:pt x="7787" y="11091"/>
                  </a:cubicBezTo>
                  <a:cubicBezTo>
                    <a:pt x="7858" y="10925"/>
                    <a:pt x="7905" y="10760"/>
                    <a:pt x="7905" y="10572"/>
                  </a:cubicBezTo>
                  <a:cubicBezTo>
                    <a:pt x="7835" y="10265"/>
                    <a:pt x="7669" y="9958"/>
                    <a:pt x="7433" y="9746"/>
                  </a:cubicBezTo>
                  <a:cubicBezTo>
                    <a:pt x="5569" y="7693"/>
                    <a:pt x="4036" y="5381"/>
                    <a:pt x="2856" y="2879"/>
                  </a:cubicBezTo>
                  <a:cubicBezTo>
                    <a:pt x="2478" y="2006"/>
                    <a:pt x="2054" y="1157"/>
                    <a:pt x="1558" y="355"/>
                  </a:cubicBezTo>
                  <a:cubicBezTo>
                    <a:pt x="1487" y="213"/>
                    <a:pt x="1369" y="95"/>
                    <a:pt x="1228" y="24"/>
                  </a:cubicBezTo>
                  <a:lnTo>
                    <a:pt x="115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79" name="Google Shape;1279;p19"/>
            <p:cNvSpPr/>
            <p:nvPr/>
          </p:nvSpPr>
          <p:spPr>
            <a:xfrm>
              <a:off x="5264399" y="4061632"/>
              <a:ext cx="191239" cy="124615"/>
            </a:xfrm>
            <a:custGeom>
              <a:avLst/>
              <a:gdLst/>
              <a:ahLst/>
              <a:cxnLst/>
              <a:rect l="l" t="t" r="r" b="b"/>
              <a:pathLst>
                <a:path w="7222" h="4706" extrusionOk="0">
                  <a:moveTo>
                    <a:pt x="6962" y="0"/>
                  </a:moveTo>
                  <a:cubicBezTo>
                    <a:pt x="6924" y="0"/>
                    <a:pt x="6885" y="3"/>
                    <a:pt x="6844" y="10"/>
                  </a:cubicBezTo>
                  <a:cubicBezTo>
                    <a:pt x="6089" y="105"/>
                    <a:pt x="5333" y="341"/>
                    <a:pt x="4649" y="671"/>
                  </a:cubicBezTo>
                  <a:cubicBezTo>
                    <a:pt x="3399" y="1284"/>
                    <a:pt x="2219" y="2063"/>
                    <a:pt x="1157" y="2960"/>
                  </a:cubicBezTo>
                  <a:cubicBezTo>
                    <a:pt x="803" y="3314"/>
                    <a:pt x="473" y="3715"/>
                    <a:pt x="190" y="4139"/>
                  </a:cubicBezTo>
                  <a:cubicBezTo>
                    <a:pt x="72" y="4281"/>
                    <a:pt x="1" y="4446"/>
                    <a:pt x="1" y="4611"/>
                  </a:cubicBezTo>
                  <a:cubicBezTo>
                    <a:pt x="1" y="4635"/>
                    <a:pt x="1" y="4659"/>
                    <a:pt x="1" y="4706"/>
                  </a:cubicBezTo>
                  <a:cubicBezTo>
                    <a:pt x="520" y="4517"/>
                    <a:pt x="1016" y="4305"/>
                    <a:pt x="1511" y="4069"/>
                  </a:cubicBezTo>
                  <a:cubicBezTo>
                    <a:pt x="2809" y="3502"/>
                    <a:pt x="4036" y="2818"/>
                    <a:pt x="5192" y="1992"/>
                  </a:cubicBezTo>
                  <a:cubicBezTo>
                    <a:pt x="5947" y="1450"/>
                    <a:pt x="6631" y="789"/>
                    <a:pt x="7221" y="34"/>
                  </a:cubicBezTo>
                  <a:cubicBezTo>
                    <a:pt x="7138" y="17"/>
                    <a:pt x="7054" y="0"/>
                    <a:pt x="69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80" name="Google Shape;1280;p19"/>
            <p:cNvSpPr/>
            <p:nvPr/>
          </p:nvSpPr>
          <p:spPr>
            <a:xfrm>
              <a:off x="5316964" y="4159425"/>
              <a:ext cx="208080" cy="273088"/>
            </a:xfrm>
            <a:custGeom>
              <a:avLst/>
              <a:gdLst/>
              <a:ahLst/>
              <a:cxnLst/>
              <a:rect l="l" t="t" r="r" b="b"/>
              <a:pathLst>
                <a:path w="7858" h="10313" extrusionOk="0">
                  <a:moveTo>
                    <a:pt x="2289" y="0"/>
                  </a:moveTo>
                  <a:lnTo>
                    <a:pt x="1534" y="472"/>
                  </a:lnTo>
                  <a:cubicBezTo>
                    <a:pt x="1799" y="886"/>
                    <a:pt x="1437" y="1288"/>
                    <a:pt x="1067" y="1288"/>
                  </a:cubicBezTo>
                  <a:cubicBezTo>
                    <a:pt x="909" y="1288"/>
                    <a:pt x="750" y="1215"/>
                    <a:pt x="637" y="1038"/>
                  </a:cubicBezTo>
                  <a:lnTo>
                    <a:pt x="95" y="1369"/>
                  </a:lnTo>
                  <a:cubicBezTo>
                    <a:pt x="24" y="1416"/>
                    <a:pt x="0" y="1510"/>
                    <a:pt x="47" y="1605"/>
                  </a:cubicBezTo>
                  <a:lnTo>
                    <a:pt x="5451" y="10241"/>
                  </a:lnTo>
                  <a:cubicBezTo>
                    <a:pt x="5481" y="10286"/>
                    <a:pt x="5531" y="10312"/>
                    <a:pt x="5582" y="10312"/>
                  </a:cubicBezTo>
                  <a:cubicBezTo>
                    <a:pt x="5610" y="10312"/>
                    <a:pt x="5638" y="10305"/>
                    <a:pt x="5663" y="10288"/>
                  </a:cubicBezTo>
                  <a:lnTo>
                    <a:pt x="6206" y="9958"/>
                  </a:lnTo>
                  <a:cubicBezTo>
                    <a:pt x="5943" y="9530"/>
                    <a:pt x="6298" y="9137"/>
                    <a:pt x="6665" y="9137"/>
                  </a:cubicBezTo>
                  <a:cubicBezTo>
                    <a:pt x="6825" y="9137"/>
                    <a:pt x="6988" y="9212"/>
                    <a:pt x="7102" y="9391"/>
                  </a:cubicBezTo>
                  <a:lnTo>
                    <a:pt x="7857" y="8919"/>
                  </a:lnTo>
                  <a:lnTo>
                    <a:pt x="22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81" name="Google Shape;1281;p19"/>
            <p:cNvSpPr/>
            <p:nvPr/>
          </p:nvSpPr>
          <p:spPr>
            <a:xfrm>
              <a:off x="5376942" y="4138611"/>
              <a:ext cx="183083" cy="257015"/>
            </a:xfrm>
            <a:custGeom>
              <a:avLst/>
              <a:gdLst/>
              <a:ahLst/>
              <a:cxnLst/>
              <a:rect l="l" t="t" r="r" b="b"/>
              <a:pathLst>
                <a:path w="6914" h="9706" extrusionOk="0">
                  <a:moveTo>
                    <a:pt x="1341" y="0"/>
                  </a:moveTo>
                  <a:cubicBezTo>
                    <a:pt x="1305" y="0"/>
                    <a:pt x="1266" y="12"/>
                    <a:pt x="1227" y="31"/>
                  </a:cubicBezTo>
                  <a:lnTo>
                    <a:pt x="0" y="786"/>
                  </a:lnTo>
                  <a:lnTo>
                    <a:pt x="5569" y="9705"/>
                  </a:lnTo>
                  <a:lnTo>
                    <a:pt x="6796" y="8950"/>
                  </a:lnTo>
                  <a:cubicBezTo>
                    <a:pt x="6890" y="8903"/>
                    <a:pt x="6914" y="8785"/>
                    <a:pt x="6867" y="8714"/>
                  </a:cubicBezTo>
                  <a:lnTo>
                    <a:pt x="1463" y="78"/>
                  </a:lnTo>
                  <a:cubicBezTo>
                    <a:pt x="1436" y="23"/>
                    <a:pt x="1392" y="0"/>
                    <a:pt x="1341" y="0"/>
                  </a:cubicBezTo>
                  <a:close/>
                </a:path>
              </a:pathLst>
            </a:custGeom>
            <a:solidFill>
              <a:srgbClr val="EDF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82" name="Google Shape;1282;p19"/>
            <p:cNvSpPr/>
            <p:nvPr/>
          </p:nvSpPr>
          <p:spPr>
            <a:xfrm>
              <a:off x="5389440" y="4264022"/>
              <a:ext cx="61248" cy="54019"/>
            </a:xfrm>
            <a:custGeom>
              <a:avLst/>
              <a:gdLst/>
              <a:ahLst/>
              <a:cxnLst/>
              <a:rect l="l" t="t" r="r" b="b"/>
              <a:pathLst>
                <a:path w="2313" h="2040" extrusionOk="0">
                  <a:moveTo>
                    <a:pt x="1153" y="0"/>
                  </a:moveTo>
                  <a:cubicBezTo>
                    <a:pt x="971" y="0"/>
                    <a:pt x="785" y="50"/>
                    <a:pt x="614" y="156"/>
                  </a:cubicBezTo>
                  <a:cubicBezTo>
                    <a:pt x="142" y="463"/>
                    <a:pt x="0" y="1076"/>
                    <a:pt x="307" y="1548"/>
                  </a:cubicBezTo>
                  <a:cubicBezTo>
                    <a:pt x="489" y="1867"/>
                    <a:pt x="819" y="2040"/>
                    <a:pt x="1157" y="2040"/>
                  </a:cubicBezTo>
                  <a:cubicBezTo>
                    <a:pt x="1343" y="2040"/>
                    <a:pt x="1531" y="1987"/>
                    <a:pt x="1699" y="1878"/>
                  </a:cubicBezTo>
                  <a:cubicBezTo>
                    <a:pt x="2171" y="1595"/>
                    <a:pt x="2313" y="958"/>
                    <a:pt x="2029" y="486"/>
                  </a:cubicBezTo>
                  <a:cubicBezTo>
                    <a:pt x="1829" y="178"/>
                    <a:pt x="1497" y="0"/>
                    <a:pt x="1153" y="0"/>
                  </a:cubicBezTo>
                  <a:close/>
                </a:path>
              </a:pathLst>
            </a:custGeom>
            <a:solidFill>
              <a:srgbClr val="73BC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83" name="Google Shape;1283;p19"/>
            <p:cNvSpPr/>
            <p:nvPr/>
          </p:nvSpPr>
          <p:spPr>
            <a:xfrm>
              <a:off x="5406308" y="4272522"/>
              <a:ext cx="28148" cy="36251"/>
            </a:xfrm>
            <a:custGeom>
              <a:avLst/>
              <a:gdLst/>
              <a:ahLst/>
              <a:cxnLst/>
              <a:rect l="l" t="t" r="r" b="b"/>
              <a:pathLst>
                <a:path w="1063" h="1369" extrusionOk="0">
                  <a:moveTo>
                    <a:pt x="354" y="0"/>
                  </a:moveTo>
                  <a:lnTo>
                    <a:pt x="0" y="236"/>
                  </a:lnTo>
                  <a:lnTo>
                    <a:pt x="708" y="1369"/>
                  </a:lnTo>
                  <a:lnTo>
                    <a:pt x="1062" y="1156"/>
                  </a:lnTo>
                  <a:lnTo>
                    <a:pt x="354" y="0"/>
                  </a:lnTo>
                  <a:close/>
                </a:path>
              </a:pathLst>
            </a:custGeom>
            <a:solidFill>
              <a:srgbClr val="277C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84" name="Google Shape;1284;p19"/>
            <p:cNvSpPr/>
            <p:nvPr/>
          </p:nvSpPr>
          <p:spPr>
            <a:xfrm>
              <a:off x="5402548" y="4276892"/>
              <a:ext cx="36278" cy="28122"/>
            </a:xfrm>
            <a:custGeom>
              <a:avLst/>
              <a:gdLst/>
              <a:ahLst/>
              <a:cxnLst/>
              <a:rect l="l" t="t" r="r" b="b"/>
              <a:pathLst>
                <a:path w="1370" h="1062" extrusionOk="0">
                  <a:moveTo>
                    <a:pt x="1133" y="0"/>
                  </a:moveTo>
                  <a:lnTo>
                    <a:pt x="1" y="708"/>
                  </a:lnTo>
                  <a:lnTo>
                    <a:pt x="213" y="1062"/>
                  </a:lnTo>
                  <a:lnTo>
                    <a:pt x="1369" y="354"/>
                  </a:lnTo>
                  <a:lnTo>
                    <a:pt x="1133" y="0"/>
                  </a:lnTo>
                  <a:close/>
                </a:path>
              </a:pathLst>
            </a:custGeom>
            <a:solidFill>
              <a:srgbClr val="277C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85" name="Google Shape;1285;p19"/>
            <p:cNvSpPr/>
            <p:nvPr/>
          </p:nvSpPr>
          <p:spPr>
            <a:xfrm>
              <a:off x="5315639" y="4091502"/>
              <a:ext cx="81876" cy="50233"/>
            </a:xfrm>
            <a:custGeom>
              <a:avLst/>
              <a:gdLst/>
              <a:ahLst/>
              <a:cxnLst/>
              <a:rect l="l" t="t" r="r" b="b"/>
              <a:pathLst>
                <a:path w="3092" h="1897" extrusionOk="0">
                  <a:moveTo>
                    <a:pt x="2810" y="0"/>
                  </a:moveTo>
                  <a:cubicBezTo>
                    <a:pt x="2527" y="0"/>
                    <a:pt x="1946" y="243"/>
                    <a:pt x="1322" y="628"/>
                  </a:cubicBezTo>
                  <a:cubicBezTo>
                    <a:pt x="543" y="1100"/>
                    <a:pt x="1" y="1666"/>
                    <a:pt x="119" y="1832"/>
                  </a:cubicBezTo>
                  <a:cubicBezTo>
                    <a:pt x="146" y="1876"/>
                    <a:pt x="207" y="1897"/>
                    <a:pt x="294" y="1897"/>
                  </a:cubicBezTo>
                  <a:cubicBezTo>
                    <a:pt x="580" y="1897"/>
                    <a:pt x="1149" y="1669"/>
                    <a:pt x="1747" y="1289"/>
                  </a:cubicBezTo>
                  <a:cubicBezTo>
                    <a:pt x="2525" y="793"/>
                    <a:pt x="3092" y="251"/>
                    <a:pt x="2974" y="62"/>
                  </a:cubicBezTo>
                  <a:cubicBezTo>
                    <a:pt x="2948" y="20"/>
                    <a:pt x="2891" y="0"/>
                    <a:pt x="28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</p:spTree>
    <p:extLst>
      <p:ext uri="{BB962C8B-B14F-4D97-AF65-F5344CB8AC3E}">
        <p14:creationId xmlns:p14="http://schemas.microsoft.com/office/powerpoint/2010/main" val="27692800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09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162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:wipe/>
      </p:transition>
    </mc:Choice>
    <mc:Fallback xmlns="">
      <p:transition spd="slow" advClick="0">
        <p:wip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09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 descr="e7d195523061f1c0600ade85ab8d19863d296bbd6d3c8047FB0A4867354E4F1E3A7DEAE3C4C4B5C9777EC9E9D7F78045DB0296A4194571101A21F67FC7D6C39966CE50B69116E2EE84E571E25F3C0CCE21D51995AEE648537E740CEA7618AB930102B534381A4D659FACB713EADFEEF3A07E9AE228A0A86F3911C6D7004F86999813B5C3A29D38A2E60656253DA35015324BD0E860A42138"/>
          <p:cNvSpPr/>
          <p:nvPr userDrawn="1"/>
        </p:nvSpPr>
        <p:spPr>
          <a:xfrm>
            <a:off x="206901" y="201778"/>
            <a:ext cx="11778197" cy="6454443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8378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:wipe/>
      </p:transition>
    </mc:Choice>
    <mc:Fallback xmlns="">
      <p:transition spd="slow" advClick="0">
        <p:wip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09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任意多边形 115" descr="e7d195523061f1c0092ce48a5fc95870a0687ac45bc8b2caB227BFDC40F9DB2B7A559DE97B8BDC6E716585DDCE188C7BF488BAA08C98985C74A3E1B5E305210FABE6A8AE2A6A8AB67019A6860E9B7AF54916ED29C96406914204C2D0CB8222345EEA348478ED4A14896AB9EF0464A23D5009049DF3C3EE38C59E781D518F6BAE5584556BEFA2CF0D25CD09A5D59C5CC1"/>
          <p:cNvSpPr/>
          <p:nvPr userDrawn="1"/>
        </p:nvSpPr>
        <p:spPr>
          <a:xfrm>
            <a:off x="1412868" y="-9991"/>
            <a:ext cx="9366263" cy="6877982"/>
          </a:xfrm>
          <a:custGeom>
            <a:avLst/>
            <a:gdLst>
              <a:gd name="connsiteX0" fmla="*/ 1376638 w 9343606"/>
              <a:gd name="connsiteY0" fmla="*/ 0 h 6861345"/>
              <a:gd name="connsiteX1" fmla="*/ 7966969 w 9343606"/>
              <a:gd name="connsiteY1" fmla="*/ 0 h 6861345"/>
              <a:gd name="connsiteX2" fmla="*/ 7975267 w 9343606"/>
              <a:gd name="connsiteY2" fmla="*/ 8202 h 6861345"/>
              <a:gd name="connsiteX3" fmla="*/ 9343606 w 9343606"/>
              <a:gd name="connsiteY3" fmla="*/ 3432876 h 6861345"/>
              <a:gd name="connsiteX4" fmla="*/ 7975267 w 9343606"/>
              <a:gd name="connsiteY4" fmla="*/ 6857551 h 6861345"/>
              <a:gd name="connsiteX5" fmla="*/ 7971428 w 9343606"/>
              <a:gd name="connsiteY5" fmla="*/ 6861345 h 6861345"/>
              <a:gd name="connsiteX6" fmla="*/ 1372179 w 9343606"/>
              <a:gd name="connsiteY6" fmla="*/ 6861345 h 6861345"/>
              <a:gd name="connsiteX7" fmla="*/ 1368340 w 9343606"/>
              <a:gd name="connsiteY7" fmla="*/ 6857551 h 6861345"/>
              <a:gd name="connsiteX8" fmla="*/ 0 w 9343606"/>
              <a:gd name="connsiteY8" fmla="*/ 3432876 h 6861345"/>
              <a:gd name="connsiteX9" fmla="*/ 1368340 w 9343606"/>
              <a:gd name="connsiteY9" fmla="*/ 8202 h 6861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343606" h="6861345">
                <a:moveTo>
                  <a:pt x="1376638" y="0"/>
                </a:moveTo>
                <a:lnTo>
                  <a:pt x="7966969" y="0"/>
                </a:lnTo>
                <a:lnTo>
                  <a:pt x="7975267" y="8202"/>
                </a:lnTo>
                <a:cubicBezTo>
                  <a:pt x="8820697" y="884653"/>
                  <a:pt x="9343606" y="2095458"/>
                  <a:pt x="9343606" y="3432876"/>
                </a:cubicBezTo>
                <a:cubicBezTo>
                  <a:pt x="9343606" y="4770295"/>
                  <a:pt x="8820697" y="5981100"/>
                  <a:pt x="7975267" y="6857551"/>
                </a:cubicBezTo>
                <a:lnTo>
                  <a:pt x="7971428" y="6861345"/>
                </a:lnTo>
                <a:lnTo>
                  <a:pt x="1372179" y="6861345"/>
                </a:lnTo>
                <a:lnTo>
                  <a:pt x="1368340" y="6857551"/>
                </a:lnTo>
                <a:cubicBezTo>
                  <a:pt x="522910" y="5981100"/>
                  <a:pt x="0" y="4770295"/>
                  <a:pt x="0" y="3432876"/>
                </a:cubicBezTo>
                <a:cubicBezTo>
                  <a:pt x="0" y="2095458"/>
                  <a:pt x="522910" y="884653"/>
                  <a:pt x="1368340" y="820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68162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:wipe/>
      </p:transition>
    </mc:Choice>
    <mc:Fallback xmlns="">
      <p:transition spd="slow" advClick="0">
        <p:wip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462" b="76623"/>
          <a:stretch>
            <a:fillRect/>
          </a:stretch>
        </p:blipFill>
        <p:spPr>
          <a:xfrm>
            <a:off x="0" y="0"/>
            <a:ext cx="4162520" cy="216130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462" b="76623"/>
          <a:stretch>
            <a:fillRect/>
          </a:stretch>
        </p:blipFill>
        <p:spPr>
          <a:xfrm flipH="1">
            <a:off x="8017747" y="-3047"/>
            <a:ext cx="4174253" cy="2167401"/>
          </a:xfrm>
          <a:prstGeom prst="rect">
            <a:avLst/>
          </a:prstGeom>
        </p:spPr>
      </p:pic>
      <p:grpSp>
        <p:nvGrpSpPr>
          <p:cNvPr id="8" name="组合 12"/>
          <p:cNvGrpSpPr/>
          <p:nvPr userDrawn="1"/>
        </p:nvGrpSpPr>
        <p:grpSpPr>
          <a:xfrm>
            <a:off x="0" y="4874895"/>
            <a:ext cx="12192000" cy="1983105"/>
            <a:chOff x="0" y="3812345"/>
            <a:chExt cx="12192000" cy="3045655"/>
          </a:xfrm>
        </p:grpSpPr>
        <p:pic>
          <p:nvPicPr>
            <p:cNvPr id="12" name="图片 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9700" b="100000" l="0" r="100000"/>
                      </a14:imgEffect>
                      <a14:imgEffect>
                        <a14:brightnessContrast bright="10000" contrast="25000"/>
                      </a14:imgEffect>
                      <a14:imgEffect>
                        <a14:saturation sat="6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590"/>
            <a:stretch>
              <a:fillRect/>
            </a:stretch>
          </p:blipFill>
          <p:spPr>
            <a:xfrm>
              <a:off x="0" y="3812345"/>
              <a:ext cx="6858000" cy="3045655"/>
            </a:xfrm>
            <a:prstGeom prst="rect">
              <a:avLst/>
            </a:prstGeom>
          </p:spPr>
        </p:pic>
        <p:pic>
          <p:nvPicPr>
            <p:cNvPr id="19" name="图片 20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9700" b="100000" l="0" r="100000"/>
                      </a14:imgEffect>
                      <a14:imgEffect>
                        <a14:brightnessContrast bright="10000" contrast="25000"/>
                      </a14:imgEffect>
                      <a14:imgEffect>
                        <a14:saturation sat="6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222" t="55590"/>
            <a:stretch>
              <a:fillRect/>
            </a:stretch>
          </p:blipFill>
          <p:spPr>
            <a:xfrm flipH="1">
              <a:off x="6858000" y="3812345"/>
              <a:ext cx="5334000" cy="30456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3218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:wipe/>
      </p:transition>
    </mc:Choice>
    <mc:Fallback xmlns="">
      <p:transition spd="slow" advClick="0">
        <p:wip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61EC6-CEF7-4AB0-B188-5248CFDC1A13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8DC46-BB54-4822-9C75-95A4D5172AE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470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:wipe/>
      </p:transition>
    </mc:Choice>
    <mc:Fallback xmlns="">
      <p:transition spd="slow" advClick="0">
        <p:wip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image" Target="../media/image9.png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image" Target="../media/image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3E179710-384C-D495-F689-53CC9D58256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2239" y="0"/>
            <a:ext cx="1557678" cy="1557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770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DDEE2309-CCAF-3967-5753-491975DB7F4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2239" y="0"/>
            <a:ext cx="1557678" cy="1557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68591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1" r:id="rId1"/>
    <p:sldLayoutId id="2147483762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361EC6-CEF7-4AB0-B188-5248CFDC1A13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98DC46-BB54-4822-9C75-95A4D5172AE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CF0AEED1-4A99-9026-0EFB-FD80BD981119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2239" y="0"/>
            <a:ext cx="1557678" cy="1557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551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  <p:sldLayoutId id="2147483775" r:id="rId12"/>
    <p:sldLayoutId id="2147483776" r:id="rId13"/>
  </p:sldLayoutIdLst>
  <mc:AlternateContent xmlns:mc="http://schemas.openxmlformats.org/markup-compatibility/2006" xmlns:p14="http://schemas.microsoft.com/office/powerpoint/2010/main">
    <mc:Choice Requires="p14">
      <p:transition spd="slow" advClick="0">
        <p:wipe/>
      </p:transition>
    </mc:Choice>
    <mc:Fallback xmlns="">
      <p:transition spd="slow" advClick="0">
        <p:wip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A7AB2E-A88E-48B6-9DF6-4A8B21117E45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C9F25C-02B8-47C4-8BFC-FD791EA1F5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784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9">
            <a:extLst>
              <a:ext uri="{FF2B5EF4-FFF2-40B4-BE49-F238E27FC236}">
                <a16:creationId xmlns:a16="http://schemas.microsoft.com/office/drawing/2014/main" id="{F476A1C8-1E69-4EF4-930D-4542A5D3D2C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13" name="矩形 10">
            <a:extLst>
              <a:ext uri="{FF2B5EF4-FFF2-40B4-BE49-F238E27FC236}">
                <a16:creationId xmlns:a16="http://schemas.microsoft.com/office/drawing/2014/main" id="{A32A9826-4125-4AE4-81B4-648E662014CA}"/>
              </a:ext>
            </a:extLst>
          </p:cNvPr>
          <p:cNvSpPr/>
          <p:nvPr userDrawn="1"/>
        </p:nvSpPr>
        <p:spPr>
          <a:xfrm>
            <a:off x="457200" y="457200"/>
            <a:ext cx="11269980" cy="59093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14" name="图片 11">
            <a:extLst>
              <a:ext uri="{FF2B5EF4-FFF2-40B4-BE49-F238E27FC236}">
                <a16:creationId xmlns:a16="http://schemas.microsoft.com/office/drawing/2014/main" id="{9B43FDBC-EE57-4CA9-96AC-48E2377C7F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94" r="35943"/>
          <a:stretch/>
        </p:blipFill>
        <p:spPr>
          <a:xfrm flipH="1">
            <a:off x="7829550" y="4569808"/>
            <a:ext cx="5162550" cy="2904768"/>
          </a:xfrm>
          <a:prstGeom prst="rect">
            <a:avLst/>
          </a:prstGeom>
        </p:spPr>
      </p:pic>
      <p:pic>
        <p:nvPicPr>
          <p:cNvPr id="15" name="图片 12">
            <a:extLst>
              <a:ext uri="{FF2B5EF4-FFF2-40B4-BE49-F238E27FC236}">
                <a16:creationId xmlns:a16="http://schemas.microsoft.com/office/drawing/2014/main" id="{BD57816A-29D2-43AD-80EF-8446611D32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06" t="-1" b="57501"/>
          <a:stretch/>
        </p:blipFill>
        <p:spPr>
          <a:xfrm flipH="1">
            <a:off x="-7620" y="-33967"/>
            <a:ext cx="4591050" cy="19919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05511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sv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sv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63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66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6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microsoft.com/office/2007/relationships/hdphoto" Target="../media/hdphoto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70.png"/><Relationship Id="rId5" Type="http://schemas.openxmlformats.org/officeDocument/2006/relationships/image" Target="../media/image66.png"/><Relationship Id="rId4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7" Type="http://schemas.openxmlformats.org/officeDocument/2006/relationships/image" Target="../media/image73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2.xml"/><Relationship Id="rId6" Type="http://schemas.microsoft.com/office/2007/relationships/hdphoto" Target="../media/hdphoto9.wdp"/><Relationship Id="rId5" Type="http://schemas.microsoft.com/office/2007/relationships/hdphoto" Target="../media/hdphoto8.wdp"/><Relationship Id="rId4" Type="http://schemas.openxmlformats.org/officeDocument/2006/relationships/image" Target="../media/image7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14.png"/><Relationship Id="rId7" Type="http://schemas.openxmlformats.org/officeDocument/2006/relationships/image" Target="../media/image77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5.png"/><Relationship Id="rId5" Type="http://schemas.openxmlformats.org/officeDocument/2006/relationships/image" Target="../media/image76.png"/><Relationship Id="rId10" Type="http://schemas.openxmlformats.org/officeDocument/2006/relationships/image" Target="../media/image80.png"/><Relationship Id="rId4" Type="http://schemas.openxmlformats.org/officeDocument/2006/relationships/image" Target="../media/image75.png"/><Relationship Id="rId9" Type="http://schemas.openxmlformats.org/officeDocument/2006/relationships/image" Target="../media/image79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13" Type="http://schemas.openxmlformats.org/officeDocument/2006/relationships/image" Target="../media/image31.png"/><Relationship Id="rId18" Type="http://schemas.openxmlformats.org/officeDocument/2006/relationships/image" Target="../media/image21.gif"/><Relationship Id="rId26" Type="http://schemas.openxmlformats.org/officeDocument/2006/relationships/image" Target="../media/image38.png"/><Relationship Id="rId3" Type="http://schemas.openxmlformats.org/officeDocument/2006/relationships/slideLayout" Target="../slideLayouts/slideLayout18.xml"/><Relationship Id="rId21" Type="http://schemas.openxmlformats.org/officeDocument/2006/relationships/slide" Target="slide8.xml"/><Relationship Id="rId7" Type="http://schemas.openxmlformats.org/officeDocument/2006/relationships/image" Target="../media/image25.gif"/><Relationship Id="rId12" Type="http://schemas.openxmlformats.org/officeDocument/2006/relationships/image" Target="../media/image30.png"/><Relationship Id="rId17" Type="http://schemas.openxmlformats.org/officeDocument/2006/relationships/slide" Target="slide9.xml"/><Relationship Id="rId25" Type="http://schemas.openxmlformats.org/officeDocument/2006/relationships/slide" Target="slide6.xml"/><Relationship Id="rId2" Type="http://schemas.openxmlformats.org/officeDocument/2006/relationships/audio" Target="../media/media1.mp3"/><Relationship Id="rId16" Type="http://schemas.openxmlformats.org/officeDocument/2006/relationships/image" Target="../media/image34.png"/><Relationship Id="rId20" Type="http://schemas.openxmlformats.org/officeDocument/2006/relationships/image" Target="../media/image35.png"/><Relationship Id="rId29" Type="http://schemas.openxmlformats.org/officeDocument/2006/relationships/image" Target="../media/image40.gif"/><Relationship Id="rId1" Type="http://schemas.microsoft.com/office/2007/relationships/media" Target="../media/media1.mp3"/><Relationship Id="rId6" Type="http://schemas.openxmlformats.org/officeDocument/2006/relationships/image" Target="../media/image22.png"/><Relationship Id="rId11" Type="http://schemas.openxmlformats.org/officeDocument/2006/relationships/image" Target="../media/image29.gif"/><Relationship Id="rId24" Type="http://schemas.openxmlformats.org/officeDocument/2006/relationships/image" Target="../media/image37.png"/><Relationship Id="rId5" Type="http://schemas.openxmlformats.org/officeDocument/2006/relationships/image" Target="../media/image20.png"/><Relationship Id="rId15" Type="http://schemas.openxmlformats.org/officeDocument/2006/relationships/image" Target="../media/image33.png"/><Relationship Id="rId23" Type="http://schemas.openxmlformats.org/officeDocument/2006/relationships/slide" Target="slide4.xml"/><Relationship Id="rId28" Type="http://schemas.openxmlformats.org/officeDocument/2006/relationships/image" Target="../media/image39.png"/><Relationship Id="rId10" Type="http://schemas.openxmlformats.org/officeDocument/2006/relationships/image" Target="../media/image28.gif"/><Relationship Id="rId19" Type="http://schemas.openxmlformats.org/officeDocument/2006/relationships/slide" Target="slide5.xml"/><Relationship Id="rId31" Type="http://schemas.openxmlformats.org/officeDocument/2006/relationships/audio" Target="NULL"/><Relationship Id="rId4" Type="http://schemas.openxmlformats.org/officeDocument/2006/relationships/audio" Target="../media/audio1.wav"/><Relationship Id="rId9" Type="http://schemas.openxmlformats.org/officeDocument/2006/relationships/image" Target="../media/image27.gif"/><Relationship Id="rId14" Type="http://schemas.openxmlformats.org/officeDocument/2006/relationships/image" Target="../media/image32.png"/><Relationship Id="rId22" Type="http://schemas.openxmlformats.org/officeDocument/2006/relationships/image" Target="../media/image36.png"/><Relationship Id="rId27" Type="http://schemas.openxmlformats.org/officeDocument/2006/relationships/slide" Target="slide7.xml"/><Relationship Id="rId30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1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17" Type="http://schemas.openxmlformats.org/officeDocument/2006/relationships/audio" Target="NULL"/><Relationship Id="rId2" Type="http://schemas.openxmlformats.org/officeDocument/2006/relationships/audio" Target="../media/media2.mp3"/><Relationship Id="rId16" Type="http://schemas.openxmlformats.org/officeDocument/2006/relationships/image" Target="../media/image50.png"/><Relationship Id="rId1" Type="http://schemas.microsoft.com/office/2007/relationships/media" Target="../media/media2.mp3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audio" Target="../media/audio1.wav"/><Relationship Id="rId15" Type="http://schemas.openxmlformats.org/officeDocument/2006/relationships/image" Target="../media/image49.png"/><Relationship Id="rId10" Type="http://schemas.openxmlformats.org/officeDocument/2006/relationships/image" Target="../media/image4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5.png"/><Relationship Id="rId1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1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17" Type="http://schemas.openxmlformats.org/officeDocument/2006/relationships/audio" Target="NULL"/><Relationship Id="rId2" Type="http://schemas.openxmlformats.org/officeDocument/2006/relationships/audio" Target="../media/media2.mp3"/><Relationship Id="rId16" Type="http://schemas.openxmlformats.org/officeDocument/2006/relationships/image" Target="../media/image49.png"/><Relationship Id="rId1" Type="http://schemas.microsoft.com/office/2007/relationships/media" Target="../media/media2.mp3"/><Relationship Id="rId6" Type="http://schemas.openxmlformats.org/officeDocument/2006/relationships/image" Target="../media/image51.png"/><Relationship Id="rId11" Type="http://schemas.openxmlformats.org/officeDocument/2006/relationships/image" Target="../media/image47.png"/><Relationship Id="rId5" Type="http://schemas.openxmlformats.org/officeDocument/2006/relationships/audio" Target="../media/audio1.wav"/><Relationship Id="rId15" Type="http://schemas.openxmlformats.org/officeDocument/2006/relationships/slide" Target="slide3.xml"/><Relationship Id="rId10" Type="http://schemas.openxmlformats.org/officeDocument/2006/relationships/image" Target="../media/image46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45.png"/><Relationship Id="rId14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1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43.png"/><Relationship Id="rId12" Type="http://schemas.openxmlformats.org/officeDocument/2006/relationships/image" Target="../media/image52.png"/><Relationship Id="rId17" Type="http://schemas.openxmlformats.org/officeDocument/2006/relationships/audio" Target="NULL"/><Relationship Id="rId2" Type="http://schemas.openxmlformats.org/officeDocument/2006/relationships/audio" Target="../media/media2.mp3"/><Relationship Id="rId16" Type="http://schemas.openxmlformats.org/officeDocument/2006/relationships/image" Target="../media/image49.png"/><Relationship Id="rId1" Type="http://schemas.microsoft.com/office/2007/relationships/media" Target="../media/media2.mp3"/><Relationship Id="rId6" Type="http://schemas.openxmlformats.org/officeDocument/2006/relationships/image" Target="../media/image51.png"/><Relationship Id="rId11" Type="http://schemas.openxmlformats.org/officeDocument/2006/relationships/image" Target="../media/image47.png"/><Relationship Id="rId5" Type="http://schemas.openxmlformats.org/officeDocument/2006/relationships/audio" Target="../media/audio1.wav"/><Relationship Id="rId15" Type="http://schemas.openxmlformats.org/officeDocument/2006/relationships/slide" Target="slide3.xml"/><Relationship Id="rId10" Type="http://schemas.openxmlformats.org/officeDocument/2006/relationships/image" Target="../media/image46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45.png"/><Relationship Id="rId14" Type="http://schemas.openxmlformats.org/officeDocument/2006/relationships/image" Target="../media/image5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1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43.png"/><Relationship Id="rId12" Type="http://schemas.openxmlformats.org/officeDocument/2006/relationships/image" Target="../media/image54.png"/><Relationship Id="rId17" Type="http://schemas.openxmlformats.org/officeDocument/2006/relationships/audio" Target="NULL"/><Relationship Id="rId2" Type="http://schemas.openxmlformats.org/officeDocument/2006/relationships/audio" Target="../media/media2.mp3"/><Relationship Id="rId16" Type="http://schemas.openxmlformats.org/officeDocument/2006/relationships/image" Target="../media/image49.png"/><Relationship Id="rId1" Type="http://schemas.microsoft.com/office/2007/relationships/media" Target="../media/media2.mp3"/><Relationship Id="rId6" Type="http://schemas.openxmlformats.org/officeDocument/2006/relationships/image" Target="../media/image51.png"/><Relationship Id="rId11" Type="http://schemas.openxmlformats.org/officeDocument/2006/relationships/image" Target="../media/image47.png"/><Relationship Id="rId5" Type="http://schemas.openxmlformats.org/officeDocument/2006/relationships/audio" Target="../media/audio1.wav"/><Relationship Id="rId15" Type="http://schemas.openxmlformats.org/officeDocument/2006/relationships/slide" Target="slide3.xml"/><Relationship Id="rId10" Type="http://schemas.openxmlformats.org/officeDocument/2006/relationships/image" Target="../media/image46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45.png"/><Relationship Id="rId14" Type="http://schemas.openxmlformats.org/officeDocument/2006/relationships/image" Target="../media/image5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1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43.png"/><Relationship Id="rId12" Type="http://schemas.openxmlformats.org/officeDocument/2006/relationships/image" Target="../media/image56.png"/><Relationship Id="rId17" Type="http://schemas.openxmlformats.org/officeDocument/2006/relationships/audio" Target="NULL"/><Relationship Id="rId2" Type="http://schemas.openxmlformats.org/officeDocument/2006/relationships/audio" Target="../media/media2.mp3"/><Relationship Id="rId16" Type="http://schemas.openxmlformats.org/officeDocument/2006/relationships/image" Target="../media/image49.png"/><Relationship Id="rId1" Type="http://schemas.microsoft.com/office/2007/relationships/media" Target="../media/media2.mp3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audio" Target="../media/audio1.wav"/><Relationship Id="rId15" Type="http://schemas.openxmlformats.org/officeDocument/2006/relationships/slide" Target="slide3.xml"/><Relationship Id="rId10" Type="http://schemas.openxmlformats.org/officeDocument/2006/relationships/image" Target="../media/image46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45.png"/><Relationship Id="rId1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7.png"/><Relationship Id="rId7" Type="http://schemas.openxmlformats.org/officeDocument/2006/relationships/image" Target="../media/image6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14.png"/><Relationship Id="rId9" Type="http://schemas.openxmlformats.org/officeDocument/2006/relationships/image" Target="../media/image6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16713" y="-495914"/>
            <a:ext cx="1905337" cy="1905337"/>
          </a:xfrm>
          <a:prstGeom prst="rect">
            <a:avLst/>
          </a:prstGeom>
        </p:spPr>
      </p:pic>
      <p:pic>
        <p:nvPicPr>
          <p:cNvPr id="3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587930" y="25678"/>
            <a:ext cx="1905337" cy="1905337"/>
          </a:xfrm>
          <a:prstGeom prst="rect">
            <a:avLst/>
          </a:prstGeom>
        </p:spPr>
      </p:pic>
      <p:pic>
        <p:nvPicPr>
          <p:cNvPr id="4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862788" y="-274077"/>
            <a:ext cx="1905337" cy="1905337"/>
          </a:xfrm>
          <a:prstGeom prst="rect">
            <a:avLst/>
          </a:prstGeom>
        </p:spPr>
      </p:pic>
      <p:pic>
        <p:nvPicPr>
          <p:cNvPr id="5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938679" y="-30459"/>
            <a:ext cx="1905337" cy="1905337"/>
          </a:xfrm>
          <a:prstGeom prst="rect">
            <a:avLst/>
          </a:prstGeom>
        </p:spPr>
      </p:pic>
      <p:pic>
        <p:nvPicPr>
          <p:cNvPr id="6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566276" y="-397082"/>
            <a:ext cx="1905337" cy="1905337"/>
          </a:xfrm>
          <a:prstGeom prst="rect">
            <a:avLst/>
          </a:prstGeom>
        </p:spPr>
      </p:pic>
      <p:pic>
        <p:nvPicPr>
          <p:cNvPr id="7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585051" y="-250708"/>
            <a:ext cx="1905337" cy="1905337"/>
          </a:xfrm>
          <a:prstGeom prst="rect">
            <a:avLst/>
          </a:prstGeom>
        </p:spPr>
      </p:pic>
      <p:pic>
        <p:nvPicPr>
          <p:cNvPr id="8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768125" y="-151896"/>
            <a:ext cx="1905337" cy="19053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2908" y="3793730"/>
            <a:ext cx="3270910" cy="3270910"/>
          </a:xfrm>
          <a:prstGeom prst="rect">
            <a:avLst/>
          </a:prstGeom>
        </p:spPr>
      </p:pic>
      <p:pic>
        <p:nvPicPr>
          <p:cNvPr id="11" name="Picture 2" descr="Cây Thông Noel đã tách nền file PNG và PS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023" y="3470284"/>
            <a:ext cx="6463291" cy="4308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s://lh4.googleusercontent.com/8ZtZeo6swa8-5ZQbGpV-Mox3jbZnoRfWzmbXobSQoz3lR-lyckD-Fp8U12xg_xi6Lr1k1SjVpVY33RY7pOEcf5ahpKUjd12NFd_2jXsIy6n27daVhrPPaQuvUgNX9pWYDfIjDsEb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286" y="5429185"/>
            <a:ext cx="1062745" cy="1458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4340" y="635390"/>
            <a:ext cx="159620" cy="146284"/>
          </a:xfrm>
          <a:prstGeom prst="rect">
            <a:avLst/>
          </a:prstGeom>
        </p:spPr>
      </p:pic>
      <p:pic>
        <p:nvPicPr>
          <p:cNvPr id="15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406" y="942152"/>
            <a:ext cx="217598" cy="129820"/>
          </a:xfrm>
          <a:prstGeom prst="rect">
            <a:avLst/>
          </a:prstGeom>
        </p:spPr>
      </p:pic>
      <p:pic>
        <p:nvPicPr>
          <p:cNvPr id="16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6812" y="210076"/>
            <a:ext cx="159620" cy="146284"/>
          </a:xfrm>
          <a:prstGeom prst="rect">
            <a:avLst/>
          </a:prstGeom>
        </p:spPr>
      </p:pic>
      <p:pic>
        <p:nvPicPr>
          <p:cNvPr id="17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3278" y="624305"/>
            <a:ext cx="217598" cy="129820"/>
          </a:xfrm>
          <a:prstGeom prst="rect">
            <a:avLst/>
          </a:prstGeom>
        </p:spPr>
      </p:pic>
      <p:pic>
        <p:nvPicPr>
          <p:cNvPr id="18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0340" y="1898660"/>
            <a:ext cx="159620" cy="146284"/>
          </a:xfrm>
          <a:prstGeom prst="rect">
            <a:avLst/>
          </a:prstGeom>
        </p:spPr>
      </p:pic>
      <p:pic>
        <p:nvPicPr>
          <p:cNvPr id="19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6406" y="2205422"/>
            <a:ext cx="217598" cy="129820"/>
          </a:xfrm>
          <a:prstGeom prst="rect">
            <a:avLst/>
          </a:prstGeom>
        </p:spPr>
      </p:pic>
      <p:pic>
        <p:nvPicPr>
          <p:cNvPr id="20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16558" y="489106"/>
            <a:ext cx="159620" cy="146284"/>
          </a:xfrm>
          <a:prstGeom prst="rect">
            <a:avLst/>
          </a:prstGeom>
        </p:spPr>
      </p:pic>
      <p:pic>
        <p:nvPicPr>
          <p:cNvPr id="21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87705" y="877242"/>
            <a:ext cx="217598" cy="129820"/>
          </a:xfrm>
          <a:prstGeom prst="rect">
            <a:avLst/>
          </a:prstGeom>
        </p:spPr>
      </p:pic>
      <p:pic>
        <p:nvPicPr>
          <p:cNvPr id="22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4527" y="455347"/>
            <a:ext cx="159620" cy="146284"/>
          </a:xfrm>
          <a:prstGeom prst="rect">
            <a:avLst/>
          </a:prstGeom>
        </p:spPr>
      </p:pic>
      <p:pic>
        <p:nvPicPr>
          <p:cNvPr id="23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1679" y="721417"/>
            <a:ext cx="217598" cy="129820"/>
          </a:xfrm>
          <a:prstGeom prst="rect">
            <a:avLst/>
          </a:prstGeom>
        </p:spPr>
      </p:pic>
      <p:pic>
        <p:nvPicPr>
          <p:cNvPr id="24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28085" y="-10659"/>
            <a:ext cx="159620" cy="146284"/>
          </a:xfrm>
          <a:prstGeom prst="rect">
            <a:avLst/>
          </a:prstGeom>
        </p:spPr>
      </p:pic>
      <p:pic>
        <p:nvPicPr>
          <p:cNvPr id="25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4151" y="296103"/>
            <a:ext cx="217598" cy="129820"/>
          </a:xfrm>
          <a:prstGeom prst="rect">
            <a:avLst/>
          </a:prstGeom>
        </p:spPr>
      </p:pic>
      <p:pic>
        <p:nvPicPr>
          <p:cNvPr id="26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0144" y="3104600"/>
            <a:ext cx="159620" cy="146284"/>
          </a:xfrm>
          <a:prstGeom prst="rect">
            <a:avLst/>
          </a:prstGeom>
        </p:spPr>
      </p:pic>
      <p:pic>
        <p:nvPicPr>
          <p:cNvPr id="27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5280" y="2456326"/>
            <a:ext cx="217598" cy="129820"/>
          </a:xfrm>
          <a:prstGeom prst="rect">
            <a:avLst/>
          </a:prstGeom>
        </p:spPr>
      </p:pic>
      <p:pic>
        <p:nvPicPr>
          <p:cNvPr id="28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0712" y="3324000"/>
            <a:ext cx="159620" cy="146284"/>
          </a:xfrm>
          <a:prstGeom prst="rect">
            <a:avLst/>
          </a:prstGeom>
        </p:spPr>
      </p:pic>
      <p:pic>
        <p:nvPicPr>
          <p:cNvPr id="29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4081" y="2278722"/>
            <a:ext cx="217598" cy="129820"/>
          </a:xfrm>
          <a:prstGeom prst="rect">
            <a:avLst/>
          </a:prstGeom>
        </p:spPr>
      </p:pic>
      <p:pic>
        <p:nvPicPr>
          <p:cNvPr id="30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3066" y="1666353"/>
            <a:ext cx="159620" cy="146284"/>
          </a:xfrm>
          <a:prstGeom prst="rect">
            <a:avLst/>
          </a:prstGeom>
        </p:spPr>
      </p:pic>
      <p:pic>
        <p:nvPicPr>
          <p:cNvPr id="31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94485" y="812332"/>
            <a:ext cx="217598" cy="129820"/>
          </a:xfrm>
          <a:prstGeom prst="rect">
            <a:avLst/>
          </a:prstGeom>
        </p:spPr>
      </p:pic>
      <p:pic>
        <p:nvPicPr>
          <p:cNvPr id="32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55653" y="1756782"/>
            <a:ext cx="159620" cy="146284"/>
          </a:xfrm>
          <a:prstGeom prst="rect">
            <a:avLst/>
          </a:prstGeom>
        </p:spPr>
      </p:pic>
      <p:pic>
        <p:nvPicPr>
          <p:cNvPr id="33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6277" y="398669"/>
            <a:ext cx="217598" cy="129820"/>
          </a:xfrm>
          <a:prstGeom prst="rect">
            <a:avLst/>
          </a:prstGeom>
        </p:spPr>
      </p:pic>
      <p:pic>
        <p:nvPicPr>
          <p:cNvPr id="34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976" y="1517865"/>
            <a:ext cx="217598" cy="129820"/>
          </a:xfrm>
          <a:prstGeom prst="rect">
            <a:avLst/>
          </a:prstGeom>
        </p:spPr>
      </p:pic>
      <p:pic>
        <p:nvPicPr>
          <p:cNvPr id="35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835" y="443902"/>
            <a:ext cx="217598" cy="129820"/>
          </a:xfrm>
          <a:prstGeom prst="rect">
            <a:avLst/>
          </a:prstGeom>
        </p:spPr>
      </p:pic>
      <p:pic>
        <p:nvPicPr>
          <p:cNvPr id="36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153" y="1812637"/>
            <a:ext cx="217598" cy="129820"/>
          </a:xfrm>
          <a:prstGeom prst="rect">
            <a:avLst/>
          </a:prstGeom>
        </p:spPr>
      </p:pic>
      <p:pic>
        <p:nvPicPr>
          <p:cNvPr id="37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37" y="1230009"/>
            <a:ext cx="217598" cy="129820"/>
          </a:xfrm>
          <a:prstGeom prst="rect">
            <a:avLst/>
          </a:prstGeom>
        </p:spPr>
      </p:pic>
      <p:pic>
        <p:nvPicPr>
          <p:cNvPr id="38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6138" y="1626962"/>
            <a:ext cx="217598" cy="129820"/>
          </a:xfrm>
          <a:prstGeom prst="rect">
            <a:avLst/>
          </a:prstGeom>
        </p:spPr>
      </p:pic>
      <p:pic>
        <p:nvPicPr>
          <p:cNvPr id="39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7461" y="3218843"/>
            <a:ext cx="217598" cy="129820"/>
          </a:xfrm>
          <a:prstGeom prst="rect">
            <a:avLst/>
          </a:prstGeom>
        </p:spPr>
      </p:pic>
      <p:pic>
        <p:nvPicPr>
          <p:cNvPr id="40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806" y="1094552"/>
            <a:ext cx="217598" cy="129820"/>
          </a:xfrm>
          <a:prstGeom prst="rect">
            <a:avLst/>
          </a:prstGeom>
        </p:spPr>
      </p:pic>
      <p:pic>
        <p:nvPicPr>
          <p:cNvPr id="41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7478" y="1087144"/>
            <a:ext cx="217598" cy="1298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06E92C3-F27D-6DBA-AA23-B1E37486256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880" y="380759"/>
            <a:ext cx="7200000" cy="5547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444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16713" y="-495914"/>
            <a:ext cx="1905337" cy="1905337"/>
          </a:xfrm>
          <a:prstGeom prst="rect">
            <a:avLst/>
          </a:prstGeom>
        </p:spPr>
      </p:pic>
      <p:pic>
        <p:nvPicPr>
          <p:cNvPr id="3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587930" y="25678"/>
            <a:ext cx="1905337" cy="1905337"/>
          </a:xfrm>
          <a:prstGeom prst="rect">
            <a:avLst/>
          </a:prstGeom>
        </p:spPr>
      </p:pic>
      <p:pic>
        <p:nvPicPr>
          <p:cNvPr id="4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862788" y="-274077"/>
            <a:ext cx="1905337" cy="1905337"/>
          </a:xfrm>
          <a:prstGeom prst="rect">
            <a:avLst/>
          </a:prstGeom>
        </p:spPr>
      </p:pic>
      <p:pic>
        <p:nvPicPr>
          <p:cNvPr id="5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938679" y="-30459"/>
            <a:ext cx="1905337" cy="1905337"/>
          </a:xfrm>
          <a:prstGeom prst="rect">
            <a:avLst/>
          </a:prstGeom>
        </p:spPr>
      </p:pic>
      <p:pic>
        <p:nvPicPr>
          <p:cNvPr id="6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566276" y="-397082"/>
            <a:ext cx="1905337" cy="1905337"/>
          </a:xfrm>
          <a:prstGeom prst="rect">
            <a:avLst/>
          </a:prstGeom>
        </p:spPr>
      </p:pic>
      <p:pic>
        <p:nvPicPr>
          <p:cNvPr id="7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585051" y="-250708"/>
            <a:ext cx="1905337" cy="1905337"/>
          </a:xfrm>
          <a:prstGeom prst="rect">
            <a:avLst/>
          </a:prstGeom>
        </p:spPr>
      </p:pic>
      <p:pic>
        <p:nvPicPr>
          <p:cNvPr id="8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768125" y="-151896"/>
            <a:ext cx="1905337" cy="19053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2908" y="3793730"/>
            <a:ext cx="3270910" cy="3270910"/>
          </a:xfrm>
          <a:prstGeom prst="rect">
            <a:avLst/>
          </a:prstGeom>
        </p:spPr>
      </p:pic>
      <p:pic>
        <p:nvPicPr>
          <p:cNvPr id="11" name="Picture 2" descr="Cây Thông Noel đã tách nền file PNG và PS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023" y="3470284"/>
            <a:ext cx="6463291" cy="4308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s://lh4.googleusercontent.com/8ZtZeo6swa8-5ZQbGpV-Mox3jbZnoRfWzmbXobSQoz3lR-lyckD-Fp8U12xg_xi6Lr1k1SjVpVY33RY7pOEcf5ahpKUjd12NFd_2jXsIy6n27daVhrPPaQuvUgNX9pWYDfIjDsEb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286" y="5429185"/>
            <a:ext cx="1062745" cy="1458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4340" y="635390"/>
            <a:ext cx="159620" cy="146284"/>
          </a:xfrm>
          <a:prstGeom prst="rect">
            <a:avLst/>
          </a:prstGeom>
        </p:spPr>
      </p:pic>
      <p:pic>
        <p:nvPicPr>
          <p:cNvPr id="15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406" y="942152"/>
            <a:ext cx="217598" cy="129820"/>
          </a:xfrm>
          <a:prstGeom prst="rect">
            <a:avLst/>
          </a:prstGeom>
        </p:spPr>
      </p:pic>
      <p:pic>
        <p:nvPicPr>
          <p:cNvPr id="16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6812" y="210076"/>
            <a:ext cx="159620" cy="146284"/>
          </a:xfrm>
          <a:prstGeom prst="rect">
            <a:avLst/>
          </a:prstGeom>
        </p:spPr>
      </p:pic>
      <p:pic>
        <p:nvPicPr>
          <p:cNvPr id="17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3278" y="624305"/>
            <a:ext cx="217598" cy="129820"/>
          </a:xfrm>
          <a:prstGeom prst="rect">
            <a:avLst/>
          </a:prstGeom>
        </p:spPr>
      </p:pic>
      <p:pic>
        <p:nvPicPr>
          <p:cNvPr id="18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0340" y="1898660"/>
            <a:ext cx="159620" cy="146284"/>
          </a:xfrm>
          <a:prstGeom prst="rect">
            <a:avLst/>
          </a:prstGeom>
        </p:spPr>
      </p:pic>
      <p:pic>
        <p:nvPicPr>
          <p:cNvPr id="19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6406" y="2205422"/>
            <a:ext cx="217598" cy="129820"/>
          </a:xfrm>
          <a:prstGeom prst="rect">
            <a:avLst/>
          </a:prstGeom>
        </p:spPr>
      </p:pic>
      <p:pic>
        <p:nvPicPr>
          <p:cNvPr id="20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16558" y="489106"/>
            <a:ext cx="159620" cy="146284"/>
          </a:xfrm>
          <a:prstGeom prst="rect">
            <a:avLst/>
          </a:prstGeom>
        </p:spPr>
      </p:pic>
      <p:pic>
        <p:nvPicPr>
          <p:cNvPr id="21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87705" y="877242"/>
            <a:ext cx="217598" cy="129820"/>
          </a:xfrm>
          <a:prstGeom prst="rect">
            <a:avLst/>
          </a:prstGeom>
        </p:spPr>
      </p:pic>
      <p:pic>
        <p:nvPicPr>
          <p:cNvPr id="22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4527" y="455347"/>
            <a:ext cx="159620" cy="146284"/>
          </a:xfrm>
          <a:prstGeom prst="rect">
            <a:avLst/>
          </a:prstGeom>
        </p:spPr>
      </p:pic>
      <p:pic>
        <p:nvPicPr>
          <p:cNvPr id="23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1679" y="721417"/>
            <a:ext cx="217598" cy="129820"/>
          </a:xfrm>
          <a:prstGeom prst="rect">
            <a:avLst/>
          </a:prstGeom>
        </p:spPr>
      </p:pic>
      <p:pic>
        <p:nvPicPr>
          <p:cNvPr id="24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28085" y="-10659"/>
            <a:ext cx="159620" cy="146284"/>
          </a:xfrm>
          <a:prstGeom prst="rect">
            <a:avLst/>
          </a:prstGeom>
        </p:spPr>
      </p:pic>
      <p:pic>
        <p:nvPicPr>
          <p:cNvPr id="25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4151" y="296103"/>
            <a:ext cx="217598" cy="129820"/>
          </a:xfrm>
          <a:prstGeom prst="rect">
            <a:avLst/>
          </a:prstGeom>
        </p:spPr>
      </p:pic>
      <p:pic>
        <p:nvPicPr>
          <p:cNvPr id="26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0144" y="3104600"/>
            <a:ext cx="159620" cy="146284"/>
          </a:xfrm>
          <a:prstGeom prst="rect">
            <a:avLst/>
          </a:prstGeom>
        </p:spPr>
      </p:pic>
      <p:pic>
        <p:nvPicPr>
          <p:cNvPr id="27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5280" y="2456326"/>
            <a:ext cx="217598" cy="129820"/>
          </a:xfrm>
          <a:prstGeom prst="rect">
            <a:avLst/>
          </a:prstGeom>
        </p:spPr>
      </p:pic>
      <p:pic>
        <p:nvPicPr>
          <p:cNvPr id="28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0712" y="3324000"/>
            <a:ext cx="159620" cy="146284"/>
          </a:xfrm>
          <a:prstGeom prst="rect">
            <a:avLst/>
          </a:prstGeom>
        </p:spPr>
      </p:pic>
      <p:pic>
        <p:nvPicPr>
          <p:cNvPr id="29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4081" y="2278722"/>
            <a:ext cx="217598" cy="129820"/>
          </a:xfrm>
          <a:prstGeom prst="rect">
            <a:avLst/>
          </a:prstGeom>
        </p:spPr>
      </p:pic>
      <p:pic>
        <p:nvPicPr>
          <p:cNvPr id="30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3066" y="1666353"/>
            <a:ext cx="159620" cy="146284"/>
          </a:xfrm>
          <a:prstGeom prst="rect">
            <a:avLst/>
          </a:prstGeom>
        </p:spPr>
      </p:pic>
      <p:pic>
        <p:nvPicPr>
          <p:cNvPr id="31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94485" y="812332"/>
            <a:ext cx="217598" cy="129820"/>
          </a:xfrm>
          <a:prstGeom prst="rect">
            <a:avLst/>
          </a:prstGeom>
        </p:spPr>
      </p:pic>
      <p:pic>
        <p:nvPicPr>
          <p:cNvPr id="32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55653" y="1756782"/>
            <a:ext cx="159620" cy="146284"/>
          </a:xfrm>
          <a:prstGeom prst="rect">
            <a:avLst/>
          </a:prstGeom>
        </p:spPr>
      </p:pic>
      <p:pic>
        <p:nvPicPr>
          <p:cNvPr id="33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6277" y="398669"/>
            <a:ext cx="217598" cy="129820"/>
          </a:xfrm>
          <a:prstGeom prst="rect">
            <a:avLst/>
          </a:prstGeom>
        </p:spPr>
      </p:pic>
      <p:pic>
        <p:nvPicPr>
          <p:cNvPr id="34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976" y="1517865"/>
            <a:ext cx="217598" cy="129820"/>
          </a:xfrm>
          <a:prstGeom prst="rect">
            <a:avLst/>
          </a:prstGeom>
        </p:spPr>
      </p:pic>
      <p:pic>
        <p:nvPicPr>
          <p:cNvPr id="35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835" y="443902"/>
            <a:ext cx="217598" cy="129820"/>
          </a:xfrm>
          <a:prstGeom prst="rect">
            <a:avLst/>
          </a:prstGeom>
        </p:spPr>
      </p:pic>
      <p:pic>
        <p:nvPicPr>
          <p:cNvPr id="36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153" y="1812637"/>
            <a:ext cx="217598" cy="129820"/>
          </a:xfrm>
          <a:prstGeom prst="rect">
            <a:avLst/>
          </a:prstGeom>
        </p:spPr>
      </p:pic>
      <p:pic>
        <p:nvPicPr>
          <p:cNvPr id="37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37" y="1230009"/>
            <a:ext cx="217598" cy="129820"/>
          </a:xfrm>
          <a:prstGeom prst="rect">
            <a:avLst/>
          </a:prstGeom>
        </p:spPr>
      </p:pic>
      <p:pic>
        <p:nvPicPr>
          <p:cNvPr id="38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6138" y="1626962"/>
            <a:ext cx="217598" cy="129820"/>
          </a:xfrm>
          <a:prstGeom prst="rect">
            <a:avLst/>
          </a:prstGeom>
        </p:spPr>
      </p:pic>
      <p:pic>
        <p:nvPicPr>
          <p:cNvPr id="39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7461" y="3218843"/>
            <a:ext cx="217598" cy="129820"/>
          </a:xfrm>
          <a:prstGeom prst="rect">
            <a:avLst/>
          </a:prstGeom>
        </p:spPr>
      </p:pic>
      <p:pic>
        <p:nvPicPr>
          <p:cNvPr id="40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806" y="1094552"/>
            <a:ext cx="217598" cy="129820"/>
          </a:xfrm>
          <a:prstGeom prst="rect">
            <a:avLst/>
          </a:prstGeom>
        </p:spPr>
      </p:pic>
      <p:pic>
        <p:nvPicPr>
          <p:cNvPr id="41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7478" y="1087144"/>
            <a:ext cx="217598" cy="12982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07259E2A-07BA-F6F0-2537-A22FD5124C8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29981" y="1044348"/>
            <a:ext cx="6151397" cy="231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046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22">
            <a:extLst>
              <a:ext uri="{FF2B5EF4-FFF2-40B4-BE49-F238E27FC236}">
                <a16:creationId xmlns:a16="http://schemas.microsoft.com/office/drawing/2014/main" id="{F959870C-1DE3-A8F0-79CA-4D14BDBFB82B}"/>
              </a:ext>
            </a:extLst>
          </p:cNvPr>
          <p:cNvSpPr/>
          <p:nvPr/>
        </p:nvSpPr>
        <p:spPr>
          <a:xfrm>
            <a:off x="546136" y="393290"/>
            <a:ext cx="10953135" cy="601592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Cambria" panose="020405030504060302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3E7B445-7C2A-2F72-A7CC-4A3055552C41}"/>
              </a:ext>
            </a:extLst>
          </p:cNvPr>
          <p:cNvGrpSpPr/>
          <p:nvPr/>
        </p:nvGrpSpPr>
        <p:grpSpPr>
          <a:xfrm>
            <a:off x="816002" y="734234"/>
            <a:ext cx="2637237" cy="820609"/>
            <a:chOff x="816002" y="734234"/>
            <a:chExt cx="2637237" cy="820609"/>
          </a:xfrm>
        </p:grpSpPr>
        <p:sp>
          <p:nvSpPr>
            <p:cNvPr id="4" name="Rounded Rectangle 4">
              <a:extLst>
                <a:ext uri="{FF2B5EF4-FFF2-40B4-BE49-F238E27FC236}">
                  <a16:creationId xmlns:a16="http://schemas.microsoft.com/office/drawing/2014/main" id="{DE4B517B-8170-D1C1-A2D2-315020169547}"/>
                </a:ext>
              </a:extLst>
            </p:cNvPr>
            <p:cNvSpPr/>
            <p:nvPr/>
          </p:nvSpPr>
          <p:spPr>
            <a:xfrm>
              <a:off x="1653371" y="860223"/>
              <a:ext cx="1717150" cy="667886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6ADFED66-1D33-883B-28F8-924A00A7D800}"/>
                </a:ext>
              </a:extLst>
            </p:cNvPr>
            <p:cNvSpPr/>
            <p:nvPr/>
          </p:nvSpPr>
          <p:spPr>
            <a:xfrm>
              <a:off x="816002" y="849952"/>
              <a:ext cx="690412" cy="690412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Cambria" panose="02040503050406030204" pitchFamily="18" charset="0"/>
                </a:rPr>
                <a:t>1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BF6A711-BA11-290F-DFC1-0F9AB5AA7CDF}"/>
                </a:ext>
              </a:extLst>
            </p:cNvPr>
            <p:cNvSpPr txBox="1"/>
            <p:nvPr/>
          </p:nvSpPr>
          <p:spPr>
            <a:xfrm>
              <a:off x="1824531" y="734234"/>
              <a:ext cx="1628708" cy="820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</a:rPr>
                <a:t>Đ / S </a:t>
              </a:r>
              <a:r>
                <a:rPr lang="en-US" sz="3600" b="1" dirty="0">
                  <a:latin typeface="Cambria" panose="02040503050406030204" pitchFamily="18" charset="0"/>
                </a:rPr>
                <a:t>?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F7687F52-CBF8-6E8F-0509-03818F921DC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348" b="99517" l="0" r="97674"/>
                    </a14:imgEffect>
                    <a14:imgEffect>
                      <a14:saturation sat="200000"/>
                    </a14:imgEffect>
                    <a14:imgEffect>
                      <a14:sharpenSoften amount="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9144" y="359142"/>
            <a:ext cx="3124692" cy="167134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88689774-4C10-960A-0C98-DB9691F5F450}"/>
              </a:ext>
            </a:extLst>
          </p:cNvPr>
          <p:cNvGrpSpPr/>
          <p:nvPr/>
        </p:nvGrpSpPr>
        <p:grpSpPr>
          <a:xfrm>
            <a:off x="935467" y="1897092"/>
            <a:ext cx="10319619" cy="3594510"/>
            <a:chOff x="935467" y="1897092"/>
            <a:chExt cx="10319619" cy="359451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2CB5B23-882A-A498-B077-CA11C646F3CD}"/>
                </a:ext>
              </a:extLst>
            </p:cNvPr>
            <p:cNvSpPr txBox="1"/>
            <p:nvPr/>
          </p:nvSpPr>
          <p:spPr>
            <a:xfrm>
              <a:off x="935467" y="1897092"/>
              <a:ext cx="10319619" cy="35945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x-none" sz="4000" b="1" dirty="0">
                  <a:latin typeface="Cambria" panose="02040503050406030204" pitchFamily="18" charset="0"/>
                </a:rPr>
                <a:t>700  &lt;  900			520  =  250</a:t>
              </a:r>
            </a:p>
            <a:p>
              <a:pPr>
                <a:lnSpc>
                  <a:spcPct val="200000"/>
                </a:lnSpc>
              </a:pPr>
              <a:r>
                <a:rPr lang="x-none" sz="4000" b="1" dirty="0">
                  <a:latin typeface="Cambria" panose="02040503050406030204" pitchFamily="18" charset="0"/>
                </a:rPr>
                <a:t>890  &gt;  800			270  &lt;  720</a:t>
              </a:r>
            </a:p>
            <a:p>
              <a:pPr>
                <a:lnSpc>
                  <a:spcPct val="200000"/>
                </a:lnSpc>
              </a:pPr>
              <a:r>
                <a:rPr lang="x-none" sz="4000" b="1" dirty="0">
                  <a:latin typeface="Cambria" panose="02040503050406030204" pitchFamily="18" charset="0"/>
                </a:rPr>
                <a:t>190  =  190			460  &gt;  640</a:t>
              </a:r>
            </a:p>
          </p:txBody>
        </p:sp>
        <p:sp>
          <p:nvSpPr>
            <p:cNvPr id="10" name="Rounded Rectangle 10">
              <a:extLst>
                <a:ext uri="{FF2B5EF4-FFF2-40B4-BE49-F238E27FC236}">
                  <a16:creationId xmlns:a16="http://schemas.microsoft.com/office/drawing/2014/main" id="{E504A802-F8D2-6D23-1378-DD41544A6526}"/>
                </a:ext>
              </a:extLst>
            </p:cNvPr>
            <p:cNvSpPr/>
            <p:nvPr/>
          </p:nvSpPr>
          <p:spPr>
            <a:xfrm>
              <a:off x="3925125" y="2280947"/>
              <a:ext cx="863600" cy="8636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40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?</a:t>
              </a:r>
            </a:p>
          </p:txBody>
        </p:sp>
        <p:sp>
          <p:nvSpPr>
            <p:cNvPr id="11" name="Rounded Rectangle 11">
              <a:extLst>
                <a:ext uri="{FF2B5EF4-FFF2-40B4-BE49-F238E27FC236}">
                  <a16:creationId xmlns:a16="http://schemas.microsoft.com/office/drawing/2014/main" id="{17F5BC9D-6E37-DD3E-12C5-6AC0EA89687B}"/>
                </a:ext>
              </a:extLst>
            </p:cNvPr>
            <p:cNvSpPr/>
            <p:nvPr/>
          </p:nvSpPr>
          <p:spPr>
            <a:xfrm>
              <a:off x="3934032" y="3417454"/>
              <a:ext cx="863600" cy="8636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40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?</a:t>
              </a:r>
            </a:p>
          </p:txBody>
        </p:sp>
        <p:sp>
          <p:nvSpPr>
            <p:cNvPr id="12" name="Rounded Rectangle 12">
              <a:extLst>
                <a:ext uri="{FF2B5EF4-FFF2-40B4-BE49-F238E27FC236}">
                  <a16:creationId xmlns:a16="http://schemas.microsoft.com/office/drawing/2014/main" id="{33DF7F45-E91E-EC24-DF00-BD30B69026CF}"/>
                </a:ext>
              </a:extLst>
            </p:cNvPr>
            <p:cNvSpPr/>
            <p:nvPr/>
          </p:nvSpPr>
          <p:spPr>
            <a:xfrm>
              <a:off x="3925125" y="4603610"/>
              <a:ext cx="863600" cy="8636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40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?</a:t>
              </a:r>
            </a:p>
          </p:txBody>
        </p:sp>
        <p:sp>
          <p:nvSpPr>
            <p:cNvPr id="13" name="Rounded Rectangle 13">
              <a:extLst>
                <a:ext uri="{FF2B5EF4-FFF2-40B4-BE49-F238E27FC236}">
                  <a16:creationId xmlns:a16="http://schemas.microsoft.com/office/drawing/2014/main" id="{2C7D9882-B100-7C3D-69B0-BF851AC2E1CE}"/>
                </a:ext>
              </a:extLst>
            </p:cNvPr>
            <p:cNvSpPr/>
            <p:nvPr/>
          </p:nvSpPr>
          <p:spPr>
            <a:xfrm>
              <a:off x="8273026" y="2155896"/>
              <a:ext cx="863600" cy="8636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40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?</a:t>
              </a:r>
            </a:p>
          </p:txBody>
        </p:sp>
        <p:sp>
          <p:nvSpPr>
            <p:cNvPr id="14" name="Rounded Rectangle 14">
              <a:extLst>
                <a:ext uri="{FF2B5EF4-FFF2-40B4-BE49-F238E27FC236}">
                  <a16:creationId xmlns:a16="http://schemas.microsoft.com/office/drawing/2014/main" id="{DE776494-A9D4-2222-0D74-972653DB32DD}"/>
                </a:ext>
              </a:extLst>
            </p:cNvPr>
            <p:cNvSpPr/>
            <p:nvPr/>
          </p:nvSpPr>
          <p:spPr>
            <a:xfrm>
              <a:off x="8273026" y="3339597"/>
              <a:ext cx="863600" cy="8636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40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?</a:t>
              </a:r>
            </a:p>
          </p:txBody>
        </p:sp>
        <p:sp>
          <p:nvSpPr>
            <p:cNvPr id="15" name="Rounded Rectangle 15">
              <a:extLst>
                <a:ext uri="{FF2B5EF4-FFF2-40B4-BE49-F238E27FC236}">
                  <a16:creationId xmlns:a16="http://schemas.microsoft.com/office/drawing/2014/main" id="{E743B465-D6CC-CB59-49C2-33E2DB21CC1A}"/>
                </a:ext>
              </a:extLst>
            </p:cNvPr>
            <p:cNvSpPr/>
            <p:nvPr/>
          </p:nvSpPr>
          <p:spPr>
            <a:xfrm>
              <a:off x="8273026" y="4581243"/>
              <a:ext cx="863600" cy="8636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40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35CD4CFE-B6F8-4A0C-85D4-76136B78ACE7}"/>
              </a:ext>
            </a:extLst>
          </p:cNvPr>
          <p:cNvSpPr txBox="1"/>
          <p:nvPr/>
        </p:nvSpPr>
        <p:spPr>
          <a:xfrm>
            <a:off x="4109158" y="2368799"/>
            <a:ext cx="548548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x-none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Đ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DD85135-44FC-7287-05D1-A2F9709830DD}"/>
              </a:ext>
            </a:extLst>
          </p:cNvPr>
          <p:cNvSpPr txBox="1"/>
          <p:nvPr/>
        </p:nvSpPr>
        <p:spPr>
          <a:xfrm>
            <a:off x="4109158" y="3495311"/>
            <a:ext cx="548548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x-none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Đ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96F0251-5335-3B10-FA26-6EA32E037027}"/>
              </a:ext>
            </a:extLst>
          </p:cNvPr>
          <p:cNvSpPr txBox="1"/>
          <p:nvPr/>
        </p:nvSpPr>
        <p:spPr>
          <a:xfrm>
            <a:off x="4109158" y="4717766"/>
            <a:ext cx="548548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x-none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Đ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806680B-BD18-27E0-2C23-E3E57468D08F}"/>
              </a:ext>
            </a:extLst>
          </p:cNvPr>
          <p:cNvSpPr txBox="1"/>
          <p:nvPr/>
        </p:nvSpPr>
        <p:spPr>
          <a:xfrm>
            <a:off x="8443995" y="2253665"/>
            <a:ext cx="447558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x-none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CEF6B8A-16ED-6A8F-AF0D-C18BFB2F5DF5}"/>
              </a:ext>
            </a:extLst>
          </p:cNvPr>
          <p:cNvSpPr txBox="1"/>
          <p:nvPr/>
        </p:nvSpPr>
        <p:spPr>
          <a:xfrm>
            <a:off x="8433330" y="3401251"/>
            <a:ext cx="548548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Đ</a:t>
            </a:r>
            <a:endParaRPr lang="x-none" sz="4000" b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D61E8B9-5419-A926-B568-10FB170EC196}"/>
              </a:ext>
            </a:extLst>
          </p:cNvPr>
          <p:cNvSpPr txBox="1"/>
          <p:nvPr/>
        </p:nvSpPr>
        <p:spPr>
          <a:xfrm>
            <a:off x="8441773" y="4611550"/>
            <a:ext cx="447558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x-none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S</a:t>
            </a:r>
          </a:p>
        </p:txBody>
      </p:sp>
      <p:pic>
        <p:nvPicPr>
          <p:cNvPr id="22" name="图片 2">
            <a:extLst>
              <a:ext uri="{FF2B5EF4-FFF2-40B4-BE49-F238E27FC236}">
                <a16:creationId xmlns:a16="http://schemas.microsoft.com/office/drawing/2014/main" id="{7148B534-6824-AC45-0075-7E7FA5EBDE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27" y="2417430"/>
            <a:ext cx="4606141" cy="4606141"/>
          </a:xfrm>
          <a:prstGeom prst="rect">
            <a:avLst/>
          </a:prstGeom>
        </p:spPr>
      </p:pic>
      <p:pic>
        <p:nvPicPr>
          <p:cNvPr id="23" name="图片 10">
            <a:extLst>
              <a:ext uri="{FF2B5EF4-FFF2-40B4-BE49-F238E27FC236}">
                <a16:creationId xmlns:a16="http://schemas.microsoft.com/office/drawing/2014/main" id="{8529120E-8743-0986-C4F5-CE61B3A4BF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6123" y="4840038"/>
            <a:ext cx="2017962" cy="2017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932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42">
            <a:extLst>
              <a:ext uri="{FF2B5EF4-FFF2-40B4-BE49-F238E27FC236}">
                <a16:creationId xmlns:a16="http://schemas.microsoft.com/office/drawing/2014/main" id="{9473B1EB-8166-635C-E511-576C7FA2267D}"/>
              </a:ext>
            </a:extLst>
          </p:cNvPr>
          <p:cNvSpPr/>
          <p:nvPr/>
        </p:nvSpPr>
        <p:spPr>
          <a:xfrm>
            <a:off x="1337063" y="137607"/>
            <a:ext cx="9919469" cy="150726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ounded Rectangle 15">
            <a:extLst>
              <a:ext uri="{FF2B5EF4-FFF2-40B4-BE49-F238E27FC236}">
                <a16:creationId xmlns:a16="http://schemas.microsoft.com/office/drawing/2014/main" id="{4EA04078-5B6A-5B84-24CE-2C9B5B324CB2}"/>
              </a:ext>
            </a:extLst>
          </p:cNvPr>
          <p:cNvSpPr/>
          <p:nvPr/>
        </p:nvSpPr>
        <p:spPr>
          <a:xfrm>
            <a:off x="399733" y="1382506"/>
            <a:ext cx="11115156" cy="518474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7B0F008C-1A38-AF11-7128-B3E53006F4D1}"/>
              </a:ext>
            </a:extLst>
          </p:cNvPr>
          <p:cNvSpPr/>
          <p:nvPr/>
        </p:nvSpPr>
        <p:spPr>
          <a:xfrm>
            <a:off x="552009" y="285058"/>
            <a:ext cx="570588" cy="570588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0D8540-8A7A-042E-D1CF-B469811A8DCE}"/>
              </a:ext>
            </a:extLst>
          </p:cNvPr>
          <p:cNvSpPr txBox="1"/>
          <p:nvPr/>
        </p:nvSpPr>
        <p:spPr>
          <a:xfrm>
            <a:off x="1421558" y="-88234"/>
            <a:ext cx="9750478" cy="1391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gắn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kho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ngôi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E9388E-3FB3-274A-FEA0-D9A41C5EA5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sharpenSoften amount="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72" r="5398"/>
          <a:stretch>
            <a:fillRect/>
          </a:stretch>
        </p:blipFill>
        <p:spPr>
          <a:xfrm>
            <a:off x="658089" y="1702572"/>
            <a:ext cx="10598443" cy="4752270"/>
          </a:xfrm>
          <a:prstGeom prst="rect">
            <a:avLst/>
          </a:prstGeom>
        </p:spPr>
      </p:pic>
      <p:sp>
        <p:nvSpPr>
          <p:cNvPr id="7" name="Freeform 4">
            <a:extLst>
              <a:ext uri="{FF2B5EF4-FFF2-40B4-BE49-F238E27FC236}">
                <a16:creationId xmlns:a16="http://schemas.microsoft.com/office/drawing/2014/main" id="{448B9619-5A4B-40F5-CBA9-4C6D56975BD3}"/>
              </a:ext>
            </a:extLst>
          </p:cNvPr>
          <p:cNvSpPr/>
          <p:nvPr/>
        </p:nvSpPr>
        <p:spPr>
          <a:xfrm>
            <a:off x="4384963" y="3031032"/>
            <a:ext cx="4904509" cy="585004"/>
          </a:xfrm>
          <a:custGeom>
            <a:avLst/>
            <a:gdLst>
              <a:gd name="connsiteX0" fmla="*/ 2535382 w 2535382"/>
              <a:gd name="connsiteY0" fmla="*/ 0 h 581891"/>
              <a:gd name="connsiteX1" fmla="*/ 1246910 w 2535382"/>
              <a:gd name="connsiteY1" fmla="*/ 207818 h 581891"/>
              <a:gd name="connsiteX2" fmla="*/ 0 w 2535382"/>
              <a:gd name="connsiteY2" fmla="*/ 581891 h 581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35382" h="581891">
                <a:moveTo>
                  <a:pt x="2535382" y="0"/>
                </a:moveTo>
                <a:cubicBezTo>
                  <a:pt x="2102428" y="55418"/>
                  <a:pt x="1669474" y="110836"/>
                  <a:pt x="1246910" y="207818"/>
                </a:cubicBezTo>
                <a:cubicBezTo>
                  <a:pt x="824346" y="304800"/>
                  <a:pt x="412173" y="443345"/>
                  <a:pt x="0" y="581891"/>
                </a:cubicBezTo>
              </a:path>
            </a:pathLst>
          </a:cu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2E997A7D-7334-1797-D0E1-4F671863CA2E}"/>
              </a:ext>
            </a:extLst>
          </p:cNvPr>
          <p:cNvSpPr/>
          <p:nvPr/>
        </p:nvSpPr>
        <p:spPr>
          <a:xfrm>
            <a:off x="7023301" y="3033729"/>
            <a:ext cx="831273" cy="540327"/>
          </a:xfrm>
          <a:custGeom>
            <a:avLst/>
            <a:gdLst>
              <a:gd name="connsiteX0" fmla="*/ 0 w 831273"/>
              <a:gd name="connsiteY0" fmla="*/ 0 h 540327"/>
              <a:gd name="connsiteX1" fmla="*/ 519546 w 831273"/>
              <a:gd name="connsiteY1" fmla="*/ 249381 h 540327"/>
              <a:gd name="connsiteX2" fmla="*/ 831273 w 831273"/>
              <a:gd name="connsiteY2" fmla="*/ 540327 h 54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31273" h="540327">
                <a:moveTo>
                  <a:pt x="0" y="0"/>
                </a:moveTo>
                <a:cubicBezTo>
                  <a:pt x="190500" y="79663"/>
                  <a:pt x="381001" y="159327"/>
                  <a:pt x="519546" y="249381"/>
                </a:cubicBezTo>
                <a:cubicBezTo>
                  <a:pt x="658091" y="339435"/>
                  <a:pt x="744682" y="439881"/>
                  <a:pt x="831273" y="540327"/>
                </a:cubicBezTo>
              </a:path>
            </a:pathLst>
          </a:custGeom>
          <a:ln w="57150">
            <a:solidFill>
              <a:srgbClr val="4BACC6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E9116681-3EBE-E372-64E6-C3FC7145FE72}"/>
              </a:ext>
            </a:extLst>
          </p:cNvPr>
          <p:cNvSpPr/>
          <p:nvPr/>
        </p:nvSpPr>
        <p:spPr>
          <a:xfrm>
            <a:off x="4738255" y="3011830"/>
            <a:ext cx="5316355" cy="1622515"/>
          </a:xfrm>
          <a:custGeom>
            <a:avLst/>
            <a:gdLst>
              <a:gd name="connsiteX0" fmla="*/ 0 w 5357919"/>
              <a:gd name="connsiteY0" fmla="*/ 0 h 1704109"/>
              <a:gd name="connsiteX1" fmla="*/ 2576945 w 5357919"/>
              <a:gd name="connsiteY1" fmla="*/ 332509 h 1704109"/>
              <a:gd name="connsiteX2" fmla="*/ 4946073 w 5357919"/>
              <a:gd name="connsiteY2" fmla="*/ 1018309 h 1704109"/>
              <a:gd name="connsiteX3" fmla="*/ 5340927 w 5357919"/>
              <a:gd name="connsiteY3" fmla="*/ 1704109 h 1704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7919" h="1704109">
                <a:moveTo>
                  <a:pt x="0" y="0"/>
                </a:moveTo>
                <a:cubicBezTo>
                  <a:pt x="876299" y="81395"/>
                  <a:pt x="1752599" y="162791"/>
                  <a:pt x="2576945" y="332509"/>
                </a:cubicBezTo>
                <a:cubicBezTo>
                  <a:pt x="3401291" y="502227"/>
                  <a:pt x="4485409" y="789709"/>
                  <a:pt x="4946073" y="1018309"/>
                </a:cubicBezTo>
                <a:cubicBezTo>
                  <a:pt x="5406737" y="1246909"/>
                  <a:pt x="5373832" y="1475509"/>
                  <a:pt x="5340927" y="1704109"/>
                </a:cubicBezTo>
              </a:path>
            </a:pathLst>
          </a:cu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0" name="Rounded Rectangle 7">
            <a:extLst>
              <a:ext uri="{FF2B5EF4-FFF2-40B4-BE49-F238E27FC236}">
                <a16:creationId xmlns:a16="http://schemas.microsoft.com/office/drawing/2014/main" id="{2CAD315B-A754-28F8-41E5-A37B343F7AA0}"/>
              </a:ext>
            </a:extLst>
          </p:cNvPr>
          <p:cNvSpPr/>
          <p:nvPr/>
        </p:nvSpPr>
        <p:spPr>
          <a:xfrm>
            <a:off x="1770256" y="2226938"/>
            <a:ext cx="1219200" cy="700237"/>
          </a:xfrm>
          <a:prstGeom prst="roundRect">
            <a:avLst/>
          </a:prstGeom>
          <a:solidFill>
            <a:srgbClr val="E1D299"/>
          </a:solidFill>
          <a:ln>
            <a:solidFill>
              <a:srgbClr val="D7AA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D53C642-CC75-3C7E-157B-4254CFFCD4D6}"/>
              </a:ext>
            </a:extLst>
          </p:cNvPr>
          <p:cNvSpPr txBox="1"/>
          <p:nvPr/>
        </p:nvSpPr>
        <p:spPr>
          <a:xfrm>
            <a:off x="1803309" y="2226938"/>
            <a:ext cx="13153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</a:rPr>
              <a:t>350</a:t>
            </a:r>
          </a:p>
        </p:txBody>
      </p:sp>
      <p:sp>
        <p:nvSpPr>
          <p:cNvPr id="12" name="Rounded Rectangle 9">
            <a:extLst>
              <a:ext uri="{FF2B5EF4-FFF2-40B4-BE49-F238E27FC236}">
                <a16:creationId xmlns:a16="http://schemas.microsoft.com/office/drawing/2014/main" id="{BF645A54-5BCF-E752-F49C-DAF40FDBEBD0}"/>
              </a:ext>
            </a:extLst>
          </p:cNvPr>
          <p:cNvSpPr/>
          <p:nvPr/>
        </p:nvSpPr>
        <p:spPr>
          <a:xfrm>
            <a:off x="4090892" y="2209218"/>
            <a:ext cx="1219200" cy="700237"/>
          </a:xfrm>
          <a:prstGeom prst="roundRect">
            <a:avLst/>
          </a:prstGeom>
          <a:solidFill>
            <a:srgbClr val="E1D299"/>
          </a:solidFill>
          <a:ln>
            <a:solidFill>
              <a:srgbClr val="D7AA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C75C468-D183-1361-E054-446102F80ACA}"/>
              </a:ext>
            </a:extLst>
          </p:cNvPr>
          <p:cNvSpPr txBox="1"/>
          <p:nvPr/>
        </p:nvSpPr>
        <p:spPr>
          <a:xfrm>
            <a:off x="4173815" y="2246239"/>
            <a:ext cx="13153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</a:rPr>
              <a:t>210</a:t>
            </a:r>
          </a:p>
        </p:txBody>
      </p:sp>
      <p:sp>
        <p:nvSpPr>
          <p:cNvPr id="14" name="Rounded Rectangle 11">
            <a:extLst>
              <a:ext uri="{FF2B5EF4-FFF2-40B4-BE49-F238E27FC236}">
                <a16:creationId xmlns:a16="http://schemas.microsoft.com/office/drawing/2014/main" id="{9DE87663-B869-DE8D-DA29-5558926A25F3}"/>
              </a:ext>
            </a:extLst>
          </p:cNvPr>
          <p:cNvSpPr/>
          <p:nvPr/>
        </p:nvSpPr>
        <p:spPr>
          <a:xfrm>
            <a:off x="6382374" y="2226938"/>
            <a:ext cx="1219200" cy="700237"/>
          </a:xfrm>
          <a:prstGeom prst="roundRect">
            <a:avLst/>
          </a:prstGeom>
          <a:solidFill>
            <a:srgbClr val="E1D299"/>
          </a:solidFill>
          <a:ln>
            <a:solidFill>
              <a:srgbClr val="D7AA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98492ED-23DA-9010-5117-F160BAB27A57}"/>
              </a:ext>
            </a:extLst>
          </p:cNvPr>
          <p:cNvSpPr txBox="1"/>
          <p:nvPr/>
        </p:nvSpPr>
        <p:spPr>
          <a:xfrm>
            <a:off x="6489885" y="2265441"/>
            <a:ext cx="13153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</a:rPr>
              <a:t>270</a:t>
            </a:r>
          </a:p>
        </p:txBody>
      </p:sp>
      <p:sp>
        <p:nvSpPr>
          <p:cNvPr id="16" name="Rounded Rectangle 13">
            <a:extLst>
              <a:ext uri="{FF2B5EF4-FFF2-40B4-BE49-F238E27FC236}">
                <a16:creationId xmlns:a16="http://schemas.microsoft.com/office/drawing/2014/main" id="{061A68D7-9B03-EB28-F6DC-7C0261F106E6}"/>
              </a:ext>
            </a:extLst>
          </p:cNvPr>
          <p:cNvSpPr/>
          <p:nvPr/>
        </p:nvSpPr>
        <p:spPr>
          <a:xfrm>
            <a:off x="8636093" y="2262284"/>
            <a:ext cx="1219200" cy="700237"/>
          </a:xfrm>
          <a:prstGeom prst="roundRect">
            <a:avLst/>
          </a:prstGeom>
          <a:solidFill>
            <a:srgbClr val="E1D299"/>
          </a:solidFill>
          <a:ln>
            <a:solidFill>
              <a:srgbClr val="D7AA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9956AB7-1713-D1D3-C91F-18206389E2DE}"/>
              </a:ext>
            </a:extLst>
          </p:cNvPr>
          <p:cNvSpPr txBox="1"/>
          <p:nvPr/>
        </p:nvSpPr>
        <p:spPr>
          <a:xfrm>
            <a:off x="8730574" y="2277238"/>
            <a:ext cx="13153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</a:rPr>
              <a:t>300</a:t>
            </a:r>
          </a:p>
        </p:txBody>
      </p:sp>
      <p:pic>
        <p:nvPicPr>
          <p:cNvPr id="18" name="图片 10">
            <a:extLst>
              <a:ext uri="{FF2B5EF4-FFF2-40B4-BE49-F238E27FC236}">
                <a16:creationId xmlns:a16="http://schemas.microsoft.com/office/drawing/2014/main" id="{48D44F4E-B14A-9CDA-1E97-F6E869B21F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610" y="4334756"/>
            <a:ext cx="2650887" cy="2650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958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6">
            <a:extLst>
              <a:ext uri="{FF2B5EF4-FFF2-40B4-BE49-F238E27FC236}">
                <a16:creationId xmlns:a16="http://schemas.microsoft.com/office/drawing/2014/main" id="{69B410CD-CA63-3F37-9900-AA15FD969A3D}"/>
              </a:ext>
            </a:extLst>
          </p:cNvPr>
          <p:cNvSpPr/>
          <p:nvPr/>
        </p:nvSpPr>
        <p:spPr>
          <a:xfrm>
            <a:off x="399733" y="1382506"/>
            <a:ext cx="11115156" cy="518474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70392A-5787-84F9-7ED9-B0B0029878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7000" contrast="6000"/>
                    </a14:imgEffect>
                    <a14:imgEffect>
                      <a14:saturation sat="200000"/>
                    </a14:imgEffect>
                    <a14:imgEffect>
                      <a14:sharpenSoften amoun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07" r="14600"/>
          <a:stretch>
            <a:fillRect/>
          </a:stretch>
        </p:blipFill>
        <p:spPr>
          <a:xfrm>
            <a:off x="665016" y="1823485"/>
            <a:ext cx="10524433" cy="3211029"/>
          </a:xfrm>
          <a:prstGeom prst="rect">
            <a:avLst/>
          </a:prstGeom>
        </p:spPr>
      </p:pic>
      <p:sp>
        <p:nvSpPr>
          <p:cNvPr id="4" name="Freeform 5">
            <a:extLst>
              <a:ext uri="{FF2B5EF4-FFF2-40B4-BE49-F238E27FC236}">
                <a16:creationId xmlns:a16="http://schemas.microsoft.com/office/drawing/2014/main" id="{39A16AF9-C05E-4BF5-7884-B9F860A6B172}"/>
              </a:ext>
            </a:extLst>
          </p:cNvPr>
          <p:cNvSpPr/>
          <p:nvPr/>
        </p:nvSpPr>
        <p:spPr>
          <a:xfrm rot="10604500" flipH="1">
            <a:off x="5951861" y="4154846"/>
            <a:ext cx="2704553" cy="1243465"/>
          </a:xfrm>
          <a:custGeom>
            <a:avLst/>
            <a:gdLst>
              <a:gd name="connsiteX0" fmla="*/ 213843 w 2709847"/>
              <a:gd name="connsiteY0" fmla="*/ 1358048 h 1358048"/>
              <a:gd name="connsiteX1" fmla="*/ 445489 w 2709847"/>
              <a:gd name="connsiteY1" fmla="*/ 1043051 h 1358048"/>
              <a:gd name="connsiteX2" fmla="*/ 264372 w 2709847"/>
              <a:gd name="connsiteY2" fmla="*/ 1063903 h 1358048"/>
              <a:gd name="connsiteX3" fmla="*/ 1092645 w 2709847"/>
              <a:gd name="connsiteY3" fmla="*/ 128740 h 1358048"/>
              <a:gd name="connsiteX4" fmla="*/ 1276161 w 2709847"/>
              <a:gd name="connsiteY4" fmla="*/ 81260 h 1358048"/>
              <a:gd name="connsiteX5" fmla="*/ 1464822 w 2709847"/>
              <a:gd name="connsiteY5" fmla="*/ 92560 h 1358048"/>
              <a:gd name="connsiteX6" fmla="*/ 2445173 w 2709847"/>
              <a:gd name="connsiteY6" fmla="*/ 821807 h 1358048"/>
              <a:gd name="connsiteX7" fmla="*/ 2263848 w 2709847"/>
              <a:gd name="connsiteY7" fmla="*/ 840774 h 1358048"/>
              <a:gd name="connsiteX8" fmla="*/ 2558356 w 2709847"/>
              <a:gd name="connsiteY8" fmla="*/ 1097966 h 1358048"/>
              <a:gd name="connsiteX9" fmla="*/ 2709847 w 2709847"/>
              <a:gd name="connsiteY9" fmla="*/ 794122 h 1358048"/>
              <a:gd name="connsiteX10" fmla="*/ 2528408 w 2709847"/>
              <a:gd name="connsiteY10" fmla="*/ 813100 h 1358048"/>
              <a:gd name="connsiteX11" fmla="*/ 1271793 w 2709847"/>
              <a:gd name="connsiteY11" fmla="*/ 491 h 1358048"/>
              <a:gd name="connsiteX12" fmla="*/ 1271984 w 2709847"/>
              <a:gd name="connsiteY12" fmla="*/ 13940 h 1358048"/>
              <a:gd name="connsiteX13" fmla="*/ 1269546 w 2709847"/>
              <a:gd name="connsiteY13" fmla="*/ 0 h 1358048"/>
              <a:gd name="connsiteX14" fmla="*/ 181231 w 2709847"/>
              <a:gd name="connsiteY14" fmla="*/ 1073474 h 1358048"/>
              <a:gd name="connsiteX15" fmla="*/ 0 w 2709847"/>
              <a:gd name="connsiteY15" fmla="*/ 1094339 h 1358048"/>
              <a:gd name="connsiteX0-1" fmla="*/ 213843 w 2709847"/>
              <a:gd name="connsiteY0-2" fmla="*/ 1357666 h 1357666"/>
              <a:gd name="connsiteX1-3" fmla="*/ 445489 w 2709847"/>
              <a:gd name="connsiteY1-4" fmla="*/ 1042669 h 1357666"/>
              <a:gd name="connsiteX2-5" fmla="*/ 264372 w 2709847"/>
              <a:gd name="connsiteY2-6" fmla="*/ 1063521 h 1357666"/>
              <a:gd name="connsiteX3-7" fmla="*/ 1092645 w 2709847"/>
              <a:gd name="connsiteY3-8" fmla="*/ 128358 h 1357666"/>
              <a:gd name="connsiteX4-9" fmla="*/ 1276161 w 2709847"/>
              <a:gd name="connsiteY4-10" fmla="*/ 80878 h 1357666"/>
              <a:gd name="connsiteX5-11" fmla="*/ 1464822 w 2709847"/>
              <a:gd name="connsiteY5-12" fmla="*/ 92178 h 1357666"/>
              <a:gd name="connsiteX6-13" fmla="*/ 2445173 w 2709847"/>
              <a:gd name="connsiteY6-14" fmla="*/ 821425 h 1357666"/>
              <a:gd name="connsiteX7-15" fmla="*/ 2263848 w 2709847"/>
              <a:gd name="connsiteY7-16" fmla="*/ 840392 h 1357666"/>
              <a:gd name="connsiteX8-17" fmla="*/ 2558356 w 2709847"/>
              <a:gd name="connsiteY8-18" fmla="*/ 1097584 h 1357666"/>
              <a:gd name="connsiteX9-19" fmla="*/ 2709847 w 2709847"/>
              <a:gd name="connsiteY9-20" fmla="*/ 793740 h 1357666"/>
              <a:gd name="connsiteX10-21" fmla="*/ 2528408 w 2709847"/>
              <a:gd name="connsiteY10-22" fmla="*/ 812718 h 1357666"/>
              <a:gd name="connsiteX11-23" fmla="*/ 1271793 w 2709847"/>
              <a:gd name="connsiteY11-24" fmla="*/ 109 h 1357666"/>
              <a:gd name="connsiteX12-25" fmla="*/ 1271984 w 2709847"/>
              <a:gd name="connsiteY12-26" fmla="*/ 13558 h 1357666"/>
              <a:gd name="connsiteX13-27" fmla="*/ 1265820 w 2709847"/>
              <a:gd name="connsiteY13-28" fmla="*/ 9305 h 1357666"/>
              <a:gd name="connsiteX14-29" fmla="*/ 181231 w 2709847"/>
              <a:gd name="connsiteY14-30" fmla="*/ 1073092 h 1357666"/>
              <a:gd name="connsiteX15-31" fmla="*/ 0 w 2709847"/>
              <a:gd name="connsiteY15-32" fmla="*/ 1093957 h 1357666"/>
              <a:gd name="connsiteX16" fmla="*/ 213843 w 2709847"/>
              <a:gd name="connsiteY16" fmla="*/ 1357666 h 1357666"/>
              <a:gd name="connsiteX0-33" fmla="*/ 213843 w 2709847"/>
              <a:gd name="connsiteY0-34" fmla="*/ 1357666 h 1357666"/>
              <a:gd name="connsiteX1-35" fmla="*/ 445489 w 2709847"/>
              <a:gd name="connsiteY1-36" fmla="*/ 1042669 h 1357666"/>
              <a:gd name="connsiteX2-37" fmla="*/ 264372 w 2709847"/>
              <a:gd name="connsiteY2-38" fmla="*/ 1063521 h 1357666"/>
              <a:gd name="connsiteX3-39" fmla="*/ 1092645 w 2709847"/>
              <a:gd name="connsiteY3-40" fmla="*/ 128358 h 1357666"/>
              <a:gd name="connsiteX4-41" fmla="*/ 1276161 w 2709847"/>
              <a:gd name="connsiteY4-42" fmla="*/ 80878 h 1357666"/>
              <a:gd name="connsiteX5-43" fmla="*/ 1464822 w 2709847"/>
              <a:gd name="connsiteY5-44" fmla="*/ 92178 h 1357666"/>
              <a:gd name="connsiteX6-45" fmla="*/ 2445173 w 2709847"/>
              <a:gd name="connsiteY6-46" fmla="*/ 821425 h 1357666"/>
              <a:gd name="connsiteX7-47" fmla="*/ 2263848 w 2709847"/>
              <a:gd name="connsiteY7-48" fmla="*/ 840392 h 1357666"/>
              <a:gd name="connsiteX8-49" fmla="*/ 2558356 w 2709847"/>
              <a:gd name="connsiteY8-50" fmla="*/ 1097584 h 1357666"/>
              <a:gd name="connsiteX9-51" fmla="*/ 2709847 w 2709847"/>
              <a:gd name="connsiteY9-52" fmla="*/ 793740 h 1357666"/>
              <a:gd name="connsiteX10-53" fmla="*/ 2528408 w 2709847"/>
              <a:gd name="connsiteY10-54" fmla="*/ 812718 h 1357666"/>
              <a:gd name="connsiteX11-55" fmla="*/ 1271793 w 2709847"/>
              <a:gd name="connsiteY11-56" fmla="*/ 109 h 1357666"/>
              <a:gd name="connsiteX12-57" fmla="*/ 1271984 w 2709847"/>
              <a:gd name="connsiteY12-58" fmla="*/ 13558 h 1357666"/>
              <a:gd name="connsiteX13-59" fmla="*/ 1256033 w 2709847"/>
              <a:gd name="connsiteY13-60" fmla="*/ 7063 h 1357666"/>
              <a:gd name="connsiteX14-61" fmla="*/ 181231 w 2709847"/>
              <a:gd name="connsiteY14-62" fmla="*/ 1073092 h 1357666"/>
              <a:gd name="connsiteX15-63" fmla="*/ 0 w 2709847"/>
              <a:gd name="connsiteY15-64" fmla="*/ 1093957 h 1357666"/>
              <a:gd name="connsiteX16-65" fmla="*/ 213843 w 2709847"/>
              <a:gd name="connsiteY16-66" fmla="*/ 1357666 h 1357666"/>
              <a:gd name="connsiteX0-67" fmla="*/ 213843 w 2709847"/>
              <a:gd name="connsiteY0-68" fmla="*/ 1357666 h 1357666"/>
              <a:gd name="connsiteX1-69" fmla="*/ 445489 w 2709847"/>
              <a:gd name="connsiteY1-70" fmla="*/ 1042669 h 1357666"/>
              <a:gd name="connsiteX2-71" fmla="*/ 264372 w 2709847"/>
              <a:gd name="connsiteY2-72" fmla="*/ 1063521 h 1357666"/>
              <a:gd name="connsiteX3-73" fmla="*/ 1092645 w 2709847"/>
              <a:gd name="connsiteY3-74" fmla="*/ 128358 h 1357666"/>
              <a:gd name="connsiteX4-75" fmla="*/ 1276161 w 2709847"/>
              <a:gd name="connsiteY4-76" fmla="*/ 80878 h 1357666"/>
              <a:gd name="connsiteX5-77" fmla="*/ 1464822 w 2709847"/>
              <a:gd name="connsiteY5-78" fmla="*/ 92178 h 1357666"/>
              <a:gd name="connsiteX6-79" fmla="*/ 2445173 w 2709847"/>
              <a:gd name="connsiteY6-80" fmla="*/ 821425 h 1357666"/>
              <a:gd name="connsiteX7-81" fmla="*/ 2263848 w 2709847"/>
              <a:gd name="connsiteY7-82" fmla="*/ 840392 h 1357666"/>
              <a:gd name="connsiteX8-83" fmla="*/ 2558356 w 2709847"/>
              <a:gd name="connsiteY8-84" fmla="*/ 1097584 h 1357666"/>
              <a:gd name="connsiteX9-85" fmla="*/ 2709847 w 2709847"/>
              <a:gd name="connsiteY9-86" fmla="*/ 793740 h 1357666"/>
              <a:gd name="connsiteX10-87" fmla="*/ 2528408 w 2709847"/>
              <a:gd name="connsiteY10-88" fmla="*/ 812718 h 1357666"/>
              <a:gd name="connsiteX11-89" fmla="*/ 1271793 w 2709847"/>
              <a:gd name="connsiteY11-90" fmla="*/ 109 h 1357666"/>
              <a:gd name="connsiteX12-91" fmla="*/ 1271984 w 2709847"/>
              <a:gd name="connsiteY12-92" fmla="*/ 13558 h 1357666"/>
              <a:gd name="connsiteX13-93" fmla="*/ 1237072 w 2709847"/>
              <a:gd name="connsiteY13-94" fmla="*/ 8899 h 1357666"/>
              <a:gd name="connsiteX14-95" fmla="*/ 181231 w 2709847"/>
              <a:gd name="connsiteY14-96" fmla="*/ 1073092 h 1357666"/>
              <a:gd name="connsiteX15-97" fmla="*/ 0 w 2709847"/>
              <a:gd name="connsiteY15-98" fmla="*/ 1093957 h 1357666"/>
              <a:gd name="connsiteX16-99" fmla="*/ 213843 w 2709847"/>
              <a:gd name="connsiteY16-100" fmla="*/ 1357666 h 1357666"/>
              <a:gd name="connsiteX0-101" fmla="*/ 213843 w 2709847"/>
              <a:gd name="connsiteY0-102" fmla="*/ 1385572 h 1385572"/>
              <a:gd name="connsiteX1-103" fmla="*/ 445489 w 2709847"/>
              <a:gd name="connsiteY1-104" fmla="*/ 1070575 h 1385572"/>
              <a:gd name="connsiteX2-105" fmla="*/ 264372 w 2709847"/>
              <a:gd name="connsiteY2-106" fmla="*/ 1091427 h 1385572"/>
              <a:gd name="connsiteX3-107" fmla="*/ 1092645 w 2709847"/>
              <a:gd name="connsiteY3-108" fmla="*/ 156264 h 1385572"/>
              <a:gd name="connsiteX4-109" fmla="*/ 1276161 w 2709847"/>
              <a:gd name="connsiteY4-110" fmla="*/ 108784 h 1385572"/>
              <a:gd name="connsiteX5-111" fmla="*/ 1464822 w 2709847"/>
              <a:gd name="connsiteY5-112" fmla="*/ 120084 h 1385572"/>
              <a:gd name="connsiteX6-113" fmla="*/ 2445173 w 2709847"/>
              <a:gd name="connsiteY6-114" fmla="*/ 849331 h 1385572"/>
              <a:gd name="connsiteX7-115" fmla="*/ 2263848 w 2709847"/>
              <a:gd name="connsiteY7-116" fmla="*/ 868298 h 1385572"/>
              <a:gd name="connsiteX8-117" fmla="*/ 2558356 w 2709847"/>
              <a:gd name="connsiteY8-118" fmla="*/ 1125490 h 1385572"/>
              <a:gd name="connsiteX9-119" fmla="*/ 2709847 w 2709847"/>
              <a:gd name="connsiteY9-120" fmla="*/ 821646 h 1385572"/>
              <a:gd name="connsiteX10-121" fmla="*/ 2528408 w 2709847"/>
              <a:gd name="connsiteY10-122" fmla="*/ 840624 h 1385572"/>
              <a:gd name="connsiteX11-123" fmla="*/ 1271793 w 2709847"/>
              <a:gd name="connsiteY11-124" fmla="*/ 28015 h 1385572"/>
              <a:gd name="connsiteX12-125" fmla="*/ 1268008 w 2709847"/>
              <a:gd name="connsiteY12-126" fmla="*/ 381 h 1385572"/>
              <a:gd name="connsiteX13-127" fmla="*/ 1237072 w 2709847"/>
              <a:gd name="connsiteY13-128" fmla="*/ 36805 h 1385572"/>
              <a:gd name="connsiteX14-129" fmla="*/ 181231 w 2709847"/>
              <a:gd name="connsiteY14-130" fmla="*/ 1100998 h 1385572"/>
              <a:gd name="connsiteX15-131" fmla="*/ 0 w 2709847"/>
              <a:gd name="connsiteY15-132" fmla="*/ 1121863 h 1385572"/>
              <a:gd name="connsiteX16-133" fmla="*/ 213843 w 2709847"/>
              <a:gd name="connsiteY16-134" fmla="*/ 1385572 h 1385572"/>
              <a:gd name="connsiteX0-135" fmla="*/ 213843 w 2709847"/>
              <a:gd name="connsiteY0-136" fmla="*/ 1470683 h 1470683"/>
              <a:gd name="connsiteX1-137" fmla="*/ 445489 w 2709847"/>
              <a:gd name="connsiteY1-138" fmla="*/ 1155686 h 1470683"/>
              <a:gd name="connsiteX2-139" fmla="*/ 264372 w 2709847"/>
              <a:gd name="connsiteY2-140" fmla="*/ 1176538 h 1470683"/>
              <a:gd name="connsiteX3-141" fmla="*/ 1092645 w 2709847"/>
              <a:gd name="connsiteY3-142" fmla="*/ 241375 h 1470683"/>
              <a:gd name="connsiteX4-143" fmla="*/ 1276161 w 2709847"/>
              <a:gd name="connsiteY4-144" fmla="*/ 193895 h 1470683"/>
              <a:gd name="connsiteX5-145" fmla="*/ 1464822 w 2709847"/>
              <a:gd name="connsiteY5-146" fmla="*/ 205195 h 1470683"/>
              <a:gd name="connsiteX6-147" fmla="*/ 2445173 w 2709847"/>
              <a:gd name="connsiteY6-148" fmla="*/ 934442 h 1470683"/>
              <a:gd name="connsiteX7-149" fmla="*/ 2263848 w 2709847"/>
              <a:gd name="connsiteY7-150" fmla="*/ 953409 h 1470683"/>
              <a:gd name="connsiteX8-151" fmla="*/ 2558356 w 2709847"/>
              <a:gd name="connsiteY8-152" fmla="*/ 1210601 h 1470683"/>
              <a:gd name="connsiteX9-153" fmla="*/ 2709847 w 2709847"/>
              <a:gd name="connsiteY9-154" fmla="*/ 906757 h 1470683"/>
              <a:gd name="connsiteX10-155" fmla="*/ 2528408 w 2709847"/>
              <a:gd name="connsiteY10-156" fmla="*/ 925735 h 1470683"/>
              <a:gd name="connsiteX11-157" fmla="*/ 1271793 w 2709847"/>
              <a:gd name="connsiteY11-158" fmla="*/ 113126 h 1470683"/>
              <a:gd name="connsiteX12-159" fmla="*/ 1237072 w 2709847"/>
              <a:gd name="connsiteY12-160" fmla="*/ 121916 h 1470683"/>
              <a:gd name="connsiteX13-161" fmla="*/ 181231 w 2709847"/>
              <a:gd name="connsiteY13-162" fmla="*/ 1186109 h 1470683"/>
              <a:gd name="connsiteX14-163" fmla="*/ 0 w 2709847"/>
              <a:gd name="connsiteY14-164" fmla="*/ 1206974 h 1470683"/>
              <a:gd name="connsiteX15-165" fmla="*/ 213843 w 2709847"/>
              <a:gd name="connsiteY15-166" fmla="*/ 1470683 h 1470683"/>
              <a:gd name="connsiteX0-167" fmla="*/ 213843 w 2709847"/>
              <a:gd name="connsiteY0-168" fmla="*/ 1428910 h 1428910"/>
              <a:gd name="connsiteX1-169" fmla="*/ 445489 w 2709847"/>
              <a:gd name="connsiteY1-170" fmla="*/ 1113913 h 1428910"/>
              <a:gd name="connsiteX2-171" fmla="*/ 264372 w 2709847"/>
              <a:gd name="connsiteY2-172" fmla="*/ 1134765 h 1428910"/>
              <a:gd name="connsiteX3-173" fmla="*/ 1092645 w 2709847"/>
              <a:gd name="connsiteY3-174" fmla="*/ 199602 h 1428910"/>
              <a:gd name="connsiteX4-175" fmla="*/ 1276161 w 2709847"/>
              <a:gd name="connsiteY4-176" fmla="*/ 152122 h 1428910"/>
              <a:gd name="connsiteX5-177" fmla="*/ 1464822 w 2709847"/>
              <a:gd name="connsiteY5-178" fmla="*/ 163422 h 1428910"/>
              <a:gd name="connsiteX6-179" fmla="*/ 2445173 w 2709847"/>
              <a:gd name="connsiteY6-180" fmla="*/ 892669 h 1428910"/>
              <a:gd name="connsiteX7-181" fmla="*/ 2263848 w 2709847"/>
              <a:gd name="connsiteY7-182" fmla="*/ 911636 h 1428910"/>
              <a:gd name="connsiteX8-183" fmla="*/ 2558356 w 2709847"/>
              <a:gd name="connsiteY8-184" fmla="*/ 1168828 h 1428910"/>
              <a:gd name="connsiteX9-185" fmla="*/ 2709847 w 2709847"/>
              <a:gd name="connsiteY9-186" fmla="*/ 864984 h 1428910"/>
              <a:gd name="connsiteX10-187" fmla="*/ 2528408 w 2709847"/>
              <a:gd name="connsiteY10-188" fmla="*/ 883962 h 1428910"/>
              <a:gd name="connsiteX11-189" fmla="*/ 1271793 w 2709847"/>
              <a:gd name="connsiteY11-190" fmla="*/ 71353 h 1428910"/>
              <a:gd name="connsiteX12-191" fmla="*/ 1237072 w 2709847"/>
              <a:gd name="connsiteY12-192" fmla="*/ 80143 h 1428910"/>
              <a:gd name="connsiteX13-193" fmla="*/ 181231 w 2709847"/>
              <a:gd name="connsiteY13-194" fmla="*/ 1144336 h 1428910"/>
              <a:gd name="connsiteX14-195" fmla="*/ 0 w 2709847"/>
              <a:gd name="connsiteY14-196" fmla="*/ 1165201 h 1428910"/>
              <a:gd name="connsiteX15-197" fmla="*/ 213843 w 2709847"/>
              <a:gd name="connsiteY15-198" fmla="*/ 1428910 h 1428910"/>
              <a:gd name="connsiteX0-199" fmla="*/ 213843 w 2709847"/>
              <a:gd name="connsiteY0-200" fmla="*/ 1357666 h 1357666"/>
              <a:gd name="connsiteX1-201" fmla="*/ 445489 w 2709847"/>
              <a:gd name="connsiteY1-202" fmla="*/ 1042669 h 1357666"/>
              <a:gd name="connsiteX2-203" fmla="*/ 264372 w 2709847"/>
              <a:gd name="connsiteY2-204" fmla="*/ 1063521 h 1357666"/>
              <a:gd name="connsiteX3-205" fmla="*/ 1092645 w 2709847"/>
              <a:gd name="connsiteY3-206" fmla="*/ 128358 h 1357666"/>
              <a:gd name="connsiteX4-207" fmla="*/ 1276161 w 2709847"/>
              <a:gd name="connsiteY4-208" fmla="*/ 80878 h 1357666"/>
              <a:gd name="connsiteX5-209" fmla="*/ 1464822 w 2709847"/>
              <a:gd name="connsiteY5-210" fmla="*/ 92178 h 1357666"/>
              <a:gd name="connsiteX6-211" fmla="*/ 2445173 w 2709847"/>
              <a:gd name="connsiteY6-212" fmla="*/ 821425 h 1357666"/>
              <a:gd name="connsiteX7-213" fmla="*/ 2263848 w 2709847"/>
              <a:gd name="connsiteY7-214" fmla="*/ 840392 h 1357666"/>
              <a:gd name="connsiteX8-215" fmla="*/ 2558356 w 2709847"/>
              <a:gd name="connsiteY8-216" fmla="*/ 1097584 h 1357666"/>
              <a:gd name="connsiteX9-217" fmla="*/ 2709847 w 2709847"/>
              <a:gd name="connsiteY9-218" fmla="*/ 793740 h 1357666"/>
              <a:gd name="connsiteX10-219" fmla="*/ 2528408 w 2709847"/>
              <a:gd name="connsiteY10-220" fmla="*/ 812718 h 1357666"/>
              <a:gd name="connsiteX11-221" fmla="*/ 1271793 w 2709847"/>
              <a:gd name="connsiteY11-222" fmla="*/ 109 h 1357666"/>
              <a:gd name="connsiteX12-223" fmla="*/ 1237072 w 2709847"/>
              <a:gd name="connsiteY12-224" fmla="*/ 8899 h 1357666"/>
              <a:gd name="connsiteX13-225" fmla="*/ 181231 w 2709847"/>
              <a:gd name="connsiteY13-226" fmla="*/ 1073092 h 1357666"/>
              <a:gd name="connsiteX14-227" fmla="*/ 0 w 2709847"/>
              <a:gd name="connsiteY14-228" fmla="*/ 1093957 h 1357666"/>
              <a:gd name="connsiteX15-229" fmla="*/ 213843 w 2709847"/>
              <a:gd name="connsiteY15-230" fmla="*/ 1357666 h 1357666"/>
              <a:gd name="connsiteX0-231" fmla="*/ 213843 w 2709847"/>
              <a:gd name="connsiteY0-232" fmla="*/ 1361029 h 1361029"/>
              <a:gd name="connsiteX1-233" fmla="*/ 445489 w 2709847"/>
              <a:gd name="connsiteY1-234" fmla="*/ 1046032 h 1361029"/>
              <a:gd name="connsiteX2-235" fmla="*/ 264372 w 2709847"/>
              <a:gd name="connsiteY2-236" fmla="*/ 1066884 h 1361029"/>
              <a:gd name="connsiteX3-237" fmla="*/ 1092645 w 2709847"/>
              <a:gd name="connsiteY3-238" fmla="*/ 131721 h 1361029"/>
              <a:gd name="connsiteX4-239" fmla="*/ 1276161 w 2709847"/>
              <a:gd name="connsiteY4-240" fmla="*/ 84241 h 1361029"/>
              <a:gd name="connsiteX5-241" fmla="*/ 1464822 w 2709847"/>
              <a:gd name="connsiteY5-242" fmla="*/ 95541 h 1361029"/>
              <a:gd name="connsiteX6-243" fmla="*/ 2445173 w 2709847"/>
              <a:gd name="connsiteY6-244" fmla="*/ 824788 h 1361029"/>
              <a:gd name="connsiteX7-245" fmla="*/ 2263848 w 2709847"/>
              <a:gd name="connsiteY7-246" fmla="*/ 843755 h 1361029"/>
              <a:gd name="connsiteX8-247" fmla="*/ 2558356 w 2709847"/>
              <a:gd name="connsiteY8-248" fmla="*/ 1100947 h 1361029"/>
              <a:gd name="connsiteX9-249" fmla="*/ 2709847 w 2709847"/>
              <a:gd name="connsiteY9-250" fmla="*/ 797103 h 1361029"/>
              <a:gd name="connsiteX10-251" fmla="*/ 2528408 w 2709847"/>
              <a:gd name="connsiteY10-252" fmla="*/ 816081 h 1361029"/>
              <a:gd name="connsiteX11-253" fmla="*/ 1306555 w 2709847"/>
              <a:gd name="connsiteY11-254" fmla="*/ 107 h 1361029"/>
              <a:gd name="connsiteX12-255" fmla="*/ 1237072 w 2709847"/>
              <a:gd name="connsiteY12-256" fmla="*/ 12262 h 1361029"/>
              <a:gd name="connsiteX13-257" fmla="*/ 181231 w 2709847"/>
              <a:gd name="connsiteY13-258" fmla="*/ 1076455 h 1361029"/>
              <a:gd name="connsiteX14-259" fmla="*/ 0 w 2709847"/>
              <a:gd name="connsiteY14-260" fmla="*/ 1097320 h 1361029"/>
              <a:gd name="connsiteX15-261" fmla="*/ 213843 w 2709847"/>
              <a:gd name="connsiteY15-262" fmla="*/ 1361029 h 1361029"/>
              <a:gd name="connsiteX0-263" fmla="*/ 213843 w 2709847"/>
              <a:gd name="connsiteY0-264" fmla="*/ 1361029 h 1361029"/>
              <a:gd name="connsiteX1-265" fmla="*/ 445489 w 2709847"/>
              <a:gd name="connsiteY1-266" fmla="*/ 1046032 h 1361029"/>
              <a:gd name="connsiteX2-267" fmla="*/ 264372 w 2709847"/>
              <a:gd name="connsiteY2-268" fmla="*/ 1066884 h 1361029"/>
              <a:gd name="connsiteX3-269" fmla="*/ 1092645 w 2709847"/>
              <a:gd name="connsiteY3-270" fmla="*/ 131721 h 1361029"/>
              <a:gd name="connsiteX4-271" fmla="*/ 1276161 w 2709847"/>
              <a:gd name="connsiteY4-272" fmla="*/ 84241 h 1361029"/>
              <a:gd name="connsiteX5-273" fmla="*/ 1464822 w 2709847"/>
              <a:gd name="connsiteY5-274" fmla="*/ 95541 h 1361029"/>
              <a:gd name="connsiteX6-275" fmla="*/ 2445173 w 2709847"/>
              <a:gd name="connsiteY6-276" fmla="*/ 824788 h 1361029"/>
              <a:gd name="connsiteX7-277" fmla="*/ 2263848 w 2709847"/>
              <a:gd name="connsiteY7-278" fmla="*/ 843755 h 1361029"/>
              <a:gd name="connsiteX8-279" fmla="*/ 2558356 w 2709847"/>
              <a:gd name="connsiteY8-280" fmla="*/ 1100947 h 1361029"/>
              <a:gd name="connsiteX9-281" fmla="*/ 2709847 w 2709847"/>
              <a:gd name="connsiteY9-282" fmla="*/ 797103 h 1361029"/>
              <a:gd name="connsiteX10-283" fmla="*/ 2528408 w 2709847"/>
              <a:gd name="connsiteY10-284" fmla="*/ 816081 h 1361029"/>
              <a:gd name="connsiteX11-285" fmla="*/ 1306555 w 2709847"/>
              <a:gd name="connsiteY11-286" fmla="*/ 107 h 1361029"/>
              <a:gd name="connsiteX12-287" fmla="*/ 1237072 w 2709847"/>
              <a:gd name="connsiteY12-288" fmla="*/ 12262 h 1361029"/>
              <a:gd name="connsiteX13-289" fmla="*/ 181231 w 2709847"/>
              <a:gd name="connsiteY13-290" fmla="*/ 1076455 h 1361029"/>
              <a:gd name="connsiteX14-291" fmla="*/ 0 w 2709847"/>
              <a:gd name="connsiteY14-292" fmla="*/ 1097320 h 1361029"/>
              <a:gd name="connsiteX15-293" fmla="*/ 213843 w 2709847"/>
              <a:gd name="connsiteY15-294" fmla="*/ 1361029 h 1361029"/>
              <a:gd name="connsiteX0-295" fmla="*/ 213843 w 2709847"/>
              <a:gd name="connsiteY0-296" fmla="*/ 1361159 h 1361159"/>
              <a:gd name="connsiteX1-297" fmla="*/ 445489 w 2709847"/>
              <a:gd name="connsiteY1-298" fmla="*/ 1046162 h 1361159"/>
              <a:gd name="connsiteX2-299" fmla="*/ 264372 w 2709847"/>
              <a:gd name="connsiteY2-300" fmla="*/ 1067014 h 1361159"/>
              <a:gd name="connsiteX3-301" fmla="*/ 1092645 w 2709847"/>
              <a:gd name="connsiteY3-302" fmla="*/ 131851 h 1361159"/>
              <a:gd name="connsiteX4-303" fmla="*/ 1276161 w 2709847"/>
              <a:gd name="connsiteY4-304" fmla="*/ 84371 h 1361159"/>
              <a:gd name="connsiteX5-305" fmla="*/ 1464822 w 2709847"/>
              <a:gd name="connsiteY5-306" fmla="*/ 95671 h 1361159"/>
              <a:gd name="connsiteX6-307" fmla="*/ 2445173 w 2709847"/>
              <a:gd name="connsiteY6-308" fmla="*/ 824918 h 1361159"/>
              <a:gd name="connsiteX7-309" fmla="*/ 2263848 w 2709847"/>
              <a:gd name="connsiteY7-310" fmla="*/ 843885 h 1361159"/>
              <a:gd name="connsiteX8-311" fmla="*/ 2558356 w 2709847"/>
              <a:gd name="connsiteY8-312" fmla="*/ 1101077 h 1361159"/>
              <a:gd name="connsiteX9-313" fmla="*/ 2709847 w 2709847"/>
              <a:gd name="connsiteY9-314" fmla="*/ 797233 h 1361159"/>
              <a:gd name="connsiteX10-315" fmla="*/ 2528408 w 2709847"/>
              <a:gd name="connsiteY10-316" fmla="*/ 816211 h 1361159"/>
              <a:gd name="connsiteX11-317" fmla="*/ 1306555 w 2709847"/>
              <a:gd name="connsiteY11-318" fmla="*/ 237 h 1361159"/>
              <a:gd name="connsiteX12-319" fmla="*/ 1237072 w 2709847"/>
              <a:gd name="connsiteY12-320" fmla="*/ 12392 h 1361159"/>
              <a:gd name="connsiteX13-321" fmla="*/ 181231 w 2709847"/>
              <a:gd name="connsiteY13-322" fmla="*/ 1076585 h 1361159"/>
              <a:gd name="connsiteX14-323" fmla="*/ 0 w 2709847"/>
              <a:gd name="connsiteY14-324" fmla="*/ 1097450 h 1361159"/>
              <a:gd name="connsiteX15-325" fmla="*/ 213843 w 2709847"/>
              <a:gd name="connsiteY15-326" fmla="*/ 1361159 h 1361159"/>
              <a:gd name="connsiteX0-327" fmla="*/ 213843 w 2709847"/>
              <a:gd name="connsiteY0-328" fmla="*/ 1364828 h 1364828"/>
              <a:gd name="connsiteX1-329" fmla="*/ 445489 w 2709847"/>
              <a:gd name="connsiteY1-330" fmla="*/ 1049831 h 1364828"/>
              <a:gd name="connsiteX2-331" fmla="*/ 264372 w 2709847"/>
              <a:gd name="connsiteY2-332" fmla="*/ 1070683 h 1364828"/>
              <a:gd name="connsiteX3-333" fmla="*/ 1092645 w 2709847"/>
              <a:gd name="connsiteY3-334" fmla="*/ 135520 h 1364828"/>
              <a:gd name="connsiteX4-335" fmla="*/ 1276161 w 2709847"/>
              <a:gd name="connsiteY4-336" fmla="*/ 88040 h 1364828"/>
              <a:gd name="connsiteX5-337" fmla="*/ 1464822 w 2709847"/>
              <a:gd name="connsiteY5-338" fmla="*/ 99340 h 1364828"/>
              <a:gd name="connsiteX6-339" fmla="*/ 2445173 w 2709847"/>
              <a:gd name="connsiteY6-340" fmla="*/ 828587 h 1364828"/>
              <a:gd name="connsiteX7-341" fmla="*/ 2263848 w 2709847"/>
              <a:gd name="connsiteY7-342" fmla="*/ 847554 h 1364828"/>
              <a:gd name="connsiteX8-343" fmla="*/ 2558356 w 2709847"/>
              <a:gd name="connsiteY8-344" fmla="*/ 1104746 h 1364828"/>
              <a:gd name="connsiteX9-345" fmla="*/ 2709847 w 2709847"/>
              <a:gd name="connsiteY9-346" fmla="*/ 800902 h 1364828"/>
              <a:gd name="connsiteX10-347" fmla="*/ 2528408 w 2709847"/>
              <a:gd name="connsiteY10-348" fmla="*/ 819880 h 1364828"/>
              <a:gd name="connsiteX11-349" fmla="*/ 1344477 w 2709847"/>
              <a:gd name="connsiteY11-350" fmla="*/ 235 h 1364828"/>
              <a:gd name="connsiteX12-351" fmla="*/ 1237072 w 2709847"/>
              <a:gd name="connsiteY12-352" fmla="*/ 16061 h 1364828"/>
              <a:gd name="connsiteX13-353" fmla="*/ 181231 w 2709847"/>
              <a:gd name="connsiteY13-354" fmla="*/ 1080254 h 1364828"/>
              <a:gd name="connsiteX14-355" fmla="*/ 0 w 2709847"/>
              <a:gd name="connsiteY14-356" fmla="*/ 1101119 h 1364828"/>
              <a:gd name="connsiteX15-357" fmla="*/ 213843 w 2709847"/>
              <a:gd name="connsiteY15-358" fmla="*/ 1364828 h 1364828"/>
              <a:gd name="connsiteX0-359" fmla="*/ 213843 w 2709847"/>
              <a:gd name="connsiteY0-360" fmla="*/ 1364593 h 1364593"/>
              <a:gd name="connsiteX1-361" fmla="*/ 445489 w 2709847"/>
              <a:gd name="connsiteY1-362" fmla="*/ 1049596 h 1364593"/>
              <a:gd name="connsiteX2-363" fmla="*/ 264372 w 2709847"/>
              <a:gd name="connsiteY2-364" fmla="*/ 1070448 h 1364593"/>
              <a:gd name="connsiteX3-365" fmla="*/ 1092645 w 2709847"/>
              <a:gd name="connsiteY3-366" fmla="*/ 135285 h 1364593"/>
              <a:gd name="connsiteX4-367" fmla="*/ 1276161 w 2709847"/>
              <a:gd name="connsiteY4-368" fmla="*/ 87805 h 1364593"/>
              <a:gd name="connsiteX5-369" fmla="*/ 1464822 w 2709847"/>
              <a:gd name="connsiteY5-370" fmla="*/ 99105 h 1364593"/>
              <a:gd name="connsiteX6-371" fmla="*/ 2445173 w 2709847"/>
              <a:gd name="connsiteY6-372" fmla="*/ 828352 h 1364593"/>
              <a:gd name="connsiteX7-373" fmla="*/ 2263848 w 2709847"/>
              <a:gd name="connsiteY7-374" fmla="*/ 847319 h 1364593"/>
              <a:gd name="connsiteX8-375" fmla="*/ 2558356 w 2709847"/>
              <a:gd name="connsiteY8-376" fmla="*/ 1104511 h 1364593"/>
              <a:gd name="connsiteX9-377" fmla="*/ 2709847 w 2709847"/>
              <a:gd name="connsiteY9-378" fmla="*/ 800667 h 1364593"/>
              <a:gd name="connsiteX10-379" fmla="*/ 2528408 w 2709847"/>
              <a:gd name="connsiteY10-380" fmla="*/ 819645 h 1364593"/>
              <a:gd name="connsiteX11-381" fmla="*/ 1344477 w 2709847"/>
              <a:gd name="connsiteY11-382" fmla="*/ 0 h 1364593"/>
              <a:gd name="connsiteX12-383" fmla="*/ 1237072 w 2709847"/>
              <a:gd name="connsiteY12-384" fmla="*/ 15826 h 1364593"/>
              <a:gd name="connsiteX13-385" fmla="*/ 181231 w 2709847"/>
              <a:gd name="connsiteY13-386" fmla="*/ 1080019 h 1364593"/>
              <a:gd name="connsiteX14-387" fmla="*/ 0 w 2709847"/>
              <a:gd name="connsiteY14-388" fmla="*/ 1100884 h 1364593"/>
              <a:gd name="connsiteX15-389" fmla="*/ 213843 w 2709847"/>
              <a:gd name="connsiteY15-390" fmla="*/ 1364593 h 1364593"/>
              <a:gd name="connsiteX0-391" fmla="*/ 213843 w 2709847"/>
              <a:gd name="connsiteY0-392" fmla="*/ 1364593 h 1364593"/>
              <a:gd name="connsiteX1-393" fmla="*/ 445489 w 2709847"/>
              <a:gd name="connsiteY1-394" fmla="*/ 1049596 h 1364593"/>
              <a:gd name="connsiteX2-395" fmla="*/ 264372 w 2709847"/>
              <a:gd name="connsiteY2-396" fmla="*/ 1070448 h 1364593"/>
              <a:gd name="connsiteX3-397" fmla="*/ 1092645 w 2709847"/>
              <a:gd name="connsiteY3-398" fmla="*/ 135285 h 1364593"/>
              <a:gd name="connsiteX4-399" fmla="*/ 1276161 w 2709847"/>
              <a:gd name="connsiteY4-400" fmla="*/ 87805 h 1364593"/>
              <a:gd name="connsiteX5-401" fmla="*/ 1464822 w 2709847"/>
              <a:gd name="connsiteY5-402" fmla="*/ 99105 h 1364593"/>
              <a:gd name="connsiteX6-403" fmla="*/ 2445173 w 2709847"/>
              <a:gd name="connsiteY6-404" fmla="*/ 828352 h 1364593"/>
              <a:gd name="connsiteX7-405" fmla="*/ 2263848 w 2709847"/>
              <a:gd name="connsiteY7-406" fmla="*/ 847319 h 1364593"/>
              <a:gd name="connsiteX8-407" fmla="*/ 2558356 w 2709847"/>
              <a:gd name="connsiteY8-408" fmla="*/ 1104511 h 1364593"/>
              <a:gd name="connsiteX9-409" fmla="*/ 2709847 w 2709847"/>
              <a:gd name="connsiteY9-410" fmla="*/ 800667 h 1364593"/>
              <a:gd name="connsiteX10-411" fmla="*/ 2528408 w 2709847"/>
              <a:gd name="connsiteY10-412" fmla="*/ 819645 h 1364593"/>
              <a:gd name="connsiteX11-413" fmla="*/ 1344477 w 2709847"/>
              <a:gd name="connsiteY11-414" fmla="*/ 0 h 1364593"/>
              <a:gd name="connsiteX12-415" fmla="*/ 1236155 w 2709847"/>
              <a:gd name="connsiteY12-416" fmla="*/ 6345 h 1364593"/>
              <a:gd name="connsiteX13-417" fmla="*/ 181231 w 2709847"/>
              <a:gd name="connsiteY13-418" fmla="*/ 1080019 h 1364593"/>
              <a:gd name="connsiteX14-419" fmla="*/ 0 w 2709847"/>
              <a:gd name="connsiteY14-420" fmla="*/ 1100884 h 1364593"/>
              <a:gd name="connsiteX15-421" fmla="*/ 213843 w 2709847"/>
              <a:gd name="connsiteY15-422" fmla="*/ 1364593 h 1364593"/>
              <a:gd name="connsiteX0-423" fmla="*/ 213843 w 2709847"/>
              <a:gd name="connsiteY0-424" fmla="*/ 1364593 h 1364593"/>
              <a:gd name="connsiteX1-425" fmla="*/ 445489 w 2709847"/>
              <a:gd name="connsiteY1-426" fmla="*/ 1049596 h 1364593"/>
              <a:gd name="connsiteX2-427" fmla="*/ 264372 w 2709847"/>
              <a:gd name="connsiteY2-428" fmla="*/ 1070448 h 1364593"/>
              <a:gd name="connsiteX3-429" fmla="*/ 1092645 w 2709847"/>
              <a:gd name="connsiteY3-430" fmla="*/ 135285 h 1364593"/>
              <a:gd name="connsiteX4-431" fmla="*/ 1276161 w 2709847"/>
              <a:gd name="connsiteY4-432" fmla="*/ 87805 h 1364593"/>
              <a:gd name="connsiteX5-433" fmla="*/ 1464822 w 2709847"/>
              <a:gd name="connsiteY5-434" fmla="*/ 99105 h 1364593"/>
              <a:gd name="connsiteX6-435" fmla="*/ 2445173 w 2709847"/>
              <a:gd name="connsiteY6-436" fmla="*/ 828352 h 1364593"/>
              <a:gd name="connsiteX7-437" fmla="*/ 2263848 w 2709847"/>
              <a:gd name="connsiteY7-438" fmla="*/ 847319 h 1364593"/>
              <a:gd name="connsiteX8-439" fmla="*/ 2558356 w 2709847"/>
              <a:gd name="connsiteY8-440" fmla="*/ 1104511 h 1364593"/>
              <a:gd name="connsiteX9-441" fmla="*/ 2709847 w 2709847"/>
              <a:gd name="connsiteY9-442" fmla="*/ 800667 h 1364593"/>
              <a:gd name="connsiteX10-443" fmla="*/ 2528408 w 2709847"/>
              <a:gd name="connsiteY10-444" fmla="*/ 819645 h 1364593"/>
              <a:gd name="connsiteX11-445" fmla="*/ 1344477 w 2709847"/>
              <a:gd name="connsiteY11-446" fmla="*/ 0 h 1364593"/>
              <a:gd name="connsiteX12-447" fmla="*/ 1258583 w 2709847"/>
              <a:gd name="connsiteY12-448" fmla="*/ 7364 h 1364593"/>
              <a:gd name="connsiteX13-449" fmla="*/ 181231 w 2709847"/>
              <a:gd name="connsiteY13-450" fmla="*/ 1080019 h 1364593"/>
              <a:gd name="connsiteX14-451" fmla="*/ 0 w 2709847"/>
              <a:gd name="connsiteY14-452" fmla="*/ 1100884 h 1364593"/>
              <a:gd name="connsiteX15-453" fmla="*/ 213843 w 2709847"/>
              <a:gd name="connsiteY15-454" fmla="*/ 1364593 h 1364593"/>
              <a:gd name="connsiteX0-455" fmla="*/ 213843 w 2709847"/>
              <a:gd name="connsiteY0-456" fmla="*/ 1364593 h 1364593"/>
              <a:gd name="connsiteX1-457" fmla="*/ 445489 w 2709847"/>
              <a:gd name="connsiteY1-458" fmla="*/ 1049596 h 1364593"/>
              <a:gd name="connsiteX2-459" fmla="*/ 264372 w 2709847"/>
              <a:gd name="connsiteY2-460" fmla="*/ 1070448 h 1364593"/>
              <a:gd name="connsiteX3-461" fmla="*/ 1092645 w 2709847"/>
              <a:gd name="connsiteY3-462" fmla="*/ 135285 h 1364593"/>
              <a:gd name="connsiteX4-463" fmla="*/ 1276161 w 2709847"/>
              <a:gd name="connsiteY4-464" fmla="*/ 87805 h 1364593"/>
              <a:gd name="connsiteX5-465" fmla="*/ 1464822 w 2709847"/>
              <a:gd name="connsiteY5-466" fmla="*/ 99105 h 1364593"/>
              <a:gd name="connsiteX6-467" fmla="*/ 2445173 w 2709847"/>
              <a:gd name="connsiteY6-468" fmla="*/ 828352 h 1364593"/>
              <a:gd name="connsiteX7-469" fmla="*/ 2263848 w 2709847"/>
              <a:gd name="connsiteY7-470" fmla="*/ 847319 h 1364593"/>
              <a:gd name="connsiteX8-471" fmla="*/ 2558356 w 2709847"/>
              <a:gd name="connsiteY8-472" fmla="*/ 1104511 h 1364593"/>
              <a:gd name="connsiteX9-473" fmla="*/ 2709847 w 2709847"/>
              <a:gd name="connsiteY9-474" fmla="*/ 800667 h 1364593"/>
              <a:gd name="connsiteX10-475" fmla="*/ 2528408 w 2709847"/>
              <a:gd name="connsiteY10-476" fmla="*/ 819645 h 1364593"/>
              <a:gd name="connsiteX11-477" fmla="*/ 1344477 w 2709847"/>
              <a:gd name="connsiteY11-478" fmla="*/ 0 h 1364593"/>
              <a:gd name="connsiteX12-479" fmla="*/ 1239316 w 2709847"/>
              <a:gd name="connsiteY12-480" fmla="*/ 6040 h 1364593"/>
              <a:gd name="connsiteX13-481" fmla="*/ 181231 w 2709847"/>
              <a:gd name="connsiteY13-482" fmla="*/ 1080019 h 1364593"/>
              <a:gd name="connsiteX14-483" fmla="*/ 0 w 2709847"/>
              <a:gd name="connsiteY14-484" fmla="*/ 1100884 h 1364593"/>
              <a:gd name="connsiteX15-485" fmla="*/ 213843 w 2709847"/>
              <a:gd name="connsiteY15-486" fmla="*/ 1364593 h 1364593"/>
              <a:gd name="connsiteX0-487" fmla="*/ 213843 w 2709847"/>
              <a:gd name="connsiteY0-488" fmla="*/ 1365471 h 1365471"/>
              <a:gd name="connsiteX1-489" fmla="*/ 445489 w 2709847"/>
              <a:gd name="connsiteY1-490" fmla="*/ 1050474 h 1365471"/>
              <a:gd name="connsiteX2-491" fmla="*/ 264372 w 2709847"/>
              <a:gd name="connsiteY2-492" fmla="*/ 1071326 h 1365471"/>
              <a:gd name="connsiteX3-493" fmla="*/ 1092645 w 2709847"/>
              <a:gd name="connsiteY3-494" fmla="*/ 136163 h 1365471"/>
              <a:gd name="connsiteX4-495" fmla="*/ 1276161 w 2709847"/>
              <a:gd name="connsiteY4-496" fmla="*/ 88683 h 1365471"/>
              <a:gd name="connsiteX5-497" fmla="*/ 1464822 w 2709847"/>
              <a:gd name="connsiteY5-498" fmla="*/ 99983 h 1365471"/>
              <a:gd name="connsiteX6-499" fmla="*/ 2445173 w 2709847"/>
              <a:gd name="connsiteY6-500" fmla="*/ 829230 h 1365471"/>
              <a:gd name="connsiteX7-501" fmla="*/ 2263848 w 2709847"/>
              <a:gd name="connsiteY7-502" fmla="*/ 848197 h 1365471"/>
              <a:gd name="connsiteX8-503" fmla="*/ 2558356 w 2709847"/>
              <a:gd name="connsiteY8-504" fmla="*/ 1105389 h 1365471"/>
              <a:gd name="connsiteX9-505" fmla="*/ 2709847 w 2709847"/>
              <a:gd name="connsiteY9-506" fmla="*/ 801545 h 1365471"/>
              <a:gd name="connsiteX10-507" fmla="*/ 2528408 w 2709847"/>
              <a:gd name="connsiteY10-508" fmla="*/ 820523 h 1365471"/>
              <a:gd name="connsiteX11-509" fmla="*/ 1344477 w 2709847"/>
              <a:gd name="connsiteY11-510" fmla="*/ 878 h 1365471"/>
              <a:gd name="connsiteX12-511" fmla="*/ 1239316 w 2709847"/>
              <a:gd name="connsiteY12-512" fmla="*/ 6918 h 1365471"/>
              <a:gd name="connsiteX13-513" fmla="*/ 181231 w 2709847"/>
              <a:gd name="connsiteY13-514" fmla="*/ 1080897 h 1365471"/>
              <a:gd name="connsiteX14-515" fmla="*/ 0 w 2709847"/>
              <a:gd name="connsiteY14-516" fmla="*/ 1101762 h 1365471"/>
              <a:gd name="connsiteX15-517" fmla="*/ 213843 w 2709847"/>
              <a:gd name="connsiteY15-518" fmla="*/ 1365471 h 1365471"/>
              <a:gd name="connsiteX0-519" fmla="*/ 213843 w 2709847"/>
              <a:gd name="connsiteY0-520" fmla="*/ 1365471 h 1365471"/>
              <a:gd name="connsiteX1-521" fmla="*/ 445489 w 2709847"/>
              <a:gd name="connsiteY1-522" fmla="*/ 1050474 h 1365471"/>
              <a:gd name="connsiteX2-523" fmla="*/ 264372 w 2709847"/>
              <a:gd name="connsiteY2-524" fmla="*/ 1071326 h 1365471"/>
              <a:gd name="connsiteX3-525" fmla="*/ 1092645 w 2709847"/>
              <a:gd name="connsiteY3-526" fmla="*/ 136163 h 1365471"/>
              <a:gd name="connsiteX4-527" fmla="*/ 1276161 w 2709847"/>
              <a:gd name="connsiteY4-528" fmla="*/ 88683 h 1365471"/>
              <a:gd name="connsiteX5-529" fmla="*/ 1464822 w 2709847"/>
              <a:gd name="connsiteY5-530" fmla="*/ 99983 h 1365471"/>
              <a:gd name="connsiteX6-531" fmla="*/ 2445173 w 2709847"/>
              <a:gd name="connsiteY6-532" fmla="*/ 829230 h 1365471"/>
              <a:gd name="connsiteX7-533" fmla="*/ 2263848 w 2709847"/>
              <a:gd name="connsiteY7-534" fmla="*/ 848197 h 1365471"/>
              <a:gd name="connsiteX8-535" fmla="*/ 2558356 w 2709847"/>
              <a:gd name="connsiteY8-536" fmla="*/ 1105389 h 1365471"/>
              <a:gd name="connsiteX9-537" fmla="*/ 2709847 w 2709847"/>
              <a:gd name="connsiteY9-538" fmla="*/ 801545 h 1365471"/>
              <a:gd name="connsiteX10-539" fmla="*/ 2528408 w 2709847"/>
              <a:gd name="connsiteY10-540" fmla="*/ 820523 h 1365471"/>
              <a:gd name="connsiteX11-541" fmla="*/ 1344477 w 2709847"/>
              <a:gd name="connsiteY11-542" fmla="*/ 878 h 1365471"/>
              <a:gd name="connsiteX12-543" fmla="*/ 1239316 w 2709847"/>
              <a:gd name="connsiteY12-544" fmla="*/ 6918 h 1365471"/>
              <a:gd name="connsiteX13-545" fmla="*/ 181231 w 2709847"/>
              <a:gd name="connsiteY13-546" fmla="*/ 1080897 h 1365471"/>
              <a:gd name="connsiteX14-547" fmla="*/ 0 w 2709847"/>
              <a:gd name="connsiteY14-548" fmla="*/ 1101762 h 1365471"/>
              <a:gd name="connsiteX15-549" fmla="*/ 213843 w 2709847"/>
              <a:gd name="connsiteY15-550" fmla="*/ 1365471 h 1365471"/>
              <a:gd name="connsiteX0-551" fmla="*/ 117706 w 2613710"/>
              <a:gd name="connsiteY0-552" fmla="*/ 1365471 h 1365471"/>
              <a:gd name="connsiteX1-553" fmla="*/ 349352 w 2613710"/>
              <a:gd name="connsiteY1-554" fmla="*/ 1050474 h 1365471"/>
              <a:gd name="connsiteX2-555" fmla="*/ 168235 w 2613710"/>
              <a:gd name="connsiteY2-556" fmla="*/ 1071326 h 1365471"/>
              <a:gd name="connsiteX3-557" fmla="*/ 996508 w 2613710"/>
              <a:gd name="connsiteY3-558" fmla="*/ 136163 h 1365471"/>
              <a:gd name="connsiteX4-559" fmla="*/ 1180024 w 2613710"/>
              <a:gd name="connsiteY4-560" fmla="*/ 88683 h 1365471"/>
              <a:gd name="connsiteX5-561" fmla="*/ 1368685 w 2613710"/>
              <a:gd name="connsiteY5-562" fmla="*/ 99983 h 1365471"/>
              <a:gd name="connsiteX6-563" fmla="*/ 2349036 w 2613710"/>
              <a:gd name="connsiteY6-564" fmla="*/ 829230 h 1365471"/>
              <a:gd name="connsiteX7-565" fmla="*/ 2167711 w 2613710"/>
              <a:gd name="connsiteY7-566" fmla="*/ 848197 h 1365471"/>
              <a:gd name="connsiteX8-567" fmla="*/ 2462219 w 2613710"/>
              <a:gd name="connsiteY8-568" fmla="*/ 1105389 h 1365471"/>
              <a:gd name="connsiteX9-569" fmla="*/ 2613710 w 2613710"/>
              <a:gd name="connsiteY9-570" fmla="*/ 801545 h 1365471"/>
              <a:gd name="connsiteX10-571" fmla="*/ 2432271 w 2613710"/>
              <a:gd name="connsiteY10-572" fmla="*/ 820523 h 1365471"/>
              <a:gd name="connsiteX11-573" fmla="*/ 1248340 w 2613710"/>
              <a:gd name="connsiteY11-574" fmla="*/ 878 h 1365471"/>
              <a:gd name="connsiteX12-575" fmla="*/ 1143179 w 2613710"/>
              <a:gd name="connsiteY12-576" fmla="*/ 6918 h 1365471"/>
              <a:gd name="connsiteX13-577" fmla="*/ 85094 w 2613710"/>
              <a:gd name="connsiteY13-578" fmla="*/ 1080897 h 1365471"/>
              <a:gd name="connsiteX14-579" fmla="*/ 0 w 2613710"/>
              <a:gd name="connsiteY14-580" fmla="*/ 1088783 h 1365471"/>
              <a:gd name="connsiteX15-581" fmla="*/ 117706 w 2613710"/>
              <a:gd name="connsiteY15-582" fmla="*/ 1365471 h 1365471"/>
              <a:gd name="connsiteX0-583" fmla="*/ 117706 w 2613710"/>
              <a:gd name="connsiteY0-584" fmla="*/ 1365471 h 1365471"/>
              <a:gd name="connsiteX1-585" fmla="*/ 265233 w 2613710"/>
              <a:gd name="connsiteY1-586" fmla="*/ 1061831 h 1365471"/>
              <a:gd name="connsiteX2-587" fmla="*/ 168235 w 2613710"/>
              <a:gd name="connsiteY2-588" fmla="*/ 1071326 h 1365471"/>
              <a:gd name="connsiteX3-589" fmla="*/ 996508 w 2613710"/>
              <a:gd name="connsiteY3-590" fmla="*/ 136163 h 1365471"/>
              <a:gd name="connsiteX4-591" fmla="*/ 1180024 w 2613710"/>
              <a:gd name="connsiteY4-592" fmla="*/ 88683 h 1365471"/>
              <a:gd name="connsiteX5-593" fmla="*/ 1368685 w 2613710"/>
              <a:gd name="connsiteY5-594" fmla="*/ 99983 h 1365471"/>
              <a:gd name="connsiteX6-595" fmla="*/ 2349036 w 2613710"/>
              <a:gd name="connsiteY6-596" fmla="*/ 829230 h 1365471"/>
              <a:gd name="connsiteX7-597" fmla="*/ 2167711 w 2613710"/>
              <a:gd name="connsiteY7-598" fmla="*/ 848197 h 1365471"/>
              <a:gd name="connsiteX8-599" fmla="*/ 2462219 w 2613710"/>
              <a:gd name="connsiteY8-600" fmla="*/ 1105389 h 1365471"/>
              <a:gd name="connsiteX9-601" fmla="*/ 2613710 w 2613710"/>
              <a:gd name="connsiteY9-602" fmla="*/ 801545 h 1365471"/>
              <a:gd name="connsiteX10-603" fmla="*/ 2432271 w 2613710"/>
              <a:gd name="connsiteY10-604" fmla="*/ 820523 h 1365471"/>
              <a:gd name="connsiteX11-605" fmla="*/ 1248340 w 2613710"/>
              <a:gd name="connsiteY11-606" fmla="*/ 878 h 1365471"/>
              <a:gd name="connsiteX12-607" fmla="*/ 1143179 w 2613710"/>
              <a:gd name="connsiteY12-608" fmla="*/ 6918 h 1365471"/>
              <a:gd name="connsiteX13-609" fmla="*/ 85094 w 2613710"/>
              <a:gd name="connsiteY13-610" fmla="*/ 1080897 h 1365471"/>
              <a:gd name="connsiteX14-611" fmla="*/ 0 w 2613710"/>
              <a:gd name="connsiteY14-612" fmla="*/ 1088783 h 1365471"/>
              <a:gd name="connsiteX15-613" fmla="*/ 117706 w 2613710"/>
              <a:gd name="connsiteY15-614" fmla="*/ 1365471 h 1365471"/>
              <a:gd name="connsiteX0-615" fmla="*/ 145422 w 2613710"/>
              <a:gd name="connsiteY0-616" fmla="*/ 1327894 h 1327894"/>
              <a:gd name="connsiteX1-617" fmla="*/ 265233 w 2613710"/>
              <a:gd name="connsiteY1-618" fmla="*/ 1061831 h 1327894"/>
              <a:gd name="connsiteX2-619" fmla="*/ 168235 w 2613710"/>
              <a:gd name="connsiteY2-620" fmla="*/ 1071326 h 1327894"/>
              <a:gd name="connsiteX3-621" fmla="*/ 996508 w 2613710"/>
              <a:gd name="connsiteY3-622" fmla="*/ 136163 h 1327894"/>
              <a:gd name="connsiteX4-623" fmla="*/ 1180024 w 2613710"/>
              <a:gd name="connsiteY4-624" fmla="*/ 88683 h 1327894"/>
              <a:gd name="connsiteX5-625" fmla="*/ 1368685 w 2613710"/>
              <a:gd name="connsiteY5-626" fmla="*/ 99983 h 1327894"/>
              <a:gd name="connsiteX6-627" fmla="*/ 2349036 w 2613710"/>
              <a:gd name="connsiteY6-628" fmla="*/ 829230 h 1327894"/>
              <a:gd name="connsiteX7-629" fmla="*/ 2167711 w 2613710"/>
              <a:gd name="connsiteY7-630" fmla="*/ 848197 h 1327894"/>
              <a:gd name="connsiteX8-631" fmla="*/ 2462219 w 2613710"/>
              <a:gd name="connsiteY8-632" fmla="*/ 1105389 h 1327894"/>
              <a:gd name="connsiteX9-633" fmla="*/ 2613710 w 2613710"/>
              <a:gd name="connsiteY9-634" fmla="*/ 801545 h 1327894"/>
              <a:gd name="connsiteX10-635" fmla="*/ 2432271 w 2613710"/>
              <a:gd name="connsiteY10-636" fmla="*/ 820523 h 1327894"/>
              <a:gd name="connsiteX11-637" fmla="*/ 1248340 w 2613710"/>
              <a:gd name="connsiteY11-638" fmla="*/ 878 h 1327894"/>
              <a:gd name="connsiteX12-639" fmla="*/ 1143179 w 2613710"/>
              <a:gd name="connsiteY12-640" fmla="*/ 6918 h 1327894"/>
              <a:gd name="connsiteX13-641" fmla="*/ 85094 w 2613710"/>
              <a:gd name="connsiteY13-642" fmla="*/ 1080897 h 1327894"/>
              <a:gd name="connsiteX14-643" fmla="*/ 0 w 2613710"/>
              <a:gd name="connsiteY14-644" fmla="*/ 1088783 h 1327894"/>
              <a:gd name="connsiteX15-645" fmla="*/ 145422 w 2613710"/>
              <a:gd name="connsiteY15-646" fmla="*/ 1327894 h 1327894"/>
              <a:gd name="connsiteX0-647" fmla="*/ 145422 w 2613710"/>
              <a:gd name="connsiteY0-648" fmla="*/ 1327894 h 1327894"/>
              <a:gd name="connsiteX1-649" fmla="*/ 265233 w 2613710"/>
              <a:gd name="connsiteY1-650" fmla="*/ 1061831 h 1327894"/>
              <a:gd name="connsiteX2-651" fmla="*/ 168235 w 2613710"/>
              <a:gd name="connsiteY2-652" fmla="*/ 1071326 h 1327894"/>
              <a:gd name="connsiteX3-653" fmla="*/ 996508 w 2613710"/>
              <a:gd name="connsiteY3-654" fmla="*/ 136163 h 1327894"/>
              <a:gd name="connsiteX4-655" fmla="*/ 1180024 w 2613710"/>
              <a:gd name="connsiteY4-656" fmla="*/ 88683 h 1327894"/>
              <a:gd name="connsiteX5-657" fmla="*/ 1368685 w 2613710"/>
              <a:gd name="connsiteY5-658" fmla="*/ 99983 h 1327894"/>
              <a:gd name="connsiteX6-659" fmla="*/ 2349036 w 2613710"/>
              <a:gd name="connsiteY6-660" fmla="*/ 829230 h 1327894"/>
              <a:gd name="connsiteX7-661" fmla="*/ 2253576 w 2613710"/>
              <a:gd name="connsiteY7-662" fmla="*/ 861982 h 1327894"/>
              <a:gd name="connsiteX8-663" fmla="*/ 2462219 w 2613710"/>
              <a:gd name="connsiteY8-664" fmla="*/ 1105389 h 1327894"/>
              <a:gd name="connsiteX9-665" fmla="*/ 2613710 w 2613710"/>
              <a:gd name="connsiteY9-666" fmla="*/ 801545 h 1327894"/>
              <a:gd name="connsiteX10-667" fmla="*/ 2432271 w 2613710"/>
              <a:gd name="connsiteY10-668" fmla="*/ 820523 h 1327894"/>
              <a:gd name="connsiteX11-669" fmla="*/ 1248340 w 2613710"/>
              <a:gd name="connsiteY11-670" fmla="*/ 878 h 1327894"/>
              <a:gd name="connsiteX12-671" fmla="*/ 1143179 w 2613710"/>
              <a:gd name="connsiteY12-672" fmla="*/ 6918 h 1327894"/>
              <a:gd name="connsiteX13-673" fmla="*/ 85094 w 2613710"/>
              <a:gd name="connsiteY13-674" fmla="*/ 1080897 h 1327894"/>
              <a:gd name="connsiteX14-675" fmla="*/ 0 w 2613710"/>
              <a:gd name="connsiteY14-676" fmla="*/ 1088783 h 1327894"/>
              <a:gd name="connsiteX15-677" fmla="*/ 145422 w 2613710"/>
              <a:gd name="connsiteY15-678" fmla="*/ 1327894 h 1327894"/>
              <a:gd name="connsiteX0-679" fmla="*/ 145422 w 2546453"/>
              <a:gd name="connsiteY0-680" fmla="*/ 1327894 h 1327894"/>
              <a:gd name="connsiteX1-681" fmla="*/ 265233 w 2546453"/>
              <a:gd name="connsiteY1-682" fmla="*/ 1061831 h 1327894"/>
              <a:gd name="connsiteX2-683" fmla="*/ 168235 w 2546453"/>
              <a:gd name="connsiteY2-684" fmla="*/ 1071326 h 1327894"/>
              <a:gd name="connsiteX3-685" fmla="*/ 996508 w 2546453"/>
              <a:gd name="connsiteY3-686" fmla="*/ 136163 h 1327894"/>
              <a:gd name="connsiteX4-687" fmla="*/ 1180024 w 2546453"/>
              <a:gd name="connsiteY4-688" fmla="*/ 88683 h 1327894"/>
              <a:gd name="connsiteX5-689" fmla="*/ 1368685 w 2546453"/>
              <a:gd name="connsiteY5-690" fmla="*/ 99983 h 1327894"/>
              <a:gd name="connsiteX6-691" fmla="*/ 2349036 w 2546453"/>
              <a:gd name="connsiteY6-692" fmla="*/ 829230 h 1327894"/>
              <a:gd name="connsiteX7-693" fmla="*/ 2253576 w 2546453"/>
              <a:gd name="connsiteY7-694" fmla="*/ 861982 h 1327894"/>
              <a:gd name="connsiteX8-695" fmla="*/ 2462219 w 2546453"/>
              <a:gd name="connsiteY8-696" fmla="*/ 1105389 h 1327894"/>
              <a:gd name="connsiteX9-697" fmla="*/ 2546453 w 2546453"/>
              <a:gd name="connsiteY9-698" fmla="*/ 793708 h 1327894"/>
              <a:gd name="connsiteX10-699" fmla="*/ 2432271 w 2546453"/>
              <a:gd name="connsiteY10-700" fmla="*/ 820523 h 1327894"/>
              <a:gd name="connsiteX11-701" fmla="*/ 1248340 w 2546453"/>
              <a:gd name="connsiteY11-702" fmla="*/ 878 h 1327894"/>
              <a:gd name="connsiteX12-703" fmla="*/ 1143179 w 2546453"/>
              <a:gd name="connsiteY12-704" fmla="*/ 6918 h 1327894"/>
              <a:gd name="connsiteX13-705" fmla="*/ 85094 w 2546453"/>
              <a:gd name="connsiteY13-706" fmla="*/ 1080897 h 1327894"/>
              <a:gd name="connsiteX14-707" fmla="*/ 0 w 2546453"/>
              <a:gd name="connsiteY14-708" fmla="*/ 1088783 h 1327894"/>
              <a:gd name="connsiteX15-709" fmla="*/ 145422 w 2546453"/>
              <a:gd name="connsiteY15-710" fmla="*/ 1327894 h 1327894"/>
              <a:gd name="connsiteX0-711" fmla="*/ 145422 w 2546453"/>
              <a:gd name="connsiteY0-712" fmla="*/ 1327894 h 1327894"/>
              <a:gd name="connsiteX1-713" fmla="*/ 265233 w 2546453"/>
              <a:gd name="connsiteY1-714" fmla="*/ 1061831 h 1327894"/>
              <a:gd name="connsiteX2-715" fmla="*/ 168235 w 2546453"/>
              <a:gd name="connsiteY2-716" fmla="*/ 1071326 h 1327894"/>
              <a:gd name="connsiteX3-717" fmla="*/ 996508 w 2546453"/>
              <a:gd name="connsiteY3-718" fmla="*/ 136163 h 1327894"/>
              <a:gd name="connsiteX4-719" fmla="*/ 1180024 w 2546453"/>
              <a:gd name="connsiteY4-720" fmla="*/ 88683 h 1327894"/>
              <a:gd name="connsiteX5-721" fmla="*/ 1368685 w 2546453"/>
              <a:gd name="connsiteY5-722" fmla="*/ 99983 h 1327894"/>
              <a:gd name="connsiteX6-723" fmla="*/ 2349036 w 2546453"/>
              <a:gd name="connsiteY6-724" fmla="*/ 829230 h 1327894"/>
              <a:gd name="connsiteX7-725" fmla="*/ 2253576 w 2546453"/>
              <a:gd name="connsiteY7-726" fmla="*/ 861982 h 1327894"/>
              <a:gd name="connsiteX8-727" fmla="*/ 2418414 w 2546453"/>
              <a:gd name="connsiteY8-728" fmla="*/ 1085927 h 1327894"/>
              <a:gd name="connsiteX9-729" fmla="*/ 2546453 w 2546453"/>
              <a:gd name="connsiteY9-730" fmla="*/ 793708 h 1327894"/>
              <a:gd name="connsiteX10-731" fmla="*/ 2432271 w 2546453"/>
              <a:gd name="connsiteY10-732" fmla="*/ 820523 h 1327894"/>
              <a:gd name="connsiteX11-733" fmla="*/ 1248340 w 2546453"/>
              <a:gd name="connsiteY11-734" fmla="*/ 878 h 1327894"/>
              <a:gd name="connsiteX12-735" fmla="*/ 1143179 w 2546453"/>
              <a:gd name="connsiteY12-736" fmla="*/ 6918 h 1327894"/>
              <a:gd name="connsiteX13-737" fmla="*/ 85094 w 2546453"/>
              <a:gd name="connsiteY13-738" fmla="*/ 1080897 h 1327894"/>
              <a:gd name="connsiteX14-739" fmla="*/ 0 w 2546453"/>
              <a:gd name="connsiteY14-740" fmla="*/ 1088783 h 1327894"/>
              <a:gd name="connsiteX15-741" fmla="*/ 145422 w 2546453"/>
              <a:gd name="connsiteY15-742" fmla="*/ 1327894 h 1327894"/>
              <a:gd name="connsiteX0-743" fmla="*/ 145422 w 2523000"/>
              <a:gd name="connsiteY0-744" fmla="*/ 1327894 h 1327894"/>
              <a:gd name="connsiteX1-745" fmla="*/ 265233 w 2523000"/>
              <a:gd name="connsiteY1-746" fmla="*/ 1061831 h 1327894"/>
              <a:gd name="connsiteX2-747" fmla="*/ 168235 w 2523000"/>
              <a:gd name="connsiteY2-748" fmla="*/ 1071326 h 1327894"/>
              <a:gd name="connsiteX3-749" fmla="*/ 996508 w 2523000"/>
              <a:gd name="connsiteY3-750" fmla="*/ 136163 h 1327894"/>
              <a:gd name="connsiteX4-751" fmla="*/ 1180024 w 2523000"/>
              <a:gd name="connsiteY4-752" fmla="*/ 88683 h 1327894"/>
              <a:gd name="connsiteX5-753" fmla="*/ 1368685 w 2523000"/>
              <a:gd name="connsiteY5-754" fmla="*/ 99983 h 1327894"/>
              <a:gd name="connsiteX6-755" fmla="*/ 2349036 w 2523000"/>
              <a:gd name="connsiteY6-756" fmla="*/ 829230 h 1327894"/>
              <a:gd name="connsiteX7-757" fmla="*/ 2253576 w 2523000"/>
              <a:gd name="connsiteY7-758" fmla="*/ 861982 h 1327894"/>
              <a:gd name="connsiteX8-759" fmla="*/ 2418414 w 2523000"/>
              <a:gd name="connsiteY8-760" fmla="*/ 1085927 h 1327894"/>
              <a:gd name="connsiteX9-761" fmla="*/ 2523000 w 2523000"/>
              <a:gd name="connsiteY9-762" fmla="*/ 805333 h 1327894"/>
              <a:gd name="connsiteX10-763" fmla="*/ 2432271 w 2523000"/>
              <a:gd name="connsiteY10-764" fmla="*/ 820523 h 1327894"/>
              <a:gd name="connsiteX11-765" fmla="*/ 1248340 w 2523000"/>
              <a:gd name="connsiteY11-766" fmla="*/ 878 h 1327894"/>
              <a:gd name="connsiteX12-767" fmla="*/ 1143179 w 2523000"/>
              <a:gd name="connsiteY12-768" fmla="*/ 6918 h 1327894"/>
              <a:gd name="connsiteX13-769" fmla="*/ 85094 w 2523000"/>
              <a:gd name="connsiteY13-770" fmla="*/ 1080897 h 1327894"/>
              <a:gd name="connsiteX14-771" fmla="*/ 0 w 2523000"/>
              <a:gd name="connsiteY14-772" fmla="*/ 1088783 h 1327894"/>
              <a:gd name="connsiteX15-773" fmla="*/ 145422 w 2523000"/>
              <a:gd name="connsiteY15-774" fmla="*/ 1327894 h 1327894"/>
              <a:gd name="connsiteX0-775" fmla="*/ 145422 w 2523000"/>
              <a:gd name="connsiteY0-776" fmla="*/ 1327894 h 1327894"/>
              <a:gd name="connsiteX1-777" fmla="*/ 265233 w 2523000"/>
              <a:gd name="connsiteY1-778" fmla="*/ 1061831 h 1327894"/>
              <a:gd name="connsiteX2-779" fmla="*/ 168235 w 2523000"/>
              <a:gd name="connsiteY2-780" fmla="*/ 1071326 h 1327894"/>
              <a:gd name="connsiteX3-781" fmla="*/ 996508 w 2523000"/>
              <a:gd name="connsiteY3-782" fmla="*/ 136163 h 1327894"/>
              <a:gd name="connsiteX4-783" fmla="*/ 1180024 w 2523000"/>
              <a:gd name="connsiteY4-784" fmla="*/ 88683 h 1327894"/>
              <a:gd name="connsiteX5-785" fmla="*/ 1368685 w 2523000"/>
              <a:gd name="connsiteY5-786" fmla="*/ 99983 h 1327894"/>
              <a:gd name="connsiteX6-787" fmla="*/ 2349036 w 2523000"/>
              <a:gd name="connsiteY6-788" fmla="*/ 829230 h 1327894"/>
              <a:gd name="connsiteX7-789" fmla="*/ 2263849 w 2523000"/>
              <a:gd name="connsiteY7-790" fmla="*/ 835219 h 1327894"/>
              <a:gd name="connsiteX8-791" fmla="*/ 2418414 w 2523000"/>
              <a:gd name="connsiteY8-792" fmla="*/ 1085927 h 1327894"/>
              <a:gd name="connsiteX9-793" fmla="*/ 2523000 w 2523000"/>
              <a:gd name="connsiteY9-794" fmla="*/ 805333 h 1327894"/>
              <a:gd name="connsiteX10-795" fmla="*/ 2432271 w 2523000"/>
              <a:gd name="connsiteY10-796" fmla="*/ 820523 h 1327894"/>
              <a:gd name="connsiteX11-797" fmla="*/ 1248340 w 2523000"/>
              <a:gd name="connsiteY11-798" fmla="*/ 878 h 1327894"/>
              <a:gd name="connsiteX12-799" fmla="*/ 1143179 w 2523000"/>
              <a:gd name="connsiteY12-800" fmla="*/ 6918 h 1327894"/>
              <a:gd name="connsiteX13-801" fmla="*/ 85094 w 2523000"/>
              <a:gd name="connsiteY13-802" fmla="*/ 1080897 h 1327894"/>
              <a:gd name="connsiteX14-803" fmla="*/ 0 w 2523000"/>
              <a:gd name="connsiteY14-804" fmla="*/ 1088783 h 1327894"/>
              <a:gd name="connsiteX15-805" fmla="*/ 145422 w 2523000"/>
              <a:gd name="connsiteY15-806" fmla="*/ 1327894 h 1327894"/>
              <a:gd name="connsiteX0-807" fmla="*/ 145422 w 2523000"/>
              <a:gd name="connsiteY0-808" fmla="*/ 1327894 h 1327894"/>
              <a:gd name="connsiteX1-809" fmla="*/ 265233 w 2523000"/>
              <a:gd name="connsiteY1-810" fmla="*/ 1061831 h 1327894"/>
              <a:gd name="connsiteX2-811" fmla="*/ 168235 w 2523000"/>
              <a:gd name="connsiteY2-812" fmla="*/ 1071326 h 1327894"/>
              <a:gd name="connsiteX3-813" fmla="*/ 996508 w 2523000"/>
              <a:gd name="connsiteY3-814" fmla="*/ 136163 h 1327894"/>
              <a:gd name="connsiteX4-815" fmla="*/ 1180024 w 2523000"/>
              <a:gd name="connsiteY4-816" fmla="*/ 88683 h 1327894"/>
              <a:gd name="connsiteX5-817" fmla="*/ 1368685 w 2523000"/>
              <a:gd name="connsiteY5-818" fmla="*/ 99983 h 1327894"/>
              <a:gd name="connsiteX6-819" fmla="*/ 2349036 w 2523000"/>
              <a:gd name="connsiteY6-820" fmla="*/ 829230 h 1327894"/>
              <a:gd name="connsiteX7-821" fmla="*/ 2246987 w 2523000"/>
              <a:gd name="connsiteY7-822" fmla="*/ 854414 h 1327894"/>
              <a:gd name="connsiteX8-823" fmla="*/ 2418414 w 2523000"/>
              <a:gd name="connsiteY8-824" fmla="*/ 1085927 h 1327894"/>
              <a:gd name="connsiteX9-825" fmla="*/ 2523000 w 2523000"/>
              <a:gd name="connsiteY9-826" fmla="*/ 805333 h 1327894"/>
              <a:gd name="connsiteX10-827" fmla="*/ 2432271 w 2523000"/>
              <a:gd name="connsiteY10-828" fmla="*/ 820523 h 1327894"/>
              <a:gd name="connsiteX11-829" fmla="*/ 1248340 w 2523000"/>
              <a:gd name="connsiteY11-830" fmla="*/ 878 h 1327894"/>
              <a:gd name="connsiteX12-831" fmla="*/ 1143179 w 2523000"/>
              <a:gd name="connsiteY12-832" fmla="*/ 6918 h 1327894"/>
              <a:gd name="connsiteX13-833" fmla="*/ 85094 w 2523000"/>
              <a:gd name="connsiteY13-834" fmla="*/ 1080897 h 1327894"/>
              <a:gd name="connsiteX14-835" fmla="*/ 0 w 2523000"/>
              <a:gd name="connsiteY14-836" fmla="*/ 1088783 h 1327894"/>
              <a:gd name="connsiteX15-837" fmla="*/ 145422 w 2523000"/>
              <a:gd name="connsiteY15-838" fmla="*/ 1327894 h 1327894"/>
              <a:gd name="connsiteX0-839" fmla="*/ 145422 w 2523000"/>
              <a:gd name="connsiteY0-840" fmla="*/ 1327894 h 1327894"/>
              <a:gd name="connsiteX1-841" fmla="*/ 265233 w 2523000"/>
              <a:gd name="connsiteY1-842" fmla="*/ 1061831 h 1327894"/>
              <a:gd name="connsiteX2-843" fmla="*/ 168235 w 2523000"/>
              <a:gd name="connsiteY2-844" fmla="*/ 1071326 h 1327894"/>
              <a:gd name="connsiteX3-845" fmla="*/ 996508 w 2523000"/>
              <a:gd name="connsiteY3-846" fmla="*/ 136163 h 1327894"/>
              <a:gd name="connsiteX4-847" fmla="*/ 1180024 w 2523000"/>
              <a:gd name="connsiteY4-848" fmla="*/ 88683 h 1327894"/>
              <a:gd name="connsiteX5-849" fmla="*/ 1368685 w 2523000"/>
              <a:gd name="connsiteY5-850" fmla="*/ 99983 h 1327894"/>
              <a:gd name="connsiteX6-851" fmla="*/ 2349036 w 2523000"/>
              <a:gd name="connsiteY6-852" fmla="*/ 829230 h 1327894"/>
              <a:gd name="connsiteX7-853" fmla="*/ 2264430 w 2523000"/>
              <a:gd name="connsiteY7-854" fmla="*/ 843601 h 1327894"/>
              <a:gd name="connsiteX8-855" fmla="*/ 2418414 w 2523000"/>
              <a:gd name="connsiteY8-856" fmla="*/ 1085927 h 1327894"/>
              <a:gd name="connsiteX9-857" fmla="*/ 2523000 w 2523000"/>
              <a:gd name="connsiteY9-858" fmla="*/ 805333 h 1327894"/>
              <a:gd name="connsiteX10-859" fmla="*/ 2432271 w 2523000"/>
              <a:gd name="connsiteY10-860" fmla="*/ 820523 h 1327894"/>
              <a:gd name="connsiteX11-861" fmla="*/ 1248340 w 2523000"/>
              <a:gd name="connsiteY11-862" fmla="*/ 878 h 1327894"/>
              <a:gd name="connsiteX12-863" fmla="*/ 1143179 w 2523000"/>
              <a:gd name="connsiteY12-864" fmla="*/ 6918 h 1327894"/>
              <a:gd name="connsiteX13-865" fmla="*/ 85094 w 2523000"/>
              <a:gd name="connsiteY13-866" fmla="*/ 1080897 h 1327894"/>
              <a:gd name="connsiteX14-867" fmla="*/ 0 w 2523000"/>
              <a:gd name="connsiteY14-868" fmla="*/ 1088783 h 1327894"/>
              <a:gd name="connsiteX15-869" fmla="*/ 145422 w 2523000"/>
              <a:gd name="connsiteY15-870" fmla="*/ 1327894 h 1327894"/>
              <a:gd name="connsiteX0-871" fmla="*/ 145422 w 2498385"/>
              <a:gd name="connsiteY0-872" fmla="*/ 1327894 h 1327894"/>
              <a:gd name="connsiteX1-873" fmla="*/ 265233 w 2498385"/>
              <a:gd name="connsiteY1-874" fmla="*/ 1061831 h 1327894"/>
              <a:gd name="connsiteX2-875" fmla="*/ 168235 w 2498385"/>
              <a:gd name="connsiteY2-876" fmla="*/ 1071326 h 1327894"/>
              <a:gd name="connsiteX3-877" fmla="*/ 996508 w 2498385"/>
              <a:gd name="connsiteY3-878" fmla="*/ 136163 h 1327894"/>
              <a:gd name="connsiteX4-879" fmla="*/ 1180024 w 2498385"/>
              <a:gd name="connsiteY4-880" fmla="*/ 88683 h 1327894"/>
              <a:gd name="connsiteX5-881" fmla="*/ 1368685 w 2498385"/>
              <a:gd name="connsiteY5-882" fmla="*/ 99983 h 1327894"/>
              <a:gd name="connsiteX6-883" fmla="*/ 2349036 w 2498385"/>
              <a:gd name="connsiteY6-884" fmla="*/ 829230 h 1327894"/>
              <a:gd name="connsiteX7-885" fmla="*/ 2264430 w 2498385"/>
              <a:gd name="connsiteY7-886" fmla="*/ 843601 h 1327894"/>
              <a:gd name="connsiteX8-887" fmla="*/ 2418414 w 2498385"/>
              <a:gd name="connsiteY8-888" fmla="*/ 1085927 h 1327894"/>
              <a:gd name="connsiteX9-889" fmla="*/ 2498385 w 2498385"/>
              <a:gd name="connsiteY9-890" fmla="*/ 800198 h 1327894"/>
              <a:gd name="connsiteX10-891" fmla="*/ 2432271 w 2498385"/>
              <a:gd name="connsiteY10-892" fmla="*/ 820523 h 1327894"/>
              <a:gd name="connsiteX11-893" fmla="*/ 1248340 w 2498385"/>
              <a:gd name="connsiteY11-894" fmla="*/ 878 h 1327894"/>
              <a:gd name="connsiteX12-895" fmla="*/ 1143179 w 2498385"/>
              <a:gd name="connsiteY12-896" fmla="*/ 6918 h 1327894"/>
              <a:gd name="connsiteX13-897" fmla="*/ 85094 w 2498385"/>
              <a:gd name="connsiteY13-898" fmla="*/ 1080897 h 1327894"/>
              <a:gd name="connsiteX14-899" fmla="*/ 0 w 2498385"/>
              <a:gd name="connsiteY14-900" fmla="*/ 1088783 h 1327894"/>
              <a:gd name="connsiteX15-901" fmla="*/ 145422 w 2498385"/>
              <a:gd name="connsiteY15-902" fmla="*/ 1327894 h 1327894"/>
              <a:gd name="connsiteX0-903" fmla="*/ 145422 w 2498385"/>
              <a:gd name="connsiteY0-904" fmla="*/ 1327894 h 1327894"/>
              <a:gd name="connsiteX1-905" fmla="*/ 265233 w 2498385"/>
              <a:gd name="connsiteY1-906" fmla="*/ 1061831 h 1327894"/>
              <a:gd name="connsiteX2-907" fmla="*/ 168235 w 2498385"/>
              <a:gd name="connsiteY2-908" fmla="*/ 1071326 h 1327894"/>
              <a:gd name="connsiteX3-909" fmla="*/ 996508 w 2498385"/>
              <a:gd name="connsiteY3-910" fmla="*/ 136163 h 1327894"/>
              <a:gd name="connsiteX4-911" fmla="*/ 1368685 w 2498385"/>
              <a:gd name="connsiteY4-912" fmla="*/ 99983 h 1327894"/>
              <a:gd name="connsiteX5-913" fmla="*/ 2349036 w 2498385"/>
              <a:gd name="connsiteY5-914" fmla="*/ 829230 h 1327894"/>
              <a:gd name="connsiteX6-915" fmla="*/ 2264430 w 2498385"/>
              <a:gd name="connsiteY6-916" fmla="*/ 843601 h 1327894"/>
              <a:gd name="connsiteX7-917" fmla="*/ 2418414 w 2498385"/>
              <a:gd name="connsiteY7-918" fmla="*/ 1085927 h 1327894"/>
              <a:gd name="connsiteX8-919" fmla="*/ 2498385 w 2498385"/>
              <a:gd name="connsiteY8-920" fmla="*/ 800198 h 1327894"/>
              <a:gd name="connsiteX9-921" fmla="*/ 2432271 w 2498385"/>
              <a:gd name="connsiteY9-922" fmla="*/ 820523 h 1327894"/>
              <a:gd name="connsiteX10-923" fmla="*/ 1248340 w 2498385"/>
              <a:gd name="connsiteY10-924" fmla="*/ 878 h 1327894"/>
              <a:gd name="connsiteX11-925" fmla="*/ 1143179 w 2498385"/>
              <a:gd name="connsiteY11-926" fmla="*/ 6918 h 1327894"/>
              <a:gd name="connsiteX12-927" fmla="*/ 85094 w 2498385"/>
              <a:gd name="connsiteY12-928" fmla="*/ 1080897 h 1327894"/>
              <a:gd name="connsiteX13-929" fmla="*/ 0 w 2498385"/>
              <a:gd name="connsiteY13-930" fmla="*/ 1088783 h 1327894"/>
              <a:gd name="connsiteX14-931" fmla="*/ 145422 w 2498385"/>
              <a:gd name="connsiteY14-932" fmla="*/ 1327894 h 1327894"/>
              <a:gd name="connsiteX0-933" fmla="*/ 145422 w 2498385"/>
              <a:gd name="connsiteY0-934" fmla="*/ 1327894 h 1327894"/>
              <a:gd name="connsiteX1-935" fmla="*/ 265233 w 2498385"/>
              <a:gd name="connsiteY1-936" fmla="*/ 1061831 h 1327894"/>
              <a:gd name="connsiteX2-937" fmla="*/ 168235 w 2498385"/>
              <a:gd name="connsiteY2-938" fmla="*/ 1071326 h 1327894"/>
              <a:gd name="connsiteX3-939" fmla="*/ 996508 w 2498385"/>
              <a:gd name="connsiteY3-940" fmla="*/ 136163 h 1327894"/>
              <a:gd name="connsiteX4-941" fmla="*/ 1368685 w 2498385"/>
              <a:gd name="connsiteY4-942" fmla="*/ 99983 h 1327894"/>
              <a:gd name="connsiteX5-943" fmla="*/ 2349036 w 2498385"/>
              <a:gd name="connsiteY5-944" fmla="*/ 829230 h 1327894"/>
              <a:gd name="connsiteX6-945" fmla="*/ 2264430 w 2498385"/>
              <a:gd name="connsiteY6-946" fmla="*/ 843601 h 1327894"/>
              <a:gd name="connsiteX7-947" fmla="*/ 2418414 w 2498385"/>
              <a:gd name="connsiteY7-948" fmla="*/ 1085927 h 1327894"/>
              <a:gd name="connsiteX8-949" fmla="*/ 2498385 w 2498385"/>
              <a:gd name="connsiteY8-950" fmla="*/ 800198 h 1327894"/>
              <a:gd name="connsiteX9-951" fmla="*/ 2432271 w 2498385"/>
              <a:gd name="connsiteY9-952" fmla="*/ 820523 h 1327894"/>
              <a:gd name="connsiteX10-953" fmla="*/ 1248340 w 2498385"/>
              <a:gd name="connsiteY10-954" fmla="*/ 878 h 1327894"/>
              <a:gd name="connsiteX11-955" fmla="*/ 1143179 w 2498385"/>
              <a:gd name="connsiteY11-956" fmla="*/ 6918 h 1327894"/>
              <a:gd name="connsiteX12-957" fmla="*/ 85094 w 2498385"/>
              <a:gd name="connsiteY12-958" fmla="*/ 1080897 h 1327894"/>
              <a:gd name="connsiteX13-959" fmla="*/ 0 w 2498385"/>
              <a:gd name="connsiteY13-960" fmla="*/ 1088783 h 1327894"/>
              <a:gd name="connsiteX14-961" fmla="*/ 145422 w 2498385"/>
              <a:gd name="connsiteY14-962" fmla="*/ 1327894 h 1327894"/>
              <a:gd name="connsiteX0-963" fmla="*/ 145422 w 2498385"/>
              <a:gd name="connsiteY0-964" fmla="*/ 1327894 h 1327894"/>
              <a:gd name="connsiteX1-965" fmla="*/ 265233 w 2498385"/>
              <a:gd name="connsiteY1-966" fmla="*/ 1061831 h 1327894"/>
              <a:gd name="connsiteX2-967" fmla="*/ 168235 w 2498385"/>
              <a:gd name="connsiteY2-968" fmla="*/ 1071326 h 1327894"/>
              <a:gd name="connsiteX3-969" fmla="*/ 996508 w 2498385"/>
              <a:gd name="connsiteY3-970" fmla="*/ 136163 h 1327894"/>
              <a:gd name="connsiteX4-971" fmla="*/ 1368685 w 2498385"/>
              <a:gd name="connsiteY4-972" fmla="*/ 99983 h 1327894"/>
              <a:gd name="connsiteX5-973" fmla="*/ 2349036 w 2498385"/>
              <a:gd name="connsiteY5-974" fmla="*/ 829230 h 1327894"/>
              <a:gd name="connsiteX6-975" fmla="*/ 2264430 w 2498385"/>
              <a:gd name="connsiteY6-976" fmla="*/ 843601 h 1327894"/>
              <a:gd name="connsiteX7-977" fmla="*/ 2418414 w 2498385"/>
              <a:gd name="connsiteY7-978" fmla="*/ 1085927 h 1327894"/>
              <a:gd name="connsiteX8-979" fmla="*/ 2498385 w 2498385"/>
              <a:gd name="connsiteY8-980" fmla="*/ 800198 h 1327894"/>
              <a:gd name="connsiteX9-981" fmla="*/ 2432271 w 2498385"/>
              <a:gd name="connsiteY9-982" fmla="*/ 820523 h 1327894"/>
              <a:gd name="connsiteX10-983" fmla="*/ 1248340 w 2498385"/>
              <a:gd name="connsiteY10-984" fmla="*/ 878 h 1327894"/>
              <a:gd name="connsiteX11-985" fmla="*/ 1143179 w 2498385"/>
              <a:gd name="connsiteY11-986" fmla="*/ 6918 h 1327894"/>
              <a:gd name="connsiteX12-987" fmla="*/ 85094 w 2498385"/>
              <a:gd name="connsiteY12-988" fmla="*/ 1080897 h 1327894"/>
              <a:gd name="connsiteX13-989" fmla="*/ 0 w 2498385"/>
              <a:gd name="connsiteY13-990" fmla="*/ 1088783 h 1327894"/>
              <a:gd name="connsiteX14-991" fmla="*/ 145422 w 2498385"/>
              <a:gd name="connsiteY14-992" fmla="*/ 1327894 h 1327894"/>
              <a:gd name="connsiteX0-993" fmla="*/ 145422 w 2498385"/>
              <a:gd name="connsiteY0-994" fmla="*/ 1327894 h 1327894"/>
              <a:gd name="connsiteX1-995" fmla="*/ 265233 w 2498385"/>
              <a:gd name="connsiteY1-996" fmla="*/ 1061831 h 1327894"/>
              <a:gd name="connsiteX2-997" fmla="*/ 168235 w 2498385"/>
              <a:gd name="connsiteY2-998" fmla="*/ 1071326 h 1327894"/>
              <a:gd name="connsiteX3-999" fmla="*/ 996508 w 2498385"/>
              <a:gd name="connsiteY3-1000" fmla="*/ 136163 h 1327894"/>
              <a:gd name="connsiteX4-1001" fmla="*/ 1368685 w 2498385"/>
              <a:gd name="connsiteY4-1002" fmla="*/ 99983 h 1327894"/>
              <a:gd name="connsiteX5-1003" fmla="*/ 2349036 w 2498385"/>
              <a:gd name="connsiteY5-1004" fmla="*/ 829230 h 1327894"/>
              <a:gd name="connsiteX6-1005" fmla="*/ 2264430 w 2498385"/>
              <a:gd name="connsiteY6-1006" fmla="*/ 843601 h 1327894"/>
              <a:gd name="connsiteX7-1007" fmla="*/ 2418414 w 2498385"/>
              <a:gd name="connsiteY7-1008" fmla="*/ 1085927 h 1327894"/>
              <a:gd name="connsiteX8-1009" fmla="*/ 2498385 w 2498385"/>
              <a:gd name="connsiteY8-1010" fmla="*/ 800198 h 1327894"/>
              <a:gd name="connsiteX9-1011" fmla="*/ 2432271 w 2498385"/>
              <a:gd name="connsiteY9-1012" fmla="*/ 820523 h 1327894"/>
              <a:gd name="connsiteX10-1013" fmla="*/ 1248340 w 2498385"/>
              <a:gd name="connsiteY10-1014" fmla="*/ 878 h 1327894"/>
              <a:gd name="connsiteX11-1015" fmla="*/ 1143179 w 2498385"/>
              <a:gd name="connsiteY11-1016" fmla="*/ 6918 h 1327894"/>
              <a:gd name="connsiteX12-1017" fmla="*/ 85094 w 2498385"/>
              <a:gd name="connsiteY12-1018" fmla="*/ 1080897 h 1327894"/>
              <a:gd name="connsiteX13-1019" fmla="*/ 0 w 2498385"/>
              <a:gd name="connsiteY13-1020" fmla="*/ 1088783 h 1327894"/>
              <a:gd name="connsiteX14-1021" fmla="*/ 145422 w 2498385"/>
              <a:gd name="connsiteY14-1022" fmla="*/ 1327894 h 1327894"/>
              <a:gd name="connsiteX0-1023" fmla="*/ 145422 w 2498385"/>
              <a:gd name="connsiteY0-1024" fmla="*/ 1327894 h 1327894"/>
              <a:gd name="connsiteX1-1025" fmla="*/ 265233 w 2498385"/>
              <a:gd name="connsiteY1-1026" fmla="*/ 1061831 h 1327894"/>
              <a:gd name="connsiteX2-1027" fmla="*/ 168235 w 2498385"/>
              <a:gd name="connsiteY2-1028" fmla="*/ 1071326 h 1327894"/>
              <a:gd name="connsiteX3-1029" fmla="*/ 996508 w 2498385"/>
              <a:gd name="connsiteY3-1030" fmla="*/ 136163 h 1327894"/>
              <a:gd name="connsiteX4-1031" fmla="*/ 1368685 w 2498385"/>
              <a:gd name="connsiteY4-1032" fmla="*/ 99983 h 1327894"/>
              <a:gd name="connsiteX5-1033" fmla="*/ 2349036 w 2498385"/>
              <a:gd name="connsiteY5-1034" fmla="*/ 829230 h 1327894"/>
              <a:gd name="connsiteX6-1035" fmla="*/ 2264430 w 2498385"/>
              <a:gd name="connsiteY6-1036" fmla="*/ 843601 h 1327894"/>
              <a:gd name="connsiteX7-1037" fmla="*/ 2418414 w 2498385"/>
              <a:gd name="connsiteY7-1038" fmla="*/ 1085927 h 1327894"/>
              <a:gd name="connsiteX8-1039" fmla="*/ 2498385 w 2498385"/>
              <a:gd name="connsiteY8-1040" fmla="*/ 800198 h 1327894"/>
              <a:gd name="connsiteX9-1041" fmla="*/ 2432271 w 2498385"/>
              <a:gd name="connsiteY9-1042" fmla="*/ 820523 h 1327894"/>
              <a:gd name="connsiteX10-1043" fmla="*/ 1248340 w 2498385"/>
              <a:gd name="connsiteY10-1044" fmla="*/ 878 h 1327894"/>
              <a:gd name="connsiteX11-1045" fmla="*/ 1143179 w 2498385"/>
              <a:gd name="connsiteY11-1046" fmla="*/ 6918 h 1327894"/>
              <a:gd name="connsiteX12-1047" fmla="*/ 85094 w 2498385"/>
              <a:gd name="connsiteY12-1048" fmla="*/ 1080897 h 1327894"/>
              <a:gd name="connsiteX13-1049" fmla="*/ 0 w 2498385"/>
              <a:gd name="connsiteY13-1050" fmla="*/ 1088783 h 1327894"/>
              <a:gd name="connsiteX14-1051" fmla="*/ 145422 w 2498385"/>
              <a:gd name="connsiteY14-1052" fmla="*/ 1327894 h 1327894"/>
              <a:gd name="connsiteX0-1053" fmla="*/ 145422 w 2498385"/>
              <a:gd name="connsiteY0-1054" fmla="*/ 1334269 h 1334269"/>
              <a:gd name="connsiteX1-1055" fmla="*/ 265233 w 2498385"/>
              <a:gd name="connsiteY1-1056" fmla="*/ 1068206 h 1334269"/>
              <a:gd name="connsiteX2-1057" fmla="*/ 168235 w 2498385"/>
              <a:gd name="connsiteY2-1058" fmla="*/ 1077701 h 1334269"/>
              <a:gd name="connsiteX3-1059" fmla="*/ 996508 w 2498385"/>
              <a:gd name="connsiteY3-1060" fmla="*/ 142538 h 1334269"/>
              <a:gd name="connsiteX4-1061" fmla="*/ 1368685 w 2498385"/>
              <a:gd name="connsiteY4-1062" fmla="*/ 106358 h 1334269"/>
              <a:gd name="connsiteX5-1063" fmla="*/ 2349036 w 2498385"/>
              <a:gd name="connsiteY5-1064" fmla="*/ 835605 h 1334269"/>
              <a:gd name="connsiteX6-1065" fmla="*/ 2264430 w 2498385"/>
              <a:gd name="connsiteY6-1066" fmla="*/ 849976 h 1334269"/>
              <a:gd name="connsiteX7-1067" fmla="*/ 2418414 w 2498385"/>
              <a:gd name="connsiteY7-1068" fmla="*/ 1092302 h 1334269"/>
              <a:gd name="connsiteX8-1069" fmla="*/ 2498385 w 2498385"/>
              <a:gd name="connsiteY8-1070" fmla="*/ 806573 h 1334269"/>
              <a:gd name="connsiteX9-1071" fmla="*/ 2432271 w 2498385"/>
              <a:gd name="connsiteY9-1072" fmla="*/ 826898 h 1334269"/>
              <a:gd name="connsiteX10-1073" fmla="*/ 1248340 w 2498385"/>
              <a:gd name="connsiteY10-1074" fmla="*/ 7253 h 1334269"/>
              <a:gd name="connsiteX11-1075" fmla="*/ 1143179 w 2498385"/>
              <a:gd name="connsiteY11-1076" fmla="*/ 13293 h 1334269"/>
              <a:gd name="connsiteX12-1077" fmla="*/ 85094 w 2498385"/>
              <a:gd name="connsiteY12-1078" fmla="*/ 1087272 h 1334269"/>
              <a:gd name="connsiteX13-1079" fmla="*/ 0 w 2498385"/>
              <a:gd name="connsiteY13-1080" fmla="*/ 1095158 h 1334269"/>
              <a:gd name="connsiteX14-1081" fmla="*/ 145422 w 2498385"/>
              <a:gd name="connsiteY14-1082" fmla="*/ 1334269 h 1334269"/>
              <a:gd name="connsiteX0-1083" fmla="*/ 145422 w 2498385"/>
              <a:gd name="connsiteY0-1084" fmla="*/ 1334269 h 1334269"/>
              <a:gd name="connsiteX1-1085" fmla="*/ 265233 w 2498385"/>
              <a:gd name="connsiteY1-1086" fmla="*/ 1068206 h 1334269"/>
              <a:gd name="connsiteX2-1087" fmla="*/ 168235 w 2498385"/>
              <a:gd name="connsiteY2-1088" fmla="*/ 1077701 h 1334269"/>
              <a:gd name="connsiteX3-1089" fmla="*/ 996508 w 2498385"/>
              <a:gd name="connsiteY3-1090" fmla="*/ 142538 h 1334269"/>
              <a:gd name="connsiteX4-1091" fmla="*/ 1368685 w 2498385"/>
              <a:gd name="connsiteY4-1092" fmla="*/ 106358 h 1334269"/>
              <a:gd name="connsiteX5-1093" fmla="*/ 2349036 w 2498385"/>
              <a:gd name="connsiteY5-1094" fmla="*/ 835605 h 1334269"/>
              <a:gd name="connsiteX6-1095" fmla="*/ 2264430 w 2498385"/>
              <a:gd name="connsiteY6-1096" fmla="*/ 849976 h 1334269"/>
              <a:gd name="connsiteX7-1097" fmla="*/ 2418414 w 2498385"/>
              <a:gd name="connsiteY7-1098" fmla="*/ 1092302 h 1334269"/>
              <a:gd name="connsiteX8-1099" fmla="*/ 2498385 w 2498385"/>
              <a:gd name="connsiteY8-1100" fmla="*/ 806573 h 1334269"/>
              <a:gd name="connsiteX9-1101" fmla="*/ 2432271 w 2498385"/>
              <a:gd name="connsiteY9-1102" fmla="*/ 826898 h 1334269"/>
              <a:gd name="connsiteX10-1103" fmla="*/ 1248340 w 2498385"/>
              <a:gd name="connsiteY10-1104" fmla="*/ 7253 h 1334269"/>
              <a:gd name="connsiteX11-1105" fmla="*/ 1143179 w 2498385"/>
              <a:gd name="connsiteY11-1106" fmla="*/ 13293 h 1334269"/>
              <a:gd name="connsiteX12-1107" fmla="*/ 85094 w 2498385"/>
              <a:gd name="connsiteY12-1108" fmla="*/ 1087272 h 1334269"/>
              <a:gd name="connsiteX13-1109" fmla="*/ 0 w 2498385"/>
              <a:gd name="connsiteY13-1110" fmla="*/ 1095158 h 1334269"/>
              <a:gd name="connsiteX14-1111" fmla="*/ 145422 w 2498385"/>
              <a:gd name="connsiteY14-1112" fmla="*/ 1334269 h 1334269"/>
              <a:gd name="connsiteX0-1113" fmla="*/ 145422 w 2498385"/>
              <a:gd name="connsiteY0-1114" fmla="*/ 1338366 h 1338366"/>
              <a:gd name="connsiteX1-1115" fmla="*/ 265233 w 2498385"/>
              <a:gd name="connsiteY1-1116" fmla="*/ 1072303 h 1338366"/>
              <a:gd name="connsiteX2-1117" fmla="*/ 168235 w 2498385"/>
              <a:gd name="connsiteY2-1118" fmla="*/ 1081798 h 1338366"/>
              <a:gd name="connsiteX3-1119" fmla="*/ 996508 w 2498385"/>
              <a:gd name="connsiteY3-1120" fmla="*/ 146635 h 1338366"/>
              <a:gd name="connsiteX4-1121" fmla="*/ 1368685 w 2498385"/>
              <a:gd name="connsiteY4-1122" fmla="*/ 110455 h 1338366"/>
              <a:gd name="connsiteX5-1123" fmla="*/ 2349036 w 2498385"/>
              <a:gd name="connsiteY5-1124" fmla="*/ 839702 h 1338366"/>
              <a:gd name="connsiteX6-1125" fmla="*/ 2264430 w 2498385"/>
              <a:gd name="connsiteY6-1126" fmla="*/ 854073 h 1338366"/>
              <a:gd name="connsiteX7-1127" fmla="*/ 2418414 w 2498385"/>
              <a:gd name="connsiteY7-1128" fmla="*/ 1096399 h 1338366"/>
              <a:gd name="connsiteX8-1129" fmla="*/ 2498385 w 2498385"/>
              <a:gd name="connsiteY8-1130" fmla="*/ 810670 h 1338366"/>
              <a:gd name="connsiteX9-1131" fmla="*/ 2432271 w 2498385"/>
              <a:gd name="connsiteY9-1132" fmla="*/ 830995 h 1338366"/>
              <a:gd name="connsiteX10-1133" fmla="*/ 1248340 w 2498385"/>
              <a:gd name="connsiteY10-1134" fmla="*/ 11350 h 1338366"/>
              <a:gd name="connsiteX11-1135" fmla="*/ 1145273 w 2498385"/>
              <a:gd name="connsiteY11-1136" fmla="*/ -1 h 1338366"/>
              <a:gd name="connsiteX12-1137" fmla="*/ 85094 w 2498385"/>
              <a:gd name="connsiteY12-1138" fmla="*/ 1091369 h 1338366"/>
              <a:gd name="connsiteX13-1139" fmla="*/ 0 w 2498385"/>
              <a:gd name="connsiteY13-1140" fmla="*/ 1099255 h 1338366"/>
              <a:gd name="connsiteX14-1141" fmla="*/ 145422 w 2498385"/>
              <a:gd name="connsiteY14-1142" fmla="*/ 1338366 h 1338366"/>
              <a:gd name="connsiteX0-1143" fmla="*/ 145422 w 2498385"/>
              <a:gd name="connsiteY0-1144" fmla="*/ 1418641 h 1418641"/>
              <a:gd name="connsiteX1-1145" fmla="*/ 265233 w 2498385"/>
              <a:gd name="connsiteY1-1146" fmla="*/ 1152578 h 1418641"/>
              <a:gd name="connsiteX2-1147" fmla="*/ 168235 w 2498385"/>
              <a:gd name="connsiteY2-1148" fmla="*/ 1162073 h 1418641"/>
              <a:gd name="connsiteX3-1149" fmla="*/ 996508 w 2498385"/>
              <a:gd name="connsiteY3-1150" fmla="*/ 226910 h 1418641"/>
              <a:gd name="connsiteX4-1151" fmla="*/ 1368685 w 2498385"/>
              <a:gd name="connsiteY4-1152" fmla="*/ 190730 h 1418641"/>
              <a:gd name="connsiteX5-1153" fmla="*/ 2349036 w 2498385"/>
              <a:gd name="connsiteY5-1154" fmla="*/ 919977 h 1418641"/>
              <a:gd name="connsiteX6-1155" fmla="*/ 2264430 w 2498385"/>
              <a:gd name="connsiteY6-1156" fmla="*/ 934348 h 1418641"/>
              <a:gd name="connsiteX7-1157" fmla="*/ 2418414 w 2498385"/>
              <a:gd name="connsiteY7-1158" fmla="*/ 1176674 h 1418641"/>
              <a:gd name="connsiteX8-1159" fmla="*/ 2498385 w 2498385"/>
              <a:gd name="connsiteY8-1160" fmla="*/ 890945 h 1418641"/>
              <a:gd name="connsiteX9-1161" fmla="*/ 2432271 w 2498385"/>
              <a:gd name="connsiteY9-1162" fmla="*/ 911270 h 1418641"/>
              <a:gd name="connsiteX10-1163" fmla="*/ 1353757 w 2498385"/>
              <a:gd name="connsiteY10-1164" fmla="*/ 84577 h 1418641"/>
              <a:gd name="connsiteX11-1165" fmla="*/ 1145273 w 2498385"/>
              <a:gd name="connsiteY11-1166" fmla="*/ 80274 h 1418641"/>
              <a:gd name="connsiteX12-1167" fmla="*/ 85094 w 2498385"/>
              <a:gd name="connsiteY12-1168" fmla="*/ 1171644 h 1418641"/>
              <a:gd name="connsiteX13-1169" fmla="*/ 0 w 2498385"/>
              <a:gd name="connsiteY13-1170" fmla="*/ 1179530 h 1418641"/>
              <a:gd name="connsiteX14-1171" fmla="*/ 145422 w 2498385"/>
              <a:gd name="connsiteY14-1172" fmla="*/ 1418641 h 1418641"/>
              <a:gd name="connsiteX0-1173" fmla="*/ 145422 w 2498385"/>
              <a:gd name="connsiteY0-1174" fmla="*/ 1341209 h 1341209"/>
              <a:gd name="connsiteX1-1175" fmla="*/ 265233 w 2498385"/>
              <a:gd name="connsiteY1-1176" fmla="*/ 1075146 h 1341209"/>
              <a:gd name="connsiteX2-1177" fmla="*/ 168235 w 2498385"/>
              <a:gd name="connsiteY2-1178" fmla="*/ 1084641 h 1341209"/>
              <a:gd name="connsiteX3-1179" fmla="*/ 996508 w 2498385"/>
              <a:gd name="connsiteY3-1180" fmla="*/ 149478 h 1341209"/>
              <a:gd name="connsiteX4-1181" fmla="*/ 1368685 w 2498385"/>
              <a:gd name="connsiteY4-1182" fmla="*/ 113298 h 1341209"/>
              <a:gd name="connsiteX5-1183" fmla="*/ 2349036 w 2498385"/>
              <a:gd name="connsiteY5-1184" fmla="*/ 842545 h 1341209"/>
              <a:gd name="connsiteX6-1185" fmla="*/ 2264430 w 2498385"/>
              <a:gd name="connsiteY6-1186" fmla="*/ 856916 h 1341209"/>
              <a:gd name="connsiteX7-1187" fmla="*/ 2418414 w 2498385"/>
              <a:gd name="connsiteY7-1188" fmla="*/ 1099242 h 1341209"/>
              <a:gd name="connsiteX8-1189" fmla="*/ 2498385 w 2498385"/>
              <a:gd name="connsiteY8-1190" fmla="*/ 813513 h 1341209"/>
              <a:gd name="connsiteX9-1191" fmla="*/ 2432271 w 2498385"/>
              <a:gd name="connsiteY9-1192" fmla="*/ 833838 h 1341209"/>
              <a:gd name="connsiteX10-1193" fmla="*/ 1353757 w 2498385"/>
              <a:gd name="connsiteY10-1194" fmla="*/ 7145 h 1341209"/>
              <a:gd name="connsiteX11-1195" fmla="*/ 1145273 w 2498385"/>
              <a:gd name="connsiteY11-1196" fmla="*/ 2842 h 1341209"/>
              <a:gd name="connsiteX12-1197" fmla="*/ 85094 w 2498385"/>
              <a:gd name="connsiteY12-1198" fmla="*/ 1094212 h 1341209"/>
              <a:gd name="connsiteX13-1199" fmla="*/ 0 w 2498385"/>
              <a:gd name="connsiteY13-1200" fmla="*/ 1102098 h 1341209"/>
              <a:gd name="connsiteX14-1201" fmla="*/ 145422 w 2498385"/>
              <a:gd name="connsiteY14-1202" fmla="*/ 1341209 h 1341209"/>
              <a:gd name="connsiteX0-1203" fmla="*/ 145422 w 2498385"/>
              <a:gd name="connsiteY0-1204" fmla="*/ 1344459 h 1344459"/>
              <a:gd name="connsiteX1-1205" fmla="*/ 265233 w 2498385"/>
              <a:gd name="connsiteY1-1206" fmla="*/ 1078396 h 1344459"/>
              <a:gd name="connsiteX2-1207" fmla="*/ 168235 w 2498385"/>
              <a:gd name="connsiteY2-1208" fmla="*/ 1087891 h 1344459"/>
              <a:gd name="connsiteX3-1209" fmla="*/ 996508 w 2498385"/>
              <a:gd name="connsiteY3-1210" fmla="*/ 152728 h 1344459"/>
              <a:gd name="connsiteX4-1211" fmla="*/ 1368685 w 2498385"/>
              <a:gd name="connsiteY4-1212" fmla="*/ 116548 h 1344459"/>
              <a:gd name="connsiteX5-1213" fmla="*/ 2349036 w 2498385"/>
              <a:gd name="connsiteY5-1214" fmla="*/ 845795 h 1344459"/>
              <a:gd name="connsiteX6-1215" fmla="*/ 2264430 w 2498385"/>
              <a:gd name="connsiteY6-1216" fmla="*/ 860166 h 1344459"/>
              <a:gd name="connsiteX7-1217" fmla="*/ 2418414 w 2498385"/>
              <a:gd name="connsiteY7-1218" fmla="*/ 1102492 h 1344459"/>
              <a:gd name="connsiteX8-1219" fmla="*/ 2498385 w 2498385"/>
              <a:gd name="connsiteY8-1220" fmla="*/ 816763 h 1344459"/>
              <a:gd name="connsiteX9-1221" fmla="*/ 2432271 w 2498385"/>
              <a:gd name="connsiteY9-1222" fmla="*/ 837088 h 1344459"/>
              <a:gd name="connsiteX10-1223" fmla="*/ 1353757 w 2498385"/>
              <a:gd name="connsiteY10-1224" fmla="*/ 10395 h 1344459"/>
              <a:gd name="connsiteX11-1225" fmla="*/ 1145273 w 2498385"/>
              <a:gd name="connsiteY11-1226" fmla="*/ 6092 h 1344459"/>
              <a:gd name="connsiteX12-1227" fmla="*/ 85094 w 2498385"/>
              <a:gd name="connsiteY12-1228" fmla="*/ 1097462 h 1344459"/>
              <a:gd name="connsiteX13-1229" fmla="*/ 0 w 2498385"/>
              <a:gd name="connsiteY13-1230" fmla="*/ 1105348 h 1344459"/>
              <a:gd name="connsiteX14-1231" fmla="*/ 145422 w 2498385"/>
              <a:gd name="connsiteY14-1232" fmla="*/ 1344459 h 1344459"/>
              <a:gd name="connsiteX0-1233" fmla="*/ 145422 w 2498385"/>
              <a:gd name="connsiteY0-1234" fmla="*/ 1341209 h 1341209"/>
              <a:gd name="connsiteX1-1235" fmla="*/ 265233 w 2498385"/>
              <a:gd name="connsiteY1-1236" fmla="*/ 1075146 h 1341209"/>
              <a:gd name="connsiteX2-1237" fmla="*/ 168235 w 2498385"/>
              <a:gd name="connsiteY2-1238" fmla="*/ 1084641 h 1341209"/>
              <a:gd name="connsiteX3-1239" fmla="*/ 996508 w 2498385"/>
              <a:gd name="connsiteY3-1240" fmla="*/ 149478 h 1341209"/>
              <a:gd name="connsiteX4-1241" fmla="*/ 1368685 w 2498385"/>
              <a:gd name="connsiteY4-1242" fmla="*/ 113298 h 1341209"/>
              <a:gd name="connsiteX5-1243" fmla="*/ 2349036 w 2498385"/>
              <a:gd name="connsiteY5-1244" fmla="*/ 842545 h 1341209"/>
              <a:gd name="connsiteX6-1245" fmla="*/ 2264430 w 2498385"/>
              <a:gd name="connsiteY6-1246" fmla="*/ 856916 h 1341209"/>
              <a:gd name="connsiteX7-1247" fmla="*/ 2418414 w 2498385"/>
              <a:gd name="connsiteY7-1248" fmla="*/ 1099242 h 1341209"/>
              <a:gd name="connsiteX8-1249" fmla="*/ 2498385 w 2498385"/>
              <a:gd name="connsiteY8-1250" fmla="*/ 813513 h 1341209"/>
              <a:gd name="connsiteX9-1251" fmla="*/ 2432271 w 2498385"/>
              <a:gd name="connsiteY9-1252" fmla="*/ 833838 h 1341209"/>
              <a:gd name="connsiteX10-1253" fmla="*/ 1353757 w 2498385"/>
              <a:gd name="connsiteY10-1254" fmla="*/ 7145 h 1341209"/>
              <a:gd name="connsiteX11-1255" fmla="*/ 1145273 w 2498385"/>
              <a:gd name="connsiteY11-1256" fmla="*/ 2842 h 1341209"/>
              <a:gd name="connsiteX12-1257" fmla="*/ 85094 w 2498385"/>
              <a:gd name="connsiteY12-1258" fmla="*/ 1094212 h 1341209"/>
              <a:gd name="connsiteX13-1259" fmla="*/ 0 w 2498385"/>
              <a:gd name="connsiteY13-1260" fmla="*/ 1102098 h 1341209"/>
              <a:gd name="connsiteX14-1261" fmla="*/ 145422 w 2498385"/>
              <a:gd name="connsiteY14-1262" fmla="*/ 1341209 h 1341209"/>
              <a:gd name="connsiteX0-1263" fmla="*/ 145422 w 2498385"/>
              <a:gd name="connsiteY0-1264" fmla="*/ 1351037 h 1351037"/>
              <a:gd name="connsiteX1-1265" fmla="*/ 265233 w 2498385"/>
              <a:gd name="connsiteY1-1266" fmla="*/ 1084974 h 1351037"/>
              <a:gd name="connsiteX2-1267" fmla="*/ 168235 w 2498385"/>
              <a:gd name="connsiteY2-1268" fmla="*/ 1094469 h 1351037"/>
              <a:gd name="connsiteX3-1269" fmla="*/ 996508 w 2498385"/>
              <a:gd name="connsiteY3-1270" fmla="*/ 159306 h 1351037"/>
              <a:gd name="connsiteX4-1271" fmla="*/ 1368685 w 2498385"/>
              <a:gd name="connsiteY4-1272" fmla="*/ 123126 h 1351037"/>
              <a:gd name="connsiteX5-1273" fmla="*/ 2349036 w 2498385"/>
              <a:gd name="connsiteY5-1274" fmla="*/ 852373 h 1351037"/>
              <a:gd name="connsiteX6-1275" fmla="*/ 2264430 w 2498385"/>
              <a:gd name="connsiteY6-1276" fmla="*/ 866744 h 1351037"/>
              <a:gd name="connsiteX7-1277" fmla="*/ 2418414 w 2498385"/>
              <a:gd name="connsiteY7-1278" fmla="*/ 1109070 h 1351037"/>
              <a:gd name="connsiteX8-1279" fmla="*/ 2498385 w 2498385"/>
              <a:gd name="connsiteY8-1280" fmla="*/ 823341 h 1351037"/>
              <a:gd name="connsiteX9-1281" fmla="*/ 2432271 w 2498385"/>
              <a:gd name="connsiteY9-1282" fmla="*/ 843666 h 1351037"/>
              <a:gd name="connsiteX10-1283" fmla="*/ 1353757 w 2498385"/>
              <a:gd name="connsiteY10-1284" fmla="*/ 16973 h 1351037"/>
              <a:gd name="connsiteX11-1285" fmla="*/ 1145273 w 2498385"/>
              <a:gd name="connsiteY11-1286" fmla="*/ 12670 h 1351037"/>
              <a:gd name="connsiteX12-1287" fmla="*/ 85094 w 2498385"/>
              <a:gd name="connsiteY12-1288" fmla="*/ 1104040 h 1351037"/>
              <a:gd name="connsiteX13-1289" fmla="*/ 0 w 2498385"/>
              <a:gd name="connsiteY13-1290" fmla="*/ 1111926 h 1351037"/>
              <a:gd name="connsiteX14-1291" fmla="*/ 145422 w 2498385"/>
              <a:gd name="connsiteY14-1292" fmla="*/ 1351037 h 1351037"/>
              <a:gd name="connsiteX0-1293" fmla="*/ 145422 w 2498385"/>
              <a:gd name="connsiteY0-1294" fmla="*/ 1340203 h 1340203"/>
              <a:gd name="connsiteX1-1295" fmla="*/ 265233 w 2498385"/>
              <a:gd name="connsiteY1-1296" fmla="*/ 1074140 h 1340203"/>
              <a:gd name="connsiteX2-1297" fmla="*/ 168235 w 2498385"/>
              <a:gd name="connsiteY2-1298" fmla="*/ 1083635 h 1340203"/>
              <a:gd name="connsiteX3-1299" fmla="*/ 996508 w 2498385"/>
              <a:gd name="connsiteY3-1300" fmla="*/ 148472 h 1340203"/>
              <a:gd name="connsiteX4-1301" fmla="*/ 1368685 w 2498385"/>
              <a:gd name="connsiteY4-1302" fmla="*/ 112292 h 1340203"/>
              <a:gd name="connsiteX5-1303" fmla="*/ 2349036 w 2498385"/>
              <a:gd name="connsiteY5-1304" fmla="*/ 841539 h 1340203"/>
              <a:gd name="connsiteX6-1305" fmla="*/ 2264430 w 2498385"/>
              <a:gd name="connsiteY6-1306" fmla="*/ 855910 h 1340203"/>
              <a:gd name="connsiteX7-1307" fmla="*/ 2418414 w 2498385"/>
              <a:gd name="connsiteY7-1308" fmla="*/ 1098236 h 1340203"/>
              <a:gd name="connsiteX8-1309" fmla="*/ 2498385 w 2498385"/>
              <a:gd name="connsiteY8-1310" fmla="*/ 812507 h 1340203"/>
              <a:gd name="connsiteX9-1311" fmla="*/ 2432271 w 2498385"/>
              <a:gd name="connsiteY9-1312" fmla="*/ 832832 h 1340203"/>
              <a:gd name="connsiteX10-1313" fmla="*/ 1145273 w 2498385"/>
              <a:gd name="connsiteY10-1314" fmla="*/ 1836 h 1340203"/>
              <a:gd name="connsiteX11-1315" fmla="*/ 85094 w 2498385"/>
              <a:gd name="connsiteY11-1316" fmla="*/ 1093206 h 1340203"/>
              <a:gd name="connsiteX12-1317" fmla="*/ 0 w 2498385"/>
              <a:gd name="connsiteY12-1318" fmla="*/ 1101092 h 1340203"/>
              <a:gd name="connsiteX13-1319" fmla="*/ 145422 w 2498385"/>
              <a:gd name="connsiteY13-1320" fmla="*/ 1340203 h 1340203"/>
              <a:gd name="connsiteX0-1321" fmla="*/ 145422 w 2498385"/>
              <a:gd name="connsiteY0-1322" fmla="*/ 1366843 h 1366843"/>
              <a:gd name="connsiteX1-1323" fmla="*/ 265233 w 2498385"/>
              <a:gd name="connsiteY1-1324" fmla="*/ 1100780 h 1366843"/>
              <a:gd name="connsiteX2-1325" fmla="*/ 168235 w 2498385"/>
              <a:gd name="connsiteY2-1326" fmla="*/ 1110275 h 1366843"/>
              <a:gd name="connsiteX3-1327" fmla="*/ 996508 w 2498385"/>
              <a:gd name="connsiteY3-1328" fmla="*/ 175112 h 1366843"/>
              <a:gd name="connsiteX4-1329" fmla="*/ 1368685 w 2498385"/>
              <a:gd name="connsiteY4-1330" fmla="*/ 138932 h 1366843"/>
              <a:gd name="connsiteX5-1331" fmla="*/ 2349036 w 2498385"/>
              <a:gd name="connsiteY5-1332" fmla="*/ 868179 h 1366843"/>
              <a:gd name="connsiteX6-1333" fmla="*/ 2264430 w 2498385"/>
              <a:gd name="connsiteY6-1334" fmla="*/ 882550 h 1366843"/>
              <a:gd name="connsiteX7-1335" fmla="*/ 2418414 w 2498385"/>
              <a:gd name="connsiteY7-1336" fmla="*/ 1124876 h 1366843"/>
              <a:gd name="connsiteX8-1337" fmla="*/ 2498385 w 2498385"/>
              <a:gd name="connsiteY8-1338" fmla="*/ 839147 h 1366843"/>
              <a:gd name="connsiteX9-1339" fmla="*/ 2432271 w 2498385"/>
              <a:gd name="connsiteY9-1340" fmla="*/ 859472 h 1366843"/>
              <a:gd name="connsiteX10-1341" fmla="*/ 1235048 w 2498385"/>
              <a:gd name="connsiteY10-1342" fmla="*/ 1773 h 1366843"/>
              <a:gd name="connsiteX11-1343" fmla="*/ 85094 w 2498385"/>
              <a:gd name="connsiteY11-1344" fmla="*/ 1119846 h 1366843"/>
              <a:gd name="connsiteX12-1345" fmla="*/ 0 w 2498385"/>
              <a:gd name="connsiteY12-1346" fmla="*/ 1127732 h 1366843"/>
              <a:gd name="connsiteX13-1347" fmla="*/ 145422 w 2498385"/>
              <a:gd name="connsiteY13-1348" fmla="*/ 1366843 h 1366843"/>
              <a:gd name="connsiteX0-1349" fmla="*/ 145422 w 2498385"/>
              <a:gd name="connsiteY0-1350" fmla="*/ 1365397 h 1365397"/>
              <a:gd name="connsiteX1-1351" fmla="*/ 265233 w 2498385"/>
              <a:gd name="connsiteY1-1352" fmla="*/ 1099334 h 1365397"/>
              <a:gd name="connsiteX2-1353" fmla="*/ 168235 w 2498385"/>
              <a:gd name="connsiteY2-1354" fmla="*/ 1108829 h 1365397"/>
              <a:gd name="connsiteX3-1355" fmla="*/ 996508 w 2498385"/>
              <a:gd name="connsiteY3-1356" fmla="*/ 173666 h 1365397"/>
              <a:gd name="connsiteX4-1357" fmla="*/ 1368685 w 2498385"/>
              <a:gd name="connsiteY4-1358" fmla="*/ 137486 h 1365397"/>
              <a:gd name="connsiteX5-1359" fmla="*/ 2349036 w 2498385"/>
              <a:gd name="connsiteY5-1360" fmla="*/ 866733 h 1365397"/>
              <a:gd name="connsiteX6-1361" fmla="*/ 2264430 w 2498385"/>
              <a:gd name="connsiteY6-1362" fmla="*/ 881104 h 1365397"/>
              <a:gd name="connsiteX7-1363" fmla="*/ 2418414 w 2498385"/>
              <a:gd name="connsiteY7-1364" fmla="*/ 1123430 h 1365397"/>
              <a:gd name="connsiteX8-1365" fmla="*/ 2498385 w 2498385"/>
              <a:gd name="connsiteY8-1366" fmla="*/ 837701 h 1365397"/>
              <a:gd name="connsiteX9-1367" fmla="*/ 2432271 w 2498385"/>
              <a:gd name="connsiteY9-1368" fmla="*/ 858026 h 1365397"/>
              <a:gd name="connsiteX10-1369" fmla="*/ 1235048 w 2498385"/>
              <a:gd name="connsiteY10-1370" fmla="*/ 327 h 1365397"/>
              <a:gd name="connsiteX11-1371" fmla="*/ 85094 w 2498385"/>
              <a:gd name="connsiteY11-1372" fmla="*/ 1118400 h 1365397"/>
              <a:gd name="connsiteX12-1373" fmla="*/ 0 w 2498385"/>
              <a:gd name="connsiteY12-1374" fmla="*/ 1126286 h 1365397"/>
              <a:gd name="connsiteX13-1375" fmla="*/ 145422 w 2498385"/>
              <a:gd name="connsiteY13-1376" fmla="*/ 1365397 h 1365397"/>
              <a:gd name="connsiteX0-1377" fmla="*/ 145422 w 2498385"/>
              <a:gd name="connsiteY0-1378" fmla="*/ 1365509 h 1365509"/>
              <a:gd name="connsiteX1-1379" fmla="*/ 265233 w 2498385"/>
              <a:gd name="connsiteY1-1380" fmla="*/ 1099446 h 1365509"/>
              <a:gd name="connsiteX2-1381" fmla="*/ 168235 w 2498385"/>
              <a:gd name="connsiteY2-1382" fmla="*/ 1108941 h 1365509"/>
              <a:gd name="connsiteX3-1383" fmla="*/ 996508 w 2498385"/>
              <a:gd name="connsiteY3-1384" fmla="*/ 173778 h 1365509"/>
              <a:gd name="connsiteX4-1385" fmla="*/ 1368685 w 2498385"/>
              <a:gd name="connsiteY4-1386" fmla="*/ 137598 h 1365509"/>
              <a:gd name="connsiteX5-1387" fmla="*/ 2349036 w 2498385"/>
              <a:gd name="connsiteY5-1388" fmla="*/ 866845 h 1365509"/>
              <a:gd name="connsiteX6-1389" fmla="*/ 2264430 w 2498385"/>
              <a:gd name="connsiteY6-1390" fmla="*/ 881216 h 1365509"/>
              <a:gd name="connsiteX7-1391" fmla="*/ 2418414 w 2498385"/>
              <a:gd name="connsiteY7-1392" fmla="*/ 1123542 h 1365509"/>
              <a:gd name="connsiteX8-1393" fmla="*/ 2498385 w 2498385"/>
              <a:gd name="connsiteY8-1394" fmla="*/ 837813 h 1365509"/>
              <a:gd name="connsiteX9-1395" fmla="*/ 2432271 w 2498385"/>
              <a:gd name="connsiteY9-1396" fmla="*/ 858138 h 1365509"/>
              <a:gd name="connsiteX10-1397" fmla="*/ 1235048 w 2498385"/>
              <a:gd name="connsiteY10-1398" fmla="*/ 439 h 1365509"/>
              <a:gd name="connsiteX11-1399" fmla="*/ 85094 w 2498385"/>
              <a:gd name="connsiteY11-1400" fmla="*/ 1118512 h 1365509"/>
              <a:gd name="connsiteX12-1401" fmla="*/ 0 w 2498385"/>
              <a:gd name="connsiteY12-1402" fmla="*/ 1126398 h 1365509"/>
              <a:gd name="connsiteX13-1403" fmla="*/ 145422 w 2498385"/>
              <a:gd name="connsiteY13-1404" fmla="*/ 1365509 h 1365509"/>
              <a:gd name="connsiteX0-1405" fmla="*/ 145422 w 2498385"/>
              <a:gd name="connsiteY0-1406" fmla="*/ 1365789 h 1365789"/>
              <a:gd name="connsiteX1-1407" fmla="*/ 265233 w 2498385"/>
              <a:gd name="connsiteY1-1408" fmla="*/ 1099726 h 1365789"/>
              <a:gd name="connsiteX2-1409" fmla="*/ 168235 w 2498385"/>
              <a:gd name="connsiteY2-1410" fmla="*/ 1109221 h 1365789"/>
              <a:gd name="connsiteX3-1411" fmla="*/ 996508 w 2498385"/>
              <a:gd name="connsiteY3-1412" fmla="*/ 174058 h 1365789"/>
              <a:gd name="connsiteX4-1413" fmla="*/ 1368685 w 2498385"/>
              <a:gd name="connsiteY4-1414" fmla="*/ 137878 h 1365789"/>
              <a:gd name="connsiteX5-1415" fmla="*/ 2349036 w 2498385"/>
              <a:gd name="connsiteY5-1416" fmla="*/ 867125 h 1365789"/>
              <a:gd name="connsiteX6-1417" fmla="*/ 2264430 w 2498385"/>
              <a:gd name="connsiteY6-1418" fmla="*/ 881496 h 1365789"/>
              <a:gd name="connsiteX7-1419" fmla="*/ 2418414 w 2498385"/>
              <a:gd name="connsiteY7-1420" fmla="*/ 1123822 h 1365789"/>
              <a:gd name="connsiteX8-1421" fmla="*/ 2498385 w 2498385"/>
              <a:gd name="connsiteY8-1422" fmla="*/ 838093 h 1365789"/>
              <a:gd name="connsiteX9-1423" fmla="*/ 2432271 w 2498385"/>
              <a:gd name="connsiteY9-1424" fmla="*/ 858418 h 1365789"/>
              <a:gd name="connsiteX10-1425" fmla="*/ 1235048 w 2498385"/>
              <a:gd name="connsiteY10-1426" fmla="*/ 719 h 1365789"/>
              <a:gd name="connsiteX11-1427" fmla="*/ 85094 w 2498385"/>
              <a:gd name="connsiteY11-1428" fmla="*/ 1118792 h 1365789"/>
              <a:gd name="connsiteX12-1429" fmla="*/ 0 w 2498385"/>
              <a:gd name="connsiteY12-1430" fmla="*/ 1126678 h 1365789"/>
              <a:gd name="connsiteX13-1431" fmla="*/ 145422 w 2498385"/>
              <a:gd name="connsiteY13-1432" fmla="*/ 1365789 h 1365789"/>
              <a:gd name="connsiteX0-1433" fmla="*/ 145422 w 2498385"/>
              <a:gd name="connsiteY0-1434" fmla="*/ 1365863 h 1365863"/>
              <a:gd name="connsiteX1-1435" fmla="*/ 265233 w 2498385"/>
              <a:gd name="connsiteY1-1436" fmla="*/ 1099800 h 1365863"/>
              <a:gd name="connsiteX2-1437" fmla="*/ 168235 w 2498385"/>
              <a:gd name="connsiteY2-1438" fmla="*/ 1109295 h 1365863"/>
              <a:gd name="connsiteX3-1439" fmla="*/ 996508 w 2498385"/>
              <a:gd name="connsiteY3-1440" fmla="*/ 174132 h 1365863"/>
              <a:gd name="connsiteX4-1441" fmla="*/ 1368685 w 2498385"/>
              <a:gd name="connsiteY4-1442" fmla="*/ 137952 h 1365863"/>
              <a:gd name="connsiteX5-1443" fmla="*/ 2349036 w 2498385"/>
              <a:gd name="connsiteY5-1444" fmla="*/ 867199 h 1365863"/>
              <a:gd name="connsiteX6-1445" fmla="*/ 2264430 w 2498385"/>
              <a:gd name="connsiteY6-1446" fmla="*/ 881570 h 1365863"/>
              <a:gd name="connsiteX7-1447" fmla="*/ 2418414 w 2498385"/>
              <a:gd name="connsiteY7-1448" fmla="*/ 1123896 h 1365863"/>
              <a:gd name="connsiteX8-1449" fmla="*/ 2498385 w 2498385"/>
              <a:gd name="connsiteY8-1450" fmla="*/ 838167 h 1365863"/>
              <a:gd name="connsiteX9-1451" fmla="*/ 2432271 w 2498385"/>
              <a:gd name="connsiteY9-1452" fmla="*/ 858492 h 1365863"/>
              <a:gd name="connsiteX10-1453" fmla="*/ 1235048 w 2498385"/>
              <a:gd name="connsiteY10-1454" fmla="*/ 793 h 1365863"/>
              <a:gd name="connsiteX11-1455" fmla="*/ 85094 w 2498385"/>
              <a:gd name="connsiteY11-1456" fmla="*/ 1118866 h 1365863"/>
              <a:gd name="connsiteX12-1457" fmla="*/ 0 w 2498385"/>
              <a:gd name="connsiteY12-1458" fmla="*/ 1126752 h 1365863"/>
              <a:gd name="connsiteX13-1459" fmla="*/ 145422 w 2498385"/>
              <a:gd name="connsiteY13-1460" fmla="*/ 1365863 h 1365863"/>
              <a:gd name="connsiteX0-1461" fmla="*/ 145422 w 2498385"/>
              <a:gd name="connsiteY0-1462" fmla="*/ 1365378 h 1365378"/>
              <a:gd name="connsiteX1-1463" fmla="*/ 265233 w 2498385"/>
              <a:gd name="connsiteY1-1464" fmla="*/ 1099315 h 1365378"/>
              <a:gd name="connsiteX2-1465" fmla="*/ 168235 w 2498385"/>
              <a:gd name="connsiteY2-1466" fmla="*/ 1108810 h 1365378"/>
              <a:gd name="connsiteX3-1467" fmla="*/ 996508 w 2498385"/>
              <a:gd name="connsiteY3-1468" fmla="*/ 173647 h 1365378"/>
              <a:gd name="connsiteX4-1469" fmla="*/ 1368685 w 2498385"/>
              <a:gd name="connsiteY4-1470" fmla="*/ 137467 h 1365378"/>
              <a:gd name="connsiteX5-1471" fmla="*/ 2349036 w 2498385"/>
              <a:gd name="connsiteY5-1472" fmla="*/ 866714 h 1365378"/>
              <a:gd name="connsiteX6-1473" fmla="*/ 2264430 w 2498385"/>
              <a:gd name="connsiteY6-1474" fmla="*/ 881085 h 1365378"/>
              <a:gd name="connsiteX7-1475" fmla="*/ 2418414 w 2498385"/>
              <a:gd name="connsiteY7-1476" fmla="*/ 1123411 h 1365378"/>
              <a:gd name="connsiteX8-1477" fmla="*/ 2498385 w 2498385"/>
              <a:gd name="connsiteY8-1478" fmla="*/ 837682 h 1365378"/>
              <a:gd name="connsiteX9-1479" fmla="*/ 2432271 w 2498385"/>
              <a:gd name="connsiteY9-1480" fmla="*/ 858007 h 1365378"/>
              <a:gd name="connsiteX10-1481" fmla="*/ 1235048 w 2498385"/>
              <a:gd name="connsiteY10-1482" fmla="*/ 308 h 1365378"/>
              <a:gd name="connsiteX11-1483" fmla="*/ 85094 w 2498385"/>
              <a:gd name="connsiteY11-1484" fmla="*/ 1118381 h 1365378"/>
              <a:gd name="connsiteX12-1485" fmla="*/ 0 w 2498385"/>
              <a:gd name="connsiteY12-1486" fmla="*/ 1126267 h 1365378"/>
              <a:gd name="connsiteX13-1487" fmla="*/ 145422 w 2498385"/>
              <a:gd name="connsiteY13-1488" fmla="*/ 1365378 h 1365378"/>
              <a:gd name="connsiteX0-1489" fmla="*/ 145422 w 2498385"/>
              <a:gd name="connsiteY0-1490" fmla="*/ 1365392 h 1365392"/>
              <a:gd name="connsiteX1-1491" fmla="*/ 265233 w 2498385"/>
              <a:gd name="connsiteY1-1492" fmla="*/ 1099329 h 1365392"/>
              <a:gd name="connsiteX2-1493" fmla="*/ 168235 w 2498385"/>
              <a:gd name="connsiteY2-1494" fmla="*/ 1108824 h 1365392"/>
              <a:gd name="connsiteX3-1495" fmla="*/ 996508 w 2498385"/>
              <a:gd name="connsiteY3-1496" fmla="*/ 173661 h 1365392"/>
              <a:gd name="connsiteX4-1497" fmla="*/ 1368685 w 2498385"/>
              <a:gd name="connsiteY4-1498" fmla="*/ 137481 h 1365392"/>
              <a:gd name="connsiteX5-1499" fmla="*/ 2349036 w 2498385"/>
              <a:gd name="connsiteY5-1500" fmla="*/ 866728 h 1365392"/>
              <a:gd name="connsiteX6-1501" fmla="*/ 2264430 w 2498385"/>
              <a:gd name="connsiteY6-1502" fmla="*/ 881099 h 1365392"/>
              <a:gd name="connsiteX7-1503" fmla="*/ 2418414 w 2498385"/>
              <a:gd name="connsiteY7-1504" fmla="*/ 1123425 h 1365392"/>
              <a:gd name="connsiteX8-1505" fmla="*/ 2498385 w 2498385"/>
              <a:gd name="connsiteY8-1506" fmla="*/ 837696 h 1365392"/>
              <a:gd name="connsiteX9-1507" fmla="*/ 2432271 w 2498385"/>
              <a:gd name="connsiteY9-1508" fmla="*/ 858021 h 1365392"/>
              <a:gd name="connsiteX10-1509" fmla="*/ 1235048 w 2498385"/>
              <a:gd name="connsiteY10-1510" fmla="*/ 322 h 1365392"/>
              <a:gd name="connsiteX11-1511" fmla="*/ 85094 w 2498385"/>
              <a:gd name="connsiteY11-1512" fmla="*/ 1118395 h 1365392"/>
              <a:gd name="connsiteX12-1513" fmla="*/ 0 w 2498385"/>
              <a:gd name="connsiteY12-1514" fmla="*/ 1126281 h 1365392"/>
              <a:gd name="connsiteX13-1515" fmla="*/ 145422 w 2498385"/>
              <a:gd name="connsiteY13-1516" fmla="*/ 1365392 h 1365392"/>
              <a:gd name="connsiteX0-1517" fmla="*/ 145422 w 2498385"/>
              <a:gd name="connsiteY0-1518" fmla="*/ 1365394 h 1365394"/>
              <a:gd name="connsiteX1-1519" fmla="*/ 265233 w 2498385"/>
              <a:gd name="connsiteY1-1520" fmla="*/ 1099331 h 1365394"/>
              <a:gd name="connsiteX2-1521" fmla="*/ 168235 w 2498385"/>
              <a:gd name="connsiteY2-1522" fmla="*/ 1108826 h 1365394"/>
              <a:gd name="connsiteX3-1523" fmla="*/ 996508 w 2498385"/>
              <a:gd name="connsiteY3-1524" fmla="*/ 173663 h 1365394"/>
              <a:gd name="connsiteX4-1525" fmla="*/ 1368685 w 2498385"/>
              <a:gd name="connsiteY4-1526" fmla="*/ 137483 h 1365394"/>
              <a:gd name="connsiteX5-1527" fmla="*/ 2349036 w 2498385"/>
              <a:gd name="connsiteY5-1528" fmla="*/ 866730 h 1365394"/>
              <a:gd name="connsiteX6-1529" fmla="*/ 2264430 w 2498385"/>
              <a:gd name="connsiteY6-1530" fmla="*/ 881101 h 1365394"/>
              <a:gd name="connsiteX7-1531" fmla="*/ 2418414 w 2498385"/>
              <a:gd name="connsiteY7-1532" fmla="*/ 1123427 h 1365394"/>
              <a:gd name="connsiteX8-1533" fmla="*/ 2498385 w 2498385"/>
              <a:gd name="connsiteY8-1534" fmla="*/ 837698 h 1365394"/>
              <a:gd name="connsiteX9-1535" fmla="*/ 2432271 w 2498385"/>
              <a:gd name="connsiteY9-1536" fmla="*/ 858023 h 1365394"/>
              <a:gd name="connsiteX10-1537" fmla="*/ 1235048 w 2498385"/>
              <a:gd name="connsiteY10-1538" fmla="*/ 324 h 1365394"/>
              <a:gd name="connsiteX11-1539" fmla="*/ 85094 w 2498385"/>
              <a:gd name="connsiteY11-1540" fmla="*/ 1118397 h 1365394"/>
              <a:gd name="connsiteX12-1541" fmla="*/ 0 w 2498385"/>
              <a:gd name="connsiteY12-1542" fmla="*/ 1126283 h 1365394"/>
              <a:gd name="connsiteX13-1543" fmla="*/ 145422 w 2498385"/>
              <a:gd name="connsiteY13-1544" fmla="*/ 1365394 h 1365394"/>
              <a:gd name="connsiteX0-1545" fmla="*/ 145422 w 2498385"/>
              <a:gd name="connsiteY0-1546" fmla="*/ 1365393 h 1365393"/>
              <a:gd name="connsiteX1-1547" fmla="*/ 265233 w 2498385"/>
              <a:gd name="connsiteY1-1548" fmla="*/ 1099330 h 1365393"/>
              <a:gd name="connsiteX2-1549" fmla="*/ 168235 w 2498385"/>
              <a:gd name="connsiteY2-1550" fmla="*/ 1108825 h 1365393"/>
              <a:gd name="connsiteX3-1551" fmla="*/ 996508 w 2498385"/>
              <a:gd name="connsiteY3-1552" fmla="*/ 173662 h 1365393"/>
              <a:gd name="connsiteX4-1553" fmla="*/ 1368685 w 2498385"/>
              <a:gd name="connsiteY4-1554" fmla="*/ 137482 h 1365393"/>
              <a:gd name="connsiteX5-1555" fmla="*/ 2349036 w 2498385"/>
              <a:gd name="connsiteY5-1556" fmla="*/ 866729 h 1365393"/>
              <a:gd name="connsiteX6-1557" fmla="*/ 2264430 w 2498385"/>
              <a:gd name="connsiteY6-1558" fmla="*/ 881100 h 1365393"/>
              <a:gd name="connsiteX7-1559" fmla="*/ 2418414 w 2498385"/>
              <a:gd name="connsiteY7-1560" fmla="*/ 1123426 h 1365393"/>
              <a:gd name="connsiteX8-1561" fmla="*/ 2498385 w 2498385"/>
              <a:gd name="connsiteY8-1562" fmla="*/ 837697 h 1365393"/>
              <a:gd name="connsiteX9-1563" fmla="*/ 2432271 w 2498385"/>
              <a:gd name="connsiteY9-1564" fmla="*/ 858022 h 1365393"/>
              <a:gd name="connsiteX10-1565" fmla="*/ 1235048 w 2498385"/>
              <a:gd name="connsiteY10-1566" fmla="*/ 323 h 1365393"/>
              <a:gd name="connsiteX11-1567" fmla="*/ 85094 w 2498385"/>
              <a:gd name="connsiteY11-1568" fmla="*/ 1118396 h 1365393"/>
              <a:gd name="connsiteX12-1569" fmla="*/ 0 w 2498385"/>
              <a:gd name="connsiteY12-1570" fmla="*/ 1126282 h 1365393"/>
              <a:gd name="connsiteX13-1571" fmla="*/ 145422 w 2498385"/>
              <a:gd name="connsiteY13-1572" fmla="*/ 1365393 h 1365393"/>
              <a:gd name="connsiteX0-1573" fmla="*/ 145422 w 2498385"/>
              <a:gd name="connsiteY0-1574" fmla="*/ 1327520 h 1327520"/>
              <a:gd name="connsiteX1-1575" fmla="*/ 265233 w 2498385"/>
              <a:gd name="connsiteY1-1576" fmla="*/ 1061457 h 1327520"/>
              <a:gd name="connsiteX2-1577" fmla="*/ 168235 w 2498385"/>
              <a:gd name="connsiteY2-1578" fmla="*/ 1070952 h 1327520"/>
              <a:gd name="connsiteX3-1579" fmla="*/ 996508 w 2498385"/>
              <a:gd name="connsiteY3-1580" fmla="*/ 135789 h 1327520"/>
              <a:gd name="connsiteX4-1581" fmla="*/ 1368685 w 2498385"/>
              <a:gd name="connsiteY4-1582" fmla="*/ 99609 h 1327520"/>
              <a:gd name="connsiteX5-1583" fmla="*/ 2349036 w 2498385"/>
              <a:gd name="connsiteY5-1584" fmla="*/ 828856 h 1327520"/>
              <a:gd name="connsiteX6-1585" fmla="*/ 2264430 w 2498385"/>
              <a:gd name="connsiteY6-1586" fmla="*/ 843227 h 1327520"/>
              <a:gd name="connsiteX7-1587" fmla="*/ 2418414 w 2498385"/>
              <a:gd name="connsiteY7-1588" fmla="*/ 1085553 h 1327520"/>
              <a:gd name="connsiteX8-1589" fmla="*/ 2498385 w 2498385"/>
              <a:gd name="connsiteY8-1590" fmla="*/ 799824 h 1327520"/>
              <a:gd name="connsiteX9-1591" fmla="*/ 2432271 w 2498385"/>
              <a:gd name="connsiteY9-1592" fmla="*/ 820149 h 1327520"/>
              <a:gd name="connsiteX10-1593" fmla="*/ 1206258 w 2498385"/>
              <a:gd name="connsiteY10-1594" fmla="*/ 343 h 1327520"/>
              <a:gd name="connsiteX11-1595" fmla="*/ 85094 w 2498385"/>
              <a:gd name="connsiteY11-1596" fmla="*/ 1080523 h 1327520"/>
              <a:gd name="connsiteX12-1597" fmla="*/ 0 w 2498385"/>
              <a:gd name="connsiteY12-1598" fmla="*/ 1088409 h 1327520"/>
              <a:gd name="connsiteX13-1599" fmla="*/ 145422 w 2498385"/>
              <a:gd name="connsiteY13-1600" fmla="*/ 1327520 h 1327520"/>
              <a:gd name="connsiteX0-1601" fmla="*/ 145422 w 2498385"/>
              <a:gd name="connsiteY0-1602" fmla="*/ 1339290 h 1339290"/>
              <a:gd name="connsiteX1-1603" fmla="*/ 265233 w 2498385"/>
              <a:gd name="connsiteY1-1604" fmla="*/ 1073227 h 1339290"/>
              <a:gd name="connsiteX2-1605" fmla="*/ 168235 w 2498385"/>
              <a:gd name="connsiteY2-1606" fmla="*/ 1082722 h 1339290"/>
              <a:gd name="connsiteX3-1607" fmla="*/ 996508 w 2498385"/>
              <a:gd name="connsiteY3-1608" fmla="*/ 147559 h 1339290"/>
              <a:gd name="connsiteX4-1609" fmla="*/ 1368685 w 2498385"/>
              <a:gd name="connsiteY4-1610" fmla="*/ 111379 h 1339290"/>
              <a:gd name="connsiteX5-1611" fmla="*/ 2349036 w 2498385"/>
              <a:gd name="connsiteY5-1612" fmla="*/ 840626 h 1339290"/>
              <a:gd name="connsiteX6-1613" fmla="*/ 2264430 w 2498385"/>
              <a:gd name="connsiteY6-1614" fmla="*/ 854997 h 1339290"/>
              <a:gd name="connsiteX7-1615" fmla="*/ 2418414 w 2498385"/>
              <a:gd name="connsiteY7-1616" fmla="*/ 1097323 h 1339290"/>
              <a:gd name="connsiteX8-1617" fmla="*/ 2498385 w 2498385"/>
              <a:gd name="connsiteY8-1618" fmla="*/ 811594 h 1339290"/>
              <a:gd name="connsiteX9-1619" fmla="*/ 2432271 w 2498385"/>
              <a:gd name="connsiteY9-1620" fmla="*/ 831919 h 1339290"/>
              <a:gd name="connsiteX10-1621" fmla="*/ 1307725 w 2498385"/>
              <a:gd name="connsiteY10-1622" fmla="*/ 336 h 1339290"/>
              <a:gd name="connsiteX11-1623" fmla="*/ 85094 w 2498385"/>
              <a:gd name="connsiteY11-1624" fmla="*/ 1092293 h 1339290"/>
              <a:gd name="connsiteX12-1625" fmla="*/ 0 w 2498385"/>
              <a:gd name="connsiteY12-1626" fmla="*/ 1100179 h 1339290"/>
              <a:gd name="connsiteX13-1627" fmla="*/ 145422 w 2498385"/>
              <a:gd name="connsiteY13-1628" fmla="*/ 1339290 h 1339290"/>
              <a:gd name="connsiteX0-1629" fmla="*/ 145422 w 2498385"/>
              <a:gd name="connsiteY0-1630" fmla="*/ 1339290 h 1339290"/>
              <a:gd name="connsiteX1-1631" fmla="*/ 265233 w 2498385"/>
              <a:gd name="connsiteY1-1632" fmla="*/ 1073227 h 1339290"/>
              <a:gd name="connsiteX2-1633" fmla="*/ 168235 w 2498385"/>
              <a:gd name="connsiteY2-1634" fmla="*/ 1082722 h 1339290"/>
              <a:gd name="connsiteX3-1635" fmla="*/ 996508 w 2498385"/>
              <a:gd name="connsiteY3-1636" fmla="*/ 147559 h 1339290"/>
              <a:gd name="connsiteX4-1637" fmla="*/ 1514461 w 2498385"/>
              <a:gd name="connsiteY4-1638" fmla="*/ 136583 h 1339290"/>
              <a:gd name="connsiteX5-1639" fmla="*/ 2349036 w 2498385"/>
              <a:gd name="connsiteY5-1640" fmla="*/ 840626 h 1339290"/>
              <a:gd name="connsiteX6-1641" fmla="*/ 2264430 w 2498385"/>
              <a:gd name="connsiteY6-1642" fmla="*/ 854997 h 1339290"/>
              <a:gd name="connsiteX7-1643" fmla="*/ 2418414 w 2498385"/>
              <a:gd name="connsiteY7-1644" fmla="*/ 1097323 h 1339290"/>
              <a:gd name="connsiteX8-1645" fmla="*/ 2498385 w 2498385"/>
              <a:gd name="connsiteY8-1646" fmla="*/ 811594 h 1339290"/>
              <a:gd name="connsiteX9-1647" fmla="*/ 2432271 w 2498385"/>
              <a:gd name="connsiteY9-1648" fmla="*/ 831919 h 1339290"/>
              <a:gd name="connsiteX10-1649" fmla="*/ 1307725 w 2498385"/>
              <a:gd name="connsiteY10-1650" fmla="*/ 336 h 1339290"/>
              <a:gd name="connsiteX11-1651" fmla="*/ 85094 w 2498385"/>
              <a:gd name="connsiteY11-1652" fmla="*/ 1092293 h 1339290"/>
              <a:gd name="connsiteX12-1653" fmla="*/ 0 w 2498385"/>
              <a:gd name="connsiteY12-1654" fmla="*/ 1100179 h 1339290"/>
              <a:gd name="connsiteX13-1655" fmla="*/ 145422 w 2498385"/>
              <a:gd name="connsiteY13-1656" fmla="*/ 1339290 h 1339290"/>
              <a:gd name="connsiteX0-1657" fmla="*/ 145422 w 2498385"/>
              <a:gd name="connsiteY0-1658" fmla="*/ 1339290 h 1339290"/>
              <a:gd name="connsiteX1-1659" fmla="*/ 265233 w 2498385"/>
              <a:gd name="connsiteY1-1660" fmla="*/ 1073227 h 1339290"/>
              <a:gd name="connsiteX2-1661" fmla="*/ 168235 w 2498385"/>
              <a:gd name="connsiteY2-1662" fmla="*/ 1082722 h 1339290"/>
              <a:gd name="connsiteX3-1663" fmla="*/ 1101972 w 2498385"/>
              <a:gd name="connsiteY3-1664" fmla="*/ 130523 h 1339290"/>
              <a:gd name="connsiteX4-1665" fmla="*/ 1514461 w 2498385"/>
              <a:gd name="connsiteY4-1666" fmla="*/ 136583 h 1339290"/>
              <a:gd name="connsiteX5-1667" fmla="*/ 2349036 w 2498385"/>
              <a:gd name="connsiteY5-1668" fmla="*/ 840626 h 1339290"/>
              <a:gd name="connsiteX6-1669" fmla="*/ 2264430 w 2498385"/>
              <a:gd name="connsiteY6-1670" fmla="*/ 854997 h 1339290"/>
              <a:gd name="connsiteX7-1671" fmla="*/ 2418414 w 2498385"/>
              <a:gd name="connsiteY7-1672" fmla="*/ 1097323 h 1339290"/>
              <a:gd name="connsiteX8-1673" fmla="*/ 2498385 w 2498385"/>
              <a:gd name="connsiteY8-1674" fmla="*/ 811594 h 1339290"/>
              <a:gd name="connsiteX9-1675" fmla="*/ 2432271 w 2498385"/>
              <a:gd name="connsiteY9-1676" fmla="*/ 831919 h 1339290"/>
              <a:gd name="connsiteX10-1677" fmla="*/ 1307725 w 2498385"/>
              <a:gd name="connsiteY10-1678" fmla="*/ 336 h 1339290"/>
              <a:gd name="connsiteX11-1679" fmla="*/ 85094 w 2498385"/>
              <a:gd name="connsiteY11-1680" fmla="*/ 1092293 h 1339290"/>
              <a:gd name="connsiteX12-1681" fmla="*/ 0 w 2498385"/>
              <a:gd name="connsiteY12-1682" fmla="*/ 1100179 h 1339290"/>
              <a:gd name="connsiteX13-1683" fmla="*/ 145422 w 2498385"/>
              <a:gd name="connsiteY13-1684" fmla="*/ 1339290 h 1339290"/>
              <a:gd name="connsiteX0-1685" fmla="*/ 145422 w 2498385"/>
              <a:gd name="connsiteY0-1686" fmla="*/ 1339290 h 1339290"/>
              <a:gd name="connsiteX1-1687" fmla="*/ 265233 w 2498385"/>
              <a:gd name="connsiteY1-1688" fmla="*/ 1073227 h 1339290"/>
              <a:gd name="connsiteX2-1689" fmla="*/ 168235 w 2498385"/>
              <a:gd name="connsiteY2-1690" fmla="*/ 1082722 h 1339290"/>
              <a:gd name="connsiteX3-1691" fmla="*/ 1101972 w 2498385"/>
              <a:gd name="connsiteY3-1692" fmla="*/ 130523 h 1339290"/>
              <a:gd name="connsiteX4-1693" fmla="*/ 1514461 w 2498385"/>
              <a:gd name="connsiteY4-1694" fmla="*/ 136583 h 1339290"/>
              <a:gd name="connsiteX5-1695" fmla="*/ 2349036 w 2498385"/>
              <a:gd name="connsiteY5-1696" fmla="*/ 840626 h 1339290"/>
              <a:gd name="connsiteX6-1697" fmla="*/ 2264430 w 2498385"/>
              <a:gd name="connsiteY6-1698" fmla="*/ 854997 h 1339290"/>
              <a:gd name="connsiteX7-1699" fmla="*/ 2418414 w 2498385"/>
              <a:gd name="connsiteY7-1700" fmla="*/ 1097323 h 1339290"/>
              <a:gd name="connsiteX8-1701" fmla="*/ 2498385 w 2498385"/>
              <a:gd name="connsiteY8-1702" fmla="*/ 811594 h 1339290"/>
              <a:gd name="connsiteX9-1703" fmla="*/ 2432271 w 2498385"/>
              <a:gd name="connsiteY9-1704" fmla="*/ 831919 h 1339290"/>
              <a:gd name="connsiteX10-1705" fmla="*/ 1307725 w 2498385"/>
              <a:gd name="connsiteY10-1706" fmla="*/ 336 h 1339290"/>
              <a:gd name="connsiteX11-1707" fmla="*/ 85094 w 2498385"/>
              <a:gd name="connsiteY11-1708" fmla="*/ 1092293 h 1339290"/>
              <a:gd name="connsiteX12-1709" fmla="*/ 0 w 2498385"/>
              <a:gd name="connsiteY12-1710" fmla="*/ 1100179 h 1339290"/>
              <a:gd name="connsiteX13-1711" fmla="*/ 145422 w 2498385"/>
              <a:gd name="connsiteY13-1712" fmla="*/ 1339290 h 1339290"/>
              <a:gd name="connsiteX0-1713" fmla="*/ 145422 w 2498385"/>
              <a:gd name="connsiteY0-1714" fmla="*/ 1339290 h 1339290"/>
              <a:gd name="connsiteX1-1715" fmla="*/ 265233 w 2498385"/>
              <a:gd name="connsiteY1-1716" fmla="*/ 1073227 h 1339290"/>
              <a:gd name="connsiteX2-1717" fmla="*/ 168235 w 2498385"/>
              <a:gd name="connsiteY2-1718" fmla="*/ 1082722 h 1339290"/>
              <a:gd name="connsiteX3-1719" fmla="*/ 1101972 w 2498385"/>
              <a:gd name="connsiteY3-1720" fmla="*/ 130523 h 1339290"/>
              <a:gd name="connsiteX4-1721" fmla="*/ 1514461 w 2498385"/>
              <a:gd name="connsiteY4-1722" fmla="*/ 136583 h 1339290"/>
              <a:gd name="connsiteX5-1723" fmla="*/ 2349036 w 2498385"/>
              <a:gd name="connsiteY5-1724" fmla="*/ 840626 h 1339290"/>
              <a:gd name="connsiteX6-1725" fmla="*/ 2264430 w 2498385"/>
              <a:gd name="connsiteY6-1726" fmla="*/ 854997 h 1339290"/>
              <a:gd name="connsiteX7-1727" fmla="*/ 2418414 w 2498385"/>
              <a:gd name="connsiteY7-1728" fmla="*/ 1097323 h 1339290"/>
              <a:gd name="connsiteX8-1729" fmla="*/ 2498385 w 2498385"/>
              <a:gd name="connsiteY8-1730" fmla="*/ 811594 h 1339290"/>
              <a:gd name="connsiteX9-1731" fmla="*/ 2432271 w 2498385"/>
              <a:gd name="connsiteY9-1732" fmla="*/ 831919 h 1339290"/>
              <a:gd name="connsiteX10-1733" fmla="*/ 1307725 w 2498385"/>
              <a:gd name="connsiteY10-1734" fmla="*/ 336 h 1339290"/>
              <a:gd name="connsiteX11-1735" fmla="*/ 85094 w 2498385"/>
              <a:gd name="connsiteY11-1736" fmla="*/ 1092293 h 1339290"/>
              <a:gd name="connsiteX12-1737" fmla="*/ 0 w 2498385"/>
              <a:gd name="connsiteY12-1738" fmla="*/ 1100179 h 1339290"/>
              <a:gd name="connsiteX13-1739" fmla="*/ 145422 w 2498385"/>
              <a:gd name="connsiteY13-1740" fmla="*/ 1339290 h 1339290"/>
              <a:gd name="connsiteX0-1741" fmla="*/ 145422 w 2498385"/>
              <a:gd name="connsiteY0-1742" fmla="*/ 1339290 h 1339290"/>
              <a:gd name="connsiteX1-1743" fmla="*/ 265233 w 2498385"/>
              <a:gd name="connsiteY1-1744" fmla="*/ 1073227 h 1339290"/>
              <a:gd name="connsiteX2-1745" fmla="*/ 168235 w 2498385"/>
              <a:gd name="connsiteY2-1746" fmla="*/ 1082722 h 1339290"/>
              <a:gd name="connsiteX3-1747" fmla="*/ 1101972 w 2498385"/>
              <a:gd name="connsiteY3-1748" fmla="*/ 130523 h 1339290"/>
              <a:gd name="connsiteX4-1749" fmla="*/ 1514461 w 2498385"/>
              <a:gd name="connsiteY4-1750" fmla="*/ 136583 h 1339290"/>
              <a:gd name="connsiteX5-1751" fmla="*/ 2349036 w 2498385"/>
              <a:gd name="connsiteY5-1752" fmla="*/ 840626 h 1339290"/>
              <a:gd name="connsiteX6-1753" fmla="*/ 2264430 w 2498385"/>
              <a:gd name="connsiteY6-1754" fmla="*/ 854997 h 1339290"/>
              <a:gd name="connsiteX7-1755" fmla="*/ 2418414 w 2498385"/>
              <a:gd name="connsiteY7-1756" fmla="*/ 1097323 h 1339290"/>
              <a:gd name="connsiteX8-1757" fmla="*/ 2498385 w 2498385"/>
              <a:gd name="connsiteY8-1758" fmla="*/ 811594 h 1339290"/>
              <a:gd name="connsiteX9-1759" fmla="*/ 2432271 w 2498385"/>
              <a:gd name="connsiteY9-1760" fmla="*/ 831919 h 1339290"/>
              <a:gd name="connsiteX10-1761" fmla="*/ 1307725 w 2498385"/>
              <a:gd name="connsiteY10-1762" fmla="*/ 336 h 1339290"/>
              <a:gd name="connsiteX11-1763" fmla="*/ 85094 w 2498385"/>
              <a:gd name="connsiteY11-1764" fmla="*/ 1092293 h 1339290"/>
              <a:gd name="connsiteX12-1765" fmla="*/ 0 w 2498385"/>
              <a:gd name="connsiteY12-1766" fmla="*/ 1100179 h 1339290"/>
              <a:gd name="connsiteX13-1767" fmla="*/ 145422 w 2498385"/>
              <a:gd name="connsiteY13-1768" fmla="*/ 1339290 h 1339290"/>
              <a:gd name="connsiteX0-1769" fmla="*/ 145422 w 2498385"/>
              <a:gd name="connsiteY0-1770" fmla="*/ 1339290 h 1339290"/>
              <a:gd name="connsiteX1-1771" fmla="*/ 265233 w 2498385"/>
              <a:gd name="connsiteY1-1772" fmla="*/ 1073227 h 1339290"/>
              <a:gd name="connsiteX2-1773" fmla="*/ 168235 w 2498385"/>
              <a:gd name="connsiteY2-1774" fmla="*/ 1082722 h 1339290"/>
              <a:gd name="connsiteX3-1775" fmla="*/ 1101972 w 2498385"/>
              <a:gd name="connsiteY3-1776" fmla="*/ 130523 h 1339290"/>
              <a:gd name="connsiteX4-1777" fmla="*/ 1513737 w 2498385"/>
              <a:gd name="connsiteY4-1778" fmla="*/ 121654 h 1339290"/>
              <a:gd name="connsiteX5-1779" fmla="*/ 2349036 w 2498385"/>
              <a:gd name="connsiteY5-1780" fmla="*/ 840626 h 1339290"/>
              <a:gd name="connsiteX6-1781" fmla="*/ 2264430 w 2498385"/>
              <a:gd name="connsiteY6-1782" fmla="*/ 854997 h 1339290"/>
              <a:gd name="connsiteX7-1783" fmla="*/ 2418414 w 2498385"/>
              <a:gd name="connsiteY7-1784" fmla="*/ 1097323 h 1339290"/>
              <a:gd name="connsiteX8-1785" fmla="*/ 2498385 w 2498385"/>
              <a:gd name="connsiteY8-1786" fmla="*/ 811594 h 1339290"/>
              <a:gd name="connsiteX9-1787" fmla="*/ 2432271 w 2498385"/>
              <a:gd name="connsiteY9-1788" fmla="*/ 831919 h 1339290"/>
              <a:gd name="connsiteX10-1789" fmla="*/ 1307725 w 2498385"/>
              <a:gd name="connsiteY10-1790" fmla="*/ 336 h 1339290"/>
              <a:gd name="connsiteX11-1791" fmla="*/ 85094 w 2498385"/>
              <a:gd name="connsiteY11-1792" fmla="*/ 1092293 h 1339290"/>
              <a:gd name="connsiteX12-1793" fmla="*/ 0 w 2498385"/>
              <a:gd name="connsiteY12-1794" fmla="*/ 1100179 h 1339290"/>
              <a:gd name="connsiteX13-1795" fmla="*/ 145422 w 2498385"/>
              <a:gd name="connsiteY13-1796" fmla="*/ 1339290 h 1339290"/>
              <a:gd name="connsiteX0-1797" fmla="*/ 145422 w 2498385"/>
              <a:gd name="connsiteY0-1798" fmla="*/ 1339290 h 1339290"/>
              <a:gd name="connsiteX1-1799" fmla="*/ 265233 w 2498385"/>
              <a:gd name="connsiteY1-1800" fmla="*/ 1073227 h 1339290"/>
              <a:gd name="connsiteX2-1801" fmla="*/ 168235 w 2498385"/>
              <a:gd name="connsiteY2-1802" fmla="*/ 1082722 h 1339290"/>
              <a:gd name="connsiteX3-1803" fmla="*/ 1101972 w 2498385"/>
              <a:gd name="connsiteY3-1804" fmla="*/ 130523 h 1339290"/>
              <a:gd name="connsiteX4-1805" fmla="*/ 1513737 w 2498385"/>
              <a:gd name="connsiteY4-1806" fmla="*/ 121654 h 1339290"/>
              <a:gd name="connsiteX5-1807" fmla="*/ 2349036 w 2498385"/>
              <a:gd name="connsiteY5-1808" fmla="*/ 840626 h 1339290"/>
              <a:gd name="connsiteX6-1809" fmla="*/ 2264430 w 2498385"/>
              <a:gd name="connsiteY6-1810" fmla="*/ 854997 h 1339290"/>
              <a:gd name="connsiteX7-1811" fmla="*/ 2418414 w 2498385"/>
              <a:gd name="connsiteY7-1812" fmla="*/ 1097323 h 1339290"/>
              <a:gd name="connsiteX8-1813" fmla="*/ 2498385 w 2498385"/>
              <a:gd name="connsiteY8-1814" fmla="*/ 811594 h 1339290"/>
              <a:gd name="connsiteX9-1815" fmla="*/ 2432271 w 2498385"/>
              <a:gd name="connsiteY9-1816" fmla="*/ 831919 h 1339290"/>
              <a:gd name="connsiteX10-1817" fmla="*/ 1307725 w 2498385"/>
              <a:gd name="connsiteY10-1818" fmla="*/ 336 h 1339290"/>
              <a:gd name="connsiteX11-1819" fmla="*/ 85094 w 2498385"/>
              <a:gd name="connsiteY11-1820" fmla="*/ 1092293 h 1339290"/>
              <a:gd name="connsiteX12-1821" fmla="*/ 0 w 2498385"/>
              <a:gd name="connsiteY12-1822" fmla="*/ 1100179 h 1339290"/>
              <a:gd name="connsiteX13-1823" fmla="*/ 145422 w 2498385"/>
              <a:gd name="connsiteY13-1824" fmla="*/ 1339290 h 1339290"/>
              <a:gd name="connsiteX0-1825" fmla="*/ 145422 w 2498385"/>
              <a:gd name="connsiteY0-1826" fmla="*/ 1339290 h 1339290"/>
              <a:gd name="connsiteX1-1827" fmla="*/ 265233 w 2498385"/>
              <a:gd name="connsiteY1-1828" fmla="*/ 1073227 h 1339290"/>
              <a:gd name="connsiteX2-1829" fmla="*/ 168235 w 2498385"/>
              <a:gd name="connsiteY2-1830" fmla="*/ 1082722 h 1339290"/>
              <a:gd name="connsiteX3-1831" fmla="*/ 1101972 w 2498385"/>
              <a:gd name="connsiteY3-1832" fmla="*/ 130523 h 1339290"/>
              <a:gd name="connsiteX4-1833" fmla="*/ 1513737 w 2498385"/>
              <a:gd name="connsiteY4-1834" fmla="*/ 121654 h 1339290"/>
              <a:gd name="connsiteX5-1835" fmla="*/ 2349036 w 2498385"/>
              <a:gd name="connsiteY5-1836" fmla="*/ 840626 h 1339290"/>
              <a:gd name="connsiteX6-1837" fmla="*/ 2264430 w 2498385"/>
              <a:gd name="connsiteY6-1838" fmla="*/ 854997 h 1339290"/>
              <a:gd name="connsiteX7-1839" fmla="*/ 2418414 w 2498385"/>
              <a:gd name="connsiteY7-1840" fmla="*/ 1097323 h 1339290"/>
              <a:gd name="connsiteX8-1841" fmla="*/ 2498385 w 2498385"/>
              <a:gd name="connsiteY8-1842" fmla="*/ 811594 h 1339290"/>
              <a:gd name="connsiteX9-1843" fmla="*/ 2432271 w 2498385"/>
              <a:gd name="connsiteY9-1844" fmla="*/ 831919 h 1339290"/>
              <a:gd name="connsiteX10-1845" fmla="*/ 1307725 w 2498385"/>
              <a:gd name="connsiteY10-1846" fmla="*/ 336 h 1339290"/>
              <a:gd name="connsiteX11-1847" fmla="*/ 85094 w 2498385"/>
              <a:gd name="connsiteY11-1848" fmla="*/ 1092293 h 1339290"/>
              <a:gd name="connsiteX12-1849" fmla="*/ 0 w 2498385"/>
              <a:gd name="connsiteY12-1850" fmla="*/ 1100179 h 1339290"/>
              <a:gd name="connsiteX13-1851" fmla="*/ 145422 w 2498385"/>
              <a:gd name="connsiteY13-1852" fmla="*/ 1339290 h 1339290"/>
              <a:gd name="connsiteX0-1853" fmla="*/ 145422 w 2498385"/>
              <a:gd name="connsiteY0-1854" fmla="*/ 1339144 h 1339144"/>
              <a:gd name="connsiteX1-1855" fmla="*/ 265233 w 2498385"/>
              <a:gd name="connsiteY1-1856" fmla="*/ 1073081 h 1339144"/>
              <a:gd name="connsiteX2-1857" fmla="*/ 168235 w 2498385"/>
              <a:gd name="connsiteY2-1858" fmla="*/ 1082576 h 1339144"/>
              <a:gd name="connsiteX3-1859" fmla="*/ 1101972 w 2498385"/>
              <a:gd name="connsiteY3-1860" fmla="*/ 130377 h 1339144"/>
              <a:gd name="connsiteX4-1861" fmla="*/ 1513737 w 2498385"/>
              <a:gd name="connsiteY4-1862" fmla="*/ 121508 h 1339144"/>
              <a:gd name="connsiteX5-1863" fmla="*/ 2349036 w 2498385"/>
              <a:gd name="connsiteY5-1864" fmla="*/ 840480 h 1339144"/>
              <a:gd name="connsiteX6-1865" fmla="*/ 2264430 w 2498385"/>
              <a:gd name="connsiteY6-1866" fmla="*/ 854851 h 1339144"/>
              <a:gd name="connsiteX7-1867" fmla="*/ 2418414 w 2498385"/>
              <a:gd name="connsiteY7-1868" fmla="*/ 1097177 h 1339144"/>
              <a:gd name="connsiteX8-1869" fmla="*/ 2498385 w 2498385"/>
              <a:gd name="connsiteY8-1870" fmla="*/ 811448 h 1339144"/>
              <a:gd name="connsiteX9-1871" fmla="*/ 2432271 w 2498385"/>
              <a:gd name="connsiteY9-1872" fmla="*/ 831773 h 1339144"/>
              <a:gd name="connsiteX10-1873" fmla="*/ 1307725 w 2498385"/>
              <a:gd name="connsiteY10-1874" fmla="*/ 190 h 1339144"/>
              <a:gd name="connsiteX11-1875" fmla="*/ 85094 w 2498385"/>
              <a:gd name="connsiteY11-1876" fmla="*/ 1092147 h 1339144"/>
              <a:gd name="connsiteX12-1877" fmla="*/ 0 w 2498385"/>
              <a:gd name="connsiteY12-1878" fmla="*/ 1100033 h 1339144"/>
              <a:gd name="connsiteX13-1879" fmla="*/ 145422 w 2498385"/>
              <a:gd name="connsiteY13-1880" fmla="*/ 1339144 h 1339144"/>
              <a:gd name="connsiteX0-1881" fmla="*/ 145422 w 2498385"/>
              <a:gd name="connsiteY0-1882" fmla="*/ 1339549 h 1339549"/>
              <a:gd name="connsiteX1-1883" fmla="*/ 265233 w 2498385"/>
              <a:gd name="connsiteY1-1884" fmla="*/ 1073486 h 1339549"/>
              <a:gd name="connsiteX2-1885" fmla="*/ 168235 w 2498385"/>
              <a:gd name="connsiteY2-1886" fmla="*/ 1082981 h 1339549"/>
              <a:gd name="connsiteX3-1887" fmla="*/ 1101972 w 2498385"/>
              <a:gd name="connsiteY3-1888" fmla="*/ 130782 h 1339549"/>
              <a:gd name="connsiteX4-1889" fmla="*/ 1513737 w 2498385"/>
              <a:gd name="connsiteY4-1890" fmla="*/ 121913 h 1339549"/>
              <a:gd name="connsiteX5-1891" fmla="*/ 2349036 w 2498385"/>
              <a:gd name="connsiteY5-1892" fmla="*/ 840885 h 1339549"/>
              <a:gd name="connsiteX6-1893" fmla="*/ 2264430 w 2498385"/>
              <a:gd name="connsiteY6-1894" fmla="*/ 855256 h 1339549"/>
              <a:gd name="connsiteX7-1895" fmla="*/ 2418414 w 2498385"/>
              <a:gd name="connsiteY7-1896" fmla="*/ 1097582 h 1339549"/>
              <a:gd name="connsiteX8-1897" fmla="*/ 2498385 w 2498385"/>
              <a:gd name="connsiteY8-1898" fmla="*/ 811853 h 1339549"/>
              <a:gd name="connsiteX9-1899" fmla="*/ 2432271 w 2498385"/>
              <a:gd name="connsiteY9-1900" fmla="*/ 832178 h 1339549"/>
              <a:gd name="connsiteX10-1901" fmla="*/ 1307725 w 2498385"/>
              <a:gd name="connsiteY10-1902" fmla="*/ 595 h 1339549"/>
              <a:gd name="connsiteX11-1903" fmla="*/ 85094 w 2498385"/>
              <a:gd name="connsiteY11-1904" fmla="*/ 1092552 h 1339549"/>
              <a:gd name="connsiteX12-1905" fmla="*/ 0 w 2498385"/>
              <a:gd name="connsiteY12-1906" fmla="*/ 1100438 h 1339549"/>
              <a:gd name="connsiteX13-1907" fmla="*/ 145422 w 2498385"/>
              <a:gd name="connsiteY13-1908" fmla="*/ 1339549 h 1339549"/>
              <a:gd name="connsiteX0-1909" fmla="*/ 145422 w 2498385"/>
              <a:gd name="connsiteY0-1910" fmla="*/ 1324636 h 1324636"/>
              <a:gd name="connsiteX1-1911" fmla="*/ 265233 w 2498385"/>
              <a:gd name="connsiteY1-1912" fmla="*/ 1058573 h 1324636"/>
              <a:gd name="connsiteX2-1913" fmla="*/ 168235 w 2498385"/>
              <a:gd name="connsiteY2-1914" fmla="*/ 1068068 h 1324636"/>
              <a:gd name="connsiteX3-1915" fmla="*/ 1101972 w 2498385"/>
              <a:gd name="connsiteY3-1916" fmla="*/ 115869 h 1324636"/>
              <a:gd name="connsiteX4-1917" fmla="*/ 1513737 w 2498385"/>
              <a:gd name="connsiteY4-1918" fmla="*/ 107000 h 1324636"/>
              <a:gd name="connsiteX5-1919" fmla="*/ 2349036 w 2498385"/>
              <a:gd name="connsiteY5-1920" fmla="*/ 825972 h 1324636"/>
              <a:gd name="connsiteX6-1921" fmla="*/ 2264430 w 2498385"/>
              <a:gd name="connsiteY6-1922" fmla="*/ 840343 h 1324636"/>
              <a:gd name="connsiteX7-1923" fmla="*/ 2418414 w 2498385"/>
              <a:gd name="connsiteY7-1924" fmla="*/ 1082669 h 1324636"/>
              <a:gd name="connsiteX8-1925" fmla="*/ 2498385 w 2498385"/>
              <a:gd name="connsiteY8-1926" fmla="*/ 796940 h 1324636"/>
              <a:gd name="connsiteX9-1927" fmla="*/ 2432271 w 2498385"/>
              <a:gd name="connsiteY9-1928" fmla="*/ 817265 h 1324636"/>
              <a:gd name="connsiteX10-1929" fmla="*/ 1308449 w 2498385"/>
              <a:gd name="connsiteY10-1930" fmla="*/ 611 h 1324636"/>
              <a:gd name="connsiteX11-1931" fmla="*/ 85094 w 2498385"/>
              <a:gd name="connsiteY11-1932" fmla="*/ 1077639 h 1324636"/>
              <a:gd name="connsiteX12-1933" fmla="*/ 0 w 2498385"/>
              <a:gd name="connsiteY12-1934" fmla="*/ 1085525 h 1324636"/>
              <a:gd name="connsiteX13-1935" fmla="*/ 145422 w 2498385"/>
              <a:gd name="connsiteY13-1936" fmla="*/ 1324636 h 1324636"/>
              <a:gd name="connsiteX0-1937" fmla="*/ 145422 w 2498385"/>
              <a:gd name="connsiteY0-1938" fmla="*/ 1349495 h 1349495"/>
              <a:gd name="connsiteX1-1939" fmla="*/ 265233 w 2498385"/>
              <a:gd name="connsiteY1-1940" fmla="*/ 1083432 h 1349495"/>
              <a:gd name="connsiteX2-1941" fmla="*/ 168235 w 2498385"/>
              <a:gd name="connsiteY2-1942" fmla="*/ 1092927 h 1349495"/>
              <a:gd name="connsiteX3-1943" fmla="*/ 1101972 w 2498385"/>
              <a:gd name="connsiteY3-1944" fmla="*/ 140728 h 1349495"/>
              <a:gd name="connsiteX4-1945" fmla="*/ 1513737 w 2498385"/>
              <a:gd name="connsiteY4-1946" fmla="*/ 131859 h 1349495"/>
              <a:gd name="connsiteX5-1947" fmla="*/ 2349036 w 2498385"/>
              <a:gd name="connsiteY5-1948" fmla="*/ 850831 h 1349495"/>
              <a:gd name="connsiteX6-1949" fmla="*/ 2264430 w 2498385"/>
              <a:gd name="connsiteY6-1950" fmla="*/ 865202 h 1349495"/>
              <a:gd name="connsiteX7-1951" fmla="*/ 2418414 w 2498385"/>
              <a:gd name="connsiteY7-1952" fmla="*/ 1107528 h 1349495"/>
              <a:gd name="connsiteX8-1953" fmla="*/ 2498385 w 2498385"/>
              <a:gd name="connsiteY8-1954" fmla="*/ 821799 h 1349495"/>
              <a:gd name="connsiteX9-1955" fmla="*/ 2432271 w 2498385"/>
              <a:gd name="connsiteY9-1956" fmla="*/ 842124 h 1349495"/>
              <a:gd name="connsiteX10-1957" fmla="*/ 1307243 w 2498385"/>
              <a:gd name="connsiteY10-1958" fmla="*/ 586 h 1349495"/>
              <a:gd name="connsiteX11-1959" fmla="*/ 85094 w 2498385"/>
              <a:gd name="connsiteY11-1960" fmla="*/ 1102498 h 1349495"/>
              <a:gd name="connsiteX12-1961" fmla="*/ 0 w 2498385"/>
              <a:gd name="connsiteY12-1962" fmla="*/ 1110384 h 1349495"/>
              <a:gd name="connsiteX13-1963" fmla="*/ 145422 w 2498385"/>
              <a:gd name="connsiteY13-1964" fmla="*/ 1349495 h 1349495"/>
              <a:gd name="connsiteX0-1965" fmla="*/ 145422 w 2498385"/>
              <a:gd name="connsiteY0-1966" fmla="*/ 1349495 h 1349495"/>
              <a:gd name="connsiteX1-1967" fmla="*/ 265233 w 2498385"/>
              <a:gd name="connsiteY1-1968" fmla="*/ 1083432 h 1349495"/>
              <a:gd name="connsiteX2-1969" fmla="*/ 168235 w 2498385"/>
              <a:gd name="connsiteY2-1970" fmla="*/ 1092927 h 1349495"/>
              <a:gd name="connsiteX3-1971" fmla="*/ 1101972 w 2498385"/>
              <a:gd name="connsiteY3-1972" fmla="*/ 140728 h 1349495"/>
              <a:gd name="connsiteX4-1973" fmla="*/ 1513737 w 2498385"/>
              <a:gd name="connsiteY4-1974" fmla="*/ 131859 h 1349495"/>
              <a:gd name="connsiteX5-1975" fmla="*/ 2349036 w 2498385"/>
              <a:gd name="connsiteY5-1976" fmla="*/ 850831 h 1349495"/>
              <a:gd name="connsiteX6-1977" fmla="*/ 2264430 w 2498385"/>
              <a:gd name="connsiteY6-1978" fmla="*/ 865202 h 1349495"/>
              <a:gd name="connsiteX7-1979" fmla="*/ 2418414 w 2498385"/>
              <a:gd name="connsiteY7-1980" fmla="*/ 1107528 h 1349495"/>
              <a:gd name="connsiteX8-1981" fmla="*/ 2498385 w 2498385"/>
              <a:gd name="connsiteY8-1982" fmla="*/ 821799 h 1349495"/>
              <a:gd name="connsiteX9-1983" fmla="*/ 2432271 w 2498385"/>
              <a:gd name="connsiteY9-1984" fmla="*/ 842124 h 1349495"/>
              <a:gd name="connsiteX10-1985" fmla="*/ 1307243 w 2498385"/>
              <a:gd name="connsiteY10-1986" fmla="*/ 586 h 1349495"/>
              <a:gd name="connsiteX11-1987" fmla="*/ 85094 w 2498385"/>
              <a:gd name="connsiteY11-1988" fmla="*/ 1102498 h 1349495"/>
              <a:gd name="connsiteX12-1989" fmla="*/ 0 w 2498385"/>
              <a:gd name="connsiteY12-1990" fmla="*/ 1110384 h 1349495"/>
              <a:gd name="connsiteX13-1991" fmla="*/ 145422 w 2498385"/>
              <a:gd name="connsiteY13-1992" fmla="*/ 1349495 h 1349495"/>
              <a:gd name="connsiteX0-1993" fmla="*/ 145422 w 2498385"/>
              <a:gd name="connsiteY0-1994" fmla="*/ 1349796 h 1349796"/>
              <a:gd name="connsiteX1-1995" fmla="*/ 265233 w 2498385"/>
              <a:gd name="connsiteY1-1996" fmla="*/ 1083733 h 1349796"/>
              <a:gd name="connsiteX2-1997" fmla="*/ 168235 w 2498385"/>
              <a:gd name="connsiteY2-1998" fmla="*/ 1093228 h 1349796"/>
              <a:gd name="connsiteX3-1999" fmla="*/ 1101972 w 2498385"/>
              <a:gd name="connsiteY3-2000" fmla="*/ 141029 h 1349796"/>
              <a:gd name="connsiteX4-2001" fmla="*/ 1513737 w 2498385"/>
              <a:gd name="connsiteY4-2002" fmla="*/ 132160 h 1349796"/>
              <a:gd name="connsiteX5-2003" fmla="*/ 2349036 w 2498385"/>
              <a:gd name="connsiteY5-2004" fmla="*/ 851132 h 1349796"/>
              <a:gd name="connsiteX6-2005" fmla="*/ 2264430 w 2498385"/>
              <a:gd name="connsiteY6-2006" fmla="*/ 865503 h 1349796"/>
              <a:gd name="connsiteX7-2007" fmla="*/ 2418414 w 2498385"/>
              <a:gd name="connsiteY7-2008" fmla="*/ 1107829 h 1349796"/>
              <a:gd name="connsiteX8-2009" fmla="*/ 2498385 w 2498385"/>
              <a:gd name="connsiteY8-2010" fmla="*/ 822100 h 1349796"/>
              <a:gd name="connsiteX9-2011" fmla="*/ 2432271 w 2498385"/>
              <a:gd name="connsiteY9-2012" fmla="*/ 842425 h 1349796"/>
              <a:gd name="connsiteX10-2013" fmla="*/ 1307243 w 2498385"/>
              <a:gd name="connsiteY10-2014" fmla="*/ 887 h 1349796"/>
              <a:gd name="connsiteX11-2015" fmla="*/ 85094 w 2498385"/>
              <a:gd name="connsiteY11-2016" fmla="*/ 1102799 h 1349796"/>
              <a:gd name="connsiteX12-2017" fmla="*/ 0 w 2498385"/>
              <a:gd name="connsiteY12-2018" fmla="*/ 1110685 h 1349796"/>
              <a:gd name="connsiteX13-2019" fmla="*/ 145422 w 2498385"/>
              <a:gd name="connsiteY13-2020" fmla="*/ 1349796 h 1349796"/>
              <a:gd name="connsiteX0-2021" fmla="*/ 145422 w 2498385"/>
              <a:gd name="connsiteY0-2022" fmla="*/ 1349783 h 1349783"/>
              <a:gd name="connsiteX1-2023" fmla="*/ 265233 w 2498385"/>
              <a:gd name="connsiteY1-2024" fmla="*/ 1083720 h 1349783"/>
              <a:gd name="connsiteX2-2025" fmla="*/ 168235 w 2498385"/>
              <a:gd name="connsiteY2-2026" fmla="*/ 1093215 h 1349783"/>
              <a:gd name="connsiteX3-2027" fmla="*/ 1101972 w 2498385"/>
              <a:gd name="connsiteY3-2028" fmla="*/ 141016 h 1349783"/>
              <a:gd name="connsiteX4-2029" fmla="*/ 1513737 w 2498385"/>
              <a:gd name="connsiteY4-2030" fmla="*/ 132147 h 1349783"/>
              <a:gd name="connsiteX5-2031" fmla="*/ 2349036 w 2498385"/>
              <a:gd name="connsiteY5-2032" fmla="*/ 851119 h 1349783"/>
              <a:gd name="connsiteX6-2033" fmla="*/ 2264430 w 2498385"/>
              <a:gd name="connsiteY6-2034" fmla="*/ 865490 h 1349783"/>
              <a:gd name="connsiteX7-2035" fmla="*/ 2418414 w 2498385"/>
              <a:gd name="connsiteY7-2036" fmla="*/ 1107816 h 1349783"/>
              <a:gd name="connsiteX8-2037" fmla="*/ 2498385 w 2498385"/>
              <a:gd name="connsiteY8-2038" fmla="*/ 822087 h 1349783"/>
              <a:gd name="connsiteX9-2039" fmla="*/ 2432271 w 2498385"/>
              <a:gd name="connsiteY9-2040" fmla="*/ 842412 h 1349783"/>
              <a:gd name="connsiteX10-2041" fmla="*/ 1307243 w 2498385"/>
              <a:gd name="connsiteY10-2042" fmla="*/ 874 h 1349783"/>
              <a:gd name="connsiteX11-2043" fmla="*/ 85094 w 2498385"/>
              <a:gd name="connsiteY11-2044" fmla="*/ 1102786 h 1349783"/>
              <a:gd name="connsiteX12-2045" fmla="*/ 0 w 2498385"/>
              <a:gd name="connsiteY12-2046" fmla="*/ 1110672 h 1349783"/>
              <a:gd name="connsiteX13-2047" fmla="*/ 145422 w 2498385"/>
              <a:gd name="connsiteY13-2048" fmla="*/ 1349783 h 1349783"/>
              <a:gd name="connsiteX0-2049" fmla="*/ 145422 w 2498385"/>
              <a:gd name="connsiteY0-2050" fmla="*/ 1349368 h 1349368"/>
              <a:gd name="connsiteX1-2051" fmla="*/ 265233 w 2498385"/>
              <a:gd name="connsiteY1-2052" fmla="*/ 1083305 h 1349368"/>
              <a:gd name="connsiteX2-2053" fmla="*/ 168235 w 2498385"/>
              <a:gd name="connsiteY2-2054" fmla="*/ 1092800 h 1349368"/>
              <a:gd name="connsiteX3-2055" fmla="*/ 1101972 w 2498385"/>
              <a:gd name="connsiteY3-2056" fmla="*/ 140601 h 1349368"/>
              <a:gd name="connsiteX4-2057" fmla="*/ 1513737 w 2498385"/>
              <a:gd name="connsiteY4-2058" fmla="*/ 131732 h 1349368"/>
              <a:gd name="connsiteX5-2059" fmla="*/ 2349036 w 2498385"/>
              <a:gd name="connsiteY5-2060" fmla="*/ 850704 h 1349368"/>
              <a:gd name="connsiteX6-2061" fmla="*/ 2264430 w 2498385"/>
              <a:gd name="connsiteY6-2062" fmla="*/ 865075 h 1349368"/>
              <a:gd name="connsiteX7-2063" fmla="*/ 2418414 w 2498385"/>
              <a:gd name="connsiteY7-2064" fmla="*/ 1107401 h 1349368"/>
              <a:gd name="connsiteX8-2065" fmla="*/ 2498385 w 2498385"/>
              <a:gd name="connsiteY8-2066" fmla="*/ 821672 h 1349368"/>
              <a:gd name="connsiteX9-2067" fmla="*/ 2432271 w 2498385"/>
              <a:gd name="connsiteY9-2068" fmla="*/ 841997 h 1349368"/>
              <a:gd name="connsiteX10-2069" fmla="*/ 1307243 w 2498385"/>
              <a:gd name="connsiteY10-2070" fmla="*/ 459 h 1349368"/>
              <a:gd name="connsiteX11-2071" fmla="*/ 85094 w 2498385"/>
              <a:gd name="connsiteY11-2072" fmla="*/ 1102371 h 1349368"/>
              <a:gd name="connsiteX12-2073" fmla="*/ 0 w 2498385"/>
              <a:gd name="connsiteY12-2074" fmla="*/ 1110257 h 1349368"/>
              <a:gd name="connsiteX13-2075" fmla="*/ 145422 w 2498385"/>
              <a:gd name="connsiteY13-2076" fmla="*/ 1349368 h 1349368"/>
              <a:gd name="connsiteX0-2077" fmla="*/ 145422 w 2498385"/>
              <a:gd name="connsiteY0-2078" fmla="*/ 1348984 h 1348984"/>
              <a:gd name="connsiteX1-2079" fmla="*/ 265233 w 2498385"/>
              <a:gd name="connsiteY1-2080" fmla="*/ 1082921 h 1348984"/>
              <a:gd name="connsiteX2-2081" fmla="*/ 168235 w 2498385"/>
              <a:gd name="connsiteY2-2082" fmla="*/ 1092416 h 1348984"/>
              <a:gd name="connsiteX3-2083" fmla="*/ 1101972 w 2498385"/>
              <a:gd name="connsiteY3-2084" fmla="*/ 140217 h 1348984"/>
              <a:gd name="connsiteX4-2085" fmla="*/ 1513737 w 2498385"/>
              <a:gd name="connsiteY4-2086" fmla="*/ 131348 h 1348984"/>
              <a:gd name="connsiteX5-2087" fmla="*/ 2349036 w 2498385"/>
              <a:gd name="connsiteY5-2088" fmla="*/ 850320 h 1348984"/>
              <a:gd name="connsiteX6-2089" fmla="*/ 2264430 w 2498385"/>
              <a:gd name="connsiteY6-2090" fmla="*/ 864691 h 1348984"/>
              <a:gd name="connsiteX7-2091" fmla="*/ 2418414 w 2498385"/>
              <a:gd name="connsiteY7-2092" fmla="*/ 1107017 h 1348984"/>
              <a:gd name="connsiteX8-2093" fmla="*/ 2498385 w 2498385"/>
              <a:gd name="connsiteY8-2094" fmla="*/ 821288 h 1348984"/>
              <a:gd name="connsiteX9-2095" fmla="*/ 2432271 w 2498385"/>
              <a:gd name="connsiteY9-2096" fmla="*/ 841613 h 1348984"/>
              <a:gd name="connsiteX10-2097" fmla="*/ 1307243 w 2498385"/>
              <a:gd name="connsiteY10-2098" fmla="*/ 75 h 1348984"/>
              <a:gd name="connsiteX11-2099" fmla="*/ 85094 w 2498385"/>
              <a:gd name="connsiteY11-2100" fmla="*/ 1101987 h 1348984"/>
              <a:gd name="connsiteX12-2101" fmla="*/ 0 w 2498385"/>
              <a:gd name="connsiteY12-2102" fmla="*/ 1109873 h 1348984"/>
              <a:gd name="connsiteX13-2103" fmla="*/ 145422 w 2498385"/>
              <a:gd name="connsiteY13-2104" fmla="*/ 1348984 h 1348984"/>
              <a:gd name="connsiteX0-2105" fmla="*/ 145422 w 2498385"/>
              <a:gd name="connsiteY0-2106" fmla="*/ 1348982 h 1348982"/>
              <a:gd name="connsiteX1-2107" fmla="*/ 265233 w 2498385"/>
              <a:gd name="connsiteY1-2108" fmla="*/ 1082919 h 1348982"/>
              <a:gd name="connsiteX2-2109" fmla="*/ 168235 w 2498385"/>
              <a:gd name="connsiteY2-2110" fmla="*/ 1092414 h 1348982"/>
              <a:gd name="connsiteX3-2111" fmla="*/ 1101972 w 2498385"/>
              <a:gd name="connsiteY3-2112" fmla="*/ 140215 h 1348982"/>
              <a:gd name="connsiteX4-2113" fmla="*/ 1513737 w 2498385"/>
              <a:gd name="connsiteY4-2114" fmla="*/ 131346 h 1348982"/>
              <a:gd name="connsiteX5-2115" fmla="*/ 2349036 w 2498385"/>
              <a:gd name="connsiteY5-2116" fmla="*/ 850318 h 1348982"/>
              <a:gd name="connsiteX6-2117" fmla="*/ 2264430 w 2498385"/>
              <a:gd name="connsiteY6-2118" fmla="*/ 864689 h 1348982"/>
              <a:gd name="connsiteX7-2119" fmla="*/ 2418414 w 2498385"/>
              <a:gd name="connsiteY7-2120" fmla="*/ 1107015 h 1348982"/>
              <a:gd name="connsiteX8-2121" fmla="*/ 2498385 w 2498385"/>
              <a:gd name="connsiteY8-2122" fmla="*/ 821286 h 1348982"/>
              <a:gd name="connsiteX9-2123" fmla="*/ 2432271 w 2498385"/>
              <a:gd name="connsiteY9-2124" fmla="*/ 841611 h 1348982"/>
              <a:gd name="connsiteX10-2125" fmla="*/ 1307243 w 2498385"/>
              <a:gd name="connsiteY10-2126" fmla="*/ 73 h 1348982"/>
              <a:gd name="connsiteX11-2127" fmla="*/ 85094 w 2498385"/>
              <a:gd name="connsiteY11-2128" fmla="*/ 1101985 h 1348982"/>
              <a:gd name="connsiteX12-2129" fmla="*/ 0 w 2498385"/>
              <a:gd name="connsiteY12-2130" fmla="*/ 1109871 h 1348982"/>
              <a:gd name="connsiteX13-2131" fmla="*/ 145422 w 2498385"/>
              <a:gd name="connsiteY13-2132" fmla="*/ 1348982 h 1348982"/>
              <a:gd name="connsiteX0-2133" fmla="*/ 145422 w 2498385"/>
              <a:gd name="connsiteY0-2134" fmla="*/ 1348983 h 1348983"/>
              <a:gd name="connsiteX1-2135" fmla="*/ 265233 w 2498385"/>
              <a:gd name="connsiteY1-2136" fmla="*/ 1082920 h 1348983"/>
              <a:gd name="connsiteX2-2137" fmla="*/ 168235 w 2498385"/>
              <a:gd name="connsiteY2-2138" fmla="*/ 1092415 h 1348983"/>
              <a:gd name="connsiteX3-2139" fmla="*/ 1101972 w 2498385"/>
              <a:gd name="connsiteY3-2140" fmla="*/ 140216 h 1348983"/>
              <a:gd name="connsiteX4-2141" fmla="*/ 1513737 w 2498385"/>
              <a:gd name="connsiteY4-2142" fmla="*/ 131347 h 1348983"/>
              <a:gd name="connsiteX5-2143" fmla="*/ 2349036 w 2498385"/>
              <a:gd name="connsiteY5-2144" fmla="*/ 850319 h 1348983"/>
              <a:gd name="connsiteX6-2145" fmla="*/ 2264430 w 2498385"/>
              <a:gd name="connsiteY6-2146" fmla="*/ 864690 h 1348983"/>
              <a:gd name="connsiteX7-2147" fmla="*/ 2418414 w 2498385"/>
              <a:gd name="connsiteY7-2148" fmla="*/ 1107016 h 1348983"/>
              <a:gd name="connsiteX8-2149" fmla="*/ 2498385 w 2498385"/>
              <a:gd name="connsiteY8-2150" fmla="*/ 821287 h 1348983"/>
              <a:gd name="connsiteX9-2151" fmla="*/ 2432271 w 2498385"/>
              <a:gd name="connsiteY9-2152" fmla="*/ 841612 h 1348983"/>
              <a:gd name="connsiteX10-2153" fmla="*/ 1307243 w 2498385"/>
              <a:gd name="connsiteY10-2154" fmla="*/ 74 h 1348983"/>
              <a:gd name="connsiteX11-2155" fmla="*/ 85094 w 2498385"/>
              <a:gd name="connsiteY11-2156" fmla="*/ 1101986 h 1348983"/>
              <a:gd name="connsiteX12-2157" fmla="*/ 0 w 2498385"/>
              <a:gd name="connsiteY12-2158" fmla="*/ 1109872 h 1348983"/>
              <a:gd name="connsiteX13-2159" fmla="*/ 145422 w 2498385"/>
              <a:gd name="connsiteY13-2160" fmla="*/ 1348983 h 1348983"/>
              <a:gd name="connsiteX0-2161" fmla="*/ 145422 w 2498385"/>
              <a:gd name="connsiteY0-2162" fmla="*/ 1348979 h 1348979"/>
              <a:gd name="connsiteX1-2163" fmla="*/ 265233 w 2498385"/>
              <a:gd name="connsiteY1-2164" fmla="*/ 1082916 h 1348979"/>
              <a:gd name="connsiteX2-2165" fmla="*/ 168235 w 2498385"/>
              <a:gd name="connsiteY2-2166" fmla="*/ 1092411 h 1348979"/>
              <a:gd name="connsiteX3-2167" fmla="*/ 1101972 w 2498385"/>
              <a:gd name="connsiteY3-2168" fmla="*/ 140212 h 1348979"/>
              <a:gd name="connsiteX4-2169" fmla="*/ 1513737 w 2498385"/>
              <a:gd name="connsiteY4-2170" fmla="*/ 131343 h 1348979"/>
              <a:gd name="connsiteX5-2171" fmla="*/ 2349036 w 2498385"/>
              <a:gd name="connsiteY5-2172" fmla="*/ 850315 h 1348979"/>
              <a:gd name="connsiteX6-2173" fmla="*/ 2264430 w 2498385"/>
              <a:gd name="connsiteY6-2174" fmla="*/ 864686 h 1348979"/>
              <a:gd name="connsiteX7-2175" fmla="*/ 2418414 w 2498385"/>
              <a:gd name="connsiteY7-2176" fmla="*/ 1107012 h 1348979"/>
              <a:gd name="connsiteX8-2177" fmla="*/ 2498385 w 2498385"/>
              <a:gd name="connsiteY8-2178" fmla="*/ 821283 h 1348979"/>
              <a:gd name="connsiteX9-2179" fmla="*/ 2432271 w 2498385"/>
              <a:gd name="connsiteY9-2180" fmla="*/ 841608 h 1348979"/>
              <a:gd name="connsiteX10-2181" fmla="*/ 1307243 w 2498385"/>
              <a:gd name="connsiteY10-2182" fmla="*/ 70 h 1348979"/>
              <a:gd name="connsiteX11-2183" fmla="*/ 85094 w 2498385"/>
              <a:gd name="connsiteY11-2184" fmla="*/ 1101982 h 1348979"/>
              <a:gd name="connsiteX12-2185" fmla="*/ 0 w 2498385"/>
              <a:gd name="connsiteY12-2186" fmla="*/ 1109868 h 1348979"/>
              <a:gd name="connsiteX13-2187" fmla="*/ 145422 w 2498385"/>
              <a:gd name="connsiteY13-2188" fmla="*/ 1348979 h 1348979"/>
              <a:gd name="connsiteX0-2189" fmla="*/ 145422 w 2498385"/>
              <a:gd name="connsiteY0-2190" fmla="*/ 1348979 h 1348979"/>
              <a:gd name="connsiteX1-2191" fmla="*/ 265233 w 2498385"/>
              <a:gd name="connsiteY1-2192" fmla="*/ 1082916 h 1348979"/>
              <a:gd name="connsiteX2-2193" fmla="*/ 168235 w 2498385"/>
              <a:gd name="connsiteY2-2194" fmla="*/ 1092411 h 1348979"/>
              <a:gd name="connsiteX3-2195" fmla="*/ 1101972 w 2498385"/>
              <a:gd name="connsiteY3-2196" fmla="*/ 140212 h 1348979"/>
              <a:gd name="connsiteX4-2197" fmla="*/ 1513737 w 2498385"/>
              <a:gd name="connsiteY4-2198" fmla="*/ 131343 h 1348979"/>
              <a:gd name="connsiteX5-2199" fmla="*/ 2349036 w 2498385"/>
              <a:gd name="connsiteY5-2200" fmla="*/ 850315 h 1348979"/>
              <a:gd name="connsiteX6-2201" fmla="*/ 2264430 w 2498385"/>
              <a:gd name="connsiteY6-2202" fmla="*/ 864686 h 1348979"/>
              <a:gd name="connsiteX7-2203" fmla="*/ 2418414 w 2498385"/>
              <a:gd name="connsiteY7-2204" fmla="*/ 1107012 h 1348979"/>
              <a:gd name="connsiteX8-2205" fmla="*/ 2498385 w 2498385"/>
              <a:gd name="connsiteY8-2206" fmla="*/ 821283 h 1348979"/>
              <a:gd name="connsiteX9-2207" fmla="*/ 2432271 w 2498385"/>
              <a:gd name="connsiteY9-2208" fmla="*/ 841608 h 1348979"/>
              <a:gd name="connsiteX10-2209" fmla="*/ 1307243 w 2498385"/>
              <a:gd name="connsiteY10-2210" fmla="*/ 70 h 1348979"/>
              <a:gd name="connsiteX11-2211" fmla="*/ 85094 w 2498385"/>
              <a:gd name="connsiteY11-2212" fmla="*/ 1101982 h 1348979"/>
              <a:gd name="connsiteX12-2213" fmla="*/ 0 w 2498385"/>
              <a:gd name="connsiteY12-2214" fmla="*/ 1109868 h 1348979"/>
              <a:gd name="connsiteX13-2215" fmla="*/ 145422 w 2498385"/>
              <a:gd name="connsiteY13-2216" fmla="*/ 1348979 h 134897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</a:cxnLst>
            <a:rect l="l" t="t" r="r" b="b"/>
            <a:pathLst>
              <a:path w="2498385" h="1348979">
                <a:moveTo>
                  <a:pt x="145422" y="1348979"/>
                </a:moveTo>
                <a:lnTo>
                  <a:pt x="265233" y="1082916"/>
                </a:lnTo>
                <a:lnTo>
                  <a:pt x="168235" y="1092411"/>
                </a:lnTo>
                <a:cubicBezTo>
                  <a:pt x="242124" y="661139"/>
                  <a:pt x="671163" y="286507"/>
                  <a:pt x="1101972" y="140212"/>
                </a:cubicBezTo>
                <a:cubicBezTo>
                  <a:pt x="1232191" y="117320"/>
                  <a:pt x="1292337" y="94414"/>
                  <a:pt x="1513737" y="131343"/>
                </a:cubicBezTo>
                <a:cubicBezTo>
                  <a:pt x="1589968" y="144058"/>
                  <a:pt x="2190696" y="435310"/>
                  <a:pt x="2349036" y="850315"/>
                </a:cubicBezTo>
                <a:lnTo>
                  <a:pt x="2264430" y="864686"/>
                </a:lnTo>
                <a:lnTo>
                  <a:pt x="2418414" y="1107012"/>
                </a:lnTo>
                <a:lnTo>
                  <a:pt x="2498385" y="821283"/>
                </a:lnTo>
                <a:lnTo>
                  <a:pt x="2432271" y="841608"/>
                </a:lnTo>
                <a:cubicBezTo>
                  <a:pt x="2312070" y="416571"/>
                  <a:pt x="1805288" y="-6259"/>
                  <a:pt x="1307243" y="70"/>
                </a:cubicBezTo>
                <a:cubicBezTo>
                  <a:pt x="808810" y="6404"/>
                  <a:pt x="127204" y="553355"/>
                  <a:pt x="85094" y="1101982"/>
                </a:cubicBezTo>
                <a:lnTo>
                  <a:pt x="0" y="1109868"/>
                </a:lnTo>
                <a:lnTo>
                  <a:pt x="145422" y="1348979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x-none" dirty="0">
              <a:solidFill>
                <a:schemeClr val="tx1"/>
              </a:solidFill>
            </a:endParaRPr>
          </a:p>
        </p:txBody>
      </p:sp>
      <p:sp>
        <p:nvSpPr>
          <p:cNvPr id="5" name="椭圆 2">
            <a:extLst>
              <a:ext uri="{FF2B5EF4-FFF2-40B4-BE49-F238E27FC236}">
                <a16:creationId xmlns:a16="http://schemas.microsoft.com/office/drawing/2014/main" id="{5EE8647C-3C86-7B25-C02E-FD3A64F69D00}"/>
              </a:ext>
            </a:extLst>
          </p:cNvPr>
          <p:cNvSpPr/>
          <p:nvPr/>
        </p:nvSpPr>
        <p:spPr>
          <a:xfrm>
            <a:off x="1507877" y="59586"/>
            <a:ext cx="8744487" cy="1345975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-1" fmla="*/ 162302 w 8290700"/>
              <a:gd name="connsiteY0-2" fmla="*/ 2423774 h 4757900"/>
              <a:gd name="connsiteX1-3" fmla="*/ 1139129 w 8290700"/>
              <a:gd name="connsiteY1-4" fmla="*/ 669643 h 4757900"/>
              <a:gd name="connsiteX2-5" fmla="*/ 4226501 w 8290700"/>
              <a:gd name="connsiteY2-6" fmla="*/ 89648 h 4757900"/>
              <a:gd name="connsiteX3-7" fmla="*/ 8290700 w 8290700"/>
              <a:gd name="connsiteY3-8" fmla="*/ 2423774 h 4757900"/>
              <a:gd name="connsiteX4-9" fmla="*/ 4226501 w 8290700"/>
              <a:gd name="connsiteY4-10" fmla="*/ 4757900 h 4757900"/>
              <a:gd name="connsiteX5" fmla="*/ 162302 w 8290700"/>
              <a:gd name="connsiteY5" fmla="*/ 2423774 h 4757900"/>
              <a:gd name="connsiteX0-11" fmla="*/ 162302 w 8453932"/>
              <a:gd name="connsiteY0-12" fmla="*/ 2334994 h 4669120"/>
              <a:gd name="connsiteX1-13" fmla="*/ 1139129 w 8453932"/>
              <a:gd name="connsiteY1-14" fmla="*/ 580863 h 4669120"/>
              <a:gd name="connsiteX2-15" fmla="*/ 4226501 w 8453932"/>
              <a:gd name="connsiteY2-16" fmla="*/ 868 h 4669120"/>
              <a:gd name="connsiteX3-17" fmla="*/ 7472553 w 8453932"/>
              <a:gd name="connsiteY3-18" fmla="*/ 677116 h 4669120"/>
              <a:gd name="connsiteX4-19" fmla="*/ 8290700 w 8453932"/>
              <a:gd name="connsiteY4-20" fmla="*/ 2334994 h 4669120"/>
              <a:gd name="connsiteX5-21" fmla="*/ 4226501 w 8453932"/>
              <a:gd name="connsiteY5-22" fmla="*/ 4669120 h 4669120"/>
              <a:gd name="connsiteX6" fmla="*/ 162302 w 8453932"/>
              <a:gd name="connsiteY6" fmla="*/ 2334994 h 4669120"/>
              <a:gd name="connsiteX0-23" fmla="*/ 380 w 8292010"/>
              <a:gd name="connsiteY0-24" fmla="*/ 2334994 h 4737634"/>
              <a:gd name="connsiteX1-25" fmla="*/ 977207 w 8292010"/>
              <a:gd name="connsiteY1-26" fmla="*/ 580863 h 4737634"/>
              <a:gd name="connsiteX2-27" fmla="*/ 4064579 w 8292010"/>
              <a:gd name="connsiteY2-28" fmla="*/ 868 h 4737634"/>
              <a:gd name="connsiteX3-29" fmla="*/ 7310631 w 8292010"/>
              <a:gd name="connsiteY3-30" fmla="*/ 677116 h 4737634"/>
              <a:gd name="connsiteX4-31" fmla="*/ 8128778 w 8292010"/>
              <a:gd name="connsiteY4-32" fmla="*/ 2334994 h 4737634"/>
              <a:gd name="connsiteX5-33" fmla="*/ 4064579 w 8292010"/>
              <a:gd name="connsiteY5-34" fmla="*/ 4669120 h 4737634"/>
              <a:gd name="connsiteX6-35" fmla="*/ 1054209 w 8292010"/>
              <a:gd name="connsiteY6-36" fmla="*/ 3958572 h 4737634"/>
              <a:gd name="connsiteX7" fmla="*/ 380 w 8292010"/>
              <a:gd name="connsiteY7" fmla="*/ 2334994 h 4737634"/>
              <a:gd name="connsiteX0-37" fmla="*/ 380 w 8160907"/>
              <a:gd name="connsiteY0-38" fmla="*/ 2334994 h 4676413"/>
              <a:gd name="connsiteX1-39" fmla="*/ 977207 w 8160907"/>
              <a:gd name="connsiteY1-40" fmla="*/ 580863 h 4676413"/>
              <a:gd name="connsiteX2-41" fmla="*/ 4064579 w 8160907"/>
              <a:gd name="connsiteY2-42" fmla="*/ 868 h 4676413"/>
              <a:gd name="connsiteX3-43" fmla="*/ 7310631 w 8160907"/>
              <a:gd name="connsiteY3-44" fmla="*/ 677116 h 4676413"/>
              <a:gd name="connsiteX4-45" fmla="*/ 8128778 w 8160907"/>
              <a:gd name="connsiteY4-46" fmla="*/ 2334994 h 4676413"/>
              <a:gd name="connsiteX5-47" fmla="*/ 7031498 w 8160907"/>
              <a:gd name="connsiteY5-48" fmla="*/ 4199203 h 4676413"/>
              <a:gd name="connsiteX6-49" fmla="*/ 4064579 w 8160907"/>
              <a:gd name="connsiteY6-50" fmla="*/ 4669120 h 4676413"/>
              <a:gd name="connsiteX7-51" fmla="*/ 1054209 w 8160907"/>
              <a:gd name="connsiteY7-52" fmla="*/ 3958572 h 4676413"/>
              <a:gd name="connsiteX8" fmla="*/ 380 w 8160907"/>
              <a:gd name="connsiteY8" fmla="*/ 2334994 h 4676413"/>
              <a:gd name="connsiteX0-53" fmla="*/ 62 w 8160589"/>
              <a:gd name="connsiteY0-54" fmla="*/ 2334994 h 4670006"/>
              <a:gd name="connsiteX1-55" fmla="*/ 976889 w 8160589"/>
              <a:gd name="connsiteY1-56" fmla="*/ 580863 h 4670006"/>
              <a:gd name="connsiteX2-57" fmla="*/ 4064261 w 8160589"/>
              <a:gd name="connsiteY2-58" fmla="*/ 868 h 4670006"/>
              <a:gd name="connsiteX3-59" fmla="*/ 7310313 w 8160589"/>
              <a:gd name="connsiteY3-60" fmla="*/ 677116 h 4670006"/>
              <a:gd name="connsiteX4-61" fmla="*/ 8128460 w 8160589"/>
              <a:gd name="connsiteY4-62" fmla="*/ 2334994 h 4670006"/>
              <a:gd name="connsiteX5-63" fmla="*/ 7031180 w 8160589"/>
              <a:gd name="connsiteY5-64" fmla="*/ 4199203 h 4670006"/>
              <a:gd name="connsiteX6-65" fmla="*/ 4064261 w 8160589"/>
              <a:gd name="connsiteY6-66" fmla="*/ 4669120 h 4670006"/>
              <a:gd name="connsiteX7-67" fmla="*/ 948013 w 8160589"/>
              <a:gd name="connsiteY7-68" fmla="*/ 4131826 h 4670006"/>
              <a:gd name="connsiteX8-69" fmla="*/ 62 w 8160589"/>
              <a:gd name="connsiteY8-70" fmla="*/ 2334994 h 4670006"/>
              <a:gd name="connsiteX0-71" fmla="*/ 3056 w 8163583"/>
              <a:gd name="connsiteY0-72" fmla="*/ 2353191 h 4688203"/>
              <a:gd name="connsiteX1-73" fmla="*/ 791407 w 8163583"/>
              <a:gd name="connsiteY1-74" fmla="*/ 387304 h 4688203"/>
              <a:gd name="connsiteX2-75" fmla="*/ 4067255 w 8163583"/>
              <a:gd name="connsiteY2-76" fmla="*/ 19065 h 4688203"/>
              <a:gd name="connsiteX3-77" fmla="*/ 7313307 w 8163583"/>
              <a:gd name="connsiteY3-78" fmla="*/ 695313 h 4688203"/>
              <a:gd name="connsiteX4-79" fmla="*/ 8131454 w 8163583"/>
              <a:gd name="connsiteY4-80" fmla="*/ 2353191 h 4688203"/>
              <a:gd name="connsiteX5-81" fmla="*/ 7034174 w 8163583"/>
              <a:gd name="connsiteY5-82" fmla="*/ 4217400 h 4688203"/>
              <a:gd name="connsiteX6-83" fmla="*/ 4067255 w 8163583"/>
              <a:gd name="connsiteY6-84" fmla="*/ 4687317 h 4688203"/>
              <a:gd name="connsiteX7-85" fmla="*/ 951007 w 8163583"/>
              <a:gd name="connsiteY7-86" fmla="*/ 4150023 h 4688203"/>
              <a:gd name="connsiteX8-87" fmla="*/ 3056 w 8163583"/>
              <a:gd name="connsiteY8-88" fmla="*/ 2353191 h 4688203"/>
              <a:gd name="connsiteX0-89" fmla="*/ 38786 w 8199313"/>
              <a:gd name="connsiteY0-90" fmla="*/ 2353191 h 4794578"/>
              <a:gd name="connsiteX1-91" fmla="*/ 827137 w 8199313"/>
              <a:gd name="connsiteY1-92" fmla="*/ 387304 h 4794578"/>
              <a:gd name="connsiteX2-93" fmla="*/ 4102985 w 8199313"/>
              <a:gd name="connsiteY2-94" fmla="*/ 19065 h 4794578"/>
              <a:gd name="connsiteX3-95" fmla="*/ 7349037 w 8199313"/>
              <a:gd name="connsiteY3-96" fmla="*/ 695313 h 4794578"/>
              <a:gd name="connsiteX4-97" fmla="*/ 8167184 w 8199313"/>
              <a:gd name="connsiteY4-98" fmla="*/ 2353191 h 4794578"/>
              <a:gd name="connsiteX5-99" fmla="*/ 7069904 w 8199313"/>
              <a:gd name="connsiteY5-100" fmla="*/ 4217400 h 4794578"/>
              <a:gd name="connsiteX6-101" fmla="*/ 4102985 w 8199313"/>
              <a:gd name="connsiteY6-102" fmla="*/ 4687317 h 4794578"/>
              <a:gd name="connsiteX7-103" fmla="*/ 549204 w 8199313"/>
              <a:gd name="connsiteY7-104" fmla="*/ 4563909 h 4794578"/>
              <a:gd name="connsiteX8-105" fmla="*/ 38786 w 8199313"/>
              <a:gd name="connsiteY8-106" fmla="*/ 2353191 h 4794578"/>
              <a:gd name="connsiteX0-107" fmla="*/ 38786 w 8199313"/>
              <a:gd name="connsiteY0-108" fmla="*/ 2353191 h 4802240"/>
              <a:gd name="connsiteX1-109" fmla="*/ 827137 w 8199313"/>
              <a:gd name="connsiteY1-110" fmla="*/ 387304 h 4802240"/>
              <a:gd name="connsiteX2-111" fmla="*/ 4102985 w 8199313"/>
              <a:gd name="connsiteY2-112" fmla="*/ 19065 h 4802240"/>
              <a:gd name="connsiteX3-113" fmla="*/ 7349037 w 8199313"/>
              <a:gd name="connsiteY3-114" fmla="*/ 695313 h 4802240"/>
              <a:gd name="connsiteX4-115" fmla="*/ 8167184 w 8199313"/>
              <a:gd name="connsiteY4-116" fmla="*/ 2353191 h 4802240"/>
              <a:gd name="connsiteX5-117" fmla="*/ 7460318 w 8199313"/>
              <a:gd name="connsiteY5-118" fmla="*/ 4602411 h 4802240"/>
              <a:gd name="connsiteX6-119" fmla="*/ 4102985 w 8199313"/>
              <a:gd name="connsiteY6-120" fmla="*/ 4687317 h 4802240"/>
              <a:gd name="connsiteX7-121" fmla="*/ 549204 w 8199313"/>
              <a:gd name="connsiteY7-122" fmla="*/ 4563909 h 4802240"/>
              <a:gd name="connsiteX8-123" fmla="*/ 38786 w 8199313"/>
              <a:gd name="connsiteY8-124" fmla="*/ 2353191 h 4802240"/>
              <a:gd name="connsiteX0-125" fmla="*/ 38786 w 8234668"/>
              <a:gd name="connsiteY0-126" fmla="*/ 2415359 h 4864408"/>
              <a:gd name="connsiteX1-127" fmla="*/ 827137 w 8234668"/>
              <a:gd name="connsiteY1-128" fmla="*/ 449472 h 4864408"/>
              <a:gd name="connsiteX2-129" fmla="*/ 4102985 w 8234668"/>
              <a:gd name="connsiteY2-130" fmla="*/ 81233 h 4864408"/>
              <a:gd name="connsiteX3-131" fmla="*/ 7618288 w 8234668"/>
              <a:gd name="connsiteY3-132" fmla="*/ 237716 h 4864408"/>
              <a:gd name="connsiteX4-133" fmla="*/ 8167184 w 8234668"/>
              <a:gd name="connsiteY4-134" fmla="*/ 2415359 h 4864408"/>
              <a:gd name="connsiteX5-135" fmla="*/ 7460318 w 8234668"/>
              <a:gd name="connsiteY5-136" fmla="*/ 4664579 h 4864408"/>
              <a:gd name="connsiteX6-137" fmla="*/ 4102985 w 8234668"/>
              <a:gd name="connsiteY6-138" fmla="*/ 4749485 h 4864408"/>
              <a:gd name="connsiteX7-139" fmla="*/ 549204 w 8234668"/>
              <a:gd name="connsiteY7-140" fmla="*/ 4626077 h 4864408"/>
              <a:gd name="connsiteX8-141" fmla="*/ 38786 w 8234668"/>
              <a:gd name="connsiteY8-142" fmla="*/ 2415359 h 4864408"/>
              <a:gd name="connsiteX0-143" fmla="*/ 38786 w 8234668"/>
              <a:gd name="connsiteY0-144" fmla="*/ 2415359 h 4864408"/>
              <a:gd name="connsiteX1-145" fmla="*/ 827137 w 8234668"/>
              <a:gd name="connsiteY1-146" fmla="*/ 449472 h 4864408"/>
              <a:gd name="connsiteX2-147" fmla="*/ 4102985 w 8234668"/>
              <a:gd name="connsiteY2-148" fmla="*/ 81233 h 4864408"/>
              <a:gd name="connsiteX3-149" fmla="*/ 7618288 w 8234668"/>
              <a:gd name="connsiteY3-150" fmla="*/ 237716 h 4864408"/>
              <a:gd name="connsiteX4-151" fmla="*/ 8167184 w 8234668"/>
              <a:gd name="connsiteY4-152" fmla="*/ 2444235 h 4864408"/>
              <a:gd name="connsiteX5-153" fmla="*/ 7460318 w 8234668"/>
              <a:gd name="connsiteY5-154" fmla="*/ 4664579 h 4864408"/>
              <a:gd name="connsiteX6-155" fmla="*/ 4102985 w 8234668"/>
              <a:gd name="connsiteY6-156" fmla="*/ 4749485 h 4864408"/>
              <a:gd name="connsiteX7-157" fmla="*/ 549204 w 8234668"/>
              <a:gd name="connsiteY7-158" fmla="*/ 4626077 h 4864408"/>
              <a:gd name="connsiteX8-159" fmla="*/ 38786 w 8234668"/>
              <a:gd name="connsiteY8-160" fmla="*/ 2415359 h 48644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35" y="connsiteY6-36"/>
              </a:cxn>
              <a:cxn ang="0">
                <a:pos x="connsiteX7-51" y="connsiteY7-52"/>
              </a:cxn>
              <a:cxn ang="0">
                <a:pos x="connsiteX8-69" y="connsiteY8-70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solidFill>
            <a:srgbClr val="002060"/>
          </a:solidFill>
          <a:ln w="19050">
            <a:solidFill>
              <a:schemeClr val="tx1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842A10"/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94050B-9985-7D1E-90CA-3A09B9E2D3DB}"/>
              </a:ext>
            </a:extLst>
          </p:cNvPr>
          <p:cNvSpPr txBox="1"/>
          <p:nvPr/>
        </p:nvSpPr>
        <p:spPr>
          <a:xfrm>
            <a:off x="1841562" y="87295"/>
            <a:ext cx="83449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Rô</a:t>
            </a:r>
            <a:r>
              <a:rPr lang="en-US" sz="2800" b="1" dirty="0">
                <a:solidFill>
                  <a:schemeClr val="bg1"/>
                </a:solidFill>
              </a:rPr>
              <a:t>- </a:t>
            </a:r>
            <a:r>
              <a:rPr lang="en-US" sz="2800" b="1" dirty="0" err="1">
                <a:solidFill>
                  <a:schemeClr val="bg1"/>
                </a:solidFill>
              </a:rPr>
              <a:t>bốt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cần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đổi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chỗ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hai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tảng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đá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nào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để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các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số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theo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thứ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tự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từ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bé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đến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lớn</a:t>
            </a:r>
            <a:r>
              <a:rPr lang="en-US" sz="2800" b="1" dirty="0">
                <a:solidFill>
                  <a:schemeClr val="bg1"/>
                </a:solidFill>
              </a:rPr>
              <a:t>? 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2924FA3-75D3-B5E6-5AD1-0F527CFFDA19}"/>
              </a:ext>
            </a:extLst>
          </p:cNvPr>
          <p:cNvSpPr/>
          <p:nvPr/>
        </p:nvSpPr>
        <p:spPr>
          <a:xfrm>
            <a:off x="1507877" y="525159"/>
            <a:ext cx="667370" cy="636857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3</a:t>
            </a:r>
          </a:p>
        </p:txBody>
      </p:sp>
      <p:pic>
        <p:nvPicPr>
          <p:cNvPr id="8" name="图片 10">
            <a:extLst>
              <a:ext uri="{FF2B5EF4-FFF2-40B4-BE49-F238E27FC236}">
                <a16:creationId xmlns:a16="http://schemas.microsoft.com/office/drawing/2014/main" id="{AD1D93BE-D835-322E-BE27-41088D6076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1443" y="3525446"/>
            <a:ext cx="3180667" cy="3180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997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24">
            <a:extLst>
              <a:ext uri="{FF2B5EF4-FFF2-40B4-BE49-F238E27FC236}">
                <a16:creationId xmlns:a16="http://schemas.microsoft.com/office/drawing/2014/main" id="{B715FAEC-698A-508E-BECE-E39F6EB1A020}"/>
              </a:ext>
            </a:extLst>
          </p:cNvPr>
          <p:cNvSpPr/>
          <p:nvPr/>
        </p:nvSpPr>
        <p:spPr>
          <a:xfrm>
            <a:off x="458863" y="1941884"/>
            <a:ext cx="11115156" cy="491611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B49817-6EFD-F47C-352E-0CC1FCB2DDAA}"/>
              </a:ext>
            </a:extLst>
          </p:cNvPr>
          <p:cNvSpPr txBox="1"/>
          <p:nvPr/>
        </p:nvSpPr>
        <p:spPr>
          <a:xfrm>
            <a:off x="5733182" y="2658847"/>
            <a:ext cx="3067995" cy="959481"/>
          </a:xfrm>
          <a:prstGeom prst="rect">
            <a:avLst/>
          </a:prstGeom>
          <a:noFill/>
        </p:spPr>
        <p:txBody>
          <a:bodyPr wrap="none" lIns="96762" tIns="48381" rIns="96762" bIns="48381" rtlCol="0">
            <a:spAutoFit/>
          </a:bodyPr>
          <a:lstStyle/>
          <a:p>
            <a:r>
              <a:rPr lang="zh-CN" altLang="en-US" sz="2800" b="1" dirty="0">
                <a:solidFill>
                  <a:schemeClr val="bg1"/>
                </a:solidFill>
                <a:cs typeface="+mn-ea"/>
                <a:sym typeface="+mn-lt"/>
              </a:rPr>
              <a:t>到第二大街怎么走</a:t>
            </a:r>
            <a:endParaRPr lang="en-US" altLang="zh-CN" sz="2800" b="1" dirty="0">
              <a:solidFill>
                <a:schemeClr val="bg1"/>
              </a:solidFill>
              <a:cs typeface="+mn-ea"/>
              <a:sym typeface="+mn-lt"/>
            </a:endParaRPr>
          </a:p>
          <a:p>
            <a:r>
              <a:rPr lang="zh-CN" altLang="en-US" sz="2800" b="1" dirty="0">
                <a:solidFill>
                  <a:schemeClr val="bg1"/>
                </a:solidFill>
                <a:cs typeface="+mn-ea"/>
                <a:sym typeface="+mn-lt"/>
              </a:rPr>
              <a:t>可以带我去吗？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5A20498-454F-B686-D90E-54936FC021F2}"/>
              </a:ext>
            </a:extLst>
          </p:cNvPr>
          <p:cNvSpPr/>
          <p:nvPr/>
        </p:nvSpPr>
        <p:spPr>
          <a:xfrm>
            <a:off x="173569" y="584357"/>
            <a:ext cx="570588" cy="570588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0014EA-7647-8027-8341-556DCE0ECA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sharpenSoften amount="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82" y="2721864"/>
            <a:ext cx="10372693" cy="2599944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5121C548-B6E3-A507-316E-85279395EC8E}"/>
              </a:ext>
            </a:extLst>
          </p:cNvPr>
          <p:cNvSpPr/>
          <p:nvPr/>
        </p:nvSpPr>
        <p:spPr>
          <a:xfrm>
            <a:off x="3273552" y="2615184"/>
            <a:ext cx="1664208" cy="195681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" name="Freeform 14">
            <a:extLst>
              <a:ext uri="{FF2B5EF4-FFF2-40B4-BE49-F238E27FC236}">
                <a16:creationId xmlns:a16="http://schemas.microsoft.com/office/drawing/2014/main" id="{9D3F05F1-420B-3E12-C841-0392A8C60712}"/>
              </a:ext>
            </a:extLst>
          </p:cNvPr>
          <p:cNvSpPr/>
          <p:nvPr/>
        </p:nvSpPr>
        <p:spPr>
          <a:xfrm rot="11129704" flipH="1">
            <a:off x="3956441" y="4925501"/>
            <a:ext cx="5214646" cy="1243465"/>
          </a:xfrm>
          <a:custGeom>
            <a:avLst/>
            <a:gdLst>
              <a:gd name="connsiteX0" fmla="*/ 213843 w 2709847"/>
              <a:gd name="connsiteY0" fmla="*/ 1358048 h 1358048"/>
              <a:gd name="connsiteX1" fmla="*/ 445489 w 2709847"/>
              <a:gd name="connsiteY1" fmla="*/ 1043051 h 1358048"/>
              <a:gd name="connsiteX2" fmla="*/ 264372 w 2709847"/>
              <a:gd name="connsiteY2" fmla="*/ 1063903 h 1358048"/>
              <a:gd name="connsiteX3" fmla="*/ 1092645 w 2709847"/>
              <a:gd name="connsiteY3" fmla="*/ 128740 h 1358048"/>
              <a:gd name="connsiteX4" fmla="*/ 1276161 w 2709847"/>
              <a:gd name="connsiteY4" fmla="*/ 81260 h 1358048"/>
              <a:gd name="connsiteX5" fmla="*/ 1464822 w 2709847"/>
              <a:gd name="connsiteY5" fmla="*/ 92560 h 1358048"/>
              <a:gd name="connsiteX6" fmla="*/ 2445173 w 2709847"/>
              <a:gd name="connsiteY6" fmla="*/ 821807 h 1358048"/>
              <a:gd name="connsiteX7" fmla="*/ 2263848 w 2709847"/>
              <a:gd name="connsiteY7" fmla="*/ 840774 h 1358048"/>
              <a:gd name="connsiteX8" fmla="*/ 2558356 w 2709847"/>
              <a:gd name="connsiteY8" fmla="*/ 1097966 h 1358048"/>
              <a:gd name="connsiteX9" fmla="*/ 2709847 w 2709847"/>
              <a:gd name="connsiteY9" fmla="*/ 794122 h 1358048"/>
              <a:gd name="connsiteX10" fmla="*/ 2528408 w 2709847"/>
              <a:gd name="connsiteY10" fmla="*/ 813100 h 1358048"/>
              <a:gd name="connsiteX11" fmla="*/ 1271793 w 2709847"/>
              <a:gd name="connsiteY11" fmla="*/ 491 h 1358048"/>
              <a:gd name="connsiteX12" fmla="*/ 1271984 w 2709847"/>
              <a:gd name="connsiteY12" fmla="*/ 13940 h 1358048"/>
              <a:gd name="connsiteX13" fmla="*/ 1269546 w 2709847"/>
              <a:gd name="connsiteY13" fmla="*/ 0 h 1358048"/>
              <a:gd name="connsiteX14" fmla="*/ 181231 w 2709847"/>
              <a:gd name="connsiteY14" fmla="*/ 1073474 h 1358048"/>
              <a:gd name="connsiteX15" fmla="*/ 0 w 2709847"/>
              <a:gd name="connsiteY15" fmla="*/ 1094339 h 1358048"/>
              <a:gd name="connsiteX0-1" fmla="*/ 213843 w 2709847"/>
              <a:gd name="connsiteY0-2" fmla="*/ 1357666 h 1357666"/>
              <a:gd name="connsiteX1-3" fmla="*/ 445489 w 2709847"/>
              <a:gd name="connsiteY1-4" fmla="*/ 1042669 h 1357666"/>
              <a:gd name="connsiteX2-5" fmla="*/ 264372 w 2709847"/>
              <a:gd name="connsiteY2-6" fmla="*/ 1063521 h 1357666"/>
              <a:gd name="connsiteX3-7" fmla="*/ 1092645 w 2709847"/>
              <a:gd name="connsiteY3-8" fmla="*/ 128358 h 1357666"/>
              <a:gd name="connsiteX4-9" fmla="*/ 1276161 w 2709847"/>
              <a:gd name="connsiteY4-10" fmla="*/ 80878 h 1357666"/>
              <a:gd name="connsiteX5-11" fmla="*/ 1464822 w 2709847"/>
              <a:gd name="connsiteY5-12" fmla="*/ 92178 h 1357666"/>
              <a:gd name="connsiteX6-13" fmla="*/ 2445173 w 2709847"/>
              <a:gd name="connsiteY6-14" fmla="*/ 821425 h 1357666"/>
              <a:gd name="connsiteX7-15" fmla="*/ 2263848 w 2709847"/>
              <a:gd name="connsiteY7-16" fmla="*/ 840392 h 1357666"/>
              <a:gd name="connsiteX8-17" fmla="*/ 2558356 w 2709847"/>
              <a:gd name="connsiteY8-18" fmla="*/ 1097584 h 1357666"/>
              <a:gd name="connsiteX9-19" fmla="*/ 2709847 w 2709847"/>
              <a:gd name="connsiteY9-20" fmla="*/ 793740 h 1357666"/>
              <a:gd name="connsiteX10-21" fmla="*/ 2528408 w 2709847"/>
              <a:gd name="connsiteY10-22" fmla="*/ 812718 h 1357666"/>
              <a:gd name="connsiteX11-23" fmla="*/ 1271793 w 2709847"/>
              <a:gd name="connsiteY11-24" fmla="*/ 109 h 1357666"/>
              <a:gd name="connsiteX12-25" fmla="*/ 1271984 w 2709847"/>
              <a:gd name="connsiteY12-26" fmla="*/ 13558 h 1357666"/>
              <a:gd name="connsiteX13-27" fmla="*/ 1265820 w 2709847"/>
              <a:gd name="connsiteY13-28" fmla="*/ 9305 h 1357666"/>
              <a:gd name="connsiteX14-29" fmla="*/ 181231 w 2709847"/>
              <a:gd name="connsiteY14-30" fmla="*/ 1073092 h 1357666"/>
              <a:gd name="connsiteX15-31" fmla="*/ 0 w 2709847"/>
              <a:gd name="connsiteY15-32" fmla="*/ 1093957 h 1357666"/>
              <a:gd name="connsiteX16" fmla="*/ 213843 w 2709847"/>
              <a:gd name="connsiteY16" fmla="*/ 1357666 h 1357666"/>
              <a:gd name="connsiteX0-33" fmla="*/ 213843 w 2709847"/>
              <a:gd name="connsiteY0-34" fmla="*/ 1357666 h 1357666"/>
              <a:gd name="connsiteX1-35" fmla="*/ 445489 w 2709847"/>
              <a:gd name="connsiteY1-36" fmla="*/ 1042669 h 1357666"/>
              <a:gd name="connsiteX2-37" fmla="*/ 264372 w 2709847"/>
              <a:gd name="connsiteY2-38" fmla="*/ 1063521 h 1357666"/>
              <a:gd name="connsiteX3-39" fmla="*/ 1092645 w 2709847"/>
              <a:gd name="connsiteY3-40" fmla="*/ 128358 h 1357666"/>
              <a:gd name="connsiteX4-41" fmla="*/ 1276161 w 2709847"/>
              <a:gd name="connsiteY4-42" fmla="*/ 80878 h 1357666"/>
              <a:gd name="connsiteX5-43" fmla="*/ 1464822 w 2709847"/>
              <a:gd name="connsiteY5-44" fmla="*/ 92178 h 1357666"/>
              <a:gd name="connsiteX6-45" fmla="*/ 2445173 w 2709847"/>
              <a:gd name="connsiteY6-46" fmla="*/ 821425 h 1357666"/>
              <a:gd name="connsiteX7-47" fmla="*/ 2263848 w 2709847"/>
              <a:gd name="connsiteY7-48" fmla="*/ 840392 h 1357666"/>
              <a:gd name="connsiteX8-49" fmla="*/ 2558356 w 2709847"/>
              <a:gd name="connsiteY8-50" fmla="*/ 1097584 h 1357666"/>
              <a:gd name="connsiteX9-51" fmla="*/ 2709847 w 2709847"/>
              <a:gd name="connsiteY9-52" fmla="*/ 793740 h 1357666"/>
              <a:gd name="connsiteX10-53" fmla="*/ 2528408 w 2709847"/>
              <a:gd name="connsiteY10-54" fmla="*/ 812718 h 1357666"/>
              <a:gd name="connsiteX11-55" fmla="*/ 1271793 w 2709847"/>
              <a:gd name="connsiteY11-56" fmla="*/ 109 h 1357666"/>
              <a:gd name="connsiteX12-57" fmla="*/ 1271984 w 2709847"/>
              <a:gd name="connsiteY12-58" fmla="*/ 13558 h 1357666"/>
              <a:gd name="connsiteX13-59" fmla="*/ 1256033 w 2709847"/>
              <a:gd name="connsiteY13-60" fmla="*/ 7063 h 1357666"/>
              <a:gd name="connsiteX14-61" fmla="*/ 181231 w 2709847"/>
              <a:gd name="connsiteY14-62" fmla="*/ 1073092 h 1357666"/>
              <a:gd name="connsiteX15-63" fmla="*/ 0 w 2709847"/>
              <a:gd name="connsiteY15-64" fmla="*/ 1093957 h 1357666"/>
              <a:gd name="connsiteX16-65" fmla="*/ 213843 w 2709847"/>
              <a:gd name="connsiteY16-66" fmla="*/ 1357666 h 1357666"/>
              <a:gd name="connsiteX0-67" fmla="*/ 213843 w 2709847"/>
              <a:gd name="connsiteY0-68" fmla="*/ 1357666 h 1357666"/>
              <a:gd name="connsiteX1-69" fmla="*/ 445489 w 2709847"/>
              <a:gd name="connsiteY1-70" fmla="*/ 1042669 h 1357666"/>
              <a:gd name="connsiteX2-71" fmla="*/ 264372 w 2709847"/>
              <a:gd name="connsiteY2-72" fmla="*/ 1063521 h 1357666"/>
              <a:gd name="connsiteX3-73" fmla="*/ 1092645 w 2709847"/>
              <a:gd name="connsiteY3-74" fmla="*/ 128358 h 1357666"/>
              <a:gd name="connsiteX4-75" fmla="*/ 1276161 w 2709847"/>
              <a:gd name="connsiteY4-76" fmla="*/ 80878 h 1357666"/>
              <a:gd name="connsiteX5-77" fmla="*/ 1464822 w 2709847"/>
              <a:gd name="connsiteY5-78" fmla="*/ 92178 h 1357666"/>
              <a:gd name="connsiteX6-79" fmla="*/ 2445173 w 2709847"/>
              <a:gd name="connsiteY6-80" fmla="*/ 821425 h 1357666"/>
              <a:gd name="connsiteX7-81" fmla="*/ 2263848 w 2709847"/>
              <a:gd name="connsiteY7-82" fmla="*/ 840392 h 1357666"/>
              <a:gd name="connsiteX8-83" fmla="*/ 2558356 w 2709847"/>
              <a:gd name="connsiteY8-84" fmla="*/ 1097584 h 1357666"/>
              <a:gd name="connsiteX9-85" fmla="*/ 2709847 w 2709847"/>
              <a:gd name="connsiteY9-86" fmla="*/ 793740 h 1357666"/>
              <a:gd name="connsiteX10-87" fmla="*/ 2528408 w 2709847"/>
              <a:gd name="connsiteY10-88" fmla="*/ 812718 h 1357666"/>
              <a:gd name="connsiteX11-89" fmla="*/ 1271793 w 2709847"/>
              <a:gd name="connsiteY11-90" fmla="*/ 109 h 1357666"/>
              <a:gd name="connsiteX12-91" fmla="*/ 1271984 w 2709847"/>
              <a:gd name="connsiteY12-92" fmla="*/ 13558 h 1357666"/>
              <a:gd name="connsiteX13-93" fmla="*/ 1237072 w 2709847"/>
              <a:gd name="connsiteY13-94" fmla="*/ 8899 h 1357666"/>
              <a:gd name="connsiteX14-95" fmla="*/ 181231 w 2709847"/>
              <a:gd name="connsiteY14-96" fmla="*/ 1073092 h 1357666"/>
              <a:gd name="connsiteX15-97" fmla="*/ 0 w 2709847"/>
              <a:gd name="connsiteY15-98" fmla="*/ 1093957 h 1357666"/>
              <a:gd name="connsiteX16-99" fmla="*/ 213843 w 2709847"/>
              <a:gd name="connsiteY16-100" fmla="*/ 1357666 h 1357666"/>
              <a:gd name="connsiteX0-101" fmla="*/ 213843 w 2709847"/>
              <a:gd name="connsiteY0-102" fmla="*/ 1385572 h 1385572"/>
              <a:gd name="connsiteX1-103" fmla="*/ 445489 w 2709847"/>
              <a:gd name="connsiteY1-104" fmla="*/ 1070575 h 1385572"/>
              <a:gd name="connsiteX2-105" fmla="*/ 264372 w 2709847"/>
              <a:gd name="connsiteY2-106" fmla="*/ 1091427 h 1385572"/>
              <a:gd name="connsiteX3-107" fmla="*/ 1092645 w 2709847"/>
              <a:gd name="connsiteY3-108" fmla="*/ 156264 h 1385572"/>
              <a:gd name="connsiteX4-109" fmla="*/ 1276161 w 2709847"/>
              <a:gd name="connsiteY4-110" fmla="*/ 108784 h 1385572"/>
              <a:gd name="connsiteX5-111" fmla="*/ 1464822 w 2709847"/>
              <a:gd name="connsiteY5-112" fmla="*/ 120084 h 1385572"/>
              <a:gd name="connsiteX6-113" fmla="*/ 2445173 w 2709847"/>
              <a:gd name="connsiteY6-114" fmla="*/ 849331 h 1385572"/>
              <a:gd name="connsiteX7-115" fmla="*/ 2263848 w 2709847"/>
              <a:gd name="connsiteY7-116" fmla="*/ 868298 h 1385572"/>
              <a:gd name="connsiteX8-117" fmla="*/ 2558356 w 2709847"/>
              <a:gd name="connsiteY8-118" fmla="*/ 1125490 h 1385572"/>
              <a:gd name="connsiteX9-119" fmla="*/ 2709847 w 2709847"/>
              <a:gd name="connsiteY9-120" fmla="*/ 821646 h 1385572"/>
              <a:gd name="connsiteX10-121" fmla="*/ 2528408 w 2709847"/>
              <a:gd name="connsiteY10-122" fmla="*/ 840624 h 1385572"/>
              <a:gd name="connsiteX11-123" fmla="*/ 1271793 w 2709847"/>
              <a:gd name="connsiteY11-124" fmla="*/ 28015 h 1385572"/>
              <a:gd name="connsiteX12-125" fmla="*/ 1268008 w 2709847"/>
              <a:gd name="connsiteY12-126" fmla="*/ 381 h 1385572"/>
              <a:gd name="connsiteX13-127" fmla="*/ 1237072 w 2709847"/>
              <a:gd name="connsiteY13-128" fmla="*/ 36805 h 1385572"/>
              <a:gd name="connsiteX14-129" fmla="*/ 181231 w 2709847"/>
              <a:gd name="connsiteY14-130" fmla="*/ 1100998 h 1385572"/>
              <a:gd name="connsiteX15-131" fmla="*/ 0 w 2709847"/>
              <a:gd name="connsiteY15-132" fmla="*/ 1121863 h 1385572"/>
              <a:gd name="connsiteX16-133" fmla="*/ 213843 w 2709847"/>
              <a:gd name="connsiteY16-134" fmla="*/ 1385572 h 1385572"/>
              <a:gd name="connsiteX0-135" fmla="*/ 213843 w 2709847"/>
              <a:gd name="connsiteY0-136" fmla="*/ 1470683 h 1470683"/>
              <a:gd name="connsiteX1-137" fmla="*/ 445489 w 2709847"/>
              <a:gd name="connsiteY1-138" fmla="*/ 1155686 h 1470683"/>
              <a:gd name="connsiteX2-139" fmla="*/ 264372 w 2709847"/>
              <a:gd name="connsiteY2-140" fmla="*/ 1176538 h 1470683"/>
              <a:gd name="connsiteX3-141" fmla="*/ 1092645 w 2709847"/>
              <a:gd name="connsiteY3-142" fmla="*/ 241375 h 1470683"/>
              <a:gd name="connsiteX4-143" fmla="*/ 1276161 w 2709847"/>
              <a:gd name="connsiteY4-144" fmla="*/ 193895 h 1470683"/>
              <a:gd name="connsiteX5-145" fmla="*/ 1464822 w 2709847"/>
              <a:gd name="connsiteY5-146" fmla="*/ 205195 h 1470683"/>
              <a:gd name="connsiteX6-147" fmla="*/ 2445173 w 2709847"/>
              <a:gd name="connsiteY6-148" fmla="*/ 934442 h 1470683"/>
              <a:gd name="connsiteX7-149" fmla="*/ 2263848 w 2709847"/>
              <a:gd name="connsiteY7-150" fmla="*/ 953409 h 1470683"/>
              <a:gd name="connsiteX8-151" fmla="*/ 2558356 w 2709847"/>
              <a:gd name="connsiteY8-152" fmla="*/ 1210601 h 1470683"/>
              <a:gd name="connsiteX9-153" fmla="*/ 2709847 w 2709847"/>
              <a:gd name="connsiteY9-154" fmla="*/ 906757 h 1470683"/>
              <a:gd name="connsiteX10-155" fmla="*/ 2528408 w 2709847"/>
              <a:gd name="connsiteY10-156" fmla="*/ 925735 h 1470683"/>
              <a:gd name="connsiteX11-157" fmla="*/ 1271793 w 2709847"/>
              <a:gd name="connsiteY11-158" fmla="*/ 113126 h 1470683"/>
              <a:gd name="connsiteX12-159" fmla="*/ 1237072 w 2709847"/>
              <a:gd name="connsiteY12-160" fmla="*/ 121916 h 1470683"/>
              <a:gd name="connsiteX13-161" fmla="*/ 181231 w 2709847"/>
              <a:gd name="connsiteY13-162" fmla="*/ 1186109 h 1470683"/>
              <a:gd name="connsiteX14-163" fmla="*/ 0 w 2709847"/>
              <a:gd name="connsiteY14-164" fmla="*/ 1206974 h 1470683"/>
              <a:gd name="connsiteX15-165" fmla="*/ 213843 w 2709847"/>
              <a:gd name="connsiteY15-166" fmla="*/ 1470683 h 1470683"/>
              <a:gd name="connsiteX0-167" fmla="*/ 213843 w 2709847"/>
              <a:gd name="connsiteY0-168" fmla="*/ 1428910 h 1428910"/>
              <a:gd name="connsiteX1-169" fmla="*/ 445489 w 2709847"/>
              <a:gd name="connsiteY1-170" fmla="*/ 1113913 h 1428910"/>
              <a:gd name="connsiteX2-171" fmla="*/ 264372 w 2709847"/>
              <a:gd name="connsiteY2-172" fmla="*/ 1134765 h 1428910"/>
              <a:gd name="connsiteX3-173" fmla="*/ 1092645 w 2709847"/>
              <a:gd name="connsiteY3-174" fmla="*/ 199602 h 1428910"/>
              <a:gd name="connsiteX4-175" fmla="*/ 1276161 w 2709847"/>
              <a:gd name="connsiteY4-176" fmla="*/ 152122 h 1428910"/>
              <a:gd name="connsiteX5-177" fmla="*/ 1464822 w 2709847"/>
              <a:gd name="connsiteY5-178" fmla="*/ 163422 h 1428910"/>
              <a:gd name="connsiteX6-179" fmla="*/ 2445173 w 2709847"/>
              <a:gd name="connsiteY6-180" fmla="*/ 892669 h 1428910"/>
              <a:gd name="connsiteX7-181" fmla="*/ 2263848 w 2709847"/>
              <a:gd name="connsiteY7-182" fmla="*/ 911636 h 1428910"/>
              <a:gd name="connsiteX8-183" fmla="*/ 2558356 w 2709847"/>
              <a:gd name="connsiteY8-184" fmla="*/ 1168828 h 1428910"/>
              <a:gd name="connsiteX9-185" fmla="*/ 2709847 w 2709847"/>
              <a:gd name="connsiteY9-186" fmla="*/ 864984 h 1428910"/>
              <a:gd name="connsiteX10-187" fmla="*/ 2528408 w 2709847"/>
              <a:gd name="connsiteY10-188" fmla="*/ 883962 h 1428910"/>
              <a:gd name="connsiteX11-189" fmla="*/ 1271793 w 2709847"/>
              <a:gd name="connsiteY11-190" fmla="*/ 71353 h 1428910"/>
              <a:gd name="connsiteX12-191" fmla="*/ 1237072 w 2709847"/>
              <a:gd name="connsiteY12-192" fmla="*/ 80143 h 1428910"/>
              <a:gd name="connsiteX13-193" fmla="*/ 181231 w 2709847"/>
              <a:gd name="connsiteY13-194" fmla="*/ 1144336 h 1428910"/>
              <a:gd name="connsiteX14-195" fmla="*/ 0 w 2709847"/>
              <a:gd name="connsiteY14-196" fmla="*/ 1165201 h 1428910"/>
              <a:gd name="connsiteX15-197" fmla="*/ 213843 w 2709847"/>
              <a:gd name="connsiteY15-198" fmla="*/ 1428910 h 1428910"/>
              <a:gd name="connsiteX0-199" fmla="*/ 213843 w 2709847"/>
              <a:gd name="connsiteY0-200" fmla="*/ 1357666 h 1357666"/>
              <a:gd name="connsiteX1-201" fmla="*/ 445489 w 2709847"/>
              <a:gd name="connsiteY1-202" fmla="*/ 1042669 h 1357666"/>
              <a:gd name="connsiteX2-203" fmla="*/ 264372 w 2709847"/>
              <a:gd name="connsiteY2-204" fmla="*/ 1063521 h 1357666"/>
              <a:gd name="connsiteX3-205" fmla="*/ 1092645 w 2709847"/>
              <a:gd name="connsiteY3-206" fmla="*/ 128358 h 1357666"/>
              <a:gd name="connsiteX4-207" fmla="*/ 1276161 w 2709847"/>
              <a:gd name="connsiteY4-208" fmla="*/ 80878 h 1357666"/>
              <a:gd name="connsiteX5-209" fmla="*/ 1464822 w 2709847"/>
              <a:gd name="connsiteY5-210" fmla="*/ 92178 h 1357666"/>
              <a:gd name="connsiteX6-211" fmla="*/ 2445173 w 2709847"/>
              <a:gd name="connsiteY6-212" fmla="*/ 821425 h 1357666"/>
              <a:gd name="connsiteX7-213" fmla="*/ 2263848 w 2709847"/>
              <a:gd name="connsiteY7-214" fmla="*/ 840392 h 1357666"/>
              <a:gd name="connsiteX8-215" fmla="*/ 2558356 w 2709847"/>
              <a:gd name="connsiteY8-216" fmla="*/ 1097584 h 1357666"/>
              <a:gd name="connsiteX9-217" fmla="*/ 2709847 w 2709847"/>
              <a:gd name="connsiteY9-218" fmla="*/ 793740 h 1357666"/>
              <a:gd name="connsiteX10-219" fmla="*/ 2528408 w 2709847"/>
              <a:gd name="connsiteY10-220" fmla="*/ 812718 h 1357666"/>
              <a:gd name="connsiteX11-221" fmla="*/ 1271793 w 2709847"/>
              <a:gd name="connsiteY11-222" fmla="*/ 109 h 1357666"/>
              <a:gd name="connsiteX12-223" fmla="*/ 1237072 w 2709847"/>
              <a:gd name="connsiteY12-224" fmla="*/ 8899 h 1357666"/>
              <a:gd name="connsiteX13-225" fmla="*/ 181231 w 2709847"/>
              <a:gd name="connsiteY13-226" fmla="*/ 1073092 h 1357666"/>
              <a:gd name="connsiteX14-227" fmla="*/ 0 w 2709847"/>
              <a:gd name="connsiteY14-228" fmla="*/ 1093957 h 1357666"/>
              <a:gd name="connsiteX15-229" fmla="*/ 213843 w 2709847"/>
              <a:gd name="connsiteY15-230" fmla="*/ 1357666 h 1357666"/>
              <a:gd name="connsiteX0-231" fmla="*/ 213843 w 2709847"/>
              <a:gd name="connsiteY0-232" fmla="*/ 1361029 h 1361029"/>
              <a:gd name="connsiteX1-233" fmla="*/ 445489 w 2709847"/>
              <a:gd name="connsiteY1-234" fmla="*/ 1046032 h 1361029"/>
              <a:gd name="connsiteX2-235" fmla="*/ 264372 w 2709847"/>
              <a:gd name="connsiteY2-236" fmla="*/ 1066884 h 1361029"/>
              <a:gd name="connsiteX3-237" fmla="*/ 1092645 w 2709847"/>
              <a:gd name="connsiteY3-238" fmla="*/ 131721 h 1361029"/>
              <a:gd name="connsiteX4-239" fmla="*/ 1276161 w 2709847"/>
              <a:gd name="connsiteY4-240" fmla="*/ 84241 h 1361029"/>
              <a:gd name="connsiteX5-241" fmla="*/ 1464822 w 2709847"/>
              <a:gd name="connsiteY5-242" fmla="*/ 95541 h 1361029"/>
              <a:gd name="connsiteX6-243" fmla="*/ 2445173 w 2709847"/>
              <a:gd name="connsiteY6-244" fmla="*/ 824788 h 1361029"/>
              <a:gd name="connsiteX7-245" fmla="*/ 2263848 w 2709847"/>
              <a:gd name="connsiteY7-246" fmla="*/ 843755 h 1361029"/>
              <a:gd name="connsiteX8-247" fmla="*/ 2558356 w 2709847"/>
              <a:gd name="connsiteY8-248" fmla="*/ 1100947 h 1361029"/>
              <a:gd name="connsiteX9-249" fmla="*/ 2709847 w 2709847"/>
              <a:gd name="connsiteY9-250" fmla="*/ 797103 h 1361029"/>
              <a:gd name="connsiteX10-251" fmla="*/ 2528408 w 2709847"/>
              <a:gd name="connsiteY10-252" fmla="*/ 816081 h 1361029"/>
              <a:gd name="connsiteX11-253" fmla="*/ 1306555 w 2709847"/>
              <a:gd name="connsiteY11-254" fmla="*/ 107 h 1361029"/>
              <a:gd name="connsiteX12-255" fmla="*/ 1237072 w 2709847"/>
              <a:gd name="connsiteY12-256" fmla="*/ 12262 h 1361029"/>
              <a:gd name="connsiteX13-257" fmla="*/ 181231 w 2709847"/>
              <a:gd name="connsiteY13-258" fmla="*/ 1076455 h 1361029"/>
              <a:gd name="connsiteX14-259" fmla="*/ 0 w 2709847"/>
              <a:gd name="connsiteY14-260" fmla="*/ 1097320 h 1361029"/>
              <a:gd name="connsiteX15-261" fmla="*/ 213843 w 2709847"/>
              <a:gd name="connsiteY15-262" fmla="*/ 1361029 h 1361029"/>
              <a:gd name="connsiteX0-263" fmla="*/ 213843 w 2709847"/>
              <a:gd name="connsiteY0-264" fmla="*/ 1361029 h 1361029"/>
              <a:gd name="connsiteX1-265" fmla="*/ 445489 w 2709847"/>
              <a:gd name="connsiteY1-266" fmla="*/ 1046032 h 1361029"/>
              <a:gd name="connsiteX2-267" fmla="*/ 264372 w 2709847"/>
              <a:gd name="connsiteY2-268" fmla="*/ 1066884 h 1361029"/>
              <a:gd name="connsiteX3-269" fmla="*/ 1092645 w 2709847"/>
              <a:gd name="connsiteY3-270" fmla="*/ 131721 h 1361029"/>
              <a:gd name="connsiteX4-271" fmla="*/ 1276161 w 2709847"/>
              <a:gd name="connsiteY4-272" fmla="*/ 84241 h 1361029"/>
              <a:gd name="connsiteX5-273" fmla="*/ 1464822 w 2709847"/>
              <a:gd name="connsiteY5-274" fmla="*/ 95541 h 1361029"/>
              <a:gd name="connsiteX6-275" fmla="*/ 2445173 w 2709847"/>
              <a:gd name="connsiteY6-276" fmla="*/ 824788 h 1361029"/>
              <a:gd name="connsiteX7-277" fmla="*/ 2263848 w 2709847"/>
              <a:gd name="connsiteY7-278" fmla="*/ 843755 h 1361029"/>
              <a:gd name="connsiteX8-279" fmla="*/ 2558356 w 2709847"/>
              <a:gd name="connsiteY8-280" fmla="*/ 1100947 h 1361029"/>
              <a:gd name="connsiteX9-281" fmla="*/ 2709847 w 2709847"/>
              <a:gd name="connsiteY9-282" fmla="*/ 797103 h 1361029"/>
              <a:gd name="connsiteX10-283" fmla="*/ 2528408 w 2709847"/>
              <a:gd name="connsiteY10-284" fmla="*/ 816081 h 1361029"/>
              <a:gd name="connsiteX11-285" fmla="*/ 1306555 w 2709847"/>
              <a:gd name="connsiteY11-286" fmla="*/ 107 h 1361029"/>
              <a:gd name="connsiteX12-287" fmla="*/ 1237072 w 2709847"/>
              <a:gd name="connsiteY12-288" fmla="*/ 12262 h 1361029"/>
              <a:gd name="connsiteX13-289" fmla="*/ 181231 w 2709847"/>
              <a:gd name="connsiteY13-290" fmla="*/ 1076455 h 1361029"/>
              <a:gd name="connsiteX14-291" fmla="*/ 0 w 2709847"/>
              <a:gd name="connsiteY14-292" fmla="*/ 1097320 h 1361029"/>
              <a:gd name="connsiteX15-293" fmla="*/ 213843 w 2709847"/>
              <a:gd name="connsiteY15-294" fmla="*/ 1361029 h 1361029"/>
              <a:gd name="connsiteX0-295" fmla="*/ 213843 w 2709847"/>
              <a:gd name="connsiteY0-296" fmla="*/ 1361159 h 1361159"/>
              <a:gd name="connsiteX1-297" fmla="*/ 445489 w 2709847"/>
              <a:gd name="connsiteY1-298" fmla="*/ 1046162 h 1361159"/>
              <a:gd name="connsiteX2-299" fmla="*/ 264372 w 2709847"/>
              <a:gd name="connsiteY2-300" fmla="*/ 1067014 h 1361159"/>
              <a:gd name="connsiteX3-301" fmla="*/ 1092645 w 2709847"/>
              <a:gd name="connsiteY3-302" fmla="*/ 131851 h 1361159"/>
              <a:gd name="connsiteX4-303" fmla="*/ 1276161 w 2709847"/>
              <a:gd name="connsiteY4-304" fmla="*/ 84371 h 1361159"/>
              <a:gd name="connsiteX5-305" fmla="*/ 1464822 w 2709847"/>
              <a:gd name="connsiteY5-306" fmla="*/ 95671 h 1361159"/>
              <a:gd name="connsiteX6-307" fmla="*/ 2445173 w 2709847"/>
              <a:gd name="connsiteY6-308" fmla="*/ 824918 h 1361159"/>
              <a:gd name="connsiteX7-309" fmla="*/ 2263848 w 2709847"/>
              <a:gd name="connsiteY7-310" fmla="*/ 843885 h 1361159"/>
              <a:gd name="connsiteX8-311" fmla="*/ 2558356 w 2709847"/>
              <a:gd name="connsiteY8-312" fmla="*/ 1101077 h 1361159"/>
              <a:gd name="connsiteX9-313" fmla="*/ 2709847 w 2709847"/>
              <a:gd name="connsiteY9-314" fmla="*/ 797233 h 1361159"/>
              <a:gd name="connsiteX10-315" fmla="*/ 2528408 w 2709847"/>
              <a:gd name="connsiteY10-316" fmla="*/ 816211 h 1361159"/>
              <a:gd name="connsiteX11-317" fmla="*/ 1306555 w 2709847"/>
              <a:gd name="connsiteY11-318" fmla="*/ 237 h 1361159"/>
              <a:gd name="connsiteX12-319" fmla="*/ 1237072 w 2709847"/>
              <a:gd name="connsiteY12-320" fmla="*/ 12392 h 1361159"/>
              <a:gd name="connsiteX13-321" fmla="*/ 181231 w 2709847"/>
              <a:gd name="connsiteY13-322" fmla="*/ 1076585 h 1361159"/>
              <a:gd name="connsiteX14-323" fmla="*/ 0 w 2709847"/>
              <a:gd name="connsiteY14-324" fmla="*/ 1097450 h 1361159"/>
              <a:gd name="connsiteX15-325" fmla="*/ 213843 w 2709847"/>
              <a:gd name="connsiteY15-326" fmla="*/ 1361159 h 1361159"/>
              <a:gd name="connsiteX0-327" fmla="*/ 213843 w 2709847"/>
              <a:gd name="connsiteY0-328" fmla="*/ 1364828 h 1364828"/>
              <a:gd name="connsiteX1-329" fmla="*/ 445489 w 2709847"/>
              <a:gd name="connsiteY1-330" fmla="*/ 1049831 h 1364828"/>
              <a:gd name="connsiteX2-331" fmla="*/ 264372 w 2709847"/>
              <a:gd name="connsiteY2-332" fmla="*/ 1070683 h 1364828"/>
              <a:gd name="connsiteX3-333" fmla="*/ 1092645 w 2709847"/>
              <a:gd name="connsiteY3-334" fmla="*/ 135520 h 1364828"/>
              <a:gd name="connsiteX4-335" fmla="*/ 1276161 w 2709847"/>
              <a:gd name="connsiteY4-336" fmla="*/ 88040 h 1364828"/>
              <a:gd name="connsiteX5-337" fmla="*/ 1464822 w 2709847"/>
              <a:gd name="connsiteY5-338" fmla="*/ 99340 h 1364828"/>
              <a:gd name="connsiteX6-339" fmla="*/ 2445173 w 2709847"/>
              <a:gd name="connsiteY6-340" fmla="*/ 828587 h 1364828"/>
              <a:gd name="connsiteX7-341" fmla="*/ 2263848 w 2709847"/>
              <a:gd name="connsiteY7-342" fmla="*/ 847554 h 1364828"/>
              <a:gd name="connsiteX8-343" fmla="*/ 2558356 w 2709847"/>
              <a:gd name="connsiteY8-344" fmla="*/ 1104746 h 1364828"/>
              <a:gd name="connsiteX9-345" fmla="*/ 2709847 w 2709847"/>
              <a:gd name="connsiteY9-346" fmla="*/ 800902 h 1364828"/>
              <a:gd name="connsiteX10-347" fmla="*/ 2528408 w 2709847"/>
              <a:gd name="connsiteY10-348" fmla="*/ 819880 h 1364828"/>
              <a:gd name="connsiteX11-349" fmla="*/ 1344477 w 2709847"/>
              <a:gd name="connsiteY11-350" fmla="*/ 235 h 1364828"/>
              <a:gd name="connsiteX12-351" fmla="*/ 1237072 w 2709847"/>
              <a:gd name="connsiteY12-352" fmla="*/ 16061 h 1364828"/>
              <a:gd name="connsiteX13-353" fmla="*/ 181231 w 2709847"/>
              <a:gd name="connsiteY13-354" fmla="*/ 1080254 h 1364828"/>
              <a:gd name="connsiteX14-355" fmla="*/ 0 w 2709847"/>
              <a:gd name="connsiteY14-356" fmla="*/ 1101119 h 1364828"/>
              <a:gd name="connsiteX15-357" fmla="*/ 213843 w 2709847"/>
              <a:gd name="connsiteY15-358" fmla="*/ 1364828 h 1364828"/>
              <a:gd name="connsiteX0-359" fmla="*/ 213843 w 2709847"/>
              <a:gd name="connsiteY0-360" fmla="*/ 1364593 h 1364593"/>
              <a:gd name="connsiteX1-361" fmla="*/ 445489 w 2709847"/>
              <a:gd name="connsiteY1-362" fmla="*/ 1049596 h 1364593"/>
              <a:gd name="connsiteX2-363" fmla="*/ 264372 w 2709847"/>
              <a:gd name="connsiteY2-364" fmla="*/ 1070448 h 1364593"/>
              <a:gd name="connsiteX3-365" fmla="*/ 1092645 w 2709847"/>
              <a:gd name="connsiteY3-366" fmla="*/ 135285 h 1364593"/>
              <a:gd name="connsiteX4-367" fmla="*/ 1276161 w 2709847"/>
              <a:gd name="connsiteY4-368" fmla="*/ 87805 h 1364593"/>
              <a:gd name="connsiteX5-369" fmla="*/ 1464822 w 2709847"/>
              <a:gd name="connsiteY5-370" fmla="*/ 99105 h 1364593"/>
              <a:gd name="connsiteX6-371" fmla="*/ 2445173 w 2709847"/>
              <a:gd name="connsiteY6-372" fmla="*/ 828352 h 1364593"/>
              <a:gd name="connsiteX7-373" fmla="*/ 2263848 w 2709847"/>
              <a:gd name="connsiteY7-374" fmla="*/ 847319 h 1364593"/>
              <a:gd name="connsiteX8-375" fmla="*/ 2558356 w 2709847"/>
              <a:gd name="connsiteY8-376" fmla="*/ 1104511 h 1364593"/>
              <a:gd name="connsiteX9-377" fmla="*/ 2709847 w 2709847"/>
              <a:gd name="connsiteY9-378" fmla="*/ 800667 h 1364593"/>
              <a:gd name="connsiteX10-379" fmla="*/ 2528408 w 2709847"/>
              <a:gd name="connsiteY10-380" fmla="*/ 819645 h 1364593"/>
              <a:gd name="connsiteX11-381" fmla="*/ 1344477 w 2709847"/>
              <a:gd name="connsiteY11-382" fmla="*/ 0 h 1364593"/>
              <a:gd name="connsiteX12-383" fmla="*/ 1237072 w 2709847"/>
              <a:gd name="connsiteY12-384" fmla="*/ 15826 h 1364593"/>
              <a:gd name="connsiteX13-385" fmla="*/ 181231 w 2709847"/>
              <a:gd name="connsiteY13-386" fmla="*/ 1080019 h 1364593"/>
              <a:gd name="connsiteX14-387" fmla="*/ 0 w 2709847"/>
              <a:gd name="connsiteY14-388" fmla="*/ 1100884 h 1364593"/>
              <a:gd name="connsiteX15-389" fmla="*/ 213843 w 2709847"/>
              <a:gd name="connsiteY15-390" fmla="*/ 1364593 h 1364593"/>
              <a:gd name="connsiteX0-391" fmla="*/ 213843 w 2709847"/>
              <a:gd name="connsiteY0-392" fmla="*/ 1364593 h 1364593"/>
              <a:gd name="connsiteX1-393" fmla="*/ 445489 w 2709847"/>
              <a:gd name="connsiteY1-394" fmla="*/ 1049596 h 1364593"/>
              <a:gd name="connsiteX2-395" fmla="*/ 264372 w 2709847"/>
              <a:gd name="connsiteY2-396" fmla="*/ 1070448 h 1364593"/>
              <a:gd name="connsiteX3-397" fmla="*/ 1092645 w 2709847"/>
              <a:gd name="connsiteY3-398" fmla="*/ 135285 h 1364593"/>
              <a:gd name="connsiteX4-399" fmla="*/ 1276161 w 2709847"/>
              <a:gd name="connsiteY4-400" fmla="*/ 87805 h 1364593"/>
              <a:gd name="connsiteX5-401" fmla="*/ 1464822 w 2709847"/>
              <a:gd name="connsiteY5-402" fmla="*/ 99105 h 1364593"/>
              <a:gd name="connsiteX6-403" fmla="*/ 2445173 w 2709847"/>
              <a:gd name="connsiteY6-404" fmla="*/ 828352 h 1364593"/>
              <a:gd name="connsiteX7-405" fmla="*/ 2263848 w 2709847"/>
              <a:gd name="connsiteY7-406" fmla="*/ 847319 h 1364593"/>
              <a:gd name="connsiteX8-407" fmla="*/ 2558356 w 2709847"/>
              <a:gd name="connsiteY8-408" fmla="*/ 1104511 h 1364593"/>
              <a:gd name="connsiteX9-409" fmla="*/ 2709847 w 2709847"/>
              <a:gd name="connsiteY9-410" fmla="*/ 800667 h 1364593"/>
              <a:gd name="connsiteX10-411" fmla="*/ 2528408 w 2709847"/>
              <a:gd name="connsiteY10-412" fmla="*/ 819645 h 1364593"/>
              <a:gd name="connsiteX11-413" fmla="*/ 1344477 w 2709847"/>
              <a:gd name="connsiteY11-414" fmla="*/ 0 h 1364593"/>
              <a:gd name="connsiteX12-415" fmla="*/ 1236155 w 2709847"/>
              <a:gd name="connsiteY12-416" fmla="*/ 6345 h 1364593"/>
              <a:gd name="connsiteX13-417" fmla="*/ 181231 w 2709847"/>
              <a:gd name="connsiteY13-418" fmla="*/ 1080019 h 1364593"/>
              <a:gd name="connsiteX14-419" fmla="*/ 0 w 2709847"/>
              <a:gd name="connsiteY14-420" fmla="*/ 1100884 h 1364593"/>
              <a:gd name="connsiteX15-421" fmla="*/ 213843 w 2709847"/>
              <a:gd name="connsiteY15-422" fmla="*/ 1364593 h 1364593"/>
              <a:gd name="connsiteX0-423" fmla="*/ 213843 w 2709847"/>
              <a:gd name="connsiteY0-424" fmla="*/ 1364593 h 1364593"/>
              <a:gd name="connsiteX1-425" fmla="*/ 445489 w 2709847"/>
              <a:gd name="connsiteY1-426" fmla="*/ 1049596 h 1364593"/>
              <a:gd name="connsiteX2-427" fmla="*/ 264372 w 2709847"/>
              <a:gd name="connsiteY2-428" fmla="*/ 1070448 h 1364593"/>
              <a:gd name="connsiteX3-429" fmla="*/ 1092645 w 2709847"/>
              <a:gd name="connsiteY3-430" fmla="*/ 135285 h 1364593"/>
              <a:gd name="connsiteX4-431" fmla="*/ 1276161 w 2709847"/>
              <a:gd name="connsiteY4-432" fmla="*/ 87805 h 1364593"/>
              <a:gd name="connsiteX5-433" fmla="*/ 1464822 w 2709847"/>
              <a:gd name="connsiteY5-434" fmla="*/ 99105 h 1364593"/>
              <a:gd name="connsiteX6-435" fmla="*/ 2445173 w 2709847"/>
              <a:gd name="connsiteY6-436" fmla="*/ 828352 h 1364593"/>
              <a:gd name="connsiteX7-437" fmla="*/ 2263848 w 2709847"/>
              <a:gd name="connsiteY7-438" fmla="*/ 847319 h 1364593"/>
              <a:gd name="connsiteX8-439" fmla="*/ 2558356 w 2709847"/>
              <a:gd name="connsiteY8-440" fmla="*/ 1104511 h 1364593"/>
              <a:gd name="connsiteX9-441" fmla="*/ 2709847 w 2709847"/>
              <a:gd name="connsiteY9-442" fmla="*/ 800667 h 1364593"/>
              <a:gd name="connsiteX10-443" fmla="*/ 2528408 w 2709847"/>
              <a:gd name="connsiteY10-444" fmla="*/ 819645 h 1364593"/>
              <a:gd name="connsiteX11-445" fmla="*/ 1344477 w 2709847"/>
              <a:gd name="connsiteY11-446" fmla="*/ 0 h 1364593"/>
              <a:gd name="connsiteX12-447" fmla="*/ 1258583 w 2709847"/>
              <a:gd name="connsiteY12-448" fmla="*/ 7364 h 1364593"/>
              <a:gd name="connsiteX13-449" fmla="*/ 181231 w 2709847"/>
              <a:gd name="connsiteY13-450" fmla="*/ 1080019 h 1364593"/>
              <a:gd name="connsiteX14-451" fmla="*/ 0 w 2709847"/>
              <a:gd name="connsiteY14-452" fmla="*/ 1100884 h 1364593"/>
              <a:gd name="connsiteX15-453" fmla="*/ 213843 w 2709847"/>
              <a:gd name="connsiteY15-454" fmla="*/ 1364593 h 1364593"/>
              <a:gd name="connsiteX0-455" fmla="*/ 213843 w 2709847"/>
              <a:gd name="connsiteY0-456" fmla="*/ 1364593 h 1364593"/>
              <a:gd name="connsiteX1-457" fmla="*/ 445489 w 2709847"/>
              <a:gd name="connsiteY1-458" fmla="*/ 1049596 h 1364593"/>
              <a:gd name="connsiteX2-459" fmla="*/ 264372 w 2709847"/>
              <a:gd name="connsiteY2-460" fmla="*/ 1070448 h 1364593"/>
              <a:gd name="connsiteX3-461" fmla="*/ 1092645 w 2709847"/>
              <a:gd name="connsiteY3-462" fmla="*/ 135285 h 1364593"/>
              <a:gd name="connsiteX4-463" fmla="*/ 1276161 w 2709847"/>
              <a:gd name="connsiteY4-464" fmla="*/ 87805 h 1364593"/>
              <a:gd name="connsiteX5-465" fmla="*/ 1464822 w 2709847"/>
              <a:gd name="connsiteY5-466" fmla="*/ 99105 h 1364593"/>
              <a:gd name="connsiteX6-467" fmla="*/ 2445173 w 2709847"/>
              <a:gd name="connsiteY6-468" fmla="*/ 828352 h 1364593"/>
              <a:gd name="connsiteX7-469" fmla="*/ 2263848 w 2709847"/>
              <a:gd name="connsiteY7-470" fmla="*/ 847319 h 1364593"/>
              <a:gd name="connsiteX8-471" fmla="*/ 2558356 w 2709847"/>
              <a:gd name="connsiteY8-472" fmla="*/ 1104511 h 1364593"/>
              <a:gd name="connsiteX9-473" fmla="*/ 2709847 w 2709847"/>
              <a:gd name="connsiteY9-474" fmla="*/ 800667 h 1364593"/>
              <a:gd name="connsiteX10-475" fmla="*/ 2528408 w 2709847"/>
              <a:gd name="connsiteY10-476" fmla="*/ 819645 h 1364593"/>
              <a:gd name="connsiteX11-477" fmla="*/ 1344477 w 2709847"/>
              <a:gd name="connsiteY11-478" fmla="*/ 0 h 1364593"/>
              <a:gd name="connsiteX12-479" fmla="*/ 1239316 w 2709847"/>
              <a:gd name="connsiteY12-480" fmla="*/ 6040 h 1364593"/>
              <a:gd name="connsiteX13-481" fmla="*/ 181231 w 2709847"/>
              <a:gd name="connsiteY13-482" fmla="*/ 1080019 h 1364593"/>
              <a:gd name="connsiteX14-483" fmla="*/ 0 w 2709847"/>
              <a:gd name="connsiteY14-484" fmla="*/ 1100884 h 1364593"/>
              <a:gd name="connsiteX15-485" fmla="*/ 213843 w 2709847"/>
              <a:gd name="connsiteY15-486" fmla="*/ 1364593 h 1364593"/>
              <a:gd name="connsiteX0-487" fmla="*/ 213843 w 2709847"/>
              <a:gd name="connsiteY0-488" fmla="*/ 1365471 h 1365471"/>
              <a:gd name="connsiteX1-489" fmla="*/ 445489 w 2709847"/>
              <a:gd name="connsiteY1-490" fmla="*/ 1050474 h 1365471"/>
              <a:gd name="connsiteX2-491" fmla="*/ 264372 w 2709847"/>
              <a:gd name="connsiteY2-492" fmla="*/ 1071326 h 1365471"/>
              <a:gd name="connsiteX3-493" fmla="*/ 1092645 w 2709847"/>
              <a:gd name="connsiteY3-494" fmla="*/ 136163 h 1365471"/>
              <a:gd name="connsiteX4-495" fmla="*/ 1276161 w 2709847"/>
              <a:gd name="connsiteY4-496" fmla="*/ 88683 h 1365471"/>
              <a:gd name="connsiteX5-497" fmla="*/ 1464822 w 2709847"/>
              <a:gd name="connsiteY5-498" fmla="*/ 99983 h 1365471"/>
              <a:gd name="connsiteX6-499" fmla="*/ 2445173 w 2709847"/>
              <a:gd name="connsiteY6-500" fmla="*/ 829230 h 1365471"/>
              <a:gd name="connsiteX7-501" fmla="*/ 2263848 w 2709847"/>
              <a:gd name="connsiteY7-502" fmla="*/ 848197 h 1365471"/>
              <a:gd name="connsiteX8-503" fmla="*/ 2558356 w 2709847"/>
              <a:gd name="connsiteY8-504" fmla="*/ 1105389 h 1365471"/>
              <a:gd name="connsiteX9-505" fmla="*/ 2709847 w 2709847"/>
              <a:gd name="connsiteY9-506" fmla="*/ 801545 h 1365471"/>
              <a:gd name="connsiteX10-507" fmla="*/ 2528408 w 2709847"/>
              <a:gd name="connsiteY10-508" fmla="*/ 820523 h 1365471"/>
              <a:gd name="connsiteX11-509" fmla="*/ 1344477 w 2709847"/>
              <a:gd name="connsiteY11-510" fmla="*/ 878 h 1365471"/>
              <a:gd name="connsiteX12-511" fmla="*/ 1239316 w 2709847"/>
              <a:gd name="connsiteY12-512" fmla="*/ 6918 h 1365471"/>
              <a:gd name="connsiteX13-513" fmla="*/ 181231 w 2709847"/>
              <a:gd name="connsiteY13-514" fmla="*/ 1080897 h 1365471"/>
              <a:gd name="connsiteX14-515" fmla="*/ 0 w 2709847"/>
              <a:gd name="connsiteY14-516" fmla="*/ 1101762 h 1365471"/>
              <a:gd name="connsiteX15-517" fmla="*/ 213843 w 2709847"/>
              <a:gd name="connsiteY15-518" fmla="*/ 1365471 h 1365471"/>
              <a:gd name="connsiteX0-519" fmla="*/ 213843 w 2709847"/>
              <a:gd name="connsiteY0-520" fmla="*/ 1365471 h 1365471"/>
              <a:gd name="connsiteX1-521" fmla="*/ 445489 w 2709847"/>
              <a:gd name="connsiteY1-522" fmla="*/ 1050474 h 1365471"/>
              <a:gd name="connsiteX2-523" fmla="*/ 264372 w 2709847"/>
              <a:gd name="connsiteY2-524" fmla="*/ 1071326 h 1365471"/>
              <a:gd name="connsiteX3-525" fmla="*/ 1092645 w 2709847"/>
              <a:gd name="connsiteY3-526" fmla="*/ 136163 h 1365471"/>
              <a:gd name="connsiteX4-527" fmla="*/ 1276161 w 2709847"/>
              <a:gd name="connsiteY4-528" fmla="*/ 88683 h 1365471"/>
              <a:gd name="connsiteX5-529" fmla="*/ 1464822 w 2709847"/>
              <a:gd name="connsiteY5-530" fmla="*/ 99983 h 1365471"/>
              <a:gd name="connsiteX6-531" fmla="*/ 2445173 w 2709847"/>
              <a:gd name="connsiteY6-532" fmla="*/ 829230 h 1365471"/>
              <a:gd name="connsiteX7-533" fmla="*/ 2263848 w 2709847"/>
              <a:gd name="connsiteY7-534" fmla="*/ 848197 h 1365471"/>
              <a:gd name="connsiteX8-535" fmla="*/ 2558356 w 2709847"/>
              <a:gd name="connsiteY8-536" fmla="*/ 1105389 h 1365471"/>
              <a:gd name="connsiteX9-537" fmla="*/ 2709847 w 2709847"/>
              <a:gd name="connsiteY9-538" fmla="*/ 801545 h 1365471"/>
              <a:gd name="connsiteX10-539" fmla="*/ 2528408 w 2709847"/>
              <a:gd name="connsiteY10-540" fmla="*/ 820523 h 1365471"/>
              <a:gd name="connsiteX11-541" fmla="*/ 1344477 w 2709847"/>
              <a:gd name="connsiteY11-542" fmla="*/ 878 h 1365471"/>
              <a:gd name="connsiteX12-543" fmla="*/ 1239316 w 2709847"/>
              <a:gd name="connsiteY12-544" fmla="*/ 6918 h 1365471"/>
              <a:gd name="connsiteX13-545" fmla="*/ 181231 w 2709847"/>
              <a:gd name="connsiteY13-546" fmla="*/ 1080897 h 1365471"/>
              <a:gd name="connsiteX14-547" fmla="*/ 0 w 2709847"/>
              <a:gd name="connsiteY14-548" fmla="*/ 1101762 h 1365471"/>
              <a:gd name="connsiteX15-549" fmla="*/ 213843 w 2709847"/>
              <a:gd name="connsiteY15-550" fmla="*/ 1365471 h 1365471"/>
              <a:gd name="connsiteX0-551" fmla="*/ 117706 w 2613710"/>
              <a:gd name="connsiteY0-552" fmla="*/ 1365471 h 1365471"/>
              <a:gd name="connsiteX1-553" fmla="*/ 349352 w 2613710"/>
              <a:gd name="connsiteY1-554" fmla="*/ 1050474 h 1365471"/>
              <a:gd name="connsiteX2-555" fmla="*/ 168235 w 2613710"/>
              <a:gd name="connsiteY2-556" fmla="*/ 1071326 h 1365471"/>
              <a:gd name="connsiteX3-557" fmla="*/ 996508 w 2613710"/>
              <a:gd name="connsiteY3-558" fmla="*/ 136163 h 1365471"/>
              <a:gd name="connsiteX4-559" fmla="*/ 1180024 w 2613710"/>
              <a:gd name="connsiteY4-560" fmla="*/ 88683 h 1365471"/>
              <a:gd name="connsiteX5-561" fmla="*/ 1368685 w 2613710"/>
              <a:gd name="connsiteY5-562" fmla="*/ 99983 h 1365471"/>
              <a:gd name="connsiteX6-563" fmla="*/ 2349036 w 2613710"/>
              <a:gd name="connsiteY6-564" fmla="*/ 829230 h 1365471"/>
              <a:gd name="connsiteX7-565" fmla="*/ 2167711 w 2613710"/>
              <a:gd name="connsiteY7-566" fmla="*/ 848197 h 1365471"/>
              <a:gd name="connsiteX8-567" fmla="*/ 2462219 w 2613710"/>
              <a:gd name="connsiteY8-568" fmla="*/ 1105389 h 1365471"/>
              <a:gd name="connsiteX9-569" fmla="*/ 2613710 w 2613710"/>
              <a:gd name="connsiteY9-570" fmla="*/ 801545 h 1365471"/>
              <a:gd name="connsiteX10-571" fmla="*/ 2432271 w 2613710"/>
              <a:gd name="connsiteY10-572" fmla="*/ 820523 h 1365471"/>
              <a:gd name="connsiteX11-573" fmla="*/ 1248340 w 2613710"/>
              <a:gd name="connsiteY11-574" fmla="*/ 878 h 1365471"/>
              <a:gd name="connsiteX12-575" fmla="*/ 1143179 w 2613710"/>
              <a:gd name="connsiteY12-576" fmla="*/ 6918 h 1365471"/>
              <a:gd name="connsiteX13-577" fmla="*/ 85094 w 2613710"/>
              <a:gd name="connsiteY13-578" fmla="*/ 1080897 h 1365471"/>
              <a:gd name="connsiteX14-579" fmla="*/ 0 w 2613710"/>
              <a:gd name="connsiteY14-580" fmla="*/ 1088783 h 1365471"/>
              <a:gd name="connsiteX15-581" fmla="*/ 117706 w 2613710"/>
              <a:gd name="connsiteY15-582" fmla="*/ 1365471 h 1365471"/>
              <a:gd name="connsiteX0-583" fmla="*/ 117706 w 2613710"/>
              <a:gd name="connsiteY0-584" fmla="*/ 1365471 h 1365471"/>
              <a:gd name="connsiteX1-585" fmla="*/ 265233 w 2613710"/>
              <a:gd name="connsiteY1-586" fmla="*/ 1061831 h 1365471"/>
              <a:gd name="connsiteX2-587" fmla="*/ 168235 w 2613710"/>
              <a:gd name="connsiteY2-588" fmla="*/ 1071326 h 1365471"/>
              <a:gd name="connsiteX3-589" fmla="*/ 996508 w 2613710"/>
              <a:gd name="connsiteY3-590" fmla="*/ 136163 h 1365471"/>
              <a:gd name="connsiteX4-591" fmla="*/ 1180024 w 2613710"/>
              <a:gd name="connsiteY4-592" fmla="*/ 88683 h 1365471"/>
              <a:gd name="connsiteX5-593" fmla="*/ 1368685 w 2613710"/>
              <a:gd name="connsiteY5-594" fmla="*/ 99983 h 1365471"/>
              <a:gd name="connsiteX6-595" fmla="*/ 2349036 w 2613710"/>
              <a:gd name="connsiteY6-596" fmla="*/ 829230 h 1365471"/>
              <a:gd name="connsiteX7-597" fmla="*/ 2167711 w 2613710"/>
              <a:gd name="connsiteY7-598" fmla="*/ 848197 h 1365471"/>
              <a:gd name="connsiteX8-599" fmla="*/ 2462219 w 2613710"/>
              <a:gd name="connsiteY8-600" fmla="*/ 1105389 h 1365471"/>
              <a:gd name="connsiteX9-601" fmla="*/ 2613710 w 2613710"/>
              <a:gd name="connsiteY9-602" fmla="*/ 801545 h 1365471"/>
              <a:gd name="connsiteX10-603" fmla="*/ 2432271 w 2613710"/>
              <a:gd name="connsiteY10-604" fmla="*/ 820523 h 1365471"/>
              <a:gd name="connsiteX11-605" fmla="*/ 1248340 w 2613710"/>
              <a:gd name="connsiteY11-606" fmla="*/ 878 h 1365471"/>
              <a:gd name="connsiteX12-607" fmla="*/ 1143179 w 2613710"/>
              <a:gd name="connsiteY12-608" fmla="*/ 6918 h 1365471"/>
              <a:gd name="connsiteX13-609" fmla="*/ 85094 w 2613710"/>
              <a:gd name="connsiteY13-610" fmla="*/ 1080897 h 1365471"/>
              <a:gd name="connsiteX14-611" fmla="*/ 0 w 2613710"/>
              <a:gd name="connsiteY14-612" fmla="*/ 1088783 h 1365471"/>
              <a:gd name="connsiteX15-613" fmla="*/ 117706 w 2613710"/>
              <a:gd name="connsiteY15-614" fmla="*/ 1365471 h 1365471"/>
              <a:gd name="connsiteX0-615" fmla="*/ 145422 w 2613710"/>
              <a:gd name="connsiteY0-616" fmla="*/ 1327894 h 1327894"/>
              <a:gd name="connsiteX1-617" fmla="*/ 265233 w 2613710"/>
              <a:gd name="connsiteY1-618" fmla="*/ 1061831 h 1327894"/>
              <a:gd name="connsiteX2-619" fmla="*/ 168235 w 2613710"/>
              <a:gd name="connsiteY2-620" fmla="*/ 1071326 h 1327894"/>
              <a:gd name="connsiteX3-621" fmla="*/ 996508 w 2613710"/>
              <a:gd name="connsiteY3-622" fmla="*/ 136163 h 1327894"/>
              <a:gd name="connsiteX4-623" fmla="*/ 1180024 w 2613710"/>
              <a:gd name="connsiteY4-624" fmla="*/ 88683 h 1327894"/>
              <a:gd name="connsiteX5-625" fmla="*/ 1368685 w 2613710"/>
              <a:gd name="connsiteY5-626" fmla="*/ 99983 h 1327894"/>
              <a:gd name="connsiteX6-627" fmla="*/ 2349036 w 2613710"/>
              <a:gd name="connsiteY6-628" fmla="*/ 829230 h 1327894"/>
              <a:gd name="connsiteX7-629" fmla="*/ 2167711 w 2613710"/>
              <a:gd name="connsiteY7-630" fmla="*/ 848197 h 1327894"/>
              <a:gd name="connsiteX8-631" fmla="*/ 2462219 w 2613710"/>
              <a:gd name="connsiteY8-632" fmla="*/ 1105389 h 1327894"/>
              <a:gd name="connsiteX9-633" fmla="*/ 2613710 w 2613710"/>
              <a:gd name="connsiteY9-634" fmla="*/ 801545 h 1327894"/>
              <a:gd name="connsiteX10-635" fmla="*/ 2432271 w 2613710"/>
              <a:gd name="connsiteY10-636" fmla="*/ 820523 h 1327894"/>
              <a:gd name="connsiteX11-637" fmla="*/ 1248340 w 2613710"/>
              <a:gd name="connsiteY11-638" fmla="*/ 878 h 1327894"/>
              <a:gd name="connsiteX12-639" fmla="*/ 1143179 w 2613710"/>
              <a:gd name="connsiteY12-640" fmla="*/ 6918 h 1327894"/>
              <a:gd name="connsiteX13-641" fmla="*/ 85094 w 2613710"/>
              <a:gd name="connsiteY13-642" fmla="*/ 1080897 h 1327894"/>
              <a:gd name="connsiteX14-643" fmla="*/ 0 w 2613710"/>
              <a:gd name="connsiteY14-644" fmla="*/ 1088783 h 1327894"/>
              <a:gd name="connsiteX15-645" fmla="*/ 145422 w 2613710"/>
              <a:gd name="connsiteY15-646" fmla="*/ 1327894 h 1327894"/>
              <a:gd name="connsiteX0-647" fmla="*/ 145422 w 2613710"/>
              <a:gd name="connsiteY0-648" fmla="*/ 1327894 h 1327894"/>
              <a:gd name="connsiteX1-649" fmla="*/ 265233 w 2613710"/>
              <a:gd name="connsiteY1-650" fmla="*/ 1061831 h 1327894"/>
              <a:gd name="connsiteX2-651" fmla="*/ 168235 w 2613710"/>
              <a:gd name="connsiteY2-652" fmla="*/ 1071326 h 1327894"/>
              <a:gd name="connsiteX3-653" fmla="*/ 996508 w 2613710"/>
              <a:gd name="connsiteY3-654" fmla="*/ 136163 h 1327894"/>
              <a:gd name="connsiteX4-655" fmla="*/ 1180024 w 2613710"/>
              <a:gd name="connsiteY4-656" fmla="*/ 88683 h 1327894"/>
              <a:gd name="connsiteX5-657" fmla="*/ 1368685 w 2613710"/>
              <a:gd name="connsiteY5-658" fmla="*/ 99983 h 1327894"/>
              <a:gd name="connsiteX6-659" fmla="*/ 2349036 w 2613710"/>
              <a:gd name="connsiteY6-660" fmla="*/ 829230 h 1327894"/>
              <a:gd name="connsiteX7-661" fmla="*/ 2253576 w 2613710"/>
              <a:gd name="connsiteY7-662" fmla="*/ 861982 h 1327894"/>
              <a:gd name="connsiteX8-663" fmla="*/ 2462219 w 2613710"/>
              <a:gd name="connsiteY8-664" fmla="*/ 1105389 h 1327894"/>
              <a:gd name="connsiteX9-665" fmla="*/ 2613710 w 2613710"/>
              <a:gd name="connsiteY9-666" fmla="*/ 801545 h 1327894"/>
              <a:gd name="connsiteX10-667" fmla="*/ 2432271 w 2613710"/>
              <a:gd name="connsiteY10-668" fmla="*/ 820523 h 1327894"/>
              <a:gd name="connsiteX11-669" fmla="*/ 1248340 w 2613710"/>
              <a:gd name="connsiteY11-670" fmla="*/ 878 h 1327894"/>
              <a:gd name="connsiteX12-671" fmla="*/ 1143179 w 2613710"/>
              <a:gd name="connsiteY12-672" fmla="*/ 6918 h 1327894"/>
              <a:gd name="connsiteX13-673" fmla="*/ 85094 w 2613710"/>
              <a:gd name="connsiteY13-674" fmla="*/ 1080897 h 1327894"/>
              <a:gd name="connsiteX14-675" fmla="*/ 0 w 2613710"/>
              <a:gd name="connsiteY14-676" fmla="*/ 1088783 h 1327894"/>
              <a:gd name="connsiteX15-677" fmla="*/ 145422 w 2613710"/>
              <a:gd name="connsiteY15-678" fmla="*/ 1327894 h 1327894"/>
              <a:gd name="connsiteX0-679" fmla="*/ 145422 w 2546453"/>
              <a:gd name="connsiteY0-680" fmla="*/ 1327894 h 1327894"/>
              <a:gd name="connsiteX1-681" fmla="*/ 265233 w 2546453"/>
              <a:gd name="connsiteY1-682" fmla="*/ 1061831 h 1327894"/>
              <a:gd name="connsiteX2-683" fmla="*/ 168235 w 2546453"/>
              <a:gd name="connsiteY2-684" fmla="*/ 1071326 h 1327894"/>
              <a:gd name="connsiteX3-685" fmla="*/ 996508 w 2546453"/>
              <a:gd name="connsiteY3-686" fmla="*/ 136163 h 1327894"/>
              <a:gd name="connsiteX4-687" fmla="*/ 1180024 w 2546453"/>
              <a:gd name="connsiteY4-688" fmla="*/ 88683 h 1327894"/>
              <a:gd name="connsiteX5-689" fmla="*/ 1368685 w 2546453"/>
              <a:gd name="connsiteY5-690" fmla="*/ 99983 h 1327894"/>
              <a:gd name="connsiteX6-691" fmla="*/ 2349036 w 2546453"/>
              <a:gd name="connsiteY6-692" fmla="*/ 829230 h 1327894"/>
              <a:gd name="connsiteX7-693" fmla="*/ 2253576 w 2546453"/>
              <a:gd name="connsiteY7-694" fmla="*/ 861982 h 1327894"/>
              <a:gd name="connsiteX8-695" fmla="*/ 2462219 w 2546453"/>
              <a:gd name="connsiteY8-696" fmla="*/ 1105389 h 1327894"/>
              <a:gd name="connsiteX9-697" fmla="*/ 2546453 w 2546453"/>
              <a:gd name="connsiteY9-698" fmla="*/ 793708 h 1327894"/>
              <a:gd name="connsiteX10-699" fmla="*/ 2432271 w 2546453"/>
              <a:gd name="connsiteY10-700" fmla="*/ 820523 h 1327894"/>
              <a:gd name="connsiteX11-701" fmla="*/ 1248340 w 2546453"/>
              <a:gd name="connsiteY11-702" fmla="*/ 878 h 1327894"/>
              <a:gd name="connsiteX12-703" fmla="*/ 1143179 w 2546453"/>
              <a:gd name="connsiteY12-704" fmla="*/ 6918 h 1327894"/>
              <a:gd name="connsiteX13-705" fmla="*/ 85094 w 2546453"/>
              <a:gd name="connsiteY13-706" fmla="*/ 1080897 h 1327894"/>
              <a:gd name="connsiteX14-707" fmla="*/ 0 w 2546453"/>
              <a:gd name="connsiteY14-708" fmla="*/ 1088783 h 1327894"/>
              <a:gd name="connsiteX15-709" fmla="*/ 145422 w 2546453"/>
              <a:gd name="connsiteY15-710" fmla="*/ 1327894 h 1327894"/>
              <a:gd name="connsiteX0-711" fmla="*/ 145422 w 2546453"/>
              <a:gd name="connsiteY0-712" fmla="*/ 1327894 h 1327894"/>
              <a:gd name="connsiteX1-713" fmla="*/ 265233 w 2546453"/>
              <a:gd name="connsiteY1-714" fmla="*/ 1061831 h 1327894"/>
              <a:gd name="connsiteX2-715" fmla="*/ 168235 w 2546453"/>
              <a:gd name="connsiteY2-716" fmla="*/ 1071326 h 1327894"/>
              <a:gd name="connsiteX3-717" fmla="*/ 996508 w 2546453"/>
              <a:gd name="connsiteY3-718" fmla="*/ 136163 h 1327894"/>
              <a:gd name="connsiteX4-719" fmla="*/ 1180024 w 2546453"/>
              <a:gd name="connsiteY4-720" fmla="*/ 88683 h 1327894"/>
              <a:gd name="connsiteX5-721" fmla="*/ 1368685 w 2546453"/>
              <a:gd name="connsiteY5-722" fmla="*/ 99983 h 1327894"/>
              <a:gd name="connsiteX6-723" fmla="*/ 2349036 w 2546453"/>
              <a:gd name="connsiteY6-724" fmla="*/ 829230 h 1327894"/>
              <a:gd name="connsiteX7-725" fmla="*/ 2253576 w 2546453"/>
              <a:gd name="connsiteY7-726" fmla="*/ 861982 h 1327894"/>
              <a:gd name="connsiteX8-727" fmla="*/ 2418414 w 2546453"/>
              <a:gd name="connsiteY8-728" fmla="*/ 1085927 h 1327894"/>
              <a:gd name="connsiteX9-729" fmla="*/ 2546453 w 2546453"/>
              <a:gd name="connsiteY9-730" fmla="*/ 793708 h 1327894"/>
              <a:gd name="connsiteX10-731" fmla="*/ 2432271 w 2546453"/>
              <a:gd name="connsiteY10-732" fmla="*/ 820523 h 1327894"/>
              <a:gd name="connsiteX11-733" fmla="*/ 1248340 w 2546453"/>
              <a:gd name="connsiteY11-734" fmla="*/ 878 h 1327894"/>
              <a:gd name="connsiteX12-735" fmla="*/ 1143179 w 2546453"/>
              <a:gd name="connsiteY12-736" fmla="*/ 6918 h 1327894"/>
              <a:gd name="connsiteX13-737" fmla="*/ 85094 w 2546453"/>
              <a:gd name="connsiteY13-738" fmla="*/ 1080897 h 1327894"/>
              <a:gd name="connsiteX14-739" fmla="*/ 0 w 2546453"/>
              <a:gd name="connsiteY14-740" fmla="*/ 1088783 h 1327894"/>
              <a:gd name="connsiteX15-741" fmla="*/ 145422 w 2546453"/>
              <a:gd name="connsiteY15-742" fmla="*/ 1327894 h 1327894"/>
              <a:gd name="connsiteX0-743" fmla="*/ 145422 w 2523000"/>
              <a:gd name="connsiteY0-744" fmla="*/ 1327894 h 1327894"/>
              <a:gd name="connsiteX1-745" fmla="*/ 265233 w 2523000"/>
              <a:gd name="connsiteY1-746" fmla="*/ 1061831 h 1327894"/>
              <a:gd name="connsiteX2-747" fmla="*/ 168235 w 2523000"/>
              <a:gd name="connsiteY2-748" fmla="*/ 1071326 h 1327894"/>
              <a:gd name="connsiteX3-749" fmla="*/ 996508 w 2523000"/>
              <a:gd name="connsiteY3-750" fmla="*/ 136163 h 1327894"/>
              <a:gd name="connsiteX4-751" fmla="*/ 1180024 w 2523000"/>
              <a:gd name="connsiteY4-752" fmla="*/ 88683 h 1327894"/>
              <a:gd name="connsiteX5-753" fmla="*/ 1368685 w 2523000"/>
              <a:gd name="connsiteY5-754" fmla="*/ 99983 h 1327894"/>
              <a:gd name="connsiteX6-755" fmla="*/ 2349036 w 2523000"/>
              <a:gd name="connsiteY6-756" fmla="*/ 829230 h 1327894"/>
              <a:gd name="connsiteX7-757" fmla="*/ 2253576 w 2523000"/>
              <a:gd name="connsiteY7-758" fmla="*/ 861982 h 1327894"/>
              <a:gd name="connsiteX8-759" fmla="*/ 2418414 w 2523000"/>
              <a:gd name="connsiteY8-760" fmla="*/ 1085927 h 1327894"/>
              <a:gd name="connsiteX9-761" fmla="*/ 2523000 w 2523000"/>
              <a:gd name="connsiteY9-762" fmla="*/ 805333 h 1327894"/>
              <a:gd name="connsiteX10-763" fmla="*/ 2432271 w 2523000"/>
              <a:gd name="connsiteY10-764" fmla="*/ 820523 h 1327894"/>
              <a:gd name="connsiteX11-765" fmla="*/ 1248340 w 2523000"/>
              <a:gd name="connsiteY11-766" fmla="*/ 878 h 1327894"/>
              <a:gd name="connsiteX12-767" fmla="*/ 1143179 w 2523000"/>
              <a:gd name="connsiteY12-768" fmla="*/ 6918 h 1327894"/>
              <a:gd name="connsiteX13-769" fmla="*/ 85094 w 2523000"/>
              <a:gd name="connsiteY13-770" fmla="*/ 1080897 h 1327894"/>
              <a:gd name="connsiteX14-771" fmla="*/ 0 w 2523000"/>
              <a:gd name="connsiteY14-772" fmla="*/ 1088783 h 1327894"/>
              <a:gd name="connsiteX15-773" fmla="*/ 145422 w 2523000"/>
              <a:gd name="connsiteY15-774" fmla="*/ 1327894 h 1327894"/>
              <a:gd name="connsiteX0-775" fmla="*/ 145422 w 2523000"/>
              <a:gd name="connsiteY0-776" fmla="*/ 1327894 h 1327894"/>
              <a:gd name="connsiteX1-777" fmla="*/ 265233 w 2523000"/>
              <a:gd name="connsiteY1-778" fmla="*/ 1061831 h 1327894"/>
              <a:gd name="connsiteX2-779" fmla="*/ 168235 w 2523000"/>
              <a:gd name="connsiteY2-780" fmla="*/ 1071326 h 1327894"/>
              <a:gd name="connsiteX3-781" fmla="*/ 996508 w 2523000"/>
              <a:gd name="connsiteY3-782" fmla="*/ 136163 h 1327894"/>
              <a:gd name="connsiteX4-783" fmla="*/ 1180024 w 2523000"/>
              <a:gd name="connsiteY4-784" fmla="*/ 88683 h 1327894"/>
              <a:gd name="connsiteX5-785" fmla="*/ 1368685 w 2523000"/>
              <a:gd name="connsiteY5-786" fmla="*/ 99983 h 1327894"/>
              <a:gd name="connsiteX6-787" fmla="*/ 2349036 w 2523000"/>
              <a:gd name="connsiteY6-788" fmla="*/ 829230 h 1327894"/>
              <a:gd name="connsiteX7-789" fmla="*/ 2263849 w 2523000"/>
              <a:gd name="connsiteY7-790" fmla="*/ 835219 h 1327894"/>
              <a:gd name="connsiteX8-791" fmla="*/ 2418414 w 2523000"/>
              <a:gd name="connsiteY8-792" fmla="*/ 1085927 h 1327894"/>
              <a:gd name="connsiteX9-793" fmla="*/ 2523000 w 2523000"/>
              <a:gd name="connsiteY9-794" fmla="*/ 805333 h 1327894"/>
              <a:gd name="connsiteX10-795" fmla="*/ 2432271 w 2523000"/>
              <a:gd name="connsiteY10-796" fmla="*/ 820523 h 1327894"/>
              <a:gd name="connsiteX11-797" fmla="*/ 1248340 w 2523000"/>
              <a:gd name="connsiteY11-798" fmla="*/ 878 h 1327894"/>
              <a:gd name="connsiteX12-799" fmla="*/ 1143179 w 2523000"/>
              <a:gd name="connsiteY12-800" fmla="*/ 6918 h 1327894"/>
              <a:gd name="connsiteX13-801" fmla="*/ 85094 w 2523000"/>
              <a:gd name="connsiteY13-802" fmla="*/ 1080897 h 1327894"/>
              <a:gd name="connsiteX14-803" fmla="*/ 0 w 2523000"/>
              <a:gd name="connsiteY14-804" fmla="*/ 1088783 h 1327894"/>
              <a:gd name="connsiteX15-805" fmla="*/ 145422 w 2523000"/>
              <a:gd name="connsiteY15-806" fmla="*/ 1327894 h 1327894"/>
              <a:gd name="connsiteX0-807" fmla="*/ 145422 w 2523000"/>
              <a:gd name="connsiteY0-808" fmla="*/ 1327894 h 1327894"/>
              <a:gd name="connsiteX1-809" fmla="*/ 265233 w 2523000"/>
              <a:gd name="connsiteY1-810" fmla="*/ 1061831 h 1327894"/>
              <a:gd name="connsiteX2-811" fmla="*/ 168235 w 2523000"/>
              <a:gd name="connsiteY2-812" fmla="*/ 1071326 h 1327894"/>
              <a:gd name="connsiteX3-813" fmla="*/ 996508 w 2523000"/>
              <a:gd name="connsiteY3-814" fmla="*/ 136163 h 1327894"/>
              <a:gd name="connsiteX4-815" fmla="*/ 1180024 w 2523000"/>
              <a:gd name="connsiteY4-816" fmla="*/ 88683 h 1327894"/>
              <a:gd name="connsiteX5-817" fmla="*/ 1368685 w 2523000"/>
              <a:gd name="connsiteY5-818" fmla="*/ 99983 h 1327894"/>
              <a:gd name="connsiteX6-819" fmla="*/ 2349036 w 2523000"/>
              <a:gd name="connsiteY6-820" fmla="*/ 829230 h 1327894"/>
              <a:gd name="connsiteX7-821" fmla="*/ 2246987 w 2523000"/>
              <a:gd name="connsiteY7-822" fmla="*/ 854414 h 1327894"/>
              <a:gd name="connsiteX8-823" fmla="*/ 2418414 w 2523000"/>
              <a:gd name="connsiteY8-824" fmla="*/ 1085927 h 1327894"/>
              <a:gd name="connsiteX9-825" fmla="*/ 2523000 w 2523000"/>
              <a:gd name="connsiteY9-826" fmla="*/ 805333 h 1327894"/>
              <a:gd name="connsiteX10-827" fmla="*/ 2432271 w 2523000"/>
              <a:gd name="connsiteY10-828" fmla="*/ 820523 h 1327894"/>
              <a:gd name="connsiteX11-829" fmla="*/ 1248340 w 2523000"/>
              <a:gd name="connsiteY11-830" fmla="*/ 878 h 1327894"/>
              <a:gd name="connsiteX12-831" fmla="*/ 1143179 w 2523000"/>
              <a:gd name="connsiteY12-832" fmla="*/ 6918 h 1327894"/>
              <a:gd name="connsiteX13-833" fmla="*/ 85094 w 2523000"/>
              <a:gd name="connsiteY13-834" fmla="*/ 1080897 h 1327894"/>
              <a:gd name="connsiteX14-835" fmla="*/ 0 w 2523000"/>
              <a:gd name="connsiteY14-836" fmla="*/ 1088783 h 1327894"/>
              <a:gd name="connsiteX15-837" fmla="*/ 145422 w 2523000"/>
              <a:gd name="connsiteY15-838" fmla="*/ 1327894 h 1327894"/>
              <a:gd name="connsiteX0-839" fmla="*/ 145422 w 2523000"/>
              <a:gd name="connsiteY0-840" fmla="*/ 1327894 h 1327894"/>
              <a:gd name="connsiteX1-841" fmla="*/ 265233 w 2523000"/>
              <a:gd name="connsiteY1-842" fmla="*/ 1061831 h 1327894"/>
              <a:gd name="connsiteX2-843" fmla="*/ 168235 w 2523000"/>
              <a:gd name="connsiteY2-844" fmla="*/ 1071326 h 1327894"/>
              <a:gd name="connsiteX3-845" fmla="*/ 996508 w 2523000"/>
              <a:gd name="connsiteY3-846" fmla="*/ 136163 h 1327894"/>
              <a:gd name="connsiteX4-847" fmla="*/ 1180024 w 2523000"/>
              <a:gd name="connsiteY4-848" fmla="*/ 88683 h 1327894"/>
              <a:gd name="connsiteX5-849" fmla="*/ 1368685 w 2523000"/>
              <a:gd name="connsiteY5-850" fmla="*/ 99983 h 1327894"/>
              <a:gd name="connsiteX6-851" fmla="*/ 2349036 w 2523000"/>
              <a:gd name="connsiteY6-852" fmla="*/ 829230 h 1327894"/>
              <a:gd name="connsiteX7-853" fmla="*/ 2264430 w 2523000"/>
              <a:gd name="connsiteY7-854" fmla="*/ 843601 h 1327894"/>
              <a:gd name="connsiteX8-855" fmla="*/ 2418414 w 2523000"/>
              <a:gd name="connsiteY8-856" fmla="*/ 1085927 h 1327894"/>
              <a:gd name="connsiteX9-857" fmla="*/ 2523000 w 2523000"/>
              <a:gd name="connsiteY9-858" fmla="*/ 805333 h 1327894"/>
              <a:gd name="connsiteX10-859" fmla="*/ 2432271 w 2523000"/>
              <a:gd name="connsiteY10-860" fmla="*/ 820523 h 1327894"/>
              <a:gd name="connsiteX11-861" fmla="*/ 1248340 w 2523000"/>
              <a:gd name="connsiteY11-862" fmla="*/ 878 h 1327894"/>
              <a:gd name="connsiteX12-863" fmla="*/ 1143179 w 2523000"/>
              <a:gd name="connsiteY12-864" fmla="*/ 6918 h 1327894"/>
              <a:gd name="connsiteX13-865" fmla="*/ 85094 w 2523000"/>
              <a:gd name="connsiteY13-866" fmla="*/ 1080897 h 1327894"/>
              <a:gd name="connsiteX14-867" fmla="*/ 0 w 2523000"/>
              <a:gd name="connsiteY14-868" fmla="*/ 1088783 h 1327894"/>
              <a:gd name="connsiteX15-869" fmla="*/ 145422 w 2523000"/>
              <a:gd name="connsiteY15-870" fmla="*/ 1327894 h 1327894"/>
              <a:gd name="connsiteX0-871" fmla="*/ 145422 w 2498385"/>
              <a:gd name="connsiteY0-872" fmla="*/ 1327894 h 1327894"/>
              <a:gd name="connsiteX1-873" fmla="*/ 265233 w 2498385"/>
              <a:gd name="connsiteY1-874" fmla="*/ 1061831 h 1327894"/>
              <a:gd name="connsiteX2-875" fmla="*/ 168235 w 2498385"/>
              <a:gd name="connsiteY2-876" fmla="*/ 1071326 h 1327894"/>
              <a:gd name="connsiteX3-877" fmla="*/ 996508 w 2498385"/>
              <a:gd name="connsiteY3-878" fmla="*/ 136163 h 1327894"/>
              <a:gd name="connsiteX4-879" fmla="*/ 1180024 w 2498385"/>
              <a:gd name="connsiteY4-880" fmla="*/ 88683 h 1327894"/>
              <a:gd name="connsiteX5-881" fmla="*/ 1368685 w 2498385"/>
              <a:gd name="connsiteY5-882" fmla="*/ 99983 h 1327894"/>
              <a:gd name="connsiteX6-883" fmla="*/ 2349036 w 2498385"/>
              <a:gd name="connsiteY6-884" fmla="*/ 829230 h 1327894"/>
              <a:gd name="connsiteX7-885" fmla="*/ 2264430 w 2498385"/>
              <a:gd name="connsiteY7-886" fmla="*/ 843601 h 1327894"/>
              <a:gd name="connsiteX8-887" fmla="*/ 2418414 w 2498385"/>
              <a:gd name="connsiteY8-888" fmla="*/ 1085927 h 1327894"/>
              <a:gd name="connsiteX9-889" fmla="*/ 2498385 w 2498385"/>
              <a:gd name="connsiteY9-890" fmla="*/ 800198 h 1327894"/>
              <a:gd name="connsiteX10-891" fmla="*/ 2432271 w 2498385"/>
              <a:gd name="connsiteY10-892" fmla="*/ 820523 h 1327894"/>
              <a:gd name="connsiteX11-893" fmla="*/ 1248340 w 2498385"/>
              <a:gd name="connsiteY11-894" fmla="*/ 878 h 1327894"/>
              <a:gd name="connsiteX12-895" fmla="*/ 1143179 w 2498385"/>
              <a:gd name="connsiteY12-896" fmla="*/ 6918 h 1327894"/>
              <a:gd name="connsiteX13-897" fmla="*/ 85094 w 2498385"/>
              <a:gd name="connsiteY13-898" fmla="*/ 1080897 h 1327894"/>
              <a:gd name="connsiteX14-899" fmla="*/ 0 w 2498385"/>
              <a:gd name="connsiteY14-900" fmla="*/ 1088783 h 1327894"/>
              <a:gd name="connsiteX15-901" fmla="*/ 145422 w 2498385"/>
              <a:gd name="connsiteY15-902" fmla="*/ 1327894 h 1327894"/>
              <a:gd name="connsiteX0-903" fmla="*/ 145422 w 2498385"/>
              <a:gd name="connsiteY0-904" fmla="*/ 1327894 h 1327894"/>
              <a:gd name="connsiteX1-905" fmla="*/ 265233 w 2498385"/>
              <a:gd name="connsiteY1-906" fmla="*/ 1061831 h 1327894"/>
              <a:gd name="connsiteX2-907" fmla="*/ 168235 w 2498385"/>
              <a:gd name="connsiteY2-908" fmla="*/ 1071326 h 1327894"/>
              <a:gd name="connsiteX3-909" fmla="*/ 996508 w 2498385"/>
              <a:gd name="connsiteY3-910" fmla="*/ 136163 h 1327894"/>
              <a:gd name="connsiteX4-911" fmla="*/ 1368685 w 2498385"/>
              <a:gd name="connsiteY4-912" fmla="*/ 99983 h 1327894"/>
              <a:gd name="connsiteX5-913" fmla="*/ 2349036 w 2498385"/>
              <a:gd name="connsiteY5-914" fmla="*/ 829230 h 1327894"/>
              <a:gd name="connsiteX6-915" fmla="*/ 2264430 w 2498385"/>
              <a:gd name="connsiteY6-916" fmla="*/ 843601 h 1327894"/>
              <a:gd name="connsiteX7-917" fmla="*/ 2418414 w 2498385"/>
              <a:gd name="connsiteY7-918" fmla="*/ 1085927 h 1327894"/>
              <a:gd name="connsiteX8-919" fmla="*/ 2498385 w 2498385"/>
              <a:gd name="connsiteY8-920" fmla="*/ 800198 h 1327894"/>
              <a:gd name="connsiteX9-921" fmla="*/ 2432271 w 2498385"/>
              <a:gd name="connsiteY9-922" fmla="*/ 820523 h 1327894"/>
              <a:gd name="connsiteX10-923" fmla="*/ 1248340 w 2498385"/>
              <a:gd name="connsiteY10-924" fmla="*/ 878 h 1327894"/>
              <a:gd name="connsiteX11-925" fmla="*/ 1143179 w 2498385"/>
              <a:gd name="connsiteY11-926" fmla="*/ 6918 h 1327894"/>
              <a:gd name="connsiteX12-927" fmla="*/ 85094 w 2498385"/>
              <a:gd name="connsiteY12-928" fmla="*/ 1080897 h 1327894"/>
              <a:gd name="connsiteX13-929" fmla="*/ 0 w 2498385"/>
              <a:gd name="connsiteY13-930" fmla="*/ 1088783 h 1327894"/>
              <a:gd name="connsiteX14-931" fmla="*/ 145422 w 2498385"/>
              <a:gd name="connsiteY14-932" fmla="*/ 1327894 h 1327894"/>
              <a:gd name="connsiteX0-933" fmla="*/ 145422 w 2498385"/>
              <a:gd name="connsiteY0-934" fmla="*/ 1327894 h 1327894"/>
              <a:gd name="connsiteX1-935" fmla="*/ 265233 w 2498385"/>
              <a:gd name="connsiteY1-936" fmla="*/ 1061831 h 1327894"/>
              <a:gd name="connsiteX2-937" fmla="*/ 168235 w 2498385"/>
              <a:gd name="connsiteY2-938" fmla="*/ 1071326 h 1327894"/>
              <a:gd name="connsiteX3-939" fmla="*/ 996508 w 2498385"/>
              <a:gd name="connsiteY3-940" fmla="*/ 136163 h 1327894"/>
              <a:gd name="connsiteX4-941" fmla="*/ 1368685 w 2498385"/>
              <a:gd name="connsiteY4-942" fmla="*/ 99983 h 1327894"/>
              <a:gd name="connsiteX5-943" fmla="*/ 2349036 w 2498385"/>
              <a:gd name="connsiteY5-944" fmla="*/ 829230 h 1327894"/>
              <a:gd name="connsiteX6-945" fmla="*/ 2264430 w 2498385"/>
              <a:gd name="connsiteY6-946" fmla="*/ 843601 h 1327894"/>
              <a:gd name="connsiteX7-947" fmla="*/ 2418414 w 2498385"/>
              <a:gd name="connsiteY7-948" fmla="*/ 1085927 h 1327894"/>
              <a:gd name="connsiteX8-949" fmla="*/ 2498385 w 2498385"/>
              <a:gd name="connsiteY8-950" fmla="*/ 800198 h 1327894"/>
              <a:gd name="connsiteX9-951" fmla="*/ 2432271 w 2498385"/>
              <a:gd name="connsiteY9-952" fmla="*/ 820523 h 1327894"/>
              <a:gd name="connsiteX10-953" fmla="*/ 1248340 w 2498385"/>
              <a:gd name="connsiteY10-954" fmla="*/ 878 h 1327894"/>
              <a:gd name="connsiteX11-955" fmla="*/ 1143179 w 2498385"/>
              <a:gd name="connsiteY11-956" fmla="*/ 6918 h 1327894"/>
              <a:gd name="connsiteX12-957" fmla="*/ 85094 w 2498385"/>
              <a:gd name="connsiteY12-958" fmla="*/ 1080897 h 1327894"/>
              <a:gd name="connsiteX13-959" fmla="*/ 0 w 2498385"/>
              <a:gd name="connsiteY13-960" fmla="*/ 1088783 h 1327894"/>
              <a:gd name="connsiteX14-961" fmla="*/ 145422 w 2498385"/>
              <a:gd name="connsiteY14-962" fmla="*/ 1327894 h 1327894"/>
              <a:gd name="connsiteX0-963" fmla="*/ 145422 w 2498385"/>
              <a:gd name="connsiteY0-964" fmla="*/ 1327894 h 1327894"/>
              <a:gd name="connsiteX1-965" fmla="*/ 265233 w 2498385"/>
              <a:gd name="connsiteY1-966" fmla="*/ 1061831 h 1327894"/>
              <a:gd name="connsiteX2-967" fmla="*/ 168235 w 2498385"/>
              <a:gd name="connsiteY2-968" fmla="*/ 1071326 h 1327894"/>
              <a:gd name="connsiteX3-969" fmla="*/ 996508 w 2498385"/>
              <a:gd name="connsiteY3-970" fmla="*/ 136163 h 1327894"/>
              <a:gd name="connsiteX4-971" fmla="*/ 1368685 w 2498385"/>
              <a:gd name="connsiteY4-972" fmla="*/ 99983 h 1327894"/>
              <a:gd name="connsiteX5-973" fmla="*/ 2349036 w 2498385"/>
              <a:gd name="connsiteY5-974" fmla="*/ 829230 h 1327894"/>
              <a:gd name="connsiteX6-975" fmla="*/ 2264430 w 2498385"/>
              <a:gd name="connsiteY6-976" fmla="*/ 843601 h 1327894"/>
              <a:gd name="connsiteX7-977" fmla="*/ 2418414 w 2498385"/>
              <a:gd name="connsiteY7-978" fmla="*/ 1085927 h 1327894"/>
              <a:gd name="connsiteX8-979" fmla="*/ 2498385 w 2498385"/>
              <a:gd name="connsiteY8-980" fmla="*/ 800198 h 1327894"/>
              <a:gd name="connsiteX9-981" fmla="*/ 2432271 w 2498385"/>
              <a:gd name="connsiteY9-982" fmla="*/ 820523 h 1327894"/>
              <a:gd name="connsiteX10-983" fmla="*/ 1248340 w 2498385"/>
              <a:gd name="connsiteY10-984" fmla="*/ 878 h 1327894"/>
              <a:gd name="connsiteX11-985" fmla="*/ 1143179 w 2498385"/>
              <a:gd name="connsiteY11-986" fmla="*/ 6918 h 1327894"/>
              <a:gd name="connsiteX12-987" fmla="*/ 85094 w 2498385"/>
              <a:gd name="connsiteY12-988" fmla="*/ 1080897 h 1327894"/>
              <a:gd name="connsiteX13-989" fmla="*/ 0 w 2498385"/>
              <a:gd name="connsiteY13-990" fmla="*/ 1088783 h 1327894"/>
              <a:gd name="connsiteX14-991" fmla="*/ 145422 w 2498385"/>
              <a:gd name="connsiteY14-992" fmla="*/ 1327894 h 1327894"/>
              <a:gd name="connsiteX0-993" fmla="*/ 145422 w 2498385"/>
              <a:gd name="connsiteY0-994" fmla="*/ 1327894 h 1327894"/>
              <a:gd name="connsiteX1-995" fmla="*/ 265233 w 2498385"/>
              <a:gd name="connsiteY1-996" fmla="*/ 1061831 h 1327894"/>
              <a:gd name="connsiteX2-997" fmla="*/ 168235 w 2498385"/>
              <a:gd name="connsiteY2-998" fmla="*/ 1071326 h 1327894"/>
              <a:gd name="connsiteX3-999" fmla="*/ 996508 w 2498385"/>
              <a:gd name="connsiteY3-1000" fmla="*/ 136163 h 1327894"/>
              <a:gd name="connsiteX4-1001" fmla="*/ 1368685 w 2498385"/>
              <a:gd name="connsiteY4-1002" fmla="*/ 99983 h 1327894"/>
              <a:gd name="connsiteX5-1003" fmla="*/ 2349036 w 2498385"/>
              <a:gd name="connsiteY5-1004" fmla="*/ 829230 h 1327894"/>
              <a:gd name="connsiteX6-1005" fmla="*/ 2264430 w 2498385"/>
              <a:gd name="connsiteY6-1006" fmla="*/ 843601 h 1327894"/>
              <a:gd name="connsiteX7-1007" fmla="*/ 2418414 w 2498385"/>
              <a:gd name="connsiteY7-1008" fmla="*/ 1085927 h 1327894"/>
              <a:gd name="connsiteX8-1009" fmla="*/ 2498385 w 2498385"/>
              <a:gd name="connsiteY8-1010" fmla="*/ 800198 h 1327894"/>
              <a:gd name="connsiteX9-1011" fmla="*/ 2432271 w 2498385"/>
              <a:gd name="connsiteY9-1012" fmla="*/ 820523 h 1327894"/>
              <a:gd name="connsiteX10-1013" fmla="*/ 1248340 w 2498385"/>
              <a:gd name="connsiteY10-1014" fmla="*/ 878 h 1327894"/>
              <a:gd name="connsiteX11-1015" fmla="*/ 1143179 w 2498385"/>
              <a:gd name="connsiteY11-1016" fmla="*/ 6918 h 1327894"/>
              <a:gd name="connsiteX12-1017" fmla="*/ 85094 w 2498385"/>
              <a:gd name="connsiteY12-1018" fmla="*/ 1080897 h 1327894"/>
              <a:gd name="connsiteX13-1019" fmla="*/ 0 w 2498385"/>
              <a:gd name="connsiteY13-1020" fmla="*/ 1088783 h 1327894"/>
              <a:gd name="connsiteX14-1021" fmla="*/ 145422 w 2498385"/>
              <a:gd name="connsiteY14-1022" fmla="*/ 1327894 h 1327894"/>
              <a:gd name="connsiteX0-1023" fmla="*/ 145422 w 2498385"/>
              <a:gd name="connsiteY0-1024" fmla="*/ 1327894 h 1327894"/>
              <a:gd name="connsiteX1-1025" fmla="*/ 265233 w 2498385"/>
              <a:gd name="connsiteY1-1026" fmla="*/ 1061831 h 1327894"/>
              <a:gd name="connsiteX2-1027" fmla="*/ 168235 w 2498385"/>
              <a:gd name="connsiteY2-1028" fmla="*/ 1071326 h 1327894"/>
              <a:gd name="connsiteX3-1029" fmla="*/ 996508 w 2498385"/>
              <a:gd name="connsiteY3-1030" fmla="*/ 136163 h 1327894"/>
              <a:gd name="connsiteX4-1031" fmla="*/ 1368685 w 2498385"/>
              <a:gd name="connsiteY4-1032" fmla="*/ 99983 h 1327894"/>
              <a:gd name="connsiteX5-1033" fmla="*/ 2349036 w 2498385"/>
              <a:gd name="connsiteY5-1034" fmla="*/ 829230 h 1327894"/>
              <a:gd name="connsiteX6-1035" fmla="*/ 2264430 w 2498385"/>
              <a:gd name="connsiteY6-1036" fmla="*/ 843601 h 1327894"/>
              <a:gd name="connsiteX7-1037" fmla="*/ 2418414 w 2498385"/>
              <a:gd name="connsiteY7-1038" fmla="*/ 1085927 h 1327894"/>
              <a:gd name="connsiteX8-1039" fmla="*/ 2498385 w 2498385"/>
              <a:gd name="connsiteY8-1040" fmla="*/ 800198 h 1327894"/>
              <a:gd name="connsiteX9-1041" fmla="*/ 2432271 w 2498385"/>
              <a:gd name="connsiteY9-1042" fmla="*/ 820523 h 1327894"/>
              <a:gd name="connsiteX10-1043" fmla="*/ 1248340 w 2498385"/>
              <a:gd name="connsiteY10-1044" fmla="*/ 878 h 1327894"/>
              <a:gd name="connsiteX11-1045" fmla="*/ 1143179 w 2498385"/>
              <a:gd name="connsiteY11-1046" fmla="*/ 6918 h 1327894"/>
              <a:gd name="connsiteX12-1047" fmla="*/ 85094 w 2498385"/>
              <a:gd name="connsiteY12-1048" fmla="*/ 1080897 h 1327894"/>
              <a:gd name="connsiteX13-1049" fmla="*/ 0 w 2498385"/>
              <a:gd name="connsiteY13-1050" fmla="*/ 1088783 h 1327894"/>
              <a:gd name="connsiteX14-1051" fmla="*/ 145422 w 2498385"/>
              <a:gd name="connsiteY14-1052" fmla="*/ 1327894 h 1327894"/>
              <a:gd name="connsiteX0-1053" fmla="*/ 145422 w 2498385"/>
              <a:gd name="connsiteY0-1054" fmla="*/ 1334269 h 1334269"/>
              <a:gd name="connsiteX1-1055" fmla="*/ 265233 w 2498385"/>
              <a:gd name="connsiteY1-1056" fmla="*/ 1068206 h 1334269"/>
              <a:gd name="connsiteX2-1057" fmla="*/ 168235 w 2498385"/>
              <a:gd name="connsiteY2-1058" fmla="*/ 1077701 h 1334269"/>
              <a:gd name="connsiteX3-1059" fmla="*/ 996508 w 2498385"/>
              <a:gd name="connsiteY3-1060" fmla="*/ 142538 h 1334269"/>
              <a:gd name="connsiteX4-1061" fmla="*/ 1368685 w 2498385"/>
              <a:gd name="connsiteY4-1062" fmla="*/ 106358 h 1334269"/>
              <a:gd name="connsiteX5-1063" fmla="*/ 2349036 w 2498385"/>
              <a:gd name="connsiteY5-1064" fmla="*/ 835605 h 1334269"/>
              <a:gd name="connsiteX6-1065" fmla="*/ 2264430 w 2498385"/>
              <a:gd name="connsiteY6-1066" fmla="*/ 849976 h 1334269"/>
              <a:gd name="connsiteX7-1067" fmla="*/ 2418414 w 2498385"/>
              <a:gd name="connsiteY7-1068" fmla="*/ 1092302 h 1334269"/>
              <a:gd name="connsiteX8-1069" fmla="*/ 2498385 w 2498385"/>
              <a:gd name="connsiteY8-1070" fmla="*/ 806573 h 1334269"/>
              <a:gd name="connsiteX9-1071" fmla="*/ 2432271 w 2498385"/>
              <a:gd name="connsiteY9-1072" fmla="*/ 826898 h 1334269"/>
              <a:gd name="connsiteX10-1073" fmla="*/ 1248340 w 2498385"/>
              <a:gd name="connsiteY10-1074" fmla="*/ 7253 h 1334269"/>
              <a:gd name="connsiteX11-1075" fmla="*/ 1143179 w 2498385"/>
              <a:gd name="connsiteY11-1076" fmla="*/ 13293 h 1334269"/>
              <a:gd name="connsiteX12-1077" fmla="*/ 85094 w 2498385"/>
              <a:gd name="connsiteY12-1078" fmla="*/ 1087272 h 1334269"/>
              <a:gd name="connsiteX13-1079" fmla="*/ 0 w 2498385"/>
              <a:gd name="connsiteY13-1080" fmla="*/ 1095158 h 1334269"/>
              <a:gd name="connsiteX14-1081" fmla="*/ 145422 w 2498385"/>
              <a:gd name="connsiteY14-1082" fmla="*/ 1334269 h 1334269"/>
              <a:gd name="connsiteX0-1083" fmla="*/ 145422 w 2498385"/>
              <a:gd name="connsiteY0-1084" fmla="*/ 1334269 h 1334269"/>
              <a:gd name="connsiteX1-1085" fmla="*/ 265233 w 2498385"/>
              <a:gd name="connsiteY1-1086" fmla="*/ 1068206 h 1334269"/>
              <a:gd name="connsiteX2-1087" fmla="*/ 168235 w 2498385"/>
              <a:gd name="connsiteY2-1088" fmla="*/ 1077701 h 1334269"/>
              <a:gd name="connsiteX3-1089" fmla="*/ 996508 w 2498385"/>
              <a:gd name="connsiteY3-1090" fmla="*/ 142538 h 1334269"/>
              <a:gd name="connsiteX4-1091" fmla="*/ 1368685 w 2498385"/>
              <a:gd name="connsiteY4-1092" fmla="*/ 106358 h 1334269"/>
              <a:gd name="connsiteX5-1093" fmla="*/ 2349036 w 2498385"/>
              <a:gd name="connsiteY5-1094" fmla="*/ 835605 h 1334269"/>
              <a:gd name="connsiteX6-1095" fmla="*/ 2264430 w 2498385"/>
              <a:gd name="connsiteY6-1096" fmla="*/ 849976 h 1334269"/>
              <a:gd name="connsiteX7-1097" fmla="*/ 2418414 w 2498385"/>
              <a:gd name="connsiteY7-1098" fmla="*/ 1092302 h 1334269"/>
              <a:gd name="connsiteX8-1099" fmla="*/ 2498385 w 2498385"/>
              <a:gd name="connsiteY8-1100" fmla="*/ 806573 h 1334269"/>
              <a:gd name="connsiteX9-1101" fmla="*/ 2432271 w 2498385"/>
              <a:gd name="connsiteY9-1102" fmla="*/ 826898 h 1334269"/>
              <a:gd name="connsiteX10-1103" fmla="*/ 1248340 w 2498385"/>
              <a:gd name="connsiteY10-1104" fmla="*/ 7253 h 1334269"/>
              <a:gd name="connsiteX11-1105" fmla="*/ 1143179 w 2498385"/>
              <a:gd name="connsiteY11-1106" fmla="*/ 13293 h 1334269"/>
              <a:gd name="connsiteX12-1107" fmla="*/ 85094 w 2498385"/>
              <a:gd name="connsiteY12-1108" fmla="*/ 1087272 h 1334269"/>
              <a:gd name="connsiteX13-1109" fmla="*/ 0 w 2498385"/>
              <a:gd name="connsiteY13-1110" fmla="*/ 1095158 h 1334269"/>
              <a:gd name="connsiteX14-1111" fmla="*/ 145422 w 2498385"/>
              <a:gd name="connsiteY14-1112" fmla="*/ 1334269 h 1334269"/>
              <a:gd name="connsiteX0-1113" fmla="*/ 145422 w 2498385"/>
              <a:gd name="connsiteY0-1114" fmla="*/ 1338366 h 1338366"/>
              <a:gd name="connsiteX1-1115" fmla="*/ 265233 w 2498385"/>
              <a:gd name="connsiteY1-1116" fmla="*/ 1072303 h 1338366"/>
              <a:gd name="connsiteX2-1117" fmla="*/ 168235 w 2498385"/>
              <a:gd name="connsiteY2-1118" fmla="*/ 1081798 h 1338366"/>
              <a:gd name="connsiteX3-1119" fmla="*/ 996508 w 2498385"/>
              <a:gd name="connsiteY3-1120" fmla="*/ 146635 h 1338366"/>
              <a:gd name="connsiteX4-1121" fmla="*/ 1368685 w 2498385"/>
              <a:gd name="connsiteY4-1122" fmla="*/ 110455 h 1338366"/>
              <a:gd name="connsiteX5-1123" fmla="*/ 2349036 w 2498385"/>
              <a:gd name="connsiteY5-1124" fmla="*/ 839702 h 1338366"/>
              <a:gd name="connsiteX6-1125" fmla="*/ 2264430 w 2498385"/>
              <a:gd name="connsiteY6-1126" fmla="*/ 854073 h 1338366"/>
              <a:gd name="connsiteX7-1127" fmla="*/ 2418414 w 2498385"/>
              <a:gd name="connsiteY7-1128" fmla="*/ 1096399 h 1338366"/>
              <a:gd name="connsiteX8-1129" fmla="*/ 2498385 w 2498385"/>
              <a:gd name="connsiteY8-1130" fmla="*/ 810670 h 1338366"/>
              <a:gd name="connsiteX9-1131" fmla="*/ 2432271 w 2498385"/>
              <a:gd name="connsiteY9-1132" fmla="*/ 830995 h 1338366"/>
              <a:gd name="connsiteX10-1133" fmla="*/ 1248340 w 2498385"/>
              <a:gd name="connsiteY10-1134" fmla="*/ 11350 h 1338366"/>
              <a:gd name="connsiteX11-1135" fmla="*/ 1145273 w 2498385"/>
              <a:gd name="connsiteY11-1136" fmla="*/ -1 h 1338366"/>
              <a:gd name="connsiteX12-1137" fmla="*/ 85094 w 2498385"/>
              <a:gd name="connsiteY12-1138" fmla="*/ 1091369 h 1338366"/>
              <a:gd name="connsiteX13-1139" fmla="*/ 0 w 2498385"/>
              <a:gd name="connsiteY13-1140" fmla="*/ 1099255 h 1338366"/>
              <a:gd name="connsiteX14-1141" fmla="*/ 145422 w 2498385"/>
              <a:gd name="connsiteY14-1142" fmla="*/ 1338366 h 1338366"/>
              <a:gd name="connsiteX0-1143" fmla="*/ 145422 w 2498385"/>
              <a:gd name="connsiteY0-1144" fmla="*/ 1418641 h 1418641"/>
              <a:gd name="connsiteX1-1145" fmla="*/ 265233 w 2498385"/>
              <a:gd name="connsiteY1-1146" fmla="*/ 1152578 h 1418641"/>
              <a:gd name="connsiteX2-1147" fmla="*/ 168235 w 2498385"/>
              <a:gd name="connsiteY2-1148" fmla="*/ 1162073 h 1418641"/>
              <a:gd name="connsiteX3-1149" fmla="*/ 996508 w 2498385"/>
              <a:gd name="connsiteY3-1150" fmla="*/ 226910 h 1418641"/>
              <a:gd name="connsiteX4-1151" fmla="*/ 1368685 w 2498385"/>
              <a:gd name="connsiteY4-1152" fmla="*/ 190730 h 1418641"/>
              <a:gd name="connsiteX5-1153" fmla="*/ 2349036 w 2498385"/>
              <a:gd name="connsiteY5-1154" fmla="*/ 919977 h 1418641"/>
              <a:gd name="connsiteX6-1155" fmla="*/ 2264430 w 2498385"/>
              <a:gd name="connsiteY6-1156" fmla="*/ 934348 h 1418641"/>
              <a:gd name="connsiteX7-1157" fmla="*/ 2418414 w 2498385"/>
              <a:gd name="connsiteY7-1158" fmla="*/ 1176674 h 1418641"/>
              <a:gd name="connsiteX8-1159" fmla="*/ 2498385 w 2498385"/>
              <a:gd name="connsiteY8-1160" fmla="*/ 890945 h 1418641"/>
              <a:gd name="connsiteX9-1161" fmla="*/ 2432271 w 2498385"/>
              <a:gd name="connsiteY9-1162" fmla="*/ 911270 h 1418641"/>
              <a:gd name="connsiteX10-1163" fmla="*/ 1353757 w 2498385"/>
              <a:gd name="connsiteY10-1164" fmla="*/ 84577 h 1418641"/>
              <a:gd name="connsiteX11-1165" fmla="*/ 1145273 w 2498385"/>
              <a:gd name="connsiteY11-1166" fmla="*/ 80274 h 1418641"/>
              <a:gd name="connsiteX12-1167" fmla="*/ 85094 w 2498385"/>
              <a:gd name="connsiteY12-1168" fmla="*/ 1171644 h 1418641"/>
              <a:gd name="connsiteX13-1169" fmla="*/ 0 w 2498385"/>
              <a:gd name="connsiteY13-1170" fmla="*/ 1179530 h 1418641"/>
              <a:gd name="connsiteX14-1171" fmla="*/ 145422 w 2498385"/>
              <a:gd name="connsiteY14-1172" fmla="*/ 1418641 h 1418641"/>
              <a:gd name="connsiteX0-1173" fmla="*/ 145422 w 2498385"/>
              <a:gd name="connsiteY0-1174" fmla="*/ 1341209 h 1341209"/>
              <a:gd name="connsiteX1-1175" fmla="*/ 265233 w 2498385"/>
              <a:gd name="connsiteY1-1176" fmla="*/ 1075146 h 1341209"/>
              <a:gd name="connsiteX2-1177" fmla="*/ 168235 w 2498385"/>
              <a:gd name="connsiteY2-1178" fmla="*/ 1084641 h 1341209"/>
              <a:gd name="connsiteX3-1179" fmla="*/ 996508 w 2498385"/>
              <a:gd name="connsiteY3-1180" fmla="*/ 149478 h 1341209"/>
              <a:gd name="connsiteX4-1181" fmla="*/ 1368685 w 2498385"/>
              <a:gd name="connsiteY4-1182" fmla="*/ 113298 h 1341209"/>
              <a:gd name="connsiteX5-1183" fmla="*/ 2349036 w 2498385"/>
              <a:gd name="connsiteY5-1184" fmla="*/ 842545 h 1341209"/>
              <a:gd name="connsiteX6-1185" fmla="*/ 2264430 w 2498385"/>
              <a:gd name="connsiteY6-1186" fmla="*/ 856916 h 1341209"/>
              <a:gd name="connsiteX7-1187" fmla="*/ 2418414 w 2498385"/>
              <a:gd name="connsiteY7-1188" fmla="*/ 1099242 h 1341209"/>
              <a:gd name="connsiteX8-1189" fmla="*/ 2498385 w 2498385"/>
              <a:gd name="connsiteY8-1190" fmla="*/ 813513 h 1341209"/>
              <a:gd name="connsiteX9-1191" fmla="*/ 2432271 w 2498385"/>
              <a:gd name="connsiteY9-1192" fmla="*/ 833838 h 1341209"/>
              <a:gd name="connsiteX10-1193" fmla="*/ 1353757 w 2498385"/>
              <a:gd name="connsiteY10-1194" fmla="*/ 7145 h 1341209"/>
              <a:gd name="connsiteX11-1195" fmla="*/ 1145273 w 2498385"/>
              <a:gd name="connsiteY11-1196" fmla="*/ 2842 h 1341209"/>
              <a:gd name="connsiteX12-1197" fmla="*/ 85094 w 2498385"/>
              <a:gd name="connsiteY12-1198" fmla="*/ 1094212 h 1341209"/>
              <a:gd name="connsiteX13-1199" fmla="*/ 0 w 2498385"/>
              <a:gd name="connsiteY13-1200" fmla="*/ 1102098 h 1341209"/>
              <a:gd name="connsiteX14-1201" fmla="*/ 145422 w 2498385"/>
              <a:gd name="connsiteY14-1202" fmla="*/ 1341209 h 1341209"/>
              <a:gd name="connsiteX0-1203" fmla="*/ 145422 w 2498385"/>
              <a:gd name="connsiteY0-1204" fmla="*/ 1344459 h 1344459"/>
              <a:gd name="connsiteX1-1205" fmla="*/ 265233 w 2498385"/>
              <a:gd name="connsiteY1-1206" fmla="*/ 1078396 h 1344459"/>
              <a:gd name="connsiteX2-1207" fmla="*/ 168235 w 2498385"/>
              <a:gd name="connsiteY2-1208" fmla="*/ 1087891 h 1344459"/>
              <a:gd name="connsiteX3-1209" fmla="*/ 996508 w 2498385"/>
              <a:gd name="connsiteY3-1210" fmla="*/ 152728 h 1344459"/>
              <a:gd name="connsiteX4-1211" fmla="*/ 1368685 w 2498385"/>
              <a:gd name="connsiteY4-1212" fmla="*/ 116548 h 1344459"/>
              <a:gd name="connsiteX5-1213" fmla="*/ 2349036 w 2498385"/>
              <a:gd name="connsiteY5-1214" fmla="*/ 845795 h 1344459"/>
              <a:gd name="connsiteX6-1215" fmla="*/ 2264430 w 2498385"/>
              <a:gd name="connsiteY6-1216" fmla="*/ 860166 h 1344459"/>
              <a:gd name="connsiteX7-1217" fmla="*/ 2418414 w 2498385"/>
              <a:gd name="connsiteY7-1218" fmla="*/ 1102492 h 1344459"/>
              <a:gd name="connsiteX8-1219" fmla="*/ 2498385 w 2498385"/>
              <a:gd name="connsiteY8-1220" fmla="*/ 816763 h 1344459"/>
              <a:gd name="connsiteX9-1221" fmla="*/ 2432271 w 2498385"/>
              <a:gd name="connsiteY9-1222" fmla="*/ 837088 h 1344459"/>
              <a:gd name="connsiteX10-1223" fmla="*/ 1353757 w 2498385"/>
              <a:gd name="connsiteY10-1224" fmla="*/ 10395 h 1344459"/>
              <a:gd name="connsiteX11-1225" fmla="*/ 1145273 w 2498385"/>
              <a:gd name="connsiteY11-1226" fmla="*/ 6092 h 1344459"/>
              <a:gd name="connsiteX12-1227" fmla="*/ 85094 w 2498385"/>
              <a:gd name="connsiteY12-1228" fmla="*/ 1097462 h 1344459"/>
              <a:gd name="connsiteX13-1229" fmla="*/ 0 w 2498385"/>
              <a:gd name="connsiteY13-1230" fmla="*/ 1105348 h 1344459"/>
              <a:gd name="connsiteX14-1231" fmla="*/ 145422 w 2498385"/>
              <a:gd name="connsiteY14-1232" fmla="*/ 1344459 h 1344459"/>
              <a:gd name="connsiteX0-1233" fmla="*/ 145422 w 2498385"/>
              <a:gd name="connsiteY0-1234" fmla="*/ 1341209 h 1341209"/>
              <a:gd name="connsiteX1-1235" fmla="*/ 265233 w 2498385"/>
              <a:gd name="connsiteY1-1236" fmla="*/ 1075146 h 1341209"/>
              <a:gd name="connsiteX2-1237" fmla="*/ 168235 w 2498385"/>
              <a:gd name="connsiteY2-1238" fmla="*/ 1084641 h 1341209"/>
              <a:gd name="connsiteX3-1239" fmla="*/ 996508 w 2498385"/>
              <a:gd name="connsiteY3-1240" fmla="*/ 149478 h 1341209"/>
              <a:gd name="connsiteX4-1241" fmla="*/ 1368685 w 2498385"/>
              <a:gd name="connsiteY4-1242" fmla="*/ 113298 h 1341209"/>
              <a:gd name="connsiteX5-1243" fmla="*/ 2349036 w 2498385"/>
              <a:gd name="connsiteY5-1244" fmla="*/ 842545 h 1341209"/>
              <a:gd name="connsiteX6-1245" fmla="*/ 2264430 w 2498385"/>
              <a:gd name="connsiteY6-1246" fmla="*/ 856916 h 1341209"/>
              <a:gd name="connsiteX7-1247" fmla="*/ 2418414 w 2498385"/>
              <a:gd name="connsiteY7-1248" fmla="*/ 1099242 h 1341209"/>
              <a:gd name="connsiteX8-1249" fmla="*/ 2498385 w 2498385"/>
              <a:gd name="connsiteY8-1250" fmla="*/ 813513 h 1341209"/>
              <a:gd name="connsiteX9-1251" fmla="*/ 2432271 w 2498385"/>
              <a:gd name="connsiteY9-1252" fmla="*/ 833838 h 1341209"/>
              <a:gd name="connsiteX10-1253" fmla="*/ 1353757 w 2498385"/>
              <a:gd name="connsiteY10-1254" fmla="*/ 7145 h 1341209"/>
              <a:gd name="connsiteX11-1255" fmla="*/ 1145273 w 2498385"/>
              <a:gd name="connsiteY11-1256" fmla="*/ 2842 h 1341209"/>
              <a:gd name="connsiteX12-1257" fmla="*/ 85094 w 2498385"/>
              <a:gd name="connsiteY12-1258" fmla="*/ 1094212 h 1341209"/>
              <a:gd name="connsiteX13-1259" fmla="*/ 0 w 2498385"/>
              <a:gd name="connsiteY13-1260" fmla="*/ 1102098 h 1341209"/>
              <a:gd name="connsiteX14-1261" fmla="*/ 145422 w 2498385"/>
              <a:gd name="connsiteY14-1262" fmla="*/ 1341209 h 1341209"/>
              <a:gd name="connsiteX0-1263" fmla="*/ 145422 w 2498385"/>
              <a:gd name="connsiteY0-1264" fmla="*/ 1351037 h 1351037"/>
              <a:gd name="connsiteX1-1265" fmla="*/ 265233 w 2498385"/>
              <a:gd name="connsiteY1-1266" fmla="*/ 1084974 h 1351037"/>
              <a:gd name="connsiteX2-1267" fmla="*/ 168235 w 2498385"/>
              <a:gd name="connsiteY2-1268" fmla="*/ 1094469 h 1351037"/>
              <a:gd name="connsiteX3-1269" fmla="*/ 996508 w 2498385"/>
              <a:gd name="connsiteY3-1270" fmla="*/ 159306 h 1351037"/>
              <a:gd name="connsiteX4-1271" fmla="*/ 1368685 w 2498385"/>
              <a:gd name="connsiteY4-1272" fmla="*/ 123126 h 1351037"/>
              <a:gd name="connsiteX5-1273" fmla="*/ 2349036 w 2498385"/>
              <a:gd name="connsiteY5-1274" fmla="*/ 852373 h 1351037"/>
              <a:gd name="connsiteX6-1275" fmla="*/ 2264430 w 2498385"/>
              <a:gd name="connsiteY6-1276" fmla="*/ 866744 h 1351037"/>
              <a:gd name="connsiteX7-1277" fmla="*/ 2418414 w 2498385"/>
              <a:gd name="connsiteY7-1278" fmla="*/ 1109070 h 1351037"/>
              <a:gd name="connsiteX8-1279" fmla="*/ 2498385 w 2498385"/>
              <a:gd name="connsiteY8-1280" fmla="*/ 823341 h 1351037"/>
              <a:gd name="connsiteX9-1281" fmla="*/ 2432271 w 2498385"/>
              <a:gd name="connsiteY9-1282" fmla="*/ 843666 h 1351037"/>
              <a:gd name="connsiteX10-1283" fmla="*/ 1353757 w 2498385"/>
              <a:gd name="connsiteY10-1284" fmla="*/ 16973 h 1351037"/>
              <a:gd name="connsiteX11-1285" fmla="*/ 1145273 w 2498385"/>
              <a:gd name="connsiteY11-1286" fmla="*/ 12670 h 1351037"/>
              <a:gd name="connsiteX12-1287" fmla="*/ 85094 w 2498385"/>
              <a:gd name="connsiteY12-1288" fmla="*/ 1104040 h 1351037"/>
              <a:gd name="connsiteX13-1289" fmla="*/ 0 w 2498385"/>
              <a:gd name="connsiteY13-1290" fmla="*/ 1111926 h 1351037"/>
              <a:gd name="connsiteX14-1291" fmla="*/ 145422 w 2498385"/>
              <a:gd name="connsiteY14-1292" fmla="*/ 1351037 h 1351037"/>
              <a:gd name="connsiteX0-1293" fmla="*/ 145422 w 2498385"/>
              <a:gd name="connsiteY0-1294" fmla="*/ 1340203 h 1340203"/>
              <a:gd name="connsiteX1-1295" fmla="*/ 265233 w 2498385"/>
              <a:gd name="connsiteY1-1296" fmla="*/ 1074140 h 1340203"/>
              <a:gd name="connsiteX2-1297" fmla="*/ 168235 w 2498385"/>
              <a:gd name="connsiteY2-1298" fmla="*/ 1083635 h 1340203"/>
              <a:gd name="connsiteX3-1299" fmla="*/ 996508 w 2498385"/>
              <a:gd name="connsiteY3-1300" fmla="*/ 148472 h 1340203"/>
              <a:gd name="connsiteX4-1301" fmla="*/ 1368685 w 2498385"/>
              <a:gd name="connsiteY4-1302" fmla="*/ 112292 h 1340203"/>
              <a:gd name="connsiteX5-1303" fmla="*/ 2349036 w 2498385"/>
              <a:gd name="connsiteY5-1304" fmla="*/ 841539 h 1340203"/>
              <a:gd name="connsiteX6-1305" fmla="*/ 2264430 w 2498385"/>
              <a:gd name="connsiteY6-1306" fmla="*/ 855910 h 1340203"/>
              <a:gd name="connsiteX7-1307" fmla="*/ 2418414 w 2498385"/>
              <a:gd name="connsiteY7-1308" fmla="*/ 1098236 h 1340203"/>
              <a:gd name="connsiteX8-1309" fmla="*/ 2498385 w 2498385"/>
              <a:gd name="connsiteY8-1310" fmla="*/ 812507 h 1340203"/>
              <a:gd name="connsiteX9-1311" fmla="*/ 2432271 w 2498385"/>
              <a:gd name="connsiteY9-1312" fmla="*/ 832832 h 1340203"/>
              <a:gd name="connsiteX10-1313" fmla="*/ 1145273 w 2498385"/>
              <a:gd name="connsiteY10-1314" fmla="*/ 1836 h 1340203"/>
              <a:gd name="connsiteX11-1315" fmla="*/ 85094 w 2498385"/>
              <a:gd name="connsiteY11-1316" fmla="*/ 1093206 h 1340203"/>
              <a:gd name="connsiteX12-1317" fmla="*/ 0 w 2498385"/>
              <a:gd name="connsiteY12-1318" fmla="*/ 1101092 h 1340203"/>
              <a:gd name="connsiteX13-1319" fmla="*/ 145422 w 2498385"/>
              <a:gd name="connsiteY13-1320" fmla="*/ 1340203 h 1340203"/>
              <a:gd name="connsiteX0-1321" fmla="*/ 145422 w 2498385"/>
              <a:gd name="connsiteY0-1322" fmla="*/ 1366843 h 1366843"/>
              <a:gd name="connsiteX1-1323" fmla="*/ 265233 w 2498385"/>
              <a:gd name="connsiteY1-1324" fmla="*/ 1100780 h 1366843"/>
              <a:gd name="connsiteX2-1325" fmla="*/ 168235 w 2498385"/>
              <a:gd name="connsiteY2-1326" fmla="*/ 1110275 h 1366843"/>
              <a:gd name="connsiteX3-1327" fmla="*/ 996508 w 2498385"/>
              <a:gd name="connsiteY3-1328" fmla="*/ 175112 h 1366843"/>
              <a:gd name="connsiteX4-1329" fmla="*/ 1368685 w 2498385"/>
              <a:gd name="connsiteY4-1330" fmla="*/ 138932 h 1366843"/>
              <a:gd name="connsiteX5-1331" fmla="*/ 2349036 w 2498385"/>
              <a:gd name="connsiteY5-1332" fmla="*/ 868179 h 1366843"/>
              <a:gd name="connsiteX6-1333" fmla="*/ 2264430 w 2498385"/>
              <a:gd name="connsiteY6-1334" fmla="*/ 882550 h 1366843"/>
              <a:gd name="connsiteX7-1335" fmla="*/ 2418414 w 2498385"/>
              <a:gd name="connsiteY7-1336" fmla="*/ 1124876 h 1366843"/>
              <a:gd name="connsiteX8-1337" fmla="*/ 2498385 w 2498385"/>
              <a:gd name="connsiteY8-1338" fmla="*/ 839147 h 1366843"/>
              <a:gd name="connsiteX9-1339" fmla="*/ 2432271 w 2498385"/>
              <a:gd name="connsiteY9-1340" fmla="*/ 859472 h 1366843"/>
              <a:gd name="connsiteX10-1341" fmla="*/ 1235048 w 2498385"/>
              <a:gd name="connsiteY10-1342" fmla="*/ 1773 h 1366843"/>
              <a:gd name="connsiteX11-1343" fmla="*/ 85094 w 2498385"/>
              <a:gd name="connsiteY11-1344" fmla="*/ 1119846 h 1366843"/>
              <a:gd name="connsiteX12-1345" fmla="*/ 0 w 2498385"/>
              <a:gd name="connsiteY12-1346" fmla="*/ 1127732 h 1366843"/>
              <a:gd name="connsiteX13-1347" fmla="*/ 145422 w 2498385"/>
              <a:gd name="connsiteY13-1348" fmla="*/ 1366843 h 1366843"/>
              <a:gd name="connsiteX0-1349" fmla="*/ 145422 w 2498385"/>
              <a:gd name="connsiteY0-1350" fmla="*/ 1365397 h 1365397"/>
              <a:gd name="connsiteX1-1351" fmla="*/ 265233 w 2498385"/>
              <a:gd name="connsiteY1-1352" fmla="*/ 1099334 h 1365397"/>
              <a:gd name="connsiteX2-1353" fmla="*/ 168235 w 2498385"/>
              <a:gd name="connsiteY2-1354" fmla="*/ 1108829 h 1365397"/>
              <a:gd name="connsiteX3-1355" fmla="*/ 996508 w 2498385"/>
              <a:gd name="connsiteY3-1356" fmla="*/ 173666 h 1365397"/>
              <a:gd name="connsiteX4-1357" fmla="*/ 1368685 w 2498385"/>
              <a:gd name="connsiteY4-1358" fmla="*/ 137486 h 1365397"/>
              <a:gd name="connsiteX5-1359" fmla="*/ 2349036 w 2498385"/>
              <a:gd name="connsiteY5-1360" fmla="*/ 866733 h 1365397"/>
              <a:gd name="connsiteX6-1361" fmla="*/ 2264430 w 2498385"/>
              <a:gd name="connsiteY6-1362" fmla="*/ 881104 h 1365397"/>
              <a:gd name="connsiteX7-1363" fmla="*/ 2418414 w 2498385"/>
              <a:gd name="connsiteY7-1364" fmla="*/ 1123430 h 1365397"/>
              <a:gd name="connsiteX8-1365" fmla="*/ 2498385 w 2498385"/>
              <a:gd name="connsiteY8-1366" fmla="*/ 837701 h 1365397"/>
              <a:gd name="connsiteX9-1367" fmla="*/ 2432271 w 2498385"/>
              <a:gd name="connsiteY9-1368" fmla="*/ 858026 h 1365397"/>
              <a:gd name="connsiteX10-1369" fmla="*/ 1235048 w 2498385"/>
              <a:gd name="connsiteY10-1370" fmla="*/ 327 h 1365397"/>
              <a:gd name="connsiteX11-1371" fmla="*/ 85094 w 2498385"/>
              <a:gd name="connsiteY11-1372" fmla="*/ 1118400 h 1365397"/>
              <a:gd name="connsiteX12-1373" fmla="*/ 0 w 2498385"/>
              <a:gd name="connsiteY12-1374" fmla="*/ 1126286 h 1365397"/>
              <a:gd name="connsiteX13-1375" fmla="*/ 145422 w 2498385"/>
              <a:gd name="connsiteY13-1376" fmla="*/ 1365397 h 1365397"/>
              <a:gd name="connsiteX0-1377" fmla="*/ 145422 w 2498385"/>
              <a:gd name="connsiteY0-1378" fmla="*/ 1365509 h 1365509"/>
              <a:gd name="connsiteX1-1379" fmla="*/ 265233 w 2498385"/>
              <a:gd name="connsiteY1-1380" fmla="*/ 1099446 h 1365509"/>
              <a:gd name="connsiteX2-1381" fmla="*/ 168235 w 2498385"/>
              <a:gd name="connsiteY2-1382" fmla="*/ 1108941 h 1365509"/>
              <a:gd name="connsiteX3-1383" fmla="*/ 996508 w 2498385"/>
              <a:gd name="connsiteY3-1384" fmla="*/ 173778 h 1365509"/>
              <a:gd name="connsiteX4-1385" fmla="*/ 1368685 w 2498385"/>
              <a:gd name="connsiteY4-1386" fmla="*/ 137598 h 1365509"/>
              <a:gd name="connsiteX5-1387" fmla="*/ 2349036 w 2498385"/>
              <a:gd name="connsiteY5-1388" fmla="*/ 866845 h 1365509"/>
              <a:gd name="connsiteX6-1389" fmla="*/ 2264430 w 2498385"/>
              <a:gd name="connsiteY6-1390" fmla="*/ 881216 h 1365509"/>
              <a:gd name="connsiteX7-1391" fmla="*/ 2418414 w 2498385"/>
              <a:gd name="connsiteY7-1392" fmla="*/ 1123542 h 1365509"/>
              <a:gd name="connsiteX8-1393" fmla="*/ 2498385 w 2498385"/>
              <a:gd name="connsiteY8-1394" fmla="*/ 837813 h 1365509"/>
              <a:gd name="connsiteX9-1395" fmla="*/ 2432271 w 2498385"/>
              <a:gd name="connsiteY9-1396" fmla="*/ 858138 h 1365509"/>
              <a:gd name="connsiteX10-1397" fmla="*/ 1235048 w 2498385"/>
              <a:gd name="connsiteY10-1398" fmla="*/ 439 h 1365509"/>
              <a:gd name="connsiteX11-1399" fmla="*/ 85094 w 2498385"/>
              <a:gd name="connsiteY11-1400" fmla="*/ 1118512 h 1365509"/>
              <a:gd name="connsiteX12-1401" fmla="*/ 0 w 2498385"/>
              <a:gd name="connsiteY12-1402" fmla="*/ 1126398 h 1365509"/>
              <a:gd name="connsiteX13-1403" fmla="*/ 145422 w 2498385"/>
              <a:gd name="connsiteY13-1404" fmla="*/ 1365509 h 1365509"/>
              <a:gd name="connsiteX0-1405" fmla="*/ 145422 w 2498385"/>
              <a:gd name="connsiteY0-1406" fmla="*/ 1365789 h 1365789"/>
              <a:gd name="connsiteX1-1407" fmla="*/ 265233 w 2498385"/>
              <a:gd name="connsiteY1-1408" fmla="*/ 1099726 h 1365789"/>
              <a:gd name="connsiteX2-1409" fmla="*/ 168235 w 2498385"/>
              <a:gd name="connsiteY2-1410" fmla="*/ 1109221 h 1365789"/>
              <a:gd name="connsiteX3-1411" fmla="*/ 996508 w 2498385"/>
              <a:gd name="connsiteY3-1412" fmla="*/ 174058 h 1365789"/>
              <a:gd name="connsiteX4-1413" fmla="*/ 1368685 w 2498385"/>
              <a:gd name="connsiteY4-1414" fmla="*/ 137878 h 1365789"/>
              <a:gd name="connsiteX5-1415" fmla="*/ 2349036 w 2498385"/>
              <a:gd name="connsiteY5-1416" fmla="*/ 867125 h 1365789"/>
              <a:gd name="connsiteX6-1417" fmla="*/ 2264430 w 2498385"/>
              <a:gd name="connsiteY6-1418" fmla="*/ 881496 h 1365789"/>
              <a:gd name="connsiteX7-1419" fmla="*/ 2418414 w 2498385"/>
              <a:gd name="connsiteY7-1420" fmla="*/ 1123822 h 1365789"/>
              <a:gd name="connsiteX8-1421" fmla="*/ 2498385 w 2498385"/>
              <a:gd name="connsiteY8-1422" fmla="*/ 838093 h 1365789"/>
              <a:gd name="connsiteX9-1423" fmla="*/ 2432271 w 2498385"/>
              <a:gd name="connsiteY9-1424" fmla="*/ 858418 h 1365789"/>
              <a:gd name="connsiteX10-1425" fmla="*/ 1235048 w 2498385"/>
              <a:gd name="connsiteY10-1426" fmla="*/ 719 h 1365789"/>
              <a:gd name="connsiteX11-1427" fmla="*/ 85094 w 2498385"/>
              <a:gd name="connsiteY11-1428" fmla="*/ 1118792 h 1365789"/>
              <a:gd name="connsiteX12-1429" fmla="*/ 0 w 2498385"/>
              <a:gd name="connsiteY12-1430" fmla="*/ 1126678 h 1365789"/>
              <a:gd name="connsiteX13-1431" fmla="*/ 145422 w 2498385"/>
              <a:gd name="connsiteY13-1432" fmla="*/ 1365789 h 1365789"/>
              <a:gd name="connsiteX0-1433" fmla="*/ 145422 w 2498385"/>
              <a:gd name="connsiteY0-1434" fmla="*/ 1365863 h 1365863"/>
              <a:gd name="connsiteX1-1435" fmla="*/ 265233 w 2498385"/>
              <a:gd name="connsiteY1-1436" fmla="*/ 1099800 h 1365863"/>
              <a:gd name="connsiteX2-1437" fmla="*/ 168235 w 2498385"/>
              <a:gd name="connsiteY2-1438" fmla="*/ 1109295 h 1365863"/>
              <a:gd name="connsiteX3-1439" fmla="*/ 996508 w 2498385"/>
              <a:gd name="connsiteY3-1440" fmla="*/ 174132 h 1365863"/>
              <a:gd name="connsiteX4-1441" fmla="*/ 1368685 w 2498385"/>
              <a:gd name="connsiteY4-1442" fmla="*/ 137952 h 1365863"/>
              <a:gd name="connsiteX5-1443" fmla="*/ 2349036 w 2498385"/>
              <a:gd name="connsiteY5-1444" fmla="*/ 867199 h 1365863"/>
              <a:gd name="connsiteX6-1445" fmla="*/ 2264430 w 2498385"/>
              <a:gd name="connsiteY6-1446" fmla="*/ 881570 h 1365863"/>
              <a:gd name="connsiteX7-1447" fmla="*/ 2418414 w 2498385"/>
              <a:gd name="connsiteY7-1448" fmla="*/ 1123896 h 1365863"/>
              <a:gd name="connsiteX8-1449" fmla="*/ 2498385 w 2498385"/>
              <a:gd name="connsiteY8-1450" fmla="*/ 838167 h 1365863"/>
              <a:gd name="connsiteX9-1451" fmla="*/ 2432271 w 2498385"/>
              <a:gd name="connsiteY9-1452" fmla="*/ 858492 h 1365863"/>
              <a:gd name="connsiteX10-1453" fmla="*/ 1235048 w 2498385"/>
              <a:gd name="connsiteY10-1454" fmla="*/ 793 h 1365863"/>
              <a:gd name="connsiteX11-1455" fmla="*/ 85094 w 2498385"/>
              <a:gd name="connsiteY11-1456" fmla="*/ 1118866 h 1365863"/>
              <a:gd name="connsiteX12-1457" fmla="*/ 0 w 2498385"/>
              <a:gd name="connsiteY12-1458" fmla="*/ 1126752 h 1365863"/>
              <a:gd name="connsiteX13-1459" fmla="*/ 145422 w 2498385"/>
              <a:gd name="connsiteY13-1460" fmla="*/ 1365863 h 1365863"/>
              <a:gd name="connsiteX0-1461" fmla="*/ 145422 w 2498385"/>
              <a:gd name="connsiteY0-1462" fmla="*/ 1365378 h 1365378"/>
              <a:gd name="connsiteX1-1463" fmla="*/ 265233 w 2498385"/>
              <a:gd name="connsiteY1-1464" fmla="*/ 1099315 h 1365378"/>
              <a:gd name="connsiteX2-1465" fmla="*/ 168235 w 2498385"/>
              <a:gd name="connsiteY2-1466" fmla="*/ 1108810 h 1365378"/>
              <a:gd name="connsiteX3-1467" fmla="*/ 996508 w 2498385"/>
              <a:gd name="connsiteY3-1468" fmla="*/ 173647 h 1365378"/>
              <a:gd name="connsiteX4-1469" fmla="*/ 1368685 w 2498385"/>
              <a:gd name="connsiteY4-1470" fmla="*/ 137467 h 1365378"/>
              <a:gd name="connsiteX5-1471" fmla="*/ 2349036 w 2498385"/>
              <a:gd name="connsiteY5-1472" fmla="*/ 866714 h 1365378"/>
              <a:gd name="connsiteX6-1473" fmla="*/ 2264430 w 2498385"/>
              <a:gd name="connsiteY6-1474" fmla="*/ 881085 h 1365378"/>
              <a:gd name="connsiteX7-1475" fmla="*/ 2418414 w 2498385"/>
              <a:gd name="connsiteY7-1476" fmla="*/ 1123411 h 1365378"/>
              <a:gd name="connsiteX8-1477" fmla="*/ 2498385 w 2498385"/>
              <a:gd name="connsiteY8-1478" fmla="*/ 837682 h 1365378"/>
              <a:gd name="connsiteX9-1479" fmla="*/ 2432271 w 2498385"/>
              <a:gd name="connsiteY9-1480" fmla="*/ 858007 h 1365378"/>
              <a:gd name="connsiteX10-1481" fmla="*/ 1235048 w 2498385"/>
              <a:gd name="connsiteY10-1482" fmla="*/ 308 h 1365378"/>
              <a:gd name="connsiteX11-1483" fmla="*/ 85094 w 2498385"/>
              <a:gd name="connsiteY11-1484" fmla="*/ 1118381 h 1365378"/>
              <a:gd name="connsiteX12-1485" fmla="*/ 0 w 2498385"/>
              <a:gd name="connsiteY12-1486" fmla="*/ 1126267 h 1365378"/>
              <a:gd name="connsiteX13-1487" fmla="*/ 145422 w 2498385"/>
              <a:gd name="connsiteY13-1488" fmla="*/ 1365378 h 1365378"/>
              <a:gd name="connsiteX0-1489" fmla="*/ 145422 w 2498385"/>
              <a:gd name="connsiteY0-1490" fmla="*/ 1365392 h 1365392"/>
              <a:gd name="connsiteX1-1491" fmla="*/ 265233 w 2498385"/>
              <a:gd name="connsiteY1-1492" fmla="*/ 1099329 h 1365392"/>
              <a:gd name="connsiteX2-1493" fmla="*/ 168235 w 2498385"/>
              <a:gd name="connsiteY2-1494" fmla="*/ 1108824 h 1365392"/>
              <a:gd name="connsiteX3-1495" fmla="*/ 996508 w 2498385"/>
              <a:gd name="connsiteY3-1496" fmla="*/ 173661 h 1365392"/>
              <a:gd name="connsiteX4-1497" fmla="*/ 1368685 w 2498385"/>
              <a:gd name="connsiteY4-1498" fmla="*/ 137481 h 1365392"/>
              <a:gd name="connsiteX5-1499" fmla="*/ 2349036 w 2498385"/>
              <a:gd name="connsiteY5-1500" fmla="*/ 866728 h 1365392"/>
              <a:gd name="connsiteX6-1501" fmla="*/ 2264430 w 2498385"/>
              <a:gd name="connsiteY6-1502" fmla="*/ 881099 h 1365392"/>
              <a:gd name="connsiteX7-1503" fmla="*/ 2418414 w 2498385"/>
              <a:gd name="connsiteY7-1504" fmla="*/ 1123425 h 1365392"/>
              <a:gd name="connsiteX8-1505" fmla="*/ 2498385 w 2498385"/>
              <a:gd name="connsiteY8-1506" fmla="*/ 837696 h 1365392"/>
              <a:gd name="connsiteX9-1507" fmla="*/ 2432271 w 2498385"/>
              <a:gd name="connsiteY9-1508" fmla="*/ 858021 h 1365392"/>
              <a:gd name="connsiteX10-1509" fmla="*/ 1235048 w 2498385"/>
              <a:gd name="connsiteY10-1510" fmla="*/ 322 h 1365392"/>
              <a:gd name="connsiteX11-1511" fmla="*/ 85094 w 2498385"/>
              <a:gd name="connsiteY11-1512" fmla="*/ 1118395 h 1365392"/>
              <a:gd name="connsiteX12-1513" fmla="*/ 0 w 2498385"/>
              <a:gd name="connsiteY12-1514" fmla="*/ 1126281 h 1365392"/>
              <a:gd name="connsiteX13-1515" fmla="*/ 145422 w 2498385"/>
              <a:gd name="connsiteY13-1516" fmla="*/ 1365392 h 1365392"/>
              <a:gd name="connsiteX0-1517" fmla="*/ 145422 w 2498385"/>
              <a:gd name="connsiteY0-1518" fmla="*/ 1365394 h 1365394"/>
              <a:gd name="connsiteX1-1519" fmla="*/ 265233 w 2498385"/>
              <a:gd name="connsiteY1-1520" fmla="*/ 1099331 h 1365394"/>
              <a:gd name="connsiteX2-1521" fmla="*/ 168235 w 2498385"/>
              <a:gd name="connsiteY2-1522" fmla="*/ 1108826 h 1365394"/>
              <a:gd name="connsiteX3-1523" fmla="*/ 996508 w 2498385"/>
              <a:gd name="connsiteY3-1524" fmla="*/ 173663 h 1365394"/>
              <a:gd name="connsiteX4-1525" fmla="*/ 1368685 w 2498385"/>
              <a:gd name="connsiteY4-1526" fmla="*/ 137483 h 1365394"/>
              <a:gd name="connsiteX5-1527" fmla="*/ 2349036 w 2498385"/>
              <a:gd name="connsiteY5-1528" fmla="*/ 866730 h 1365394"/>
              <a:gd name="connsiteX6-1529" fmla="*/ 2264430 w 2498385"/>
              <a:gd name="connsiteY6-1530" fmla="*/ 881101 h 1365394"/>
              <a:gd name="connsiteX7-1531" fmla="*/ 2418414 w 2498385"/>
              <a:gd name="connsiteY7-1532" fmla="*/ 1123427 h 1365394"/>
              <a:gd name="connsiteX8-1533" fmla="*/ 2498385 w 2498385"/>
              <a:gd name="connsiteY8-1534" fmla="*/ 837698 h 1365394"/>
              <a:gd name="connsiteX9-1535" fmla="*/ 2432271 w 2498385"/>
              <a:gd name="connsiteY9-1536" fmla="*/ 858023 h 1365394"/>
              <a:gd name="connsiteX10-1537" fmla="*/ 1235048 w 2498385"/>
              <a:gd name="connsiteY10-1538" fmla="*/ 324 h 1365394"/>
              <a:gd name="connsiteX11-1539" fmla="*/ 85094 w 2498385"/>
              <a:gd name="connsiteY11-1540" fmla="*/ 1118397 h 1365394"/>
              <a:gd name="connsiteX12-1541" fmla="*/ 0 w 2498385"/>
              <a:gd name="connsiteY12-1542" fmla="*/ 1126283 h 1365394"/>
              <a:gd name="connsiteX13-1543" fmla="*/ 145422 w 2498385"/>
              <a:gd name="connsiteY13-1544" fmla="*/ 1365394 h 1365394"/>
              <a:gd name="connsiteX0-1545" fmla="*/ 145422 w 2498385"/>
              <a:gd name="connsiteY0-1546" fmla="*/ 1365393 h 1365393"/>
              <a:gd name="connsiteX1-1547" fmla="*/ 265233 w 2498385"/>
              <a:gd name="connsiteY1-1548" fmla="*/ 1099330 h 1365393"/>
              <a:gd name="connsiteX2-1549" fmla="*/ 168235 w 2498385"/>
              <a:gd name="connsiteY2-1550" fmla="*/ 1108825 h 1365393"/>
              <a:gd name="connsiteX3-1551" fmla="*/ 996508 w 2498385"/>
              <a:gd name="connsiteY3-1552" fmla="*/ 173662 h 1365393"/>
              <a:gd name="connsiteX4-1553" fmla="*/ 1368685 w 2498385"/>
              <a:gd name="connsiteY4-1554" fmla="*/ 137482 h 1365393"/>
              <a:gd name="connsiteX5-1555" fmla="*/ 2349036 w 2498385"/>
              <a:gd name="connsiteY5-1556" fmla="*/ 866729 h 1365393"/>
              <a:gd name="connsiteX6-1557" fmla="*/ 2264430 w 2498385"/>
              <a:gd name="connsiteY6-1558" fmla="*/ 881100 h 1365393"/>
              <a:gd name="connsiteX7-1559" fmla="*/ 2418414 w 2498385"/>
              <a:gd name="connsiteY7-1560" fmla="*/ 1123426 h 1365393"/>
              <a:gd name="connsiteX8-1561" fmla="*/ 2498385 w 2498385"/>
              <a:gd name="connsiteY8-1562" fmla="*/ 837697 h 1365393"/>
              <a:gd name="connsiteX9-1563" fmla="*/ 2432271 w 2498385"/>
              <a:gd name="connsiteY9-1564" fmla="*/ 858022 h 1365393"/>
              <a:gd name="connsiteX10-1565" fmla="*/ 1235048 w 2498385"/>
              <a:gd name="connsiteY10-1566" fmla="*/ 323 h 1365393"/>
              <a:gd name="connsiteX11-1567" fmla="*/ 85094 w 2498385"/>
              <a:gd name="connsiteY11-1568" fmla="*/ 1118396 h 1365393"/>
              <a:gd name="connsiteX12-1569" fmla="*/ 0 w 2498385"/>
              <a:gd name="connsiteY12-1570" fmla="*/ 1126282 h 1365393"/>
              <a:gd name="connsiteX13-1571" fmla="*/ 145422 w 2498385"/>
              <a:gd name="connsiteY13-1572" fmla="*/ 1365393 h 1365393"/>
              <a:gd name="connsiteX0-1573" fmla="*/ 145422 w 2498385"/>
              <a:gd name="connsiteY0-1574" fmla="*/ 1327520 h 1327520"/>
              <a:gd name="connsiteX1-1575" fmla="*/ 265233 w 2498385"/>
              <a:gd name="connsiteY1-1576" fmla="*/ 1061457 h 1327520"/>
              <a:gd name="connsiteX2-1577" fmla="*/ 168235 w 2498385"/>
              <a:gd name="connsiteY2-1578" fmla="*/ 1070952 h 1327520"/>
              <a:gd name="connsiteX3-1579" fmla="*/ 996508 w 2498385"/>
              <a:gd name="connsiteY3-1580" fmla="*/ 135789 h 1327520"/>
              <a:gd name="connsiteX4-1581" fmla="*/ 1368685 w 2498385"/>
              <a:gd name="connsiteY4-1582" fmla="*/ 99609 h 1327520"/>
              <a:gd name="connsiteX5-1583" fmla="*/ 2349036 w 2498385"/>
              <a:gd name="connsiteY5-1584" fmla="*/ 828856 h 1327520"/>
              <a:gd name="connsiteX6-1585" fmla="*/ 2264430 w 2498385"/>
              <a:gd name="connsiteY6-1586" fmla="*/ 843227 h 1327520"/>
              <a:gd name="connsiteX7-1587" fmla="*/ 2418414 w 2498385"/>
              <a:gd name="connsiteY7-1588" fmla="*/ 1085553 h 1327520"/>
              <a:gd name="connsiteX8-1589" fmla="*/ 2498385 w 2498385"/>
              <a:gd name="connsiteY8-1590" fmla="*/ 799824 h 1327520"/>
              <a:gd name="connsiteX9-1591" fmla="*/ 2432271 w 2498385"/>
              <a:gd name="connsiteY9-1592" fmla="*/ 820149 h 1327520"/>
              <a:gd name="connsiteX10-1593" fmla="*/ 1206258 w 2498385"/>
              <a:gd name="connsiteY10-1594" fmla="*/ 343 h 1327520"/>
              <a:gd name="connsiteX11-1595" fmla="*/ 85094 w 2498385"/>
              <a:gd name="connsiteY11-1596" fmla="*/ 1080523 h 1327520"/>
              <a:gd name="connsiteX12-1597" fmla="*/ 0 w 2498385"/>
              <a:gd name="connsiteY12-1598" fmla="*/ 1088409 h 1327520"/>
              <a:gd name="connsiteX13-1599" fmla="*/ 145422 w 2498385"/>
              <a:gd name="connsiteY13-1600" fmla="*/ 1327520 h 1327520"/>
              <a:gd name="connsiteX0-1601" fmla="*/ 145422 w 2498385"/>
              <a:gd name="connsiteY0-1602" fmla="*/ 1339290 h 1339290"/>
              <a:gd name="connsiteX1-1603" fmla="*/ 265233 w 2498385"/>
              <a:gd name="connsiteY1-1604" fmla="*/ 1073227 h 1339290"/>
              <a:gd name="connsiteX2-1605" fmla="*/ 168235 w 2498385"/>
              <a:gd name="connsiteY2-1606" fmla="*/ 1082722 h 1339290"/>
              <a:gd name="connsiteX3-1607" fmla="*/ 996508 w 2498385"/>
              <a:gd name="connsiteY3-1608" fmla="*/ 147559 h 1339290"/>
              <a:gd name="connsiteX4-1609" fmla="*/ 1368685 w 2498385"/>
              <a:gd name="connsiteY4-1610" fmla="*/ 111379 h 1339290"/>
              <a:gd name="connsiteX5-1611" fmla="*/ 2349036 w 2498385"/>
              <a:gd name="connsiteY5-1612" fmla="*/ 840626 h 1339290"/>
              <a:gd name="connsiteX6-1613" fmla="*/ 2264430 w 2498385"/>
              <a:gd name="connsiteY6-1614" fmla="*/ 854997 h 1339290"/>
              <a:gd name="connsiteX7-1615" fmla="*/ 2418414 w 2498385"/>
              <a:gd name="connsiteY7-1616" fmla="*/ 1097323 h 1339290"/>
              <a:gd name="connsiteX8-1617" fmla="*/ 2498385 w 2498385"/>
              <a:gd name="connsiteY8-1618" fmla="*/ 811594 h 1339290"/>
              <a:gd name="connsiteX9-1619" fmla="*/ 2432271 w 2498385"/>
              <a:gd name="connsiteY9-1620" fmla="*/ 831919 h 1339290"/>
              <a:gd name="connsiteX10-1621" fmla="*/ 1307725 w 2498385"/>
              <a:gd name="connsiteY10-1622" fmla="*/ 336 h 1339290"/>
              <a:gd name="connsiteX11-1623" fmla="*/ 85094 w 2498385"/>
              <a:gd name="connsiteY11-1624" fmla="*/ 1092293 h 1339290"/>
              <a:gd name="connsiteX12-1625" fmla="*/ 0 w 2498385"/>
              <a:gd name="connsiteY12-1626" fmla="*/ 1100179 h 1339290"/>
              <a:gd name="connsiteX13-1627" fmla="*/ 145422 w 2498385"/>
              <a:gd name="connsiteY13-1628" fmla="*/ 1339290 h 1339290"/>
              <a:gd name="connsiteX0-1629" fmla="*/ 145422 w 2498385"/>
              <a:gd name="connsiteY0-1630" fmla="*/ 1339290 h 1339290"/>
              <a:gd name="connsiteX1-1631" fmla="*/ 265233 w 2498385"/>
              <a:gd name="connsiteY1-1632" fmla="*/ 1073227 h 1339290"/>
              <a:gd name="connsiteX2-1633" fmla="*/ 168235 w 2498385"/>
              <a:gd name="connsiteY2-1634" fmla="*/ 1082722 h 1339290"/>
              <a:gd name="connsiteX3-1635" fmla="*/ 996508 w 2498385"/>
              <a:gd name="connsiteY3-1636" fmla="*/ 147559 h 1339290"/>
              <a:gd name="connsiteX4-1637" fmla="*/ 1514461 w 2498385"/>
              <a:gd name="connsiteY4-1638" fmla="*/ 136583 h 1339290"/>
              <a:gd name="connsiteX5-1639" fmla="*/ 2349036 w 2498385"/>
              <a:gd name="connsiteY5-1640" fmla="*/ 840626 h 1339290"/>
              <a:gd name="connsiteX6-1641" fmla="*/ 2264430 w 2498385"/>
              <a:gd name="connsiteY6-1642" fmla="*/ 854997 h 1339290"/>
              <a:gd name="connsiteX7-1643" fmla="*/ 2418414 w 2498385"/>
              <a:gd name="connsiteY7-1644" fmla="*/ 1097323 h 1339290"/>
              <a:gd name="connsiteX8-1645" fmla="*/ 2498385 w 2498385"/>
              <a:gd name="connsiteY8-1646" fmla="*/ 811594 h 1339290"/>
              <a:gd name="connsiteX9-1647" fmla="*/ 2432271 w 2498385"/>
              <a:gd name="connsiteY9-1648" fmla="*/ 831919 h 1339290"/>
              <a:gd name="connsiteX10-1649" fmla="*/ 1307725 w 2498385"/>
              <a:gd name="connsiteY10-1650" fmla="*/ 336 h 1339290"/>
              <a:gd name="connsiteX11-1651" fmla="*/ 85094 w 2498385"/>
              <a:gd name="connsiteY11-1652" fmla="*/ 1092293 h 1339290"/>
              <a:gd name="connsiteX12-1653" fmla="*/ 0 w 2498385"/>
              <a:gd name="connsiteY12-1654" fmla="*/ 1100179 h 1339290"/>
              <a:gd name="connsiteX13-1655" fmla="*/ 145422 w 2498385"/>
              <a:gd name="connsiteY13-1656" fmla="*/ 1339290 h 1339290"/>
              <a:gd name="connsiteX0-1657" fmla="*/ 145422 w 2498385"/>
              <a:gd name="connsiteY0-1658" fmla="*/ 1339290 h 1339290"/>
              <a:gd name="connsiteX1-1659" fmla="*/ 265233 w 2498385"/>
              <a:gd name="connsiteY1-1660" fmla="*/ 1073227 h 1339290"/>
              <a:gd name="connsiteX2-1661" fmla="*/ 168235 w 2498385"/>
              <a:gd name="connsiteY2-1662" fmla="*/ 1082722 h 1339290"/>
              <a:gd name="connsiteX3-1663" fmla="*/ 1101972 w 2498385"/>
              <a:gd name="connsiteY3-1664" fmla="*/ 130523 h 1339290"/>
              <a:gd name="connsiteX4-1665" fmla="*/ 1514461 w 2498385"/>
              <a:gd name="connsiteY4-1666" fmla="*/ 136583 h 1339290"/>
              <a:gd name="connsiteX5-1667" fmla="*/ 2349036 w 2498385"/>
              <a:gd name="connsiteY5-1668" fmla="*/ 840626 h 1339290"/>
              <a:gd name="connsiteX6-1669" fmla="*/ 2264430 w 2498385"/>
              <a:gd name="connsiteY6-1670" fmla="*/ 854997 h 1339290"/>
              <a:gd name="connsiteX7-1671" fmla="*/ 2418414 w 2498385"/>
              <a:gd name="connsiteY7-1672" fmla="*/ 1097323 h 1339290"/>
              <a:gd name="connsiteX8-1673" fmla="*/ 2498385 w 2498385"/>
              <a:gd name="connsiteY8-1674" fmla="*/ 811594 h 1339290"/>
              <a:gd name="connsiteX9-1675" fmla="*/ 2432271 w 2498385"/>
              <a:gd name="connsiteY9-1676" fmla="*/ 831919 h 1339290"/>
              <a:gd name="connsiteX10-1677" fmla="*/ 1307725 w 2498385"/>
              <a:gd name="connsiteY10-1678" fmla="*/ 336 h 1339290"/>
              <a:gd name="connsiteX11-1679" fmla="*/ 85094 w 2498385"/>
              <a:gd name="connsiteY11-1680" fmla="*/ 1092293 h 1339290"/>
              <a:gd name="connsiteX12-1681" fmla="*/ 0 w 2498385"/>
              <a:gd name="connsiteY12-1682" fmla="*/ 1100179 h 1339290"/>
              <a:gd name="connsiteX13-1683" fmla="*/ 145422 w 2498385"/>
              <a:gd name="connsiteY13-1684" fmla="*/ 1339290 h 1339290"/>
              <a:gd name="connsiteX0-1685" fmla="*/ 145422 w 2498385"/>
              <a:gd name="connsiteY0-1686" fmla="*/ 1339290 h 1339290"/>
              <a:gd name="connsiteX1-1687" fmla="*/ 265233 w 2498385"/>
              <a:gd name="connsiteY1-1688" fmla="*/ 1073227 h 1339290"/>
              <a:gd name="connsiteX2-1689" fmla="*/ 168235 w 2498385"/>
              <a:gd name="connsiteY2-1690" fmla="*/ 1082722 h 1339290"/>
              <a:gd name="connsiteX3-1691" fmla="*/ 1101972 w 2498385"/>
              <a:gd name="connsiteY3-1692" fmla="*/ 130523 h 1339290"/>
              <a:gd name="connsiteX4-1693" fmla="*/ 1514461 w 2498385"/>
              <a:gd name="connsiteY4-1694" fmla="*/ 136583 h 1339290"/>
              <a:gd name="connsiteX5-1695" fmla="*/ 2349036 w 2498385"/>
              <a:gd name="connsiteY5-1696" fmla="*/ 840626 h 1339290"/>
              <a:gd name="connsiteX6-1697" fmla="*/ 2264430 w 2498385"/>
              <a:gd name="connsiteY6-1698" fmla="*/ 854997 h 1339290"/>
              <a:gd name="connsiteX7-1699" fmla="*/ 2418414 w 2498385"/>
              <a:gd name="connsiteY7-1700" fmla="*/ 1097323 h 1339290"/>
              <a:gd name="connsiteX8-1701" fmla="*/ 2498385 w 2498385"/>
              <a:gd name="connsiteY8-1702" fmla="*/ 811594 h 1339290"/>
              <a:gd name="connsiteX9-1703" fmla="*/ 2432271 w 2498385"/>
              <a:gd name="connsiteY9-1704" fmla="*/ 831919 h 1339290"/>
              <a:gd name="connsiteX10-1705" fmla="*/ 1307725 w 2498385"/>
              <a:gd name="connsiteY10-1706" fmla="*/ 336 h 1339290"/>
              <a:gd name="connsiteX11-1707" fmla="*/ 85094 w 2498385"/>
              <a:gd name="connsiteY11-1708" fmla="*/ 1092293 h 1339290"/>
              <a:gd name="connsiteX12-1709" fmla="*/ 0 w 2498385"/>
              <a:gd name="connsiteY12-1710" fmla="*/ 1100179 h 1339290"/>
              <a:gd name="connsiteX13-1711" fmla="*/ 145422 w 2498385"/>
              <a:gd name="connsiteY13-1712" fmla="*/ 1339290 h 1339290"/>
              <a:gd name="connsiteX0-1713" fmla="*/ 145422 w 2498385"/>
              <a:gd name="connsiteY0-1714" fmla="*/ 1339290 h 1339290"/>
              <a:gd name="connsiteX1-1715" fmla="*/ 265233 w 2498385"/>
              <a:gd name="connsiteY1-1716" fmla="*/ 1073227 h 1339290"/>
              <a:gd name="connsiteX2-1717" fmla="*/ 168235 w 2498385"/>
              <a:gd name="connsiteY2-1718" fmla="*/ 1082722 h 1339290"/>
              <a:gd name="connsiteX3-1719" fmla="*/ 1101972 w 2498385"/>
              <a:gd name="connsiteY3-1720" fmla="*/ 130523 h 1339290"/>
              <a:gd name="connsiteX4-1721" fmla="*/ 1514461 w 2498385"/>
              <a:gd name="connsiteY4-1722" fmla="*/ 136583 h 1339290"/>
              <a:gd name="connsiteX5-1723" fmla="*/ 2349036 w 2498385"/>
              <a:gd name="connsiteY5-1724" fmla="*/ 840626 h 1339290"/>
              <a:gd name="connsiteX6-1725" fmla="*/ 2264430 w 2498385"/>
              <a:gd name="connsiteY6-1726" fmla="*/ 854997 h 1339290"/>
              <a:gd name="connsiteX7-1727" fmla="*/ 2418414 w 2498385"/>
              <a:gd name="connsiteY7-1728" fmla="*/ 1097323 h 1339290"/>
              <a:gd name="connsiteX8-1729" fmla="*/ 2498385 w 2498385"/>
              <a:gd name="connsiteY8-1730" fmla="*/ 811594 h 1339290"/>
              <a:gd name="connsiteX9-1731" fmla="*/ 2432271 w 2498385"/>
              <a:gd name="connsiteY9-1732" fmla="*/ 831919 h 1339290"/>
              <a:gd name="connsiteX10-1733" fmla="*/ 1307725 w 2498385"/>
              <a:gd name="connsiteY10-1734" fmla="*/ 336 h 1339290"/>
              <a:gd name="connsiteX11-1735" fmla="*/ 85094 w 2498385"/>
              <a:gd name="connsiteY11-1736" fmla="*/ 1092293 h 1339290"/>
              <a:gd name="connsiteX12-1737" fmla="*/ 0 w 2498385"/>
              <a:gd name="connsiteY12-1738" fmla="*/ 1100179 h 1339290"/>
              <a:gd name="connsiteX13-1739" fmla="*/ 145422 w 2498385"/>
              <a:gd name="connsiteY13-1740" fmla="*/ 1339290 h 1339290"/>
              <a:gd name="connsiteX0-1741" fmla="*/ 145422 w 2498385"/>
              <a:gd name="connsiteY0-1742" fmla="*/ 1339290 h 1339290"/>
              <a:gd name="connsiteX1-1743" fmla="*/ 265233 w 2498385"/>
              <a:gd name="connsiteY1-1744" fmla="*/ 1073227 h 1339290"/>
              <a:gd name="connsiteX2-1745" fmla="*/ 168235 w 2498385"/>
              <a:gd name="connsiteY2-1746" fmla="*/ 1082722 h 1339290"/>
              <a:gd name="connsiteX3-1747" fmla="*/ 1101972 w 2498385"/>
              <a:gd name="connsiteY3-1748" fmla="*/ 130523 h 1339290"/>
              <a:gd name="connsiteX4-1749" fmla="*/ 1514461 w 2498385"/>
              <a:gd name="connsiteY4-1750" fmla="*/ 136583 h 1339290"/>
              <a:gd name="connsiteX5-1751" fmla="*/ 2349036 w 2498385"/>
              <a:gd name="connsiteY5-1752" fmla="*/ 840626 h 1339290"/>
              <a:gd name="connsiteX6-1753" fmla="*/ 2264430 w 2498385"/>
              <a:gd name="connsiteY6-1754" fmla="*/ 854997 h 1339290"/>
              <a:gd name="connsiteX7-1755" fmla="*/ 2418414 w 2498385"/>
              <a:gd name="connsiteY7-1756" fmla="*/ 1097323 h 1339290"/>
              <a:gd name="connsiteX8-1757" fmla="*/ 2498385 w 2498385"/>
              <a:gd name="connsiteY8-1758" fmla="*/ 811594 h 1339290"/>
              <a:gd name="connsiteX9-1759" fmla="*/ 2432271 w 2498385"/>
              <a:gd name="connsiteY9-1760" fmla="*/ 831919 h 1339290"/>
              <a:gd name="connsiteX10-1761" fmla="*/ 1307725 w 2498385"/>
              <a:gd name="connsiteY10-1762" fmla="*/ 336 h 1339290"/>
              <a:gd name="connsiteX11-1763" fmla="*/ 85094 w 2498385"/>
              <a:gd name="connsiteY11-1764" fmla="*/ 1092293 h 1339290"/>
              <a:gd name="connsiteX12-1765" fmla="*/ 0 w 2498385"/>
              <a:gd name="connsiteY12-1766" fmla="*/ 1100179 h 1339290"/>
              <a:gd name="connsiteX13-1767" fmla="*/ 145422 w 2498385"/>
              <a:gd name="connsiteY13-1768" fmla="*/ 1339290 h 1339290"/>
              <a:gd name="connsiteX0-1769" fmla="*/ 145422 w 2498385"/>
              <a:gd name="connsiteY0-1770" fmla="*/ 1339290 h 1339290"/>
              <a:gd name="connsiteX1-1771" fmla="*/ 265233 w 2498385"/>
              <a:gd name="connsiteY1-1772" fmla="*/ 1073227 h 1339290"/>
              <a:gd name="connsiteX2-1773" fmla="*/ 168235 w 2498385"/>
              <a:gd name="connsiteY2-1774" fmla="*/ 1082722 h 1339290"/>
              <a:gd name="connsiteX3-1775" fmla="*/ 1101972 w 2498385"/>
              <a:gd name="connsiteY3-1776" fmla="*/ 130523 h 1339290"/>
              <a:gd name="connsiteX4-1777" fmla="*/ 1513737 w 2498385"/>
              <a:gd name="connsiteY4-1778" fmla="*/ 121654 h 1339290"/>
              <a:gd name="connsiteX5-1779" fmla="*/ 2349036 w 2498385"/>
              <a:gd name="connsiteY5-1780" fmla="*/ 840626 h 1339290"/>
              <a:gd name="connsiteX6-1781" fmla="*/ 2264430 w 2498385"/>
              <a:gd name="connsiteY6-1782" fmla="*/ 854997 h 1339290"/>
              <a:gd name="connsiteX7-1783" fmla="*/ 2418414 w 2498385"/>
              <a:gd name="connsiteY7-1784" fmla="*/ 1097323 h 1339290"/>
              <a:gd name="connsiteX8-1785" fmla="*/ 2498385 w 2498385"/>
              <a:gd name="connsiteY8-1786" fmla="*/ 811594 h 1339290"/>
              <a:gd name="connsiteX9-1787" fmla="*/ 2432271 w 2498385"/>
              <a:gd name="connsiteY9-1788" fmla="*/ 831919 h 1339290"/>
              <a:gd name="connsiteX10-1789" fmla="*/ 1307725 w 2498385"/>
              <a:gd name="connsiteY10-1790" fmla="*/ 336 h 1339290"/>
              <a:gd name="connsiteX11-1791" fmla="*/ 85094 w 2498385"/>
              <a:gd name="connsiteY11-1792" fmla="*/ 1092293 h 1339290"/>
              <a:gd name="connsiteX12-1793" fmla="*/ 0 w 2498385"/>
              <a:gd name="connsiteY12-1794" fmla="*/ 1100179 h 1339290"/>
              <a:gd name="connsiteX13-1795" fmla="*/ 145422 w 2498385"/>
              <a:gd name="connsiteY13-1796" fmla="*/ 1339290 h 1339290"/>
              <a:gd name="connsiteX0-1797" fmla="*/ 145422 w 2498385"/>
              <a:gd name="connsiteY0-1798" fmla="*/ 1339290 h 1339290"/>
              <a:gd name="connsiteX1-1799" fmla="*/ 265233 w 2498385"/>
              <a:gd name="connsiteY1-1800" fmla="*/ 1073227 h 1339290"/>
              <a:gd name="connsiteX2-1801" fmla="*/ 168235 w 2498385"/>
              <a:gd name="connsiteY2-1802" fmla="*/ 1082722 h 1339290"/>
              <a:gd name="connsiteX3-1803" fmla="*/ 1101972 w 2498385"/>
              <a:gd name="connsiteY3-1804" fmla="*/ 130523 h 1339290"/>
              <a:gd name="connsiteX4-1805" fmla="*/ 1513737 w 2498385"/>
              <a:gd name="connsiteY4-1806" fmla="*/ 121654 h 1339290"/>
              <a:gd name="connsiteX5-1807" fmla="*/ 2349036 w 2498385"/>
              <a:gd name="connsiteY5-1808" fmla="*/ 840626 h 1339290"/>
              <a:gd name="connsiteX6-1809" fmla="*/ 2264430 w 2498385"/>
              <a:gd name="connsiteY6-1810" fmla="*/ 854997 h 1339290"/>
              <a:gd name="connsiteX7-1811" fmla="*/ 2418414 w 2498385"/>
              <a:gd name="connsiteY7-1812" fmla="*/ 1097323 h 1339290"/>
              <a:gd name="connsiteX8-1813" fmla="*/ 2498385 w 2498385"/>
              <a:gd name="connsiteY8-1814" fmla="*/ 811594 h 1339290"/>
              <a:gd name="connsiteX9-1815" fmla="*/ 2432271 w 2498385"/>
              <a:gd name="connsiteY9-1816" fmla="*/ 831919 h 1339290"/>
              <a:gd name="connsiteX10-1817" fmla="*/ 1307725 w 2498385"/>
              <a:gd name="connsiteY10-1818" fmla="*/ 336 h 1339290"/>
              <a:gd name="connsiteX11-1819" fmla="*/ 85094 w 2498385"/>
              <a:gd name="connsiteY11-1820" fmla="*/ 1092293 h 1339290"/>
              <a:gd name="connsiteX12-1821" fmla="*/ 0 w 2498385"/>
              <a:gd name="connsiteY12-1822" fmla="*/ 1100179 h 1339290"/>
              <a:gd name="connsiteX13-1823" fmla="*/ 145422 w 2498385"/>
              <a:gd name="connsiteY13-1824" fmla="*/ 1339290 h 1339290"/>
              <a:gd name="connsiteX0-1825" fmla="*/ 145422 w 2498385"/>
              <a:gd name="connsiteY0-1826" fmla="*/ 1339290 h 1339290"/>
              <a:gd name="connsiteX1-1827" fmla="*/ 265233 w 2498385"/>
              <a:gd name="connsiteY1-1828" fmla="*/ 1073227 h 1339290"/>
              <a:gd name="connsiteX2-1829" fmla="*/ 168235 w 2498385"/>
              <a:gd name="connsiteY2-1830" fmla="*/ 1082722 h 1339290"/>
              <a:gd name="connsiteX3-1831" fmla="*/ 1101972 w 2498385"/>
              <a:gd name="connsiteY3-1832" fmla="*/ 130523 h 1339290"/>
              <a:gd name="connsiteX4-1833" fmla="*/ 1513737 w 2498385"/>
              <a:gd name="connsiteY4-1834" fmla="*/ 121654 h 1339290"/>
              <a:gd name="connsiteX5-1835" fmla="*/ 2349036 w 2498385"/>
              <a:gd name="connsiteY5-1836" fmla="*/ 840626 h 1339290"/>
              <a:gd name="connsiteX6-1837" fmla="*/ 2264430 w 2498385"/>
              <a:gd name="connsiteY6-1838" fmla="*/ 854997 h 1339290"/>
              <a:gd name="connsiteX7-1839" fmla="*/ 2418414 w 2498385"/>
              <a:gd name="connsiteY7-1840" fmla="*/ 1097323 h 1339290"/>
              <a:gd name="connsiteX8-1841" fmla="*/ 2498385 w 2498385"/>
              <a:gd name="connsiteY8-1842" fmla="*/ 811594 h 1339290"/>
              <a:gd name="connsiteX9-1843" fmla="*/ 2432271 w 2498385"/>
              <a:gd name="connsiteY9-1844" fmla="*/ 831919 h 1339290"/>
              <a:gd name="connsiteX10-1845" fmla="*/ 1307725 w 2498385"/>
              <a:gd name="connsiteY10-1846" fmla="*/ 336 h 1339290"/>
              <a:gd name="connsiteX11-1847" fmla="*/ 85094 w 2498385"/>
              <a:gd name="connsiteY11-1848" fmla="*/ 1092293 h 1339290"/>
              <a:gd name="connsiteX12-1849" fmla="*/ 0 w 2498385"/>
              <a:gd name="connsiteY12-1850" fmla="*/ 1100179 h 1339290"/>
              <a:gd name="connsiteX13-1851" fmla="*/ 145422 w 2498385"/>
              <a:gd name="connsiteY13-1852" fmla="*/ 1339290 h 1339290"/>
              <a:gd name="connsiteX0-1853" fmla="*/ 145422 w 2498385"/>
              <a:gd name="connsiteY0-1854" fmla="*/ 1339144 h 1339144"/>
              <a:gd name="connsiteX1-1855" fmla="*/ 265233 w 2498385"/>
              <a:gd name="connsiteY1-1856" fmla="*/ 1073081 h 1339144"/>
              <a:gd name="connsiteX2-1857" fmla="*/ 168235 w 2498385"/>
              <a:gd name="connsiteY2-1858" fmla="*/ 1082576 h 1339144"/>
              <a:gd name="connsiteX3-1859" fmla="*/ 1101972 w 2498385"/>
              <a:gd name="connsiteY3-1860" fmla="*/ 130377 h 1339144"/>
              <a:gd name="connsiteX4-1861" fmla="*/ 1513737 w 2498385"/>
              <a:gd name="connsiteY4-1862" fmla="*/ 121508 h 1339144"/>
              <a:gd name="connsiteX5-1863" fmla="*/ 2349036 w 2498385"/>
              <a:gd name="connsiteY5-1864" fmla="*/ 840480 h 1339144"/>
              <a:gd name="connsiteX6-1865" fmla="*/ 2264430 w 2498385"/>
              <a:gd name="connsiteY6-1866" fmla="*/ 854851 h 1339144"/>
              <a:gd name="connsiteX7-1867" fmla="*/ 2418414 w 2498385"/>
              <a:gd name="connsiteY7-1868" fmla="*/ 1097177 h 1339144"/>
              <a:gd name="connsiteX8-1869" fmla="*/ 2498385 w 2498385"/>
              <a:gd name="connsiteY8-1870" fmla="*/ 811448 h 1339144"/>
              <a:gd name="connsiteX9-1871" fmla="*/ 2432271 w 2498385"/>
              <a:gd name="connsiteY9-1872" fmla="*/ 831773 h 1339144"/>
              <a:gd name="connsiteX10-1873" fmla="*/ 1307725 w 2498385"/>
              <a:gd name="connsiteY10-1874" fmla="*/ 190 h 1339144"/>
              <a:gd name="connsiteX11-1875" fmla="*/ 85094 w 2498385"/>
              <a:gd name="connsiteY11-1876" fmla="*/ 1092147 h 1339144"/>
              <a:gd name="connsiteX12-1877" fmla="*/ 0 w 2498385"/>
              <a:gd name="connsiteY12-1878" fmla="*/ 1100033 h 1339144"/>
              <a:gd name="connsiteX13-1879" fmla="*/ 145422 w 2498385"/>
              <a:gd name="connsiteY13-1880" fmla="*/ 1339144 h 1339144"/>
              <a:gd name="connsiteX0-1881" fmla="*/ 145422 w 2498385"/>
              <a:gd name="connsiteY0-1882" fmla="*/ 1339549 h 1339549"/>
              <a:gd name="connsiteX1-1883" fmla="*/ 265233 w 2498385"/>
              <a:gd name="connsiteY1-1884" fmla="*/ 1073486 h 1339549"/>
              <a:gd name="connsiteX2-1885" fmla="*/ 168235 w 2498385"/>
              <a:gd name="connsiteY2-1886" fmla="*/ 1082981 h 1339549"/>
              <a:gd name="connsiteX3-1887" fmla="*/ 1101972 w 2498385"/>
              <a:gd name="connsiteY3-1888" fmla="*/ 130782 h 1339549"/>
              <a:gd name="connsiteX4-1889" fmla="*/ 1513737 w 2498385"/>
              <a:gd name="connsiteY4-1890" fmla="*/ 121913 h 1339549"/>
              <a:gd name="connsiteX5-1891" fmla="*/ 2349036 w 2498385"/>
              <a:gd name="connsiteY5-1892" fmla="*/ 840885 h 1339549"/>
              <a:gd name="connsiteX6-1893" fmla="*/ 2264430 w 2498385"/>
              <a:gd name="connsiteY6-1894" fmla="*/ 855256 h 1339549"/>
              <a:gd name="connsiteX7-1895" fmla="*/ 2418414 w 2498385"/>
              <a:gd name="connsiteY7-1896" fmla="*/ 1097582 h 1339549"/>
              <a:gd name="connsiteX8-1897" fmla="*/ 2498385 w 2498385"/>
              <a:gd name="connsiteY8-1898" fmla="*/ 811853 h 1339549"/>
              <a:gd name="connsiteX9-1899" fmla="*/ 2432271 w 2498385"/>
              <a:gd name="connsiteY9-1900" fmla="*/ 832178 h 1339549"/>
              <a:gd name="connsiteX10-1901" fmla="*/ 1307725 w 2498385"/>
              <a:gd name="connsiteY10-1902" fmla="*/ 595 h 1339549"/>
              <a:gd name="connsiteX11-1903" fmla="*/ 85094 w 2498385"/>
              <a:gd name="connsiteY11-1904" fmla="*/ 1092552 h 1339549"/>
              <a:gd name="connsiteX12-1905" fmla="*/ 0 w 2498385"/>
              <a:gd name="connsiteY12-1906" fmla="*/ 1100438 h 1339549"/>
              <a:gd name="connsiteX13-1907" fmla="*/ 145422 w 2498385"/>
              <a:gd name="connsiteY13-1908" fmla="*/ 1339549 h 1339549"/>
              <a:gd name="connsiteX0-1909" fmla="*/ 145422 w 2498385"/>
              <a:gd name="connsiteY0-1910" fmla="*/ 1324636 h 1324636"/>
              <a:gd name="connsiteX1-1911" fmla="*/ 265233 w 2498385"/>
              <a:gd name="connsiteY1-1912" fmla="*/ 1058573 h 1324636"/>
              <a:gd name="connsiteX2-1913" fmla="*/ 168235 w 2498385"/>
              <a:gd name="connsiteY2-1914" fmla="*/ 1068068 h 1324636"/>
              <a:gd name="connsiteX3-1915" fmla="*/ 1101972 w 2498385"/>
              <a:gd name="connsiteY3-1916" fmla="*/ 115869 h 1324636"/>
              <a:gd name="connsiteX4-1917" fmla="*/ 1513737 w 2498385"/>
              <a:gd name="connsiteY4-1918" fmla="*/ 107000 h 1324636"/>
              <a:gd name="connsiteX5-1919" fmla="*/ 2349036 w 2498385"/>
              <a:gd name="connsiteY5-1920" fmla="*/ 825972 h 1324636"/>
              <a:gd name="connsiteX6-1921" fmla="*/ 2264430 w 2498385"/>
              <a:gd name="connsiteY6-1922" fmla="*/ 840343 h 1324636"/>
              <a:gd name="connsiteX7-1923" fmla="*/ 2418414 w 2498385"/>
              <a:gd name="connsiteY7-1924" fmla="*/ 1082669 h 1324636"/>
              <a:gd name="connsiteX8-1925" fmla="*/ 2498385 w 2498385"/>
              <a:gd name="connsiteY8-1926" fmla="*/ 796940 h 1324636"/>
              <a:gd name="connsiteX9-1927" fmla="*/ 2432271 w 2498385"/>
              <a:gd name="connsiteY9-1928" fmla="*/ 817265 h 1324636"/>
              <a:gd name="connsiteX10-1929" fmla="*/ 1308449 w 2498385"/>
              <a:gd name="connsiteY10-1930" fmla="*/ 611 h 1324636"/>
              <a:gd name="connsiteX11-1931" fmla="*/ 85094 w 2498385"/>
              <a:gd name="connsiteY11-1932" fmla="*/ 1077639 h 1324636"/>
              <a:gd name="connsiteX12-1933" fmla="*/ 0 w 2498385"/>
              <a:gd name="connsiteY12-1934" fmla="*/ 1085525 h 1324636"/>
              <a:gd name="connsiteX13-1935" fmla="*/ 145422 w 2498385"/>
              <a:gd name="connsiteY13-1936" fmla="*/ 1324636 h 1324636"/>
              <a:gd name="connsiteX0-1937" fmla="*/ 145422 w 2498385"/>
              <a:gd name="connsiteY0-1938" fmla="*/ 1349495 h 1349495"/>
              <a:gd name="connsiteX1-1939" fmla="*/ 265233 w 2498385"/>
              <a:gd name="connsiteY1-1940" fmla="*/ 1083432 h 1349495"/>
              <a:gd name="connsiteX2-1941" fmla="*/ 168235 w 2498385"/>
              <a:gd name="connsiteY2-1942" fmla="*/ 1092927 h 1349495"/>
              <a:gd name="connsiteX3-1943" fmla="*/ 1101972 w 2498385"/>
              <a:gd name="connsiteY3-1944" fmla="*/ 140728 h 1349495"/>
              <a:gd name="connsiteX4-1945" fmla="*/ 1513737 w 2498385"/>
              <a:gd name="connsiteY4-1946" fmla="*/ 131859 h 1349495"/>
              <a:gd name="connsiteX5-1947" fmla="*/ 2349036 w 2498385"/>
              <a:gd name="connsiteY5-1948" fmla="*/ 850831 h 1349495"/>
              <a:gd name="connsiteX6-1949" fmla="*/ 2264430 w 2498385"/>
              <a:gd name="connsiteY6-1950" fmla="*/ 865202 h 1349495"/>
              <a:gd name="connsiteX7-1951" fmla="*/ 2418414 w 2498385"/>
              <a:gd name="connsiteY7-1952" fmla="*/ 1107528 h 1349495"/>
              <a:gd name="connsiteX8-1953" fmla="*/ 2498385 w 2498385"/>
              <a:gd name="connsiteY8-1954" fmla="*/ 821799 h 1349495"/>
              <a:gd name="connsiteX9-1955" fmla="*/ 2432271 w 2498385"/>
              <a:gd name="connsiteY9-1956" fmla="*/ 842124 h 1349495"/>
              <a:gd name="connsiteX10-1957" fmla="*/ 1307243 w 2498385"/>
              <a:gd name="connsiteY10-1958" fmla="*/ 586 h 1349495"/>
              <a:gd name="connsiteX11-1959" fmla="*/ 85094 w 2498385"/>
              <a:gd name="connsiteY11-1960" fmla="*/ 1102498 h 1349495"/>
              <a:gd name="connsiteX12-1961" fmla="*/ 0 w 2498385"/>
              <a:gd name="connsiteY12-1962" fmla="*/ 1110384 h 1349495"/>
              <a:gd name="connsiteX13-1963" fmla="*/ 145422 w 2498385"/>
              <a:gd name="connsiteY13-1964" fmla="*/ 1349495 h 1349495"/>
              <a:gd name="connsiteX0-1965" fmla="*/ 145422 w 2498385"/>
              <a:gd name="connsiteY0-1966" fmla="*/ 1349495 h 1349495"/>
              <a:gd name="connsiteX1-1967" fmla="*/ 265233 w 2498385"/>
              <a:gd name="connsiteY1-1968" fmla="*/ 1083432 h 1349495"/>
              <a:gd name="connsiteX2-1969" fmla="*/ 168235 w 2498385"/>
              <a:gd name="connsiteY2-1970" fmla="*/ 1092927 h 1349495"/>
              <a:gd name="connsiteX3-1971" fmla="*/ 1101972 w 2498385"/>
              <a:gd name="connsiteY3-1972" fmla="*/ 140728 h 1349495"/>
              <a:gd name="connsiteX4-1973" fmla="*/ 1513737 w 2498385"/>
              <a:gd name="connsiteY4-1974" fmla="*/ 131859 h 1349495"/>
              <a:gd name="connsiteX5-1975" fmla="*/ 2349036 w 2498385"/>
              <a:gd name="connsiteY5-1976" fmla="*/ 850831 h 1349495"/>
              <a:gd name="connsiteX6-1977" fmla="*/ 2264430 w 2498385"/>
              <a:gd name="connsiteY6-1978" fmla="*/ 865202 h 1349495"/>
              <a:gd name="connsiteX7-1979" fmla="*/ 2418414 w 2498385"/>
              <a:gd name="connsiteY7-1980" fmla="*/ 1107528 h 1349495"/>
              <a:gd name="connsiteX8-1981" fmla="*/ 2498385 w 2498385"/>
              <a:gd name="connsiteY8-1982" fmla="*/ 821799 h 1349495"/>
              <a:gd name="connsiteX9-1983" fmla="*/ 2432271 w 2498385"/>
              <a:gd name="connsiteY9-1984" fmla="*/ 842124 h 1349495"/>
              <a:gd name="connsiteX10-1985" fmla="*/ 1307243 w 2498385"/>
              <a:gd name="connsiteY10-1986" fmla="*/ 586 h 1349495"/>
              <a:gd name="connsiteX11-1987" fmla="*/ 85094 w 2498385"/>
              <a:gd name="connsiteY11-1988" fmla="*/ 1102498 h 1349495"/>
              <a:gd name="connsiteX12-1989" fmla="*/ 0 w 2498385"/>
              <a:gd name="connsiteY12-1990" fmla="*/ 1110384 h 1349495"/>
              <a:gd name="connsiteX13-1991" fmla="*/ 145422 w 2498385"/>
              <a:gd name="connsiteY13-1992" fmla="*/ 1349495 h 1349495"/>
              <a:gd name="connsiteX0-1993" fmla="*/ 145422 w 2498385"/>
              <a:gd name="connsiteY0-1994" fmla="*/ 1349796 h 1349796"/>
              <a:gd name="connsiteX1-1995" fmla="*/ 265233 w 2498385"/>
              <a:gd name="connsiteY1-1996" fmla="*/ 1083733 h 1349796"/>
              <a:gd name="connsiteX2-1997" fmla="*/ 168235 w 2498385"/>
              <a:gd name="connsiteY2-1998" fmla="*/ 1093228 h 1349796"/>
              <a:gd name="connsiteX3-1999" fmla="*/ 1101972 w 2498385"/>
              <a:gd name="connsiteY3-2000" fmla="*/ 141029 h 1349796"/>
              <a:gd name="connsiteX4-2001" fmla="*/ 1513737 w 2498385"/>
              <a:gd name="connsiteY4-2002" fmla="*/ 132160 h 1349796"/>
              <a:gd name="connsiteX5-2003" fmla="*/ 2349036 w 2498385"/>
              <a:gd name="connsiteY5-2004" fmla="*/ 851132 h 1349796"/>
              <a:gd name="connsiteX6-2005" fmla="*/ 2264430 w 2498385"/>
              <a:gd name="connsiteY6-2006" fmla="*/ 865503 h 1349796"/>
              <a:gd name="connsiteX7-2007" fmla="*/ 2418414 w 2498385"/>
              <a:gd name="connsiteY7-2008" fmla="*/ 1107829 h 1349796"/>
              <a:gd name="connsiteX8-2009" fmla="*/ 2498385 w 2498385"/>
              <a:gd name="connsiteY8-2010" fmla="*/ 822100 h 1349796"/>
              <a:gd name="connsiteX9-2011" fmla="*/ 2432271 w 2498385"/>
              <a:gd name="connsiteY9-2012" fmla="*/ 842425 h 1349796"/>
              <a:gd name="connsiteX10-2013" fmla="*/ 1307243 w 2498385"/>
              <a:gd name="connsiteY10-2014" fmla="*/ 887 h 1349796"/>
              <a:gd name="connsiteX11-2015" fmla="*/ 85094 w 2498385"/>
              <a:gd name="connsiteY11-2016" fmla="*/ 1102799 h 1349796"/>
              <a:gd name="connsiteX12-2017" fmla="*/ 0 w 2498385"/>
              <a:gd name="connsiteY12-2018" fmla="*/ 1110685 h 1349796"/>
              <a:gd name="connsiteX13-2019" fmla="*/ 145422 w 2498385"/>
              <a:gd name="connsiteY13-2020" fmla="*/ 1349796 h 1349796"/>
              <a:gd name="connsiteX0-2021" fmla="*/ 145422 w 2498385"/>
              <a:gd name="connsiteY0-2022" fmla="*/ 1349783 h 1349783"/>
              <a:gd name="connsiteX1-2023" fmla="*/ 265233 w 2498385"/>
              <a:gd name="connsiteY1-2024" fmla="*/ 1083720 h 1349783"/>
              <a:gd name="connsiteX2-2025" fmla="*/ 168235 w 2498385"/>
              <a:gd name="connsiteY2-2026" fmla="*/ 1093215 h 1349783"/>
              <a:gd name="connsiteX3-2027" fmla="*/ 1101972 w 2498385"/>
              <a:gd name="connsiteY3-2028" fmla="*/ 141016 h 1349783"/>
              <a:gd name="connsiteX4-2029" fmla="*/ 1513737 w 2498385"/>
              <a:gd name="connsiteY4-2030" fmla="*/ 132147 h 1349783"/>
              <a:gd name="connsiteX5-2031" fmla="*/ 2349036 w 2498385"/>
              <a:gd name="connsiteY5-2032" fmla="*/ 851119 h 1349783"/>
              <a:gd name="connsiteX6-2033" fmla="*/ 2264430 w 2498385"/>
              <a:gd name="connsiteY6-2034" fmla="*/ 865490 h 1349783"/>
              <a:gd name="connsiteX7-2035" fmla="*/ 2418414 w 2498385"/>
              <a:gd name="connsiteY7-2036" fmla="*/ 1107816 h 1349783"/>
              <a:gd name="connsiteX8-2037" fmla="*/ 2498385 w 2498385"/>
              <a:gd name="connsiteY8-2038" fmla="*/ 822087 h 1349783"/>
              <a:gd name="connsiteX9-2039" fmla="*/ 2432271 w 2498385"/>
              <a:gd name="connsiteY9-2040" fmla="*/ 842412 h 1349783"/>
              <a:gd name="connsiteX10-2041" fmla="*/ 1307243 w 2498385"/>
              <a:gd name="connsiteY10-2042" fmla="*/ 874 h 1349783"/>
              <a:gd name="connsiteX11-2043" fmla="*/ 85094 w 2498385"/>
              <a:gd name="connsiteY11-2044" fmla="*/ 1102786 h 1349783"/>
              <a:gd name="connsiteX12-2045" fmla="*/ 0 w 2498385"/>
              <a:gd name="connsiteY12-2046" fmla="*/ 1110672 h 1349783"/>
              <a:gd name="connsiteX13-2047" fmla="*/ 145422 w 2498385"/>
              <a:gd name="connsiteY13-2048" fmla="*/ 1349783 h 1349783"/>
              <a:gd name="connsiteX0-2049" fmla="*/ 145422 w 2498385"/>
              <a:gd name="connsiteY0-2050" fmla="*/ 1349368 h 1349368"/>
              <a:gd name="connsiteX1-2051" fmla="*/ 265233 w 2498385"/>
              <a:gd name="connsiteY1-2052" fmla="*/ 1083305 h 1349368"/>
              <a:gd name="connsiteX2-2053" fmla="*/ 168235 w 2498385"/>
              <a:gd name="connsiteY2-2054" fmla="*/ 1092800 h 1349368"/>
              <a:gd name="connsiteX3-2055" fmla="*/ 1101972 w 2498385"/>
              <a:gd name="connsiteY3-2056" fmla="*/ 140601 h 1349368"/>
              <a:gd name="connsiteX4-2057" fmla="*/ 1513737 w 2498385"/>
              <a:gd name="connsiteY4-2058" fmla="*/ 131732 h 1349368"/>
              <a:gd name="connsiteX5-2059" fmla="*/ 2349036 w 2498385"/>
              <a:gd name="connsiteY5-2060" fmla="*/ 850704 h 1349368"/>
              <a:gd name="connsiteX6-2061" fmla="*/ 2264430 w 2498385"/>
              <a:gd name="connsiteY6-2062" fmla="*/ 865075 h 1349368"/>
              <a:gd name="connsiteX7-2063" fmla="*/ 2418414 w 2498385"/>
              <a:gd name="connsiteY7-2064" fmla="*/ 1107401 h 1349368"/>
              <a:gd name="connsiteX8-2065" fmla="*/ 2498385 w 2498385"/>
              <a:gd name="connsiteY8-2066" fmla="*/ 821672 h 1349368"/>
              <a:gd name="connsiteX9-2067" fmla="*/ 2432271 w 2498385"/>
              <a:gd name="connsiteY9-2068" fmla="*/ 841997 h 1349368"/>
              <a:gd name="connsiteX10-2069" fmla="*/ 1307243 w 2498385"/>
              <a:gd name="connsiteY10-2070" fmla="*/ 459 h 1349368"/>
              <a:gd name="connsiteX11-2071" fmla="*/ 85094 w 2498385"/>
              <a:gd name="connsiteY11-2072" fmla="*/ 1102371 h 1349368"/>
              <a:gd name="connsiteX12-2073" fmla="*/ 0 w 2498385"/>
              <a:gd name="connsiteY12-2074" fmla="*/ 1110257 h 1349368"/>
              <a:gd name="connsiteX13-2075" fmla="*/ 145422 w 2498385"/>
              <a:gd name="connsiteY13-2076" fmla="*/ 1349368 h 1349368"/>
              <a:gd name="connsiteX0-2077" fmla="*/ 145422 w 2498385"/>
              <a:gd name="connsiteY0-2078" fmla="*/ 1348984 h 1348984"/>
              <a:gd name="connsiteX1-2079" fmla="*/ 265233 w 2498385"/>
              <a:gd name="connsiteY1-2080" fmla="*/ 1082921 h 1348984"/>
              <a:gd name="connsiteX2-2081" fmla="*/ 168235 w 2498385"/>
              <a:gd name="connsiteY2-2082" fmla="*/ 1092416 h 1348984"/>
              <a:gd name="connsiteX3-2083" fmla="*/ 1101972 w 2498385"/>
              <a:gd name="connsiteY3-2084" fmla="*/ 140217 h 1348984"/>
              <a:gd name="connsiteX4-2085" fmla="*/ 1513737 w 2498385"/>
              <a:gd name="connsiteY4-2086" fmla="*/ 131348 h 1348984"/>
              <a:gd name="connsiteX5-2087" fmla="*/ 2349036 w 2498385"/>
              <a:gd name="connsiteY5-2088" fmla="*/ 850320 h 1348984"/>
              <a:gd name="connsiteX6-2089" fmla="*/ 2264430 w 2498385"/>
              <a:gd name="connsiteY6-2090" fmla="*/ 864691 h 1348984"/>
              <a:gd name="connsiteX7-2091" fmla="*/ 2418414 w 2498385"/>
              <a:gd name="connsiteY7-2092" fmla="*/ 1107017 h 1348984"/>
              <a:gd name="connsiteX8-2093" fmla="*/ 2498385 w 2498385"/>
              <a:gd name="connsiteY8-2094" fmla="*/ 821288 h 1348984"/>
              <a:gd name="connsiteX9-2095" fmla="*/ 2432271 w 2498385"/>
              <a:gd name="connsiteY9-2096" fmla="*/ 841613 h 1348984"/>
              <a:gd name="connsiteX10-2097" fmla="*/ 1307243 w 2498385"/>
              <a:gd name="connsiteY10-2098" fmla="*/ 75 h 1348984"/>
              <a:gd name="connsiteX11-2099" fmla="*/ 85094 w 2498385"/>
              <a:gd name="connsiteY11-2100" fmla="*/ 1101987 h 1348984"/>
              <a:gd name="connsiteX12-2101" fmla="*/ 0 w 2498385"/>
              <a:gd name="connsiteY12-2102" fmla="*/ 1109873 h 1348984"/>
              <a:gd name="connsiteX13-2103" fmla="*/ 145422 w 2498385"/>
              <a:gd name="connsiteY13-2104" fmla="*/ 1348984 h 1348984"/>
              <a:gd name="connsiteX0-2105" fmla="*/ 145422 w 2498385"/>
              <a:gd name="connsiteY0-2106" fmla="*/ 1348982 h 1348982"/>
              <a:gd name="connsiteX1-2107" fmla="*/ 265233 w 2498385"/>
              <a:gd name="connsiteY1-2108" fmla="*/ 1082919 h 1348982"/>
              <a:gd name="connsiteX2-2109" fmla="*/ 168235 w 2498385"/>
              <a:gd name="connsiteY2-2110" fmla="*/ 1092414 h 1348982"/>
              <a:gd name="connsiteX3-2111" fmla="*/ 1101972 w 2498385"/>
              <a:gd name="connsiteY3-2112" fmla="*/ 140215 h 1348982"/>
              <a:gd name="connsiteX4-2113" fmla="*/ 1513737 w 2498385"/>
              <a:gd name="connsiteY4-2114" fmla="*/ 131346 h 1348982"/>
              <a:gd name="connsiteX5-2115" fmla="*/ 2349036 w 2498385"/>
              <a:gd name="connsiteY5-2116" fmla="*/ 850318 h 1348982"/>
              <a:gd name="connsiteX6-2117" fmla="*/ 2264430 w 2498385"/>
              <a:gd name="connsiteY6-2118" fmla="*/ 864689 h 1348982"/>
              <a:gd name="connsiteX7-2119" fmla="*/ 2418414 w 2498385"/>
              <a:gd name="connsiteY7-2120" fmla="*/ 1107015 h 1348982"/>
              <a:gd name="connsiteX8-2121" fmla="*/ 2498385 w 2498385"/>
              <a:gd name="connsiteY8-2122" fmla="*/ 821286 h 1348982"/>
              <a:gd name="connsiteX9-2123" fmla="*/ 2432271 w 2498385"/>
              <a:gd name="connsiteY9-2124" fmla="*/ 841611 h 1348982"/>
              <a:gd name="connsiteX10-2125" fmla="*/ 1307243 w 2498385"/>
              <a:gd name="connsiteY10-2126" fmla="*/ 73 h 1348982"/>
              <a:gd name="connsiteX11-2127" fmla="*/ 85094 w 2498385"/>
              <a:gd name="connsiteY11-2128" fmla="*/ 1101985 h 1348982"/>
              <a:gd name="connsiteX12-2129" fmla="*/ 0 w 2498385"/>
              <a:gd name="connsiteY12-2130" fmla="*/ 1109871 h 1348982"/>
              <a:gd name="connsiteX13-2131" fmla="*/ 145422 w 2498385"/>
              <a:gd name="connsiteY13-2132" fmla="*/ 1348982 h 1348982"/>
              <a:gd name="connsiteX0-2133" fmla="*/ 145422 w 2498385"/>
              <a:gd name="connsiteY0-2134" fmla="*/ 1348983 h 1348983"/>
              <a:gd name="connsiteX1-2135" fmla="*/ 265233 w 2498385"/>
              <a:gd name="connsiteY1-2136" fmla="*/ 1082920 h 1348983"/>
              <a:gd name="connsiteX2-2137" fmla="*/ 168235 w 2498385"/>
              <a:gd name="connsiteY2-2138" fmla="*/ 1092415 h 1348983"/>
              <a:gd name="connsiteX3-2139" fmla="*/ 1101972 w 2498385"/>
              <a:gd name="connsiteY3-2140" fmla="*/ 140216 h 1348983"/>
              <a:gd name="connsiteX4-2141" fmla="*/ 1513737 w 2498385"/>
              <a:gd name="connsiteY4-2142" fmla="*/ 131347 h 1348983"/>
              <a:gd name="connsiteX5-2143" fmla="*/ 2349036 w 2498385"/>
              <a:gd name="connsiteY5-2144" fmla="*/ 850319 h 1348983"/>
              <a:gd name="connsiteX6-2145" fmla="*/ 2264430 w 2498385"/>
              <a:gd name="connsiteY6-2146" fmla="*/ 864690 h 1348983"/>
              <a:gd name="connsiteX7-2147" fmla="*/ 2418414 w 2498385"/>
              <a:gd name="connsiteY7-2148" fmla="*/ 1107016 h 1348983"/>
              <a:gd name="connsiteX8-2149" fmla="*/ 2498385 w 2498385"/>
              <a:gd name="connsiteY8-2150" fmla="*/ 821287 h 1348983"/>
              <a:gd name="connsiteX9-2151" fmla="*/ 2432271 w 2498385"/>
              <a:gd name="connsiteY9-2152" fmla="*/ 841612 h 1348983"/>
              <a:gd name="connsiteX10-2153" fmla="*/ 1307243 w 2498385"/>
              <a:gd name="connsiteY10-2154" fmla="*/ 74 h 1348983"/>
              <a:gd name="connsiteX11-2155" fmla="*/ 85094 w 2498385"/>
              <a:gd name="connsiteY11-2156" fmla="*/ 1101986 h 1348983"/>
              <a:gd name="connsiteX12-2157" fmla="*/ 0 w 2498385"/>
              <a:gd name="connsiteY12-2158" fmla="*/ 1109872 h 1348983"/>
              <a:gd name="connsiteX13-2159" fmla="*/ 145422 w 2498385"/>
              <a:gd name="connsiteY13-2160" fmla="*/ 1348983 h 1348983"/>
              <a:gd name="connsiteX0-2161" fmla="*/ 145422 w 2498385"/>
              <a:gd name="connsiteY0-2162" fmla="*/ 1348979 h 1348979"/>
              <a:gd name="connsiteX1-2163" fmla="*/ 265233 w 2498385"/>
              <a:gd name="connsiteY1-2164" fmla="*/ 1082916 h 1348979"/>
              <a:gd name="connsiteX2-2165" fmla="*/ 168235 w 2498385"/>
              <a:gd name="connsiteY2-2166" fmla="*/ 1092411 h 1348979"/>
              <a:gd name="connsiteX3-2167" fmla="*/ 1101972 w 2498385"/>
              <a:gd name="connsiteY3-2168" fmla="*/ 140212 h 1348979"/>
              <a:gd name="connsiteX4-2169" fmla="*/ 1513737 w 2498385"/>
              <a:gd name="connsiteY4-2170" fmla="*/ 131343 h 1348979"/>
              <a:gd name="connsiteX5-2171" fmla="*/ 2349036 w 2498385"/>
              <a:gd name="connsiteY5-2172" fmla="*/ 850315 h 1348979"/>
              <a:gd name="connsiteX6-2173" fmla="*/ 2264430 w 2498385"/>
              <a:gd name="connsiteY6-2174" fmla="*/ 864686 h 1348979"/>
              <a:gd name="connsiteX7-2175" fmla="*/ 2418414 w 2498385"/>
              <a:gd name="connsiteY7-2176" fmla="*/ 1107012 h 1348979"/>
              <a:gd name="connsiteX8-2177" fmla="*/ 2498385 w 2498385"/>
              <a:gd name="connsiteY8-2178" fmla="*/ 821283 h 1348979"/>
              <a:gd name="connsiteX9-2179" fmla="*/ 2432271 w 2498385"/>
              <a:gd name="connsiteY9-2180" fmla="*/ 841608 h 1348979"/>
              <a:gd name="connsiteX10-2181" fmla="*/ 1307243 w 2498385"/>
              <a:gd name="connsiteY10-2182" fmla="*/ 70 h 1348979"/>
              <a:gd name="connsiteX11-2183" fmla="*/ 85094 w 2498385"/>
              <a:gd name="connsiteY11-2184" fmla="*/ 1101982 h 1348979"/>
              <a:gd name="connsiteX12-2185" fmla="*/ 0 w 2498385"/>
              <a:gd name="connsiteY12-2186" fmla="*/ 1109868 h 1348979"/>
              <a:gd name="connsiteX13-2187" fmla="*/ 145422 w 2498385"/>
              <a:gd name="connsiteY13-2188" fmla="*/ 1348979 h 1348979"/>
              <a:gd name="connsiteX0-2189" fmla="*/ 145422 w 2498385"/>
              <a:gd name="connsiteY0-2190" fmla="*/ 1348979 h 1348979"/>
              <a:gd name="connsiteX1-2191" fmla="*/ 265233 w 2498385"/>
              <a:gd name="connsiteY1-2192" fmla="*/ 1082916 h 1348979"/>
              <a:gd name="connsiteX2-2193" fmla="*/ 168235 w 2498385"/>
              <a:gd name="connsiteY2-2194" fmla="*/ 1092411 h 1348979"/>
              <a:gd name="connsiteX3-2195" fmla="*/ 1101972 w 2498385"/>
              <a:gd name="connsiteY3-2196" fmla="*/ 140212 h 1348979"/>
              <a:gd name="connsiteX4-2197" fmla="*/ 1513737 w 2498385"/>
              <a:gd name="connsiteY4-2198" fmla="*/ 131343 h 1348979"/>
              <a:gd name="connsiteX5-2199" fmla="*/ 2349036 w 2498385"/>
              <a:gd name="connsiteY5-2200" fmla="*/ 850315 h 1348979"/>
              <a:gd name="connsiteX6-2201" fmla="*/ 2264430 w 2498385"/>
              <a:gd name="connsiteY6-2202" fmla="*/ 864686 h 1348979"/>
              <a:gd name="connsiteX7-2203" fmla="*/ 2418414 w 2498385"/>
              <a:gd name="connsiteY7-2204" fmla="*/ 1107012 h 1348979"/>
              <a:gd name="connsiteX8-2205" fmla="*/ 2498385 w 2498385"/>
              <a:gd name="connsiteY8-2206" fmla="*/ 821283 h 1348979"/>
              <a:gd name="connsiteX9-2207" fmla="*/ 2432271 w 2498385"/>
              <a:gd name="connsiteY9-2208" fmla="*/ 841608 h 1348979"/>
              <a:gd name="connsiteX10-2209" fmla="*/ 1307243 w 2498385"/>
              <a:gd name="connsiteY10-2210" fmla="*/ 70 h 1348979"/>
              <a:gd name="connsiteX11-2211" fmla="*/ 85094 w 2498385"/>
              <a:gd name="connsiteY11-2212" fmla="*/ 1101982 h 1348979"/>
              <a:gd name="connsiteX12-2213" fmla="*/ 0 w 2498385"/>
              <a:gd name="connsiteY12-2214" fmla="*/ 1109868 h 1348979"/>
              <a:gd name="connsiteX13-2215" fmla="*/ 145422 w 2498385"/>
              <a:gd name="connsiteY13-2216" fmla="*/ 1348979 h 134897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</a:cxnLst>
            <a:rect l="l" t="t" r="r" b="b"/>
            <a:pathLst>
              <a:path w="2498385" h="1348979">
                <a:moveTo>
                  <a:pt x="145422" y="1348979"/>
                </a:moveTo>
                <a:lnTo>
                  <a:pt x="265233" y="1082916"/>
                </a:lnTo>
                <a:lnTo>
                  <a:pt x="168235" y="1092411"/>
                </a:lnTo>
                <a:cubicBezTo>
                  <a:pt x="242124" y="661139"/>
                  <a:pt x="671163" y="286507"/>
                  <a:pt x="1101972" y="140212"/>
                </a:cubicBezTo>
                <a:cubicBezTo>
                  <a:pt x="1232191" y="117320"/>
                  <a:pt x="1292337" y="94414"/>
                  <a:pt x="1513737" y="131343"/>
                </a:cubicBezTo>
                <a:cubicBezTo>
                  <a:pt x="1589968" y="144058"/>
                  <a:pt x="2190696" y="435310"/>
                  <a:pt x="2349036" y="850315"/>
                </a:cubicBezTo>
                <a:lnTo>
                  <a:pt x="2264430" y="864686"/>
                </a:lnTo>
                <a:lnTo>
                  <a:pt x="2418414" y="1107012"/>
                </a:lnTo>
                <a:lnTo>
                  <a:pt x="2498385" y="821283"/>
                </a:lnTo>
                <a:lnTo>
                  <a:pt x="2432271" y="841608"/>
                </a:lnTo>
                <a:cubicBezTo>
                  <a:pt x="2312070" y="416571"/>
                  <a:pt x="1805288" y="-6259"/>
                  <a:pt x="1307243" y="70"/>
                </a:cubicBezTo>
                <a:cubicBezTo>
                  <a:pt x="808810" y="6404"/>
                  <a:pt x="127204" y="553355"/>
                  <a:pt x="85094" y="1101982"/>
                </a:cubicBezTo>
                <a:lnTo>
                  <a:pt x="0" y="1109868"/>
                </a:lnTo>
                <a:lnTo>
                  <a:pt x="145422" y="1348979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x-none" dirty="0">
              <a:solidFill>
                <a:schemeClr val="tx1"/>
              </a:solidFill>
            </a:endParaRPr>
          </a:p>
        </p:txBody>
      </p:sp>
      <p:sp>
        <p:nvSpPr>
          <p:cNvPr id="8" name="Rounded Rectangle 15">
            <a:extLst>
              <a:ext uri="{FF2B5EF4-FFF2-40B4-BE49-F238E27FC236}">
                <a16:creationId xmlns:a16="http://schemas.microsoft.com/office/drawing/2014/main" id="{FDEE7465-0B62-D456-9EFD-CDC9ED73E4A2}"/>
              </a:ext>
            </a:extLst>
          </p:cNvPr>
          <p:cNvSpPr/>
          <p:nvPr/>
        </p:nvSpPr>
        <p:spPr>
          <a:xfrm>
            <a:off x="3565188" y="3349955"/>
            <a:ext cx="1080935" cy="700237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A233B1-0289-51D5-4308-2A6D97BBA349}"/>
              </a:ext>
            </a:extLst>
          </p:cNvPr>
          <p:cNvSpPr txBox="1"/>
          <p:nvPr/>
        </p:nvSpPr>
        <p:spPr>
          <a:xfrm>
            <a:off x="3547366" y="3429868"/>
            <a:ext cx="13153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002060"/>
                </a:solidFill>
              </a:rPr>
              <a:t>73</a:t>
            </a:r>
            <a:r>
              <a:rPr lang="en-US" sz="4000" b="1" dirty="0">
                <a:solidFill>
                  <a:srgbClr val="002060"/>
                </a:solidFill>
              </a:rPr>
              <a:t>0</a:t>
            </a:r>
          </a:p>
        </p:txBody>
      </p:sp>
      <p:sp>
        <p:nvSpPr>
          <p:cNvPr id="10" name="Rounded Rectangle 17">
            <a:extLst>
              <a:ext uri="{FF2B5EF4-FFF2-40B4-BE49-F238E27FC236}">
                <a16:creationId xmlns:a16="http://schemas.microsoft.com/office/drawing/2014/main" id="{F5C1317B-878E-5F20-4AFC-9F67FCBB3F93}"/>
              </a:ext>
            </a:extLst>
          </p:cNvPr>
          <p:cNvSpPr/>
          <p:nvPr/>
        </p:nvSpPr>
        <p:spPr>
          <a:xfrm rot="430519">
            <a:off x="5290395" y="3657959"/>
            <a:ext cx="1080935" cy="70023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FF70A49-5F38-85EB-A5C4-55CF6748F352}"/>
              </a:ext>
            </a:extLst>
          </p:cNvPr>
          <p:cNvSpPr txBox="1"/>
          <p:nvPr/>
        </p:nvSpPr>
        <p:spPr>
          <a:xfrm rot="393493">
            <a:off x="5305393" y="3649416"/>
            <a:ext cx="13153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002060"/>
                </a:solidFill>
              </a:rPr>
              <a:t>31</a:t>
            </a:r>
            <a:r>
              <a:rPr lang="en-US" sz="4000" b="1" dirty="0">
                <a:solidFill>
                  <a:srgbClr val="002060"/>
                </a:solidFill>
              </a:rPr>
              <a:t>0</a:t>
            </a:r>
          </a:p>
        </p:txBody>
      </p:sp>
      <p:sp>
        <p:nvSpPr>
          <p:cNvPr id="12" name="Rounded Rectangle 20">
            <a:extLst>
              <a:ext uri="{FF2B5EF4-FFF2-40B4-BE49-F238E27FC236}">
                <a16:creationId xmlns:a16="http://schemas.microsoft.com/office/drawing/2014/main" id="{5D18D83D-D6D8-6704-CA04-E4C3BF212A8D}"/>
              </a:ext>
            </a:extLst>
          </p:cNvPr>
          <p:cNvSpPr/>
          <p:nvPr/>
        </p:nvSpPr>
        <p:spPr>
          <a:xfrm rot="430519">
            <a:off x="7017983" y="3985632"/>
            <a:ext cx="1080935" cy="700237"/>
          </a:xfrm>
          <a:prstGeom prst="roundRect">
            <a:avLst/>
          </a:prstGeom>
          <a:solidFill>
            <a:srgbClr val="E680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21">
            <a:extLst>
              <a:ext uri="{FF2B5EF4-FFF2-40B4-BE49-F238E27FC236}">
                <a16:creationId xmlns:a16="http://schemas.microsoft.com/office/drawing/2014/main" id="{B946BEBF-C62A-EB97-050E-BCE6FA74E725}"/>
              </a:ext>
            </a:extLst>
          </p:cNvPr>
          <p:cNvSpPr/>
          <p:nvPr/>
        </p:nvSpPr>
        <p:spPr>
          <a:xfrm rot="21412781">
            <a:off x="8907703" y="4021497"/>
            <a:ext cx="1080935" cy="700237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B3D756C-333B-5F96-A3D2-8AB5EBF09AA5}"/>
              </a:ext>
            </a:extLst>
          </p:cNvPr>
          <p:cNvSpPr txBox="1"/>
          <p:nvPr/>
        </p:nvSpPr>
        <p:spPr>
          <a:xfrm rot="393493">
            <a:off x="7070097" y="4010493"/>
            <a:ext cx="13153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002060"/>
                </a:solidFill>
              </a:rPr>
              <a:t>37</a:t>
            </a:r>
            <a:r>
              <a:rPr lang="en-US" sz="4000" b="1" dirty="0">
                <a:solidFill>
                  <a:srgbClr val="002060"/>
                </a:solidFill>
              </a:rPr>
              <a:t>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2343F3D-DAA3-FBA2-B5E6-827C0B3920ED}"/>
              </a:ext>
            </a:extLst>
          </p:cNvPr>
          <p:cNvSpPr txBox="1"/>
          <p:nvPr/>
        </p:nvSpPr>
        <p:spPr>
          <a:xfrm rot="21201548">
            <a:off x="8838768" y="4005602"/>
            <a:ext cx="13153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>
                <a:solidFill>
                  <a:srgbClr val="002060"/>
                </a:solidFill>
              </a:rPr>
              <a:t>13</a:t>
            </a:r>
            <a:r>
              <a:rPr lang="en-US" sz="4000" b="1" dirty="0">
                <a:solidFill>
                  <a:srgbClr val="002060"/>
                </a:solidFill>
              </a:rPr>
              <a:t>0</a:t>
            </a:r>
          </a:p>
        </p:txBody>
      </p:sp>
      <p:pic>
        <p:nvPicPr>
          <p:cNvPr id="16" name="图片 10">
            <a:extLst>
              <a:ext uri="{FF2B5EF4-FFF2-40B4-BE49-F238E27FC236}">
                <a16:creationId xmlns:a16="http://schemas.microsoft.com/office/drawing/2014/main" id="{917F52F1-EA15-1D36-FF2B-C510D28A38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9394" y="3677333"/>
            <a:ext cx="3180667" cy="3180667"/>
          </a:xfrm>
          <a:prstGeom prst="rect">
            <a:avLst/>
          </a:prstGeom>
        </p:spPr>
      </p:pic>
      <p:sp>
        <p:nvSpPr>
          <p:cNvPr id="17" name="Rounded Rectangle 1">
            <a:extLst>
              <a:ext uri="{FF2B5EF4-FFF2-40B4-BE49-F238E27FC236}">
                <a16:creationId xmlns:a16="http://schemas.microsoft.com/office/drawing/2014/main" id="{85145178-7EA9-011A-8F8C-F966B02AFCAB}"/>
              </a:ext>
            </a:extLst>
          </p:cNvPr>
          <p:cNvSpPr/>
          <p:nvPr/>
        </p:nvSpPr>
        <p:spPr>
          <a:xfrm>
            <a:off x="883738" y="236827"/>
            <a:ext cx="9393382" cy="135829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5475037-152D-76AD-412C-B3B2A4B2BB31}"/>
              </a:ext>
            </a:extLst>
          </p:cNvPr>
          <p:cNvSpPr txBox="1"/>
          <p:nvPr/>
        </p:nvSpPr>
        <p:spPr>
          <a:xfrm>
            <a:off x="904058" y="182880"/>
            <a:ext cx="93270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 </a:t>
            </a:r>
            <a:r>
              <a:rPr lang="en-US" sz="2600" b="1" dirty="0"/>
              <a:t>a) </a:t>
            </a:r>
            <a:r>
              <a:rPr lang="en-US" sz="2600" b="1" dirty="0" err="1"/>
              <a:t>Tìm</a:t>
            </a:r>
            <a:r>
              <a:rPr lang="en-US" sz="2600" b="1" dirty="0"/>
              <a:t> </a:t>
            </a:r>
            <a:r>
              <a:rPr lang="en-US" sz="2600" b="1" dirty="0" err="1"/>
              <a:t>số</a:t>
            </a:r>
            <a:r>
              <a:rPr lang="en-US" sz="2600" b="1" dirty="0"/>
              <a:t> </a:t>
            </a:r>
            <a:r>
              <a:rPr lang="en-US" sz="2600" b="1" dirty="0" err="1"/>
              <a:t>lớn</a:t>
            </a:r>
            <a:r>
              <a:rPr lang="en-US" sz="2600" b="1" dirty="0"/>
              <a:t> </a:t>
            </a:r>
            <a:r>
              <a:rPr lang="en-US" sz="2600" b="1" dirty="0" err="1"/>
              <a:t>nhất</a:t>
            </a:r>
            <a:r>
              <a:rPr lang="en-US" sz="2600" b="1" dirty="0"/>
              <a:t> </a:t>
            </a:r>
            <a:r>
              <a:rPr lang="en-US" sz="2600" b="1" dirty="0" err="1"/>
              <a:t>ghi</a:t>
            </a:r>
            <a:r>
              <a:rPr lang="en-US" sz="2600" b="1" dirty="0"/>
              <a:t> </a:t>
            </a:r>
            <a:r>
              <a:rPr lang="en-US" sz="2600" b="1" dirty="0" err="1"/>
              <a:t>trong</a:t>
            </a:r>
            <a:r>
              <a:rPr lang="en-US" sz="2600" b="1" dirty="0"/>
              <a:t> </a:t>
            </a:r>
            <a:r>
              <a:rPr lang="en-US" sz="2600" b="1" dirty="0" err="1"/>
              <a:t>các</a:t>
            </a:r>
            <a:r>
              <a:rPr lang="en-US" sz="2600" b="1" dirty="0"/>
              <a:t> toa </a:t>
            </a:r>
            <a:r>
              <a:rPr lang="en-US" sz="2600" b="1" dirty="0" err="1"/>
              <a:t>tàu</a:t>
            </a:r>
            <a:r>
              <a:rPr lang="en-US" sz="2600" b="1" dirty="0"/>
              <a:t>.</a:t>
            </a:r>
          </a:p>
          <a:p>
            <a:r>
              <a:rPr lang="en-US" sz="2600" b="1" dirty="0"/>
              <a:t> b) </a:t>
            </a:r>
            <a:r>
              <a:rPr lang="en-US" sz="2600" b="1" dirty="0" err="1"/>
              <a:t>Đổi</a:t>
            </a:r>
            <a:r>
              <a:rPr lang="en-US" sz="2600" b="1" dirty="0"/>
              <a:t> </a:t>
            </a:r>
            <a:r>
              <a:rPr lang="en-US" sz="2600" b="1" dirty="0" err="1"/>
              <a:t>chỗ</a:t>
            </a:r>
            <a:r>
              <a:rPr lang="en-US" sz="2600" b="1" dirty="0"/>
              <a:t> </a:t>
            </a:r>
            <a:r>
              <a:rPr lang="en-US" sz="2600" b="1" dirty="0" err="1"/>
              <a:t>hai</a:t>
            </a:r>
            <a:r>
              <a:rPr lang="en-US" sz="2600" b="1" dirty="0"/>
              <a:t> toa </a:t>
            </a:r>
            <a:r>
              <a:rPr lang="en-US" sz="2600" b="1" dirty="0" err="1"/>
              <a:t>tàu</a:t>
            </a:r>
            <a:r>
              <a:rPr lang="en-US" sz="2600" b="1" dirty="0"/>
              <a:t> </a:t>
            </a:r>
            <a:r>
              <a:rPr lang="en-US" sz="2600" b="1" dirty="0" err="1"/>
              <a:t>để</a:t>
            </a:r>
            <a:r>
              <a:rPr lang="en-US" sz="2600" b="1" dirty="0"/>
              <a:t> </a:t>
            </a:r>
            <a:r>
              <a:rPr lang="en-US" sz="2600" b="1" dirty="0" err="1"/>
              <a:t>được</a:t>
            </a:r>
            <a:r>
              <a:rPr lang="en-US" sz="2600" b="1" dirty="0"/>
              <a:t> </a:t>
            </a:r>
            <a:r>
              <a:rPr lang="en-US" sz="2600" b="1" dirty="0" err="1"/>
              <a:t>ác</a:t>
            </a:r>
            <a:r>
              <a:rPr lang="en-US" sz="2600" b="1" dirty="0"/>
              <a:t> toa </a:t>
            </a:r>
            <a:r>
              <a:rPr lang="en-US" sz="2600" b="1" dirty="0" err="1"/>
              <a:t>ghi</a:t>
            </a:r>
            <a:r>
              <a:rPr lang="en-US" sz="2600" b="1" dirty="0"/>
              <a:t> </a:t>
            </a:r>
            <a:r>
              <a:rPr lang="en-US" sz="2600" b="1" dirty="0" err="1"/>
              <a:t>các</a:t>
            </a:r>
            <a:r>
              <a:rPr lang="en-US" sz="2600" b="1" dirty="0"/>
              <a:t> </a:t>
            </a:r>
            <a:r>
              <a:rPr lang="en-US" sz="2600" b="1" dirty="0" err="1"/>
              <a:t>số</a:t>
            </a:r>
            <a:r>
              <a:rPr lang="en-US" sz="2600" b="1" dirty="0"/>
              <a:t> </a:t>
            </a:r>
            <a:r>
              <a:rPr lang="en-US" sz="2600" b="1" dirty="0" err="1"/>
              <a:t>theo</a:t>
            </a:r>
            <a:r>
              <a:rPr lang="en-US" sz="2600" b="1" dirty="0"/>
              <a:t> </a:t>
            </a:r>
            <a:r>
              <a:rPr lang="en-US" sz="2600" b="1" dirty="0" err="1"/>
              <a:t>thứ</a:t>
            </a:r>
            <a:r>
              <a:rPr lang="en-US" sz="2600" b="1" dirty="0"/>
              <a:t> </a:t>
            </a:r>
            <a:r>
              <a:rPr lang="en-US" sz="2600" b="1" dirty="0" err="1"/>
              <a:t>tự</a:t>
            </a:r>
            <a:r>
              <a:rPr lang="en-US" sz="2600" b="1" dirty="0"/>
              <a:t> </a:t>
            </a:r>
            <a:r>
              <a:rPr lang="en-US" sz="2600" b="1" dirty="0" err="1"/>
              <a:t>từ</a:t>
            </a:r>
            <a:r>
              <a:rPr lang="en-US" sz="2600" b="1" dirty="0"/>
              <a:t> </a:t>
            </a:r>
            <a:r>
              <a:rPr lang="en-US" sz="2600" b="1" dirty="0" err="1"/>
              <a:t>bé</a:t>
            </a:r>
            <a:r>
              <a:rPr lang="en-US" sz="2600" b="1" dirty="0"/>
              <a:t> </a:t>
            </a:r>
            <a:r>
              <a:rPr lang="en-US" sz="2600" b="1" dirty="0" err="1"/>
              <a:t>đến</a:t>
            </a:r>
            <a:r>
              <a:rPr lang="en-US" sz="2600" b="1" dirty="0"/>
              <a:t> </a:t>
            </a:r>
            <a:r>
              <a:rPr lang="en-US" sz="2600" b="1" dirty="0" err="1"/>
              <a:t>lớn</a:t>
            </a:r>
            <a:r>
              <a:rPr lang="en-US" sz="2600" b="1" dirty="0"/>
              <a:t>. </a:t>
            </a:r>
          </a:p>
        </p:txBody>
      </p:sp>
      <p:pic>
        <p:nvPicPr>
          <p:cNvPr id="19" name="图片 1">
            <a:extLst>
              <a:ext uri="{FF2B5EF4-FFF2-40B4-BE49-F238E27FC236}">
                <a16:creationId xmlns:a16="http://schemas.microsoft.com/office/drawing/2014/main" id="{DC44A82F-9DF1-0094-0C3E-4D0EC127B0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102" y="4587859"/>
            <a:ext cx="2487264" cy="2487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762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6" grpId="1" animBg="1"/>
      <p:bldP spid="6" grpId="2" animBg="1"/>
      <p:bldP spid="7" grpId="0" animBg="1"/>
      <p:bldP spid="7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8">
            <a:extLst>
              <a:ext uri="{FF2B5EF4-FFF2-40B4-BE49-F238E27FC236}">
                <a16:creationId xmlns:a16="http://schemas.microsoft.com/office/drawing/2014/main" id="{B3372952-57E5-8B8D-33DB-6D0E84BEF5A5}"/>
              </a:ext>
            </a:extLst>
          </p:cNvPr>
          <p:cNvSpPr/>
          <p:nvPr/>
        </p:nvSpPr>
        <p:spPr>
          <a:xfrm>
            <a:off x="701963" y="1764144"/>
            <a:ext cx="10812925" cy="480310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905E74A-1CD0-0CF1-6066-530583656E52}"/>
              </a:ext>
            </a:extLst>
          </p:cNvPr>
          <p:cNvSpPr/>
          <p:nvPr/>
        </p:nvSpPr>
        <p:spPr>
          <a:xfrm>
            <a:off x="600774" y="597639"/>
            <a:ext cx="570588" cy="570588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7E756E-6C40-1273-06A0-9B933F97B8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sharpenSoften amount="5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901" y="1907061"/>
            <a:ext cx="10215048" cy="22329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181E781-20FF-87DE-DCD0-3380088E67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sharpenSoften amount="5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022" t="-2526" r="33142" b="42561"/>
          <a:stretch>
            <a:fillRect/>
          </a:stretch>
        </p:blipFill>
        <p:spPr>
          <a:xfrm>
            <a:off x="5532664" y="3880155"/>
            <a:ext cx="1126671" cy="13389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D5BEC79-F22C-BEB2-9F4F-77F14C0636C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  <a14:imgEffect>
                      <a14:sharpenSoften amount="5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85" r="84479" b="40035"/>
          <a:stretch>
            <a:fillRect/>
          </a:stretch>
        </p:blipFill>
        <p:spPr>
          <a:xfrm>
            <a:off x="8150678" y="3880154"/>
            <a:ext cx="1126671" cy="13389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E7D261D-8213-1B71-C936-AB3B95328C1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125" b="77679" l="88591" r="97315">
                        <a14:foregroundMark x1="91563" y1="36607" x2="91179" y2="28571"/>
                        <a14:foregroundMark x1="91179" y1="61161" x2="91467" y2="62054"/>
                        <a14:foregroundMark x1="91371" y1="77679" x2="91371" y2="77679"/>
                      </a14:backgroundRemoval>
                    </a14:imgEffect>
                    <a14:imgEffect>
                      <a14:saturation sat="300000"/>
                    </a14:imgEffect>
                    <a14:imgEffect>
                      <a14:sharpenSoften amount="5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581" t="22212" r="1583" b="17823"/>
          <a:stretch>
            <a:fillRect/>
          </a:stretch>
        </p:blipFill>
        <p:spPr>
          <a:xfrm flipH="1">
            <a:off x="3077451" y="3880154"/>
            <a:ext cx="1126671" cy="133894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3A756D1-1F27-B4BA-B11D-CBD493557912}"/>
              </a:ext>
            </a:extLst>
          </p:cNvPr>
          <p:cNvSpPr txBox="1"/>
          <p:nvPr/>
        </p:nvSpPr>
        <p:spPr>
          <a:xfrm>
            <a:off x="7088253" y="4112778"/>
            <a:ext cx="579120" cy="1014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x-none" sz="6000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5AB5C5D-9B74-0A79-96F6-B7E58534B880}"/>
              </a:ext>
            </a:extLst>
          </p:cNvPr>
          <p:cNvSpPr txBox="1"/>
          <p:nvPr/>
        </p:nvSpPr>
        <p:spPr>
          <a:xfrm>
            <a:off x="4551639" y="4107502"/>
            <a:ext cx="579120" cy="1014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x-none" sz="6000" dirty="0">
                <a:solidFill>
                  <a:srgbClr val="FF0000"/>
                </a:solidFill>
              </a:rPr>
              <a:t>&gt;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80C45C8-F544-013D-92F9-6AD21E84F89E}"/>
              </a:ext>
            </a:extLst>
          </p:cNvPr>
          <p:cNvGrpSpPr/>
          <p:nvPr/>
        </p:nvGrpSpPr>
        <p:grpSpPr>
          <a:xfrm>
            <a:off x="5347808" y="5449405"/>
            <a:ext cx="1819813" cy="895368"/>
            <a:chOff x="7921929" y="4098709"/>
            <a:chExt cx="1819813" cy="895368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48E6084-47FF-9C2C-146C-EF50908F4B39}"/>
                </a:ext>
              </a:extLst>
            </p:cNvPr>
            <p:cNvSpPr txBox="1"/>
            <p:nvPr/>
          </p:nvSpPr>
          <p:spPr>
            <a:xfrm>
              <a:off x="7987080" y="4098709"/>
              <a:ext cx="1748736" cy="8206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600" b="1" dirty="0">
                  <a:solidFill>
                    <a:schemeClr val="accent5">
                      <a:lumMod val="75000"/>
                    </a:schemeClr>
                  </a:solidFill>
                </a:rPr>
                <a:t>480 kg</a:t>
              </a:r>
            </a:p>
          </p:txBody>
        </p:sp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C7066C0B-2195-B1BD-A9CE-2F158F105593}"/>
                </a:ext>
              </a:extLst>
            </p:cNvPr>
            <p:cNvSpPr/>
            <p:nvPr/>
          </p:nvSpPr>
          <p:spPr>
            <a:xfrm>
              <a:off x="7921929" y="4180839"/>
              <a:ext cx="1819813" cy="813238"/>
            </a:xfrm>
            <a:prstGeom prst="roundRect">
              <a:avLst/>
            </a:prstGeom>
            <a:noFill/>
            <a:ln w="76200" cmpd="dbl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85CB60F-3DCC-B076-EC6B-43F61199E153}"/>
              </a:ext>
            </a:extLst>
          </p:cNvPr>
          <p:cNvGrpSpPr/>
          <p:nvPr/>
        </p:nvGrpSpPr>
        <p:grpSpPr>
          <a:xfrm>
            <a:off x="8023275" y="5449405"/>
            <a:ext cx="1819813" cy="922020"/>
            <a:chOff x="7921929" y="4098709"/>
            <a:chExt cx="1819813" cy="922020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40C24AD-B43C-4ED9-9AE7-B5349217DA92}"/>
                </a:ext>
              </a:extLst>
            </p:cNvPr>
            <p:cNvSpPr txBox="1"/>
            <p:nvPr/>
          </p:nvSpPr>
          <p:spPr>
            <a:xfrm>
              <a:off x="7987080" y="4098709"/>
              <a:ext cx="1748736" cy="9220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600" b="1" dirty="0">
                  <a:solidFill>
                    <a:schemeClr val="accent5">
                      <a:lumMod val="75000"/>
                    </a:schemeClr>
                  </a:solidFill>
                </a:rPr>
                <a:t>400 kg</a:t>
              </a:r>
            </a:p>
          </p:txBody>
        </p:sp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ED2628EC-C724-4D3C-FF93-1CA8681CCB94}"/>
                </a:ext>
              </a:extLst>
            </p:cNvPr>
            <p:cNvSpPr/>
            <p:nvPr/>
          </p:nvSpPr>
          <p:spPr>
            <a:xfrm>
              <a:off x="7921929" y="4180839"/>
              <a:ext cx="1819813" cy="813238"/>
            </a:xfrm>
            <a:prstGeom prst="roundRect">
              <a:avLst/>
            </a:prstGeom>
            <a:noFill/>
            <a:ln w="76200" cmpd="dbl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D61502E-226B-7AEB-55CB-6714E51AFB48}"/>
              </a:ext>
            </a:extLst>
          </p:cNvPr>
          <p:cNvGrpSpPr/>
          <p:nvPr/>
        </p:nvGrpSpPr>
        <p:grpSpPr>
          <a:xfrm>
            <a:off x="2650664" y="5412058"/>
            <a:ext cx="1819813" cy="922020"/>
            <a:chOff x="7921929" y="4098709"/>
            <a:chExt cx="1819813" cy="922020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1728EA5-8D35-B9B7-8373-19670F0986B0}"/>
                </a:ext>
              </a:extLst>
            </p:cNvPr>
            <p:cNvSpPr txBox="1"/>
            <p:nvPr/>
          </p:nvSpPr>
          <p:spPr>
            <a:xfrm>
              <a:off x="7987080" y="4098709"/>
              <a:ext cx="1748736" cy="9220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600" b="1" dirty="0">
                  <a:solidFill>
                    <a:schemeClr val="accent5">
                      <a:lumMod val="75000"/>
                    </a:schemeClr>
                  </a:solidFill>
                </a:rPr>
                <a:t>540 kg</a:t>
              </a:r>
            </a:p>
          </p:txBody>
        </p:sp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E3B2EDEA-431A-FB70-36AA-532400AF9E17}"/>
                </a:ext>
              </a:extLst>
            </p:cNvPr>
            <p:cNvSpPr/>
            <p:nvPr/>
          </p:nvSpPr>
          <p:spPr>
            <a:xfrm>
              <a:off x="7921929" y="4180839"/>
              <a:ext cx="1819813" cy="813238"/>
            </a:xfrm>
            <a:prstGeom prst="roundRect">
              <a:avLst/>
            </a:prstGeom>
            <a:noFill/>
            <a:ln w="76200" cmpd="dbl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矩形 29">
            <a:extLst>
              <a:ext uri="{FF2B5EF4-FFF2-40B4-BE49-F238E27FC236}">
                <a16:creationId xmlns:a16="http://schemas.microsoft.com/office/drawing/2014/main" id="{A1B44B5B-4115-04E3-1B22-4CC469FD6E84}"/>
              </a:ext>
            </a:extLst>
          </p:cNvPr>
          <p:cNvSpPr/>
          <p:nvPr/>
        </p:nvSpPr>
        <p:spPr>
          <a:xfrm>
            <a:off x="1171362" y="292900"/>
            <a:ext cx="9027240" cy="1430179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/>
              <a:t> </a:t>
            </a:r>
            <a:r>
              <a:rPr lang="en-US" sz="2600" b="1" dirty="0" err="1"/>
              <a:t>Các</a:t>
            </a:r>
            <a:r>
              <a:rPr lang="en-US" sz="2600" b="1" dirty="0"/>
              <a:t> </a:t>
            </a:r>
            <a:r>
              <a:rPr lang="en-US" sz="2600" b="1" dirty="0" err="1"/>
              <a:t>bạn</a:t>
            </a:r>
            <a:r>
              <a:rPr lang="en-US" sz="2600" b="1" dirty="0"/>
              <a:t> </a:t>
            </a:r>
            <a:r>
              <a:rPr lang="en-US" sz="2600" b="1" dirty="0" err="1"/>
              <a:t>gấu</a:t>
            </a:r>
            <a:r>
              <a:rPr lang="en-US" sz="2600" b="1" dirty="0"/>
              <a:t> </a:t>
            </a:r>
            <a:r>
              <a:rPr lang="en-US" sz="2600" b="1" dirty="0" err="1"/>
              <a:t>có</a:t>
            </a:r>
            <a:r>
              <a:rPr lang="en-US" sz="2600" b="1" dirty="0"/>
              <a:t> </a:t>
            </a:r>
            <a:r>
              <a:rPr lang="en-US" sz="2600" b="1" dirty="0" err="1"/>
              <a:t>cân</a:t>
            </a:r>
            <a:r>
              <a:rPr lang="en-US" sz="2600" b="1" dirty="0"/>
              <a:t> </a:t>
            </a:r>
            <a:r>
              <a:rPr lang="en-US" sz="2600" b="1" dirty="0" err="1"/>
              <a:t>nặng</a:t>
            </a:r>
            <a:r>
              <a:rPr lang="en-US" sz="2600" b="1" dirty="0"/>
              <a:t> </a:t>
            </a:r>
            <a:r>
              <a:rPr lang="en-US" sz="2600" b="1" dirty="0" err="1"/>
              <a:t>là</a:t>
            </a:r>
            <a:r>
              <a:rPr lang="en-US" sz="2600" b="1" dirty="0"/>
              <a:t>: 480 kg, 400 kg </a:t>
            </a:r>
            <a:r>
              <a:rPr lang="en-US" sz="2600" b="1" dirty="0" err="1"/>
              <a:t>và</a:t>
            </a:r>
            <a:r>
              <a:rPr lang="en-US" sz="2600" b="1" dirty="0"/>
              <a:t> 540kg.</a:t>
            </a:r>
          </a:p>
          <a:p>
            <a:pPr>
              <a:lnSpc>
                <a:spcPct val="150000"/>
              </a:lnSpc>
            </a:pPr>
            <a:r>
              <a:rPr lang="en-US" sz="2600" b="1" dirty="0" err="1"/>
              <a:t>Dựa</a:t>
            </a:r>
            <a:r>
              <a:rPr lang="en-US" sz="2600" b="1" dirty="0"/>
              <a:t> </a:t>
            </a:r>
            <a:r>
              <a:rPr lang="en-US" sz="2600" b="1" dirty="0" err="1"/>
              <a:t>vào</a:t>
            </a:r>
            <a:r>
              <a:rPr lang="en-US" sz="2600" b="1" dirty="0"/>
              <a:t> </a:t>
            </a:r>
            <a:r>
              <a:rPr lang="en-US" sz="2600" b="1" dirty="0" err="1"/>
              <a:t>hình</a:t>
            </a:r>
            <a:r>
              <a:rPr lang="en-US" sz="2600" b="1" dirty="0"/>
              <a:t> </a:t>
            </a:r>
            <a:r>
              <a:rPr lang="en-US" sz="2600" b="1" dirty="0" err="1"/>
              <a:t>vẽ</a:t>
            </a:r>
            <a:r>
              <a:rPr lang="en-US" sz="2600" b="1" dirty="0"/>
              <a:t>, </a:t>
            </a:r>
            <a:r>
              <a:rPr lang="en-US" sz="2600" b="1" dirty="0" err="1"/>
              <a:t>tìm</a:t>
            </a:r>
            <a:r>
              <a:rPr lang="en-US" sz="2600" b="1" dirty="0"/>
              <a:t> </a:t>
            </a:r>
            <a:r>
              <a:rPr lang="en-US" sz="2600" b="1" dirty="0" err="1"/>
              <a:t>cân</a:t>
            </a:r>
            <a:r>
              <a:rPr lang="en-US" sz="2600" b="1" dirty="0"/>
              <a:t> </a:t>
            </a:r>
            <a:r>
              <a:rPr lang="en-US" sz="2600" b="1" dirty="0" err="1"/>
              <a:t>nặng</a:t>
            </a:r>
            <a:r>
              <a:rPr lang="en-US" sz="2600" b="1" dirty="0"/>
              <a:t> </a:t>
            </a:r>
            <a:r>
              <a:rPr lang="en-US" sz="2600" b="1" dirty="0" err="1"/>
              <a:t>của</a:t>
            </a:r>
            <a:r>
              <a:rPr lang="en-US" sz="2600" b="1" dirty="0"/>
              <a:t> </a:t>
            </a:r>
            <a:r>
              <a:rPr lang="en-US" sz="2600" b="1" dirty="0" err="1"/>
              <a:t>mỗi</a:t>
            </a:r>
            <a:r>
              <a:rPr lang="en-US" sz="2600" b="1" dirty="0"/>
              <a:t> </a:t>
            </a:r>
            <a:r>
              <a:rPr lang="en-US" sz="2600" b="1" dirty="0" err="1"/>
              <a:t>bạn</a:t>
            </a:r>
            <a:r>
              <a:rPr lang="en-US" sz="2600" b="1" dirty="0"/>
              <a:t> </a:t>
            </a:r>
            <a:r>
              <a:rPr lang="en-US" sz="2600" b="1" dirty="0" err="1"/>
              <a:t>gấu</a:t>
            </a:r>
            <a:r>
              <a:rPr lang="en-US" sz="2600" b="1" dirty="0"/>
              <a:t>.</a:t>
            </a:r>
            <a:endParaRPr lang="vi-VN" sz="2600" b="1" dirty="0"/>
          </a:p>
        </p:txBody>
      </p:sp>
    </p:spTree>
    <p:extLst>
      <p:ext uri="{BB962C8B-B14F-4D97-AF65-F5344CB8AC3E}">
        <p14:creationId xmlns:p14="http://schemas.microsoft.com/office/powerpoint/2010/main" val="3579519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427" y="-1605136"/>
            <a:ext cx="6976000" cy="52263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47" y="3807374"/>
            <a:ext cx="3175906" cy="31759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406" y="4922892"/>
            <a:ext cx="1840048" cy="1840048"/>
          </a:xfrm>
          <a:prstGeom prst="rect">
            <a:avLst/>
          </a:prstGeom>
        </p:spPr>
      </p:pic>
      <p:pic>
        <p:nvPicPr>
          <p:cNvPr id="8" name="Picture 7">
            <a:hlinkClick r:id="" action="ppaction://noaction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1064" y="2110760"/>
            <a:ext cx="4314631" cy="4508745"/>
          </a:xfrm>
          <a:prstGeom prst="rect">
            <a:avLst/>
          </a:prstGeom>
        </p:spPr>
      </p:pic>
      <p:pic>
        <p:nvPicPr>
          <p:cNvPr id="9" name="Picture 2" descr="Cây Thông Noel đã tách nền file PNG và PS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659" y="2510708"/>
            <a:ext cx="5563275" cy="370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图片 3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9210">
            <a:off x="2194603" y="1254925"/>
            <a:ext cx="867582" cy="98588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652112">
            <a:off x="6739090" y="493234"/>
            <a:ext cx="983239" cy="16537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44F8E84-8FFD-B967-14A6-BED7FB5D81B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70531" y="498735"/>
            <a:ext cx="5273497" cy="2792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588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82BC25E-2EAF-45B4-A513-4780E6F07A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2244" y="1708612"/>
            <a:ext cx="9461812" cy="3993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829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4"/>
            <a:ext cx="12192000" cy="68546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4424" y="3287576"/>
            <a:ext cx="3570424" cy="35704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4800" y="482600"/>
            <a:ext cx="6858000" cy="6858000"/>
          </a:xfrm>
          <a:prstGeom prst="rect">
            <a:avLst/>
          </a:prstGeom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00" y="929403"/>
            <a:ext cx="8017933" cy="4226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0402" y="3530600"/>
            <a:ext cx="2182175" cy="332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888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0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4"/>
            <a:ext cx="12192000" cy="68546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533400"/>
            <a:ext cx="6858000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8308" y="3170118"/>
            <a:ext cx="894609" cy="112547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93763" flipV="1">
            <a:off x="8890960" y="2871121"/>
            <a:ext cx="2614627" cy="69723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2591" y="1673"/>
            <a:ext cx="1625947" cy="162594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50983" y="5152012"/>
            <a:ext cx="1142221" cy="114222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000" y="5200076"/>
            <a:ext cx="641001" cy="80642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4702" y="3599897"/>
            <a:ext cx="651463" cy="89416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6165" y="4416649"/>
            <a:ext cx="1589849" cy="158984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04851">
            <a:off x="7950642" y="4295397"/>
            <a:ext cx="3464551" cy="9238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54492">
            <a:off x="8989397" y="5295117"/>
            <a:ext cx="651463" cy="89416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800" y="1868583"/>
            <a:ext cx="736947" cy="92712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72296">
            <a:off x="8921349" y="1748256"/>
            <a:ext cx="1436227" cy="382995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7350" y="4892355"/>
            <a:ext cx="1553633" cy="1699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9585" y="5214076"/>
            <a:ext cx="1608667" cy="1608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9434" y="4851400"/>
            <a:ext cx="1642533" cy="1634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0" t="15442" r="21939" b="13860"/>
          <a:stretch/>
        </p:blipFill>
        <p:spPr bwMode="auto">
          <a:xfrm>
            <a:off x="2206966" y="5500399"/>
            <a:ext cx="2353735" cy="1608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1329" y="5614785"/>
            <a:ext cx="935567" cy="1170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25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4424" y="3287576"/>
            <a:ext cx="3570424" cy="3570424"/>
          </a:xfrm>
          <a:prstGeom prst="rect">
            <a:avLst/>
          </a:prstGeom>
        </p:spPr>
      </p:pic>
      <p:pic>
        <p:nvPicPr>
          <p:cNvPr id="2057" name="Picture 9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908" y="394936"/>
            <a:ext cx="1909233" cy="2366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0" name="Picture 12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2391" y="2272373"/>
            <a:ext cx="1902884" cy="2366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9">
            <a:hlinkClick r:id="rId23" action="ppaction://hlinksldjump"/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61074" y="400113"/>
            <a:ext cx="1909233" cy="235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12">
            <a:hlinkClick r:id="rId25" action="ppaction://hlinksldjump"/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45623" y="2277420"/>
            <a:ext cx="1902884" cy="2356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9">
            <a:hlinkClick r:id="rId27" action="ppaction://hlinksldjump"/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81565" y="396051"/>
            <a:ext cx="1909233" cy="2364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147" y="649915"/>
            <a:ext cx="7123031" cy="3490285"/>
          </a:xfrm>
          <a:prstGeom prst="rect">
            <a:avLst/>
          </a:prstGeom>
        </p:spPr>
      </p:pic>
      <p:pic>
        <p:nvPicPr>
          <p:cNvPr id="13" name="Nhac Chuong Jingle Bells - Carazy Fr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12852400" y="24351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507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500" fill="hold"/>
                                            <p:tgtEl>
                                              <p:spTgt spid="20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500" fill="hold"/>
                                            <p:tgtEl>
                                              <p:spTgt spid="20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500" fill="hold"/>
                                            <p:tgtEl>
                                              <p:spTgt spid="20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500" fill="hold"/>
                                            <p:tgtEl>
                                              <p:spTgt spid="20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5" dur="500" fill="hold"/>
                                            <p:tgtEl>
                                              <p:spTgt spid="20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6" dur="500" fill="hold"/>
                                            <p:tgtEl>
                                              <p:spTgt spid="20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9" dur="5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0" dur="5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3" dur="500" fill="hold"/>
                                            <p:tgtEl>
                                              <p:spTgt spid="20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4" dur="500" fill="hold"/>
                                            <p:tgtEl>
                                              <p:spTgt spid="20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205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" dur="500"/>
                                            <p:tgtEl>
                                              <p:spTgt spid="205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57"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206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" dur="500"/>
                                            <p:tgtEl>
                                              <p:spTgt spid="206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60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205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4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6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9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205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53"/>
                      </p:tgtEl>
                    </p:cond>
                  </p:nextCondLst>
                </p:seq>
                <p:seq concurrent="1" nextAc="seek">
                  <p:cTn id="53" restart="whenNotActive" fill="hold" evtFilter="cancelBubble" nodeType="interactiveSeq">
                    <p:stCondLst>
                      <p:cond evt="onClick" delay="0">
                        <p:tgtEl>
                          <p:spTgt spid="205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" fill="hold">
                          <p:stCondLst>
                            <p:cond delay="0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205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50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205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4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6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9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1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/>
                                            <p:tgtEl>
                                              <p:spTgt spid="20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51"/>
                      </p:tgtEl>
                    </p:cond>
                  </p:nextCondLst>
                </p:seq>
                <p:seq concurrent="1" nextAc="seek">
                  <p:cTn id="85" restart="whenNotActive" fill="hold" evtFilter="cancelBubble" nodeType="interactiveSeq">
                    <p:stCondLst>
                      <p:cond evt="onClick" delay="0">
                        <p:tgtEl>
                          <p:spTgt spid="205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6" fill="hold">
                          <p:stCondLst>
                            <p:cond delay="0"/>
                          </p:stCondLst>
                          <p:childTnLst>
                            <p:par>
                              <p:cTn id="8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8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5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7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05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54"/>
                      </p:tgtEl>
                    </p:cond>
                  </p:nextCondLst>
                </p:seq>
                <p:seq concurrent="1" nextAc="seek">
                  <p:cTn id="106" restart="whenNotActive" fill="hold" evtFilter="cancelBubble" nodeType="interactiveSeq">
                    <p:stCondLst>
                      <p:cond evt="onClick" delay="0">
                        <p:tgtEl>
                          <p:spTgt spid="205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7" fill="hold">
                          <p:stCondLst>
                            <p:cond delay="0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3" dur="500"/>
                                            <p:tgtEl>
                                              <p:spTgt spid="205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52"/>
                      </p:tgtEl>
                    </p:cond>
                  </p:nextCondLst>
                </p:seq>
                <p:seq concurrent="1" nextAc="seek">
                  <p:cTn id="115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6" fill="hold">
                          <p:stCondLst>
                            <p:cond delay="0"/>
                          </p:stCondLst>
                          <p:childTnLst>
                            <p:par>
                              <p:cTn id="1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8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9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121" restart="whenNotActive" fill="hold" evtFilter="cancelBubble" nodeType="interactiveSeq">
                    <p:stCondLst>
                      <p:cond evt="onClick" delay="0">
                        <p:tgtEl>
                          <p:spTgt spid="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2" fill="hold">
                          <p:stCondLst>
                            <p:cond delay="0"/>
                          </p:stCondLst>
                          <p:childTnLst>
                            <p:par>
                              <p:cTn id="1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4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5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8"/>
                      </p:tgtEl>
                    </p:cond>
                  </p:nextCondLst>
                </p:seq>
                <p:seq concurrent="1" nextAc="seek">
                  <p:cTn id="127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8" fill="hold">
                          <p:stCondLst>
                            <p:cond delay="0"/>
                          </p:stCondLst>
                          <p:childTnLst>
                            <p:par>
                              <p:cTn id="1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0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1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  <p:seq concurrent="1" nextAc="seek">
                  <p:cTn id="133" restart="whenNotActive" fill="hold" evtFilter="cancelBubble" nodeType="interactiveSeq">
                    <p:stCondLst>
                      <p:cond evt="onClick" delay="0">
                        <p:tgtEl>
                          <p:spTgt spid="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4" fill="hold">
                          <p:stCondLst>
                            <p:cond delay="0"/>
                          </p:stCondLst>
                          <p:childTnLst>
                            <p:par>
                              <p:cTn id="1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6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0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42" dur="3755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"/>
                      </p:tgtEl>
                    </p:cond>
                  </p:nextCondLst>
                </p:seq>
                <p:audio>
                  <p:cMediaNode vol="80000">
                    <p:cTn id="14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0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0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0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0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0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20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0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205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" dur="500"/>
                                            <p:tgtEl>
                                              <p:spTgt spid="205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57"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206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" dur="500"/>
                                            <p:tgtEl>
                                              <p:spTgt spid="206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60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205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4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6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9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205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1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53"/>
                      </p:tgtEl>
                    </p:cond>
                  </p:nextCondLst>
                </p:seq>
                <p:seq concurrent="1" nextAc="seek">
                  <p:cTn id="53" restart="whenNotActive" fill="hold" evtFilter="cancelBubble" nodeType="interactiveSeq">
                    <p:stCondLst>
                      <p:cond evt="onClick" delay="0">
                        <p:tgtEl>
                          <p:spTgt spid="205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" fill="hold">
                          <p:stCondLst>
                            <p:cond delay="0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205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1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50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205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4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6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9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1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/>
                                            <p:tgtEl>
                                              <p:spTgt spid="20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1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51"/>
                      </p:tgtEl>
                    </p:cond>
                  </p:nextCondLst>
                </p:seq>
                <p:seq concurrent="1" nextAc="seek">
                  <p:cTn id="85" restart="whenNotActive" fill="hold" evtFilter="cancelBubble" nodeType="interactiveSeq">
                    <p:stCondLst>
                      <p:cond evt="onClick" delay="0">
                        <p:tgtEl>
                          <p:spTgt spid="205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6" fill="hold">
                          <p:stCondLst>
                            <p:cond delay="0"/>
                          </p:stCondLst>
                          <p:childTnLst>
                            <p:par>
                              <p:cTn id="8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8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5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7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05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1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54"/>
                      </p:tgtEl>
                    </p:cond>
                  </p:nextCondLst>
                </p:seq>
                <p:seq concurrent="1" nextAc="seek">
                  <p:cTn id="106" restart="whenNotActive" fill="hold" evtFilter="cancelBubble" nodeType="interactiveSeq">
                    <p:stCondLst>
                      <p:cond evt="onClick" delay="0">
                        <p:tgtEl>
                          <p:spTgt spid="205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7" fill="hold">
                          <p:stCondLst>
                            <p:cond delay="0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3" dur="500"/>
                                            <p:tgtEl>
                                              <p:spTgt spid="205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1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52"/>
                      </p:tgtEl>
                    </p:cond>
                  </p:nextCondLst>
                </p:seq>
                <p:seq concurrent="1" nextAc="seek">
                  <p:cTn id="115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6" fill="hold">
                          <p:stCondLst>
                            <p:cond delay="0"/>
                          </p:stCondLst>
                          <p:childTnLst>
                            <p:par>
                              <p:cTn id="1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8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9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121" restart="whenNotActive" fill="hold" evtFilter="cancelBubble" nodeType="interactiveSeq">
                    <p:stCondLst>
                      <p:cond evt="onClick" delay="0">
                        <p:tgtEl>
                          <p:spTgt spid="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2" fill="hold">
                          <p:stCondLst>
                            <p:cond delay="0"/>
                          </p:stCondLst>
                          <p:childTnLst>
                            <p:par>
                              <p:cTn id="1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4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5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8"/>
                      </p:tgtEl>
                    </p:cond>
                  </p:nextCondLst>
                </p:seq>
                <p:seq concurrent="1" nextAc="seek">
                  <p:cTn id="127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8" fill="hold">
                          <p:stCondLst>
                            <p:cond delay="0"/>
                          </p:stCondLst>
                          <p:childTnLst>
                            <p:par>
                              <p:cTn id="1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0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1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  <p:seq concurrent="1" nextAc="seek">
                  <p:cTn id="133" restart="whenNotActive" fill="hold" evtFilter="cancelBubble" nodeType="interactiveSeq">
                    <p:stCondLst>
                      <p:cond evt="onClick" delay="0">
                        <p:tgtEl>
                          <p:spTgt spid="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4" fill="hold">
                          <p:stCondLst>
                            <p:cond delay="0"/>
                          </p:stCondLst>
                          <p:childTnLst>
                            <p:par>
                              <p:cTn id="1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6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0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42" dur="3755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"/>
                      </p:tgtEl>
                    </p:cond>
                  </p:nextCondLst>
                </p:seq>
                <p:audio>
                  <p:cMediaNode vol="80000">
                    <p:cTn id="14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74"/>
            <a:ext cx="12191999" cy="6854652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1828799" y="70493"/>
            <a:ext cx="8171767" cy="4476108"/>
            <a:chOff x="1371599" y="52869"/>
            <a:chExt cx="6128825" cy="3357081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059" b="26526"/>
            <a:stretch/>
          </p:blipFill>
          <p:spPr bwMode="auto">
            <a:xfrm>
              <a:off x="1371599" y="52869"/>
              <a:ext cx="6128825" cy="33570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TextBox 25"/>
            <p:cNvSpPr txBox="1"/>
            <p:nvPr/>
          </p:nvSpPr>
          <p:spPr>
            <a:xfrm>
              <a:off x="2209800" y="1515130"/>
              <a:ext cx="4495800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Chọn đáp án đúng: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4108450" y="4473012"/>
            <a:ext cx="3917951" cy="2218267"/>
            <a:chOff x="3081337" y="3354760"/>
            <a:chExt cx="2938463" cy="1663700"/>
          </a:xfrm>
        </p:grpSpPr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1337" y="3354760"/>
              <a:ext cx="2938463" cy="16637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6" name="TextBox 35"/>
            <p:cNvSpPr txBox="1"/>
            <p:nvPr/>
          </p:nvSpPr>
          <p:spPr>
            <a:xfrm>
              <a:off x="4030979" y="4118701"/>
              <a:ext cx="1897379" cy="4847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vi-VN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480 = 840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46050" y="4479365"/>
            <a:ext cx="3917951" cy="2211916"/>
            <a:chOff x="109537" y="3359523"/>
            <a:chExt cx="2938463" cy="1658937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537" y="3359523"/>
              <a:ext cx="2938463" cy="16589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TextBox 36"/>
            <p:cNvSpPr txBox="1"/>
            <p:nvPr/>
          </p:nvSpPr>
          <p:spPr>
            <a:xfrm>
              <a:off x="1257300" y="4118701"/>
              <a:ext cx="1790698" cy="4847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vi-VN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480 &lt; 840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8026401" y="4496297"/>
            <a:ext cx="3909484" cy="2194983"/>
            <a:chOff x="6019800" y="3372223"/>
            <a:chExt cx="2932113" cy="1646237"/>
          </a:xfrm>
        </p:grpSpPr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9800" y="3372223"/>
              <a:ext cx="2932113" cy="1646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8" name="TextBox 37"/>
            <p:cNvSpPr txBox="1"/>
            <p:nvPr/>
          </p:nvSpPr>
          <p:spPr>
            <a:xfrm>
              <a:off x="7132319" y="4130290"/>
              <a:ext cx="1729739" cy="4847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vi-VN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480 &gt; 840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1" y="4287157"/>
            <a:ext cx="1462919" cy="142228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9" y="3965066"/>
            <a:ext cx="1789840" cy="272916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9949" y="4365304"/>
            <a:ext cx="1462919" cy="1422283"/>
          </a:xfrm>
          <a:prstGeom prst="rect">
            <a:avLst/>
          </a:prstGeom>
        </p:spPr>
      </p:pic>
      <p:pic>
        <p:nvPicPr>
          <p:cNvPr id="33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117600" y="1495745"/>
            <a:ext cx="812800" cy="812800"/>
          </a:xfrm>
          <a:prstGeom prst="rect">
            <a:avLst/>
          </a:prstGeom>
        </p:spPr>
      </p:pic>
      <p:pic>
        <p:nvPicPr>
          <p:cNvPr id="1032" name="Picture 8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10614" y="92479"/>
            <a:ext cx="1789388" cy="1950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212234"/>
            <a:ext cx="1535155" cy="1895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5190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9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9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900"/>
                                </p:stCondLst>
                                <p:childTnLst>
                                  <p:par>
                                    <p:cTn id="10" presetID="2" presetClass="entr" presetSubtype="4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2" dur="9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3" dur="9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6" dur="9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7" dur="9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0" dur="9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1" dur="9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3"/>
                    </p:tgtEl>
                  </p:cMediaNode>
                </p:audio>
                <p:seq concurrent="1" nextAc="seek">
                  <p:cTn id="27" restart="whenNotActive" fill="hold" evtFilter="cancelBubble" nodeType="interactiveSeq">
                    <p:stCondLst>
                      <p:cond evt="onClick" delay="0">
                        <p:tgtEl>
                          <p:spTgt spid="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6" dur="3622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" presetID="32" presetClass="emph" presetSubtype="0" repeatCount="1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9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0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1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2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3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3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6" dur="3622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9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9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900"/>
                                </p:stCondLst>
                                <p:childTnLst>
                                  <p:par>
                                    <p:cTn id="1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9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9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9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9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9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9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3"/>
                    </p:tgtEl>
                  </p:cMediaNode>
                </p:audio>
                <p:seq concurrent="1" nextAc="seek">
                  <p:cTn id="27" restart="whenNotActive" fill="hold" evtFilter="cancelBubble" nodeType="interactiveSeq">
                    <p:stCondLst>
                      <p:cond evt="onClick" delay="0">
                        <p:tgtEl>
                          <p:spTgt spid="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6" dur="3622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" presetID="32" presetClass="emph" presetSubtype="0" repeatCount="1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9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0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1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2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3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3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6" dur="3622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4"/>
            <a:ext cx="12192000" cy="6854653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1828799" y="70493"/>
            <a:ext cx="8171767" cy="4476108"/>
            <a:chOff x="1371599" y="52869"/>
            <a:chExt cx="6128825" cy="3357081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059" b="26526"/>
            <a:stretch/>
          </p:blipFill>
          <p:spPr bwMode="auto">
            <a:xfrm>
              <a:off x="1371599" y="52869"/>
              <a:ext cx="6128825" cy="33570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TextBox 25"/>
            <p:cNvSpPr txBox="1"/>
            <p:nvPr/>
          </p:nvSpPr>
          <p:spPr>
            <a:xfrm>
              <a:off x="2209800" y="1156990"/>
              <a:ext cx="4495800" cy="14542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Điền dấu thích hợp vào chỗ trống: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vi-VN" sz="40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320 .....230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4108450" y="4473013"/>
            <a:ext cx="3917951" cy="2218267"/>
            <a:chOff x="3081337" y="3354760"/>
            <a:chExt cx="2938463" cy="1663700"/>
          </a:xfrm>
        </p:grpSpPr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1337" y="3354760"/>
              <a:ext cx="2938463" cy="16637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6" name="TextBox 35"/>
            <p:cNvSpPr txBox="1"/>
            <p:nvPr/>
          </p:nvSpPr>
          <p:spPr>
            <a:xfrm>
              <a:off x="4512104" y="4118701"/>
              <a:ext cx="990600" cy="5000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733" dirty="0">
                  <a:solidFill>
                    <a:prstClr val="black"/>
                  </a:solidFill>
                  <a:latin typeface="Calibri"/>
                </a:rPr>
                <a:t>&gt;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46050" y="4479365"/>
            <a:ext cx="3917951" cy="2211916"/>
            <a:chOff x="109537" y="3359523"/>
            <a:chExt cx="2938463" cy="1658937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537" y="3359523"/>
              <a:ext cx="2938463" cy="16589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TextBox 36"/>
            <p:cNvSpPr txBox="1"/>
            <p:nvPr/>
          </p:nvSpPr>
          <p:spPr>
            <a:xfrm>
              <a:off x="1562799" y="4118701"/>
              <a:ext cx="990600" cy="500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733" dirty="0">
                  <a:solidFill>
                    <a:prstClr val="black"/>
                  </a:solidFill>
                  <a:latin typeface="Calibri"/>
                </a:rPr>
                <a:t>=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8026401" y="4496298"/>
            <a:ext cx="3909484" cy="2194983"/>
            <a:chOff x="6019800" y="3372223"/>
            <a:chExt cx="2932113" cy="1646237"/>
          </a:xfrm>
        </p:grpSpPr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9800" y="3372223"/>
              <a:ext cx="2932113" cy="1646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8" name="TextBox 37"/>
            <p:cNvSpPr txBox="1"/>
            <p:nvPr/>
          </p:nvSpPr>
          <p:spPr>
            <a:xfrm>
              <a:off x="7467600" y="4130290"/>
              <a:ext cx="990600" cy="5000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733" dirty="0">
                  <a:solidFill>
                    <a:prstClr val="black"/>
                  </a:solidFill>
                  <a:latin typeface="Calibri"/>
                </a:rPr>
                <a:t>&lt;</a:t>
              </a:r>
            </a:p>
          </p:txBody>
        </p:sp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1" y="4418132"/>
            <a:ext cx="1462919" cy="142228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0" y="3958116"/>
            <a:ext cx="1789840" cy="272916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9949" y="4365304"/>
            <a:ext cx="1462919" cy="1422283"/>
          </a:xfrm>
          <a:prstGeom prst="rect">
            <a:avLst/>
          </a:prstGeom>
        </p:spPr>
      </p:pic>
      <p:pic>
        <p:nvPicPr>
          <p:cNvPr id="33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117600" y="1495745"/>
            <a:ext cx="812800" cy="812800"/>
          </a:xfrm>
          <a:prstGeom prst="rect">
            <a:avLst/>
          </a:prstGeom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1" y="222861"/>
            <a:ext cx="1450068" cy="1797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" name="Picture 8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10614" y="92479"/>
            <a:ext cx="1789388" cy="1950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1362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9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9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900"/>
                                </p:stCondLst>
                                <p:childTnLst>
                                  <p:par>
                                    <p:cTn id="10" presetID="2" presetClass="entr" presetSubtype="4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2" dur="9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3" dur="9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6" dur="9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7" dur="9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0" dur="9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1" dur="9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3"/>
                    </p:tgtEl>
                  </p:cMediaNode>
                </p:audio>
                <p:seq concurrent="1" nextAc="seek">
                  <p:cTn id="27" restart="whenNotActive" fill="hold" evtFilter="cancelBubble" nodeType="interactiveSeq">
                    <p:stCondLst>
                      <p:cond evt="onClick" delay="0">
                        <p:tgtEl>
                          <p:spTgt spid="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" fill="hold">
                          <p:stCondLst>
                            <p:cond delay="0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5" presetID="32" presetClass="emph" presetSubtype="0" repeatCount="1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2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6" dur="3622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3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6" dur="3622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9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9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900"/>
                                </p:stCondLst>
                                <p:childTnLst>
                                  <p:par>
                                    <p:cTn id="1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9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9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9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9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9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9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3"/>
                    </p:tgtEl>
                  </p:cMediaNode>
                </p:audio>
                <p:seq concurrent="1" nextAc="seek">
                  <p:cTn id="27" restart="whenNotActive" fill="hold" evtFilter="cancelBubble" nodeType="interactiveSeq">
                    <p:stCondLst>
                      <p:cond evt="onClick" delay="0">
                        <p:tgtEl>
                          <p:spTgt spid="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" fill="hold">
                          <p:stCondLst>
                            <p:cond delay="0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5" presetID="32" presetClass="emph" presetSubtype="0" repeatCount="1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2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6" dur="3622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3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6" dur="3622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800" y="1673"/>
            <a:ext cx="12191995" cy="6854651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1828799" y="70493"/>
            <a:ext cx="8171767" cy="4476108"/>
            <a:chOff x="1371599" y="52869"/>
            <a:chExt cx="6128825" cy="3357081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059" b="26526"/>
            <a:stretch/>
          </p:blipFill>
          <p:spPr bwMode="auto">
            <a:xfrm>
              <a:off x="1371599" y="52869"/>
              <a:ext cx="6128825" cy="33570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TextBox 25"/>
            <p:cNvSpPr txBox="1"/>
            <p:nvPr/>
          </p:nvSpPr>
          <p:spPr>
            <a:xfrm>
              <a:off x="2209800" y="1515130"/>
              <a:ext cx="4495800" cy="500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733" dirty="0" err="1">
                  <a:solidFill>
                    <a:prstClr val="black"/>
                  </a:solidFill>
                  <a:latin typeface="Calibri"/>
                </a:rPr>
                <a:t>Thầy</a:t>
              </a:r>
              <a:r>
                <a:rPr lang="en-US" sz="3733" dirty="0">
                  <a:solidFill>
                    <a:prstClr val="black"/>
                  </a:solidFill>
                  <a:latin typeface="Calibri"/>
                </a:rPr>
                <a:t>/</a:t>
              </a:r>
              <a:r>
                <a:rPr lang="en-US" sz="3733" dirty="0" err="1">
                  <a:solidFill>
                    <a:prstClr val="black"/>
                  </a:solidFill>
                  <a:latin typeface="Calibri"/>
                </a:rPr>
                <a:t>cô</a:t>
              </a:r>
              <a:r>
                <a:rPr lang="en-US" sz="3733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3733" dirty="0" err="1">
                  <a:solidFill>
                    <a:prstClr val="black"/>
                  </a:solidFill>
                  <a:latin typeface="Calibri"/>
                </a:rPr>
                <a:t>điền</a:t>
              </a:r>
              <a:r>
                <a:rPr lang="en-US" sz="3733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3733" dirty="0" err="1">
                  <a:solidFill>
                    <a:prstClr val="black"/>
                  </a:solidFill>
                  <a:latin typeface="Calibri"/>
                </a:rPr>
                <a:t>câu</a:t>
              </a:r>
              <a:r>
                <a:rPr lang="en-US" sz="3733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3733" dirty="0" err="1">
                  <a:solidFill>
                    <a:prstClr val="black"/>
                  </a:solidFill>
                  <a:latin typeface="Calibri"/>
                </a:rPr>
                <a:t>hỏi</a:t>
              </a:r>
              <a:r>
                <a:rPr lang="en-US" sz="3733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3733" dirty="0" err="1">
                  <a:solidFill>
                    <a:prstClr val="black"/>
                  </a:solidFill>
                  <a:latin typeface="Calibri"/>
                </a:rPr>
                <a:t>vào</a:t>
              </a:r>
              <a:r>
                <a:rPr lang="en-US" sz="3733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3733" dirty="0" err="1">
                  <a:solidFill>
                    <a:prstClr val="black"/>
                  </a:solidFill>
                  <a:latin typeface="Calibri"/>
                </a:rPr>
                <a:t>đây</a:t>
              </a:r>
              <a:endParaRPr lang="en-US" sz="3733" dirty="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4108450" y="4473013"/>
            <a:ext cx="3917951" cy="2218267"/>
            <a:chOff x="3081337" y="3354760"/>
            <a:chExt cx="2938463" cy="1663700"/>
          </a:xfrm>
        </p:grpSpPr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1337" y="3354760"/>
              <a:ext cx="2938463" cy="16637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6" name="TextBox 35"/>
            <p:cNvSpPr txBox="1"/>
            <p:nvPr/>
          </p:nvSpPr>
          <p:spPr>
            <a:xfrm>
              <a:off x="4512104" y="4118701"/>
              <a:ext cx="990600" cy="5000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733" dirty="0" err="1">
                  <a:solidFill>
                    <a:prstClr val="black"/>
                  </a:solidFill>
                  <a:latin typeface="Calibri"/>
                </a:rPr>
                <a:t>Đúng</a:t>
              </a:r>
              <a:endParaRPr lang="en-US" sz="3733" dirty="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46050" y="4479365"/>
            <a:ext cx="3917951" cy="2211916"/>
            <a:chOff x="109537" y="3359523"/>
            <a:chExt cx="2938463" cy="1658937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537" y="3359523"/>
              <a:ext cx="2938463" cy="16589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TextBox 36"/>
            <p:cNvSpPr txBox="1"/>
            <p:nvPr/>
          </p:nvSpPr>
          <p:spPr>
            <a:xfrm>
              <a:off x="1562799" y="4118701"/>
              <a:ext cx="990600" cy="500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733" dirty="0" err="1">
                  <a:solidFill>
                    <a:prstClr val="black"/>
                  </a:solidFill>
                  <a:latin typeface="Calibri"/>
                </a:rPr>
                <a:t>Sai</a:t>
              </a:r>
              <a:endParaRPr lang="en-US" sz="3733" dirty="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8026401" y="4496298"/>
            <a:ext cx="3909484" cy="2194983"/>
            <a:chOff x="6019800" y="3372223"/>
            <a:chExt cx="2932113" cy="1646237"/>
          </a:xfrm>
        </p:grpSpPr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9800" y="3372223"/>
              <a:ext cx="2932113" cy="1646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8" name="TextBox 37"/>
            <p:cNvSpPr txBox="1"/>
            <p:nvPr/>
          </p:nvSpPr>
          <p:spPr>
            <a:xfrm>
              <a:off x="7467600" y="4130290"/>
              <a:ext cx="990600" cy="5000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733" dirty="0" err="1">
                  <a:solidFill>
                    <a:prstClr val="black"/>
                  </a:solidFill>
                  <a:latin typeface="Calibri"/>
                </a:rPr>
                <a:t>Sai</a:t>
              </a:r>
              <a:endParaRPr lang="en-US" sz="3733" dirty="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1" y="4418132"/>
            <a:ext cx="1462919" cy="142228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1" y="4143802"/>
            <a:ext cx="1686199" cy="257113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9949" y="4365304"/>
            <a:ext cx="1462919" cy="1422283"/>
          </a:xfrm>
          <a:prstGeom prst="rect">
            <a:avLst/>
          </a:prstGeom>
        </p:spPr>
      </p:pic>
      <p:pic>
        <p:nvPicPr>
          <p:cNvPr id="33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117600" y="1495745"/>
            <a:ext cx="812800" cy="812800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177800"/>
            <a:ext cx="1412439" cy="1750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8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10614" y="92479"/>
            <a:ext cx="1789388" cy="1950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2331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9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9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900"/>
                                </p:stCondLst>
                                <p:childTnLst>
                                  <p:par>
                                    <p:cTn id="10" presetID="2" presetClass="entr" presetSubtype="4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2" dur="9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3" dur="9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6" dur="9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7" dur="9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0" dur="9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1" dur="9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3"/>
                    </p:tgtEl>
                  </p:cMediaNode>
                </p:audio>
                <p:seq concurrent="1" nextAc="seek">
                  <p:cTn id="27" restart="whenNotActive" fill="hold" evtFilter="cancelBubble" nodeType="interactiveSeq">
                    <p:stCondLst>
                      <p:cond evt="onClick" delay="0">
                        <p:tgtEl>
                          <p:spTgt spid="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" fill="hold">
                          <p:stCondLst>
                            <p:cond delay="0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6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32" presetClass="emph" presetSubtype="0" repeatCount="1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2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4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6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6" dur="3622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3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6" dur="3622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9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9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900"/>
                                </p:stCondLst>
                                <p:childTnLst>
                                  <p:par>
                                    <p:cTn id="1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9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9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9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9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9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9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3"/>
                    </p:tgtEl>
                  </p:cMediaNode>
                </p:audio>
                <p:seq concurrent="1" nextAc="seek">
                  <p:cTn id="27" restart="whenNotActive" fill="hold" evtFilter="cancelBubble" nodeType="interactiveSeq">
                    <p:stCondLst>
                      <p:cond evt="onClick" delay="0">
                        <p:tgtEl>
                          <p:spTgt spid="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" fill="hold">
                          <p:stCondLst>
                            <p:cond delay="0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6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32" presetClass="emph" presetSubtype="0" repeatCount="1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2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4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6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6" dur="3622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3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6" dur="3622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7"/>
            <a:ext cx="12191997" cy="6854652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1828799" y="70493"/>
            <a:ext cx="8171767" cy="4476108"/>
            <a:chOff x="1371599" y="52869"/>
            <a:chExt cx="6128825" cy="3357081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059" b="26526"/>
            <a:stretch/>
          </p:blipFill>
          <p:spPr bwMode="auto">
            <a:xfrm>
              <a:off x="1371599" y="52869"/>
              <a:ext cx="6128825" cy="33570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TextBox 25"/>
            <p:cNvSpPr txBox="1"/>
            <p:nvPr/>
          </p:nvSpPr>
          <p:spPr>
            <a:xfrm>
              <a:off x="2209800" y="1515130"/>
              <a:ext cx="4495800" cy="13157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Điền dấu thích hợp vào chỗ trống: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550 … 505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4108450" y="4473013"/>
            <a:ext cx="3917951" cy="2218267"/>
            <a:chOff x="3081337" y="3354760"/>
            <a:chExt cx="2938463" cy="1663700"/>
          </a:xfrm>
        </p:grpSpPr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1337" y="3354760"/>
              <a:ext cx="2938463" cy="16637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6" name="TextBox 35"/>
            <p:cNvSpPr txBox="1"/>
            <p:nvPr/>
          </p:nvSpPr>
          <p:spPr>
            <a:xfrm>
              <a:off x="4512104" y="4118701"/>
              <a:ext cx="990600" cy="5000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733" dirty="0">
                  <a:solidFill>
                    <a:prstClr val="black"/>
                  </a:solidFill>
                  <a:latin typeface="Calibri"/>
                </a:rPr>
                <a:t>&gt;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46050" y="4479365"/>
            <a:ext cx="3917951" cy="2211916"/>
            <a:chOff x="109537" y="3359523"/>
            <a:chExt cx="2938463" cy="1658937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537" y="3359523"/>
              <a:ext cx="2938463" cy="16589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TextBox 36"/>
            <p:cNvSpPr txBox="1"/>
            <p:nvPr/>
          </p:nvSpPr>
          <p:spPr>
            <a:xfrm>
              <a:off x="1562799" y="4118701"/>
              <a:ext cx="990600" cy="500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733" dirty="0">
                  <a:solidFill>
                    <a:prstClr val="black"/>
                  </a:solidFill>
                  <a:latin typeface="Calibri"/>
                </a:rPr>
                <a:t>&lt;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8026401" y="4496298"/>
            <a:ext cx="3909484" cy="2194983"/>
            <a:chOff x="6019800" y="3372223"/>
            <a:chExt cx="2932113" cy="1646237"/>
          </a:xfrm>
        </p:grpSpPr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9800" y="3372223"/>
              <a:ext cx="2932113" cy="1646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8" name="TextBox 37"/>
            <p:cNvSpPr txBox="1"/>
            <p:nvPr/>
          </p:nvSpPr>
          <p:spPr>
            <a:xfrm>
              <a:off x="7467600" y="4130290"/>
              <a:ext cx="990600" cy="5000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733" dirty="0">
                  <a:solidFill>
                    <a:prstClr val="black"/>
                  </a:solidFill>
                  <a:latin typeface="Calibri"/>
                </a:rPr>
                <a:t>=</a:t>
              </a:r>
            </a:p>
          </p:txBody>
        </p:sp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1" y="4418132"/>
            <a:ext cx="1462919" cy="142228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1" y="3994121"/>
            <a:ext cx="1742071" cy="265632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9949" y="4365304"/>
            <a:ext cx="1462919" cy="1422283"/>
          </a:xfrm>
          <a:prstGeom prst="rect">
            <a:avLst/>
          </a:prstGeom>
        </p:spPr>
      </p:pic>
      <p:pic>
        <p:nvPicPr>
          <p:cNvPr id="33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117600" y="1495745"/>
            <a:ext cx="812800" cy="812800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279401"/>
            <a:ext cx="1535155" cy="190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8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10614" y="92479"/>
            <a:ext cx="1789388" cy="1950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9737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9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9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900"/>
                                </p:stCondLst>
                                <p:childTnLst>
                                  <p:par>
                                    <p:cTn id="10" presetID="2" presetClass="entr" presetSubtype="4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2" dur="9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3" dur="9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6" dur="9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7" dur="9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0" dur="9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1" dur="9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3"/>
                    </p:tgtEl>
                  </p:cMediaNode>
                </p:audio>
                <p:seq concurrent="1" nextAc="seek">
                  <p:cTn id="27" restart="whenNotActive" fill="hold" evtFilter="cancelBubble" nodeType="interactiveSeq">
                    <p:stCondLst>
                      <p:cond evt="onClick" delay="0">
                        <p:tgtEl>
                          <p:spTgt spid="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" fill="hold">
                          <p:stCondLst>
                            <p:cond delay="0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6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32" presetClass="emph" presetSubtype="0" repeatCount="1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2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4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6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6" dur="3622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3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6" dur="3622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9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9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900"/>
                                </p:stCondLst>
                                <p:childTnLst>
                                  <p:par>
                                    <p:cTn id="1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9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9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9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9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9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9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3"/>
                    </p:tgtEl>
                  </p:cMediaNode>
                </p:audio>
                <p:seq concurrent="1" nextAc="seek">
                  <p:cTn id="27" restart="whenNotActive" fill="hold" evtFilter="cancelBubble" nodeType="interactiveSeq">
                    <p:stCondLst>
                      <p:cond evt="onClick" delay="0">
                        <p:tgtEl>
                          <p:spTgt spid="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" fill="hold">
                          <p:stCondLst>
                            <p:cond delay="0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6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32" presetClass="emph" presetSubtype="0" repeatCount="1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2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4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6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6" dur="3622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3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6" dur="3622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00" y="1673"/>
            <a:ext cx="12293597" cy="6854651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1828799" y="70493"/>
            <a:ext cx="8171767" cy="4476108"/>
            <a:chOff x="1371599" y="52869"/>
            <a:chExt cx="6128825" cy="3357081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059" b="26526"/>
            <a:stretch/>
          </p:blipFill>
          <p:spPr bwMode="auto">
            <a:xfrm>
              <a:off x="1371599" y="52869"/>
              <a:ext cx="6128825" cy="33570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TextBox 25"/>
            <p:cNvSpPr txBox="1"/>
            <p:nvPr/>
          </p:nvSpPr>
          <p:spPr>
            <a:xfrm>
              <a:off x="2209800" y="1515130"/>
              <a:ext cx="4495800" cy="14542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Điền dấu thích hợp vào chỗ trống: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404…404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4108450" y="4473013"/>
            <a:ext cx="3917951" cy="2218267"/>
            <a:chOff x="3081337" y="3354760"/>
            <a:chExt cx="2938463" cy="1663700"/>
          </a:xfrm>
        </p:grpSpPr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1337" y="3354760"/>
              <a:ext cx="2938463" cy="16637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6" name="TextBox 35"/>
            <p:cNvSpPr txBox="1"/>
            <p:nvPr/>
          </p:nvSpPr>
          <p:spPr>
            <a:xfrm>
              <a:off x="4512104" y="4118701"/>
              <a:ext cx="990600" cy="5000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733" dirty="0">
                  <a:solidFill>
                    <a:prstClr val="black"/>
                  </a:solidFill>
                  <a:latin typeface="Calibri"/>
                </a:rPr>
                <a:t>&lt;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46050" y="4479365"/>
            <a:ext cx="3917951" cy="2211916"/>
            <a:chOff x="109537" y="3359523"/>
            <a:chExt cx="2938463" cy="1658937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537" y="3359523"/>
              <a:ext cx="2938463" cy="16589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TextBox 36"/>
            <p:cNvSpPr txBox="1"/>
            <p:nvPr/>
          </p:nvSpPr>
          <p:spPr>
            <a:xfrm>
              <a:off x="1562799" y="4118701"/>
              <a:ext cx="990600" cy="500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733" dirty="0">
                  <a:solidFill>
                    <a:prstClr val="black"/>
                  </a:solidFill>
                  <a:latin typeface="Calibri"/>
                </a:rPr>
                <a:t>&gt;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8026401" y="4496297"/>
            <a:ext cx="3909484" cy="2194983"/>
            <a:chOff x="6019800" y="3372223"/>
            <a:chExt cx="2932113" cy="1646237"/>
          </a:xfrm>
        </p:grpSpPr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9800" y="3372223"/>
              <a:ext cx="2932113" cy="1646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8" name="TextBox 37"/>
            <p:cNvSpPr txBox="1"/>
            <p:nvPr/>
          </p:nvSpPr>
          <p:spPr>
            <a:xfrm>
              <a:off x="7467600" y="4130290"/>
              <a:ext cx="990600" cy="5000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733" dirty="0">
                  <a:solidFill>
                    <a:prstClr val="black"/>
                  </a:solidFill>
                  <a:latin typeface="Calibri"/>
                </a:rPr>
                <a:t>=</a:t>
              </a:r>
            </a:p>
          </p:txBody>
        </p:sp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1" y="4418132"/>
            <a:ext cx="1462919" cy="142228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4038601"/>
            <a:ext cx="1826640" cy="278527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887" y="4190228"/>
            <a:ext cx="1462919" cy="1422283"/>
          </a:xfrm>
          <a:prstGeom prst="rect">
            <a:avLst/>
          </a:prstGeom>
        </p:spPr>
      </p:pic>
      <p:pic>
        <p:nvPicPr>
          <p:cNvPr id="33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117600" y="1495745"/>
            <a:ext cx="812800" cy="812800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761" y="113682"/>
            <a:ext cx="1533039" cy="1906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8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10614" y="92479"/>
            <a:ext cx="1789388" cy="1950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8022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9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9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900"/>
                                </p:stCondLst>
                                <p:childTnLst>
                                  <p:par>
                                    <p:cTn id="10" presetID="2" presetClass="entr" presetSubtype="4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2" dur="9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3" dur="9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6" dur="9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7" dur="9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0" dur="9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1" dur="9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3"/>
                    </p:tgtEl>
                  </p:cMediaNode>
                </p:audio>
                <p:seq concurrent="1" nextAc="seek">
                  <p:cTn id="27" restart="whenNotActive" fill="hold" evtFilter="cancelBubble" nodeType="interactiveSeq">
                    <p:stCondLst>
                      <p:cond evt="onClick" delay="0">
                        <p:tgtEl>
                          <p:spTgt spid="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6" dur="3622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6" dur="3622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3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32" presetClass="emph" presetSubtype="0" repeatCount="1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9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0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1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2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3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9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9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900"/>
                                </p:stCondLst>
                                <p:childTnLst>
                                  <p:par>
                                    <p:cTn id="1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9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9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9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9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9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9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3"/>
                    </p:tgtEl>
                  </p:cMediaNode>
                </p:audio>
                <p:seq concurrent="1" nextAc="seek">
                  <p:cTn id="27" restart="whenNotActive" fill="hold" evtFilter="cancelBubble" nodeType="interactiveSeq">
                    <p:stCondLst>
                      <p:cond evt="onClick" delay="0">
                        <p:tgtEl>
                          <p:spTgt spid="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6" dur="3622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6" dur="3622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3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32" presetClass="emph" presetSubtype="0" repeatCount="1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9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0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1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2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3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5031" y="1128008"/>
            <a:ext cx="6379821" cy="5149897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34251" y="4247535"/>
            <a:ext cx="2850141" cy="27628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81852" y="5017952"/>
            <a:ext cx="1898173" cy="18400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959" y="-2054693"/>
            <a:ext cx="10149362" cy="75395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54" y="2443272"/>
            <a:ext cx="3381786" cy="439323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754C5FA-530B-EB1E-1796-3FC7813E27B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93225" y="1926094"/>
            <a:ext cx="11010330" cy="267027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B3E30A2-3741-A15D-EA61-C0F50FD3D77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17440" y="1304870"/>
            <a:ext cx="2715908" cy="1007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862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tudent Choice Board for Middle School by Slidesgo">
  <a:themeElements>
    <a:clrScheme name="Simple Light">
      <a:dk1>
        <a:srgbClr val="D1C747"/>
      </a:dk1>
      <a:lt1>
        <a:srgbClr val="FFFFFF"/>
      </a:lt1>
      <a:dk2>
        <a:srgbClr val="595959"/>
      </a:dk2>
      <a:lt2>
        <a:srgbClr val="EEEEEE"/>
      </a:lt2>
      <a:accent1>
        <a:srgbClr val="C5E8E7"/>
      </a:accent1>
      <a:accent2>
        <a:srgbClr val="E04B5D"/>
      </a:accent2>
      <a:accent3>
        <a:srgbClr val="E9DD4B"/>
      </a:accent3>
      <a:accent4>
        <a:srgbClr val="4CA5A0"/>
      </a:accent4>
      <a:accent5>
        <a:srgbClr val="DB6571"/>
      </a:accent5>
      <a:accent6>
        <a:srgbClr val="277C74"/>
      </a:accent6>
      <a:hlink>
        <a:srgbClr val="59595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</TotalTime>
  <Words>265</Words>
  <Application>Microsoft Office PowerPoint</Application>
  <PresentationFormat>Widescreen</PresentationFormat>
  <Paragraphs>70</Paragraphs>
  <Slides>17</Slides>
  <Notes>6</Notes>
  <HiddenSlides>0</HiddenSlides>
  <MMClips>6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17</vt:i4>
      </vt:variant>
    </vt:vector>
  </HeadingPairs>
  <TitlesOfParts>
    <vt:vector size="31" baseType="lpstr">
      <vt:lpstr>Cabin</vt:lpstr>
      <vt:lpstr>等线 Light</vt:lpstr>
      <vt:lpstr>微软雅黑</vt:lpstr>
      <vt:lpstr>字魂105号-简雅黑</vt:lpstr>
      <vt:lpstr>Amatic SC</vt:lpstr>
      <vt:lpstr>Arial</vt:lpstr>
      <vt:lpstr>Calibri</vt:lpstr>
      <vt:lpstr>Cambria</vt:lpstr>
      <vt:lpstr>DengXian</vt:lpstr>
      <vt:lpstr>自定义设计方案</vt:lpstr>
      <vt:lpstr>Student Choice Board for Middle School by Slidesgo</vt:lpstr>
      <vt:lpstr>1_Office 主题​​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Thao Tran</cp:lastModifiedBy>
  <cp:revision>36</cp:revision>
  <dcterms:created xsi:type="dcterms:W3CDTF">2021-07-24T01:07:49Z</dcterms:created>
  <dcterms:modified xsi:type="dcterms:W3CDTF">2025-01-12T01:10:55Z</dcterms:modified>
</cp:coreProperties>
</file>