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0"/>
  </p:notesMasterIdLst>
  <p:sldIdLst>
    <p:sldId id="325" r:id="rId4"/>
    <p:sldId id="326" r:id="rId5"/>
    <p:sldId id="327" r:id="rId6"/>
    <p:sldId id="324" r:id="rId7"/>
    <p:sldId id="334" r:id="rId8"/>
    <p:sldId id="329" r:id="rId9"/>
    <p:sldId id="484" r:id="rId10"/>
    <p:sldId id="485" r:id="rId11"/>
    <p:sldId id="330" r:id="rId12"/>
    <p:sldId id="331" r:id="rId13"/>
    <p:sldId id="486" r:id="rId14"/>
    <p:sldId id="487" r:id="rId15"/>
    <p:sldId id="488" r:id="rId16"/>
    <p:sldId id="354" r:id="rId17"/>
    <p:sldId id="489" r:id="rId18"/>
    <p:sldId id="3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1759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2022/11/27</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microsoft.com/office/2007/relationships/hdphoto" Target="../media/hdphoto1.wdp"/><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KHỎE BÉ NGOAN">
            <a:hlinkClick r:id="" action="ppaction://media"/>
            <a:extLst>
              <a:ext uri="{FF2B5EF4-FFF2-40B4-BE49-F238E27FC236}">
                <a16:creationId xmlns:a16="http://schemas.microsoft.com/office/drawing/2014/main" id="{DECD64B1-BB07-482D-81C7-746E163F35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9954319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361</Words>
  <Application>Microsoft Office PowerPoint</Application>
  <PresentationFormat>Widescreen</PresentationFormat>
  <Paragraphs>28</Paragraphs>
  <Slides>16</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Chango</vt:lpstr>
      <vt:lpstr>等线</vt:lpstr>
      <vt:lpstr>等线 Light</vt:lpstr>
      <vt:lpstr>字魂64号-萌趣软糖体</vt:lpstr>
      <vt:lpstr>Arial</vt:lpstr>
      <vt:lpstr>Calibri</vt:lpstr>
      <vt:lpstr>SVN-Hole Hearted</vt:lpstr>
      <vt:lpstr>Times New Roman</vt:lpstr>
      <vt:lpstr>UTM Avo</vt:lpstr>
      <vt:lpstr>UTM Showcard</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2022-10-29T12:15:13Z</dcterms:created>
  <dcterms:modified xsi:type="dcterms:W3CDTF">2022-11-27T03:32:49Z</dcterms:modified>
</cp:coreProperties>
</file>