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50" r:id="rId3"/>
    <p:sldMasterId id="2147483756" r:id="rId4"/>
    <p:sldMasterId id="2147483769" r:id="rId5"/>
    <p:sldMasterId id="2147483779" r:id="rId6"/>
    <p:sldMasterId id="2147483791" r:id="rId7"/>
  </p:sldMasterIdLst>
  <p:notesMasterIdLst>
    <p:notesMasterId r:id="rId26"/>
  </p:notesMasterIdLst>
  <p:handoutMasterIdLst>
    <p:handoutMasterId r:id="rId27"/>
  </p:handoutMasterIdLst>
  <p:sldIdLst>
    <p:sldId id="263" r:id="rId8"/>
    <p:sldId id="257" r:id="rId9"/>
    <p:sldId id="258" r:id="rId10"/>
    <p:sldId id="259" r:id="rId11"/>
    <p:sldId id="260" r:id="rId12"/>
    <p:sldId id="261" r:id="rId13"/>
    <p:sldId id="262" r:id="rId14"/>
    <p:sldId id="265" r:id="rId15"/>
    <p:sldId id="2007577110" r:id="rId16"/>
    <p:sldId id="2007577111" r:id="rId17"/>
    <p:sldId id="2007577112" r:id="rId18"/>
    <p:sldId id="2007577113" r:id="rId19"/>
    <p:sldId id="2007577114" r:id="rId20"/>
    <p:sldId id="2007577115" r:id="rId21"/>
    <p:sldId id="305" r:id="rId22"/>
    <p:sldId id="306" r:id="rId23"/>
    <p:sldId id="285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136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23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706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24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D1B477DF-2F76-F882-FAE3-69276F52B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39461B73-FD63-3F09-FD5D-AC2B2C8C295A}"/>
              </a:ext>
            </a:extLst>
          </p:cNvPr>
          <p:cNvSpPr/>
          <p:nvPr userDrawn="1"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549850" y="436800"/>
            <a:ext cx="11092292" cy="5527597"/>
          </a:xfrm>
          <a:custGeom>
            <a:avLst/>
            <a:gdLst/>
            <a:ahLst/>
            <a:cxnLst/>
            <a:rect l="l" t="t" r="r" b="b"/>
            <a:pathLst>
              <a:path w="1695421" h="1144430" extrusionOk="0">
                <a:moveTo>
                  <a:pt x="1496" y="692981"/>
                </a:moveTo>
                <a:cubicBezTo>
                  <a:pt x="-4563" y="598651"/>
                  <a:pt x="6530" y="350896"/>
                  <a:pt x="45119" y="263744"/>
                </a:cubicBezTo>
                <a:cubicBezTo>
                  <a:pt x="136093" y="58680"/>
                  <a:pt x="323168" y="40038"/>
                  <a:pt x="422251" y="29878"/>
                </a:cubicBezTo>
                <a:cubicBezTo>
                  <a:pt x="790900" y="-7407"/>
                  <a:pt x="990186" y="-10576"/>
                  <a:pt x="1328914" y="29878"/>
                </a:cubicBezTo>
                <a:cubicBezTo>
                  <a:pt x="1448970" y="44232"/>
                  <a:pt x="1544884" y="147789"/>
                  <a:pt x="1601743" y="249762"/>
                </a:cubicBezTo>
                <a:cubicBezTo>
                  <a:pt x="1678642" y="387435"/>
                  <a:pt x="1702597" y="540488"/>
                  <a:pt x="1693556" y="696430"/>
                </a:cubicBezTo>
                <a:cubicBezTo>
                  <a:pt x="1687031" y="809774"/>
                  <a:pt x="1674913" y="935423"/>
                  <a:pt x="1590185" y="1011949"/>
                </a:cubicBezTo>
                <a:cubicBezTo>
                  <a:pt x="1529038" y="1067037"/>
                  <a:pt x="1442818" y="1083908"/>
                  <a:pt x="1360885" y="1095093"/>
                </a:cubicBezTo>
                <a:cubicBezTo>
                  <a:pt x="1059907" y="1136199"/>
                  <a:pt x="751938" y="1166586"/>
                  <a:pt x="450680" y="1125946"/>
                </a:cubicBezTo>
                <a:cubicBezTo>
                  <a:pt x="120060" y="1081298"/>
                  <a:pt x="11749" y="853490"/>
                  <a:pt x="1496" y="6929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950450" y="305500"/>
            <a:ext cx="8291099" cy="982730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-7429286" flipH="1">
            <a:off x="11136629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9469379">
            <a:off x="132391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flipH="1">
            <a:off x="11373544" y="55598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5"/>
          </a:solidFill>
          <a:ln w="9525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16219" y="55598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-704196" flipH="1">
            <a:off x="10764644" y="5952226"/>
            <a:ext cx="571684" cy="545738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2"/>
          </a:solidFill>
          <a:ln w="952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704196" flipH="1">
            <a:off x="10801428" y="5944575"/>
            <a:ext cx="571684" cy="545738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 rot="3120626">
            <a:off x="485773" y="4968452"/>
            <a:ext cx="358018" cy="335911"/>
            <a:chOff x="2495301" y="1749451"/>
            <a:chExt cx="358028" cy="335921"/>
          </a:xfrm>
        </p:grpSpPr>
        <p:sp>
          <p:nvSpPr>
            <p:cNvPr id="22" name="Google Shape;22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3120626">
            <a:off x="908698" y="5092552"/>
            <a:ext cx="358018" cy="335911"/>
            <a:chOff x="2495301" y="1749451"/>
            <a:chExt cx="358028" cy="335921"/>
          </a:xfrm>
        </p:grpSpPr>
        <p:sp>
          <p:nvSpPr>
            <p:cNvPr id="27" name="Google Shape;27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" name="Google Shape;31;p2"/>
          <p:cNvGrpSpPr/>
          <p:nvPr/>
        </p:nvGrpSpPr>
        <p:grpSpPr>
          <a:xfrm rot="-8363512">
            <a:off x="810461" y="4641111"/>
            <a:ext cx="358038" cy="335930"/>
            <a:chOff x="2495301" y="1749451"/>
            <a:chExt cx="358028" cy="335921"/>
          </a:xfrm>
        </p:grpSpPr>
        <p:sp>
          <p:nvSpPr>
            <p:cNvPr id="32" name="Google Shape;32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36;p2"/>
          <p:cNvSpPr/>
          <p:nvPr/>
        </p:nvSpPr>
        <p:spPr>
          <a:xfrm>
            <a:off x="591475" y="5703670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5333108" y="6081505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76689" y="5721776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4673687" y="5358702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5667762" y="6452726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4703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>
            <a:off x="1272900" y="1893825"/>
            <a:ext cx="96462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511975" y="1086700"/>
            <a:ext cx="11143155" cy="4938215"/>
          </a:xfrm>
          <a:custGeom>
            <a:avLst/>
            <a:gdLst/>
            <a:ahLst/>
            <a:cxnLst/>
            <a:rect l="l" t="t" r="r" b="b"/>
            <a:pathLst>
              <a:path w="1695421" h="1144430" extrusionOk="0">
                <a:moveTo>
                  <a:pt x="1496" y="692981"/>
                </a:moveTo>
                <a:cubicBezTo>
                  <a:pt x="-4563" y="598651"/>
                  <a:pt x="6530" y="350896"/>
                  <a:pt x="45119" y="263744"/>
                </a:cubicBezTo>
                <a:cubicBezTo>
                  <a:pt x="136093" y="58680"/>
                  <a:pt x="323168" y="40038"/>
                  <a:pt x="422251" y="29878"/>
                </a:cubicBezTo>
                <a:cubicBezTo>
                  <a:pt x="790900" y="-7407"/>
                  <a:pt x="990186" y="-10576"/>
                  <a:pt x="1328914" y="29878"/>
                </a:cubicBezTo>
                <a:cubicBezTo>
                  <a:pt x="1448970" y="44232"/>
                  <a:pt x="1544884" y="147789"/>
                  <a:pt x="1601743" y="249762"/>
                </a:cubicBezTo>
                <a:cubicBezTo>
                  <a:pt x="1678642" y="387435"/>
                  <a:pt x="1702597" y="540488"/>
                  <a:pt x="1693556" y="696430"/>
                </a:cubicBezTo>
                <a:cubicBezTo>
                  <a:pt x="1687031" y="809774"/>
                  <a:pt x="1674913" y="935423"/>
                  <a:pt x="1590185" y="1011949"/>
                </a:cubicBezTo>
                <a:cubicBezTo>
                  <a:pt x="1529038" y="1067037"/>
                  <a:pt x="1442818" y="1083908"/>
                  <a:pt x="1360885" y="1095093"/>
                </a:cubicBezTo>
                <a:cubicBezTo>
                  <a:pt x="1059907" y="1136199"/>
                  <a:pt x="751938" y="1166586"/>
                  <a:pt x="450680" y="1125946"/>
                </a:cubicBezTo>
                <a:cubicBezTo>
                  <a:pt x="120060" y="1081298"/>
                  <a:pt x="11749" y="853490"/>
                  <a:pt x="1496" y="692981"/>
                </a:cubicBez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" name="Google Shape;45;p3"/>
          <p:cNvGrpSpPr/>
          <p:nvPr/>
        </p:nvGrpSpPr>
        <p:grpSpPr>
          <a:xfrm>
            <a:off x="1523784" y="1086696"/>
            <a:ext cx="969047" cy="777202"/>
            <a:chOff x="9417497" y="1564911"/>
            <a:chExt cx="967692" cy="776116"/>
          </a:xfrm>
        </p:grpSpPr>
        <p:sp>
          <p:nvSpPr>
            <p:cNvPr id="46" name="Google Shape;46;p3"/>
            <p:cNvSpPr/>
            <p:nvPr/>
          </p:nvSpPr>
          <p:spPr>
            <a:xfrm>
              <a:off x="9921017" y="1988233"/>
              <a:ext cx="464172" cy="297268"/>
            </a:xfrm>
            <a:custGeom>
              <a:avLst/>
              <a:gdLst/>
              <a:ahLst/>
              <a:cxnLst/>
              <a:rect l="l" t="t" r="r" b="b"/>
              <a:pathLst>
                <a:path w="221562" h="141894" extrusionOk="0">
                  <a:moveTo>
                    <a:pt x="-56" y="35735"/>
                  </a:moveTo>
                  <a:cubicBezTo>
                    <a:pt x="19220" y="17214"/>
                    <a:pt x="43846" y="5245"/>
                    <a:pt x="70318" y="1526"/>
                  </a:cubicBezTo>
                  <a:cubicBezTo>
                    <a:pt x="101814" y="-2016"/>
                    <a:pt x="133515" y="6103"/>
                    <a:pt x="159428" y="24363"/>
                  </a:cubicBezTo>
                  <a:cubicBezTo>
                    <a:pt x="191781" y="46771"/>
                    <a:pt x="214068" y="80970"/>
                    <a:pt x="221506" y="119625"/>
                  </a:cubicBezTo>
                  <a:cubicBezTo>
                    <a:pt x="189721" y="139423"/>
                    <a:pt x="151757" y="146795"/>
                    <a:pt x="114873" y="140317"/>
                  </a:cubicBezTo>
                  <a:cubicBezTo>
                    <a:pt x="31542" y="124192"/>
                    <a:pt x="876" y="39090"/>
                    <a:pt x="-56" y="357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9417497" y="1564911"/>
              <a:ext cx="759789" cy="776116"/>
            </a:xfrm>
            <a:custGeom>
              <a:avLst/>
              <a:gdLst/>
              <a:ahLst/>
              <a:cxnLst/>
              <a:rect l="l" t="t" r="r" b="b"/>
              <a:pathLst>
                <a:path w="362668" h="370461" extrusionOk="0">
                  <a:moveTo>
                    <a:pt x="76713" y="161264"/>
                  </a:moveTo>
                  <a:cubicBezTo>
                    <a:pt x="41200" y="163222"/>
                    <a:pt x="10440" y="143834"/>
                    <a:pt x="2144" y="117082"/>
                  </a:cubicBezTo>
                  <a:cubicBezTo>
                    <a:pt x="-9228" y="80544"/>
                    <a:pt x="25913" y="46988"/>
                    <a:pt x="51825" y="34218"/>
                  </a:cubicBezTo>
                  <a:cubicBezTo>
                    <a:pt x="55647" y="32260"/>
                    <a:pt x="103185" y="9889"/>
                    <a:pt x="140190" y="39717"/>
                  </a:cubicBezTo>
                  <a:cubicBezTo>
                    <a:pt x="172440" y="65723"/>
                    <a:pt x="168153" y="108507"/>
                    <a:pt x="168153" y="111489"/>
                  </a:cubicBezTo>
                  <a:cubicBezTo>
                    <a:pt x="167500" y="106829"/>
                    <a:pt x="160789" y="57613"/>
                    <a:pt x="196116" y="25922"/>
                  </a:cubicBezTo>
                  <a:cubicBezTo>
                    <a:pt x="223147" y="1407"/>
                    <a:pt x="272642" y="-10524"/>
                    <a:pt x="298648" y="14830"/>
                  </a:cubicBezTo>
                  <a:cubicBezTo>
                    <a:pt x="317291" y="33472"/>
                    <a:pt x="317291" y="66562"/>
                    <a:pt x="306944" y="89398"/>
                  </a:cubicBezTo>
                  <a:cubicBezTo>
                    <a:pt x="297660" y="108954"/>
                    <a:pt x="280845" y="123924"/>
                    <a:pt x="260338" y="130877"/>
                  </a:cubicBezTo>
                  <a:cubicBezTo>
                    <a:pt x="279857" y="123150"/>
                    <a:pt x="301594" y="123150"/>
                    <a:pt x="321112" y="130877"/>
                  </a:cubicBezTo>
                  <a:cubicBezTo>
                    <a:pt x="329035" y="134140"/>
                    <a:pt x="358396" y="146630"/>
                    <a:pt x="362498" y="175059"/>
                  </a:cubicBezTo>
                  <a:cubicBezTo>
                    <a:pt x="363859" y="196433"/>
                    <a:pt x="353037" y="216744"/>
                    <a:pt x="334534" y="227537"/>
                  </a:cubicBezTo>
                  <a:cubicBezTo>
                    <a:pt x="317878" y="237483"/>
                    <a:pt x="297651" y="239496"/>
                    <a:pt x="279354" y="233037"/>
                  </a:cubicBezTo>
                  <a:cubicBezTo>
                    <a:pt x="283641" y="234901"/>
                    <a:pt x="312443" y="247578"/>
                    <a:pt x="317943" y="274516"/>
                  </a:cubicBezTo>
                  <a:cubicBezTo>
                    <a:pt x="323442" y="301454"/>
                    <a:pt x="301911" y="323451"/>
                    <a:pt x="287556" y="337992"/>
                  </a:cubicBezTo>
                  <a:cubicBezTo>
                    <a:pt x="274972" y="350856"/>
                    <a:pt x="255118" y="371082"/>
                    <a:pt x="224080" y="371175"/>
                  </a:cubicBezTo>
                  <a:cubicBezTo>
                    <a:pt x="200385" y="370308"/>
                    <a:pt x="178219" y="359226"/>
                    <a:pt x="163306" y="340789"/>
                  </a:cubicBezTo>
                  <a:cubicBezTo>
                    <a:pt x="144990" y="315939"/>
                    <a:pt x="141802" y="283035"/>
                    <a:pt x="155010" y="255128"/>
                  </a:cubicBezTo>
                  <a:cubicBezTo>
                    <a:pt x="148364" y="276324"/>
                    <a:pt x="140646" y="297166"/>
                    <a:pt x="131894" y="317579"/>
                  </a:cubicBezTo>
                  <a:cubicBezTo>
                    <a:pt x="115395" y="356262"/>
                    <a:pt x="109430" y="360363"/>
                    <a:pt x="104956" y="362134"/>
                  </a:cubicBezTo>
                  <a:cubicBezTo>
                    <a:pt x="80534" y="372294"/>
                    <a:pt x="43530" y="340136"/>
                    <a:pt x="25260" y="314503"/>
                  </a:cubicBezTo>
                  <a:cubicBezTo>
                    <a:pt x="15939" y="300894"/>
                    <a:pt x="-6525" y="269948"/>
                    <a:pt x="2424" y="231639"/>
                  </a:cubicBezTo>
                  <a:cubicBezTo>
                    <a:pt x="12257" y="196237"/>
                    <a:pt x="40836" y="169169"/>
                    <a:pt x="76713" y="161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9696544" y="1861301"/>
              <a:ext cx="183168" cy="183168"/>
            </a:xfrm>
            <a:custGeom>
              <a:avLst/>
              <a:gdLst/>
              <a:ahLst/>
              <a:cxnLst/>
              <a:rect l="l" t="t" r="r" b="b"/>
              <a:pathLst>
                <a:path w="87431" h="87431" extrusionOk="0">
                  <a:moveTo>
                    <a:pt x="87432" y="43716"/>
                  </a:moveTo>
                  <a:cubicBezTo>
                    <a:pt x="87432" y="67860"/>
                    <a:pt x="67860" y="87432"/>
                    <a:pt x="43716" y="87432"/>
                  </a:cubicBezTo>
                  <a:cubicBezTo>
                    <a:pt x="19572" y="87432"/>
                    <a:pt x="0" y="67860"/>
                    <a:pt x="0" y="43716"/>
                  </a:cubicBezTo>
                  <a:cubicBezTo>
                    <a:pt x="0" y="19572"/>
                    <a:pt x="19572" y="0"/>
                    <a:pt x="43716" y="0"/>
                  </a:cubicBezTo>
                  <a:cubicBezTo>
                    <a:pt x="67860" y="0"/>
                    <a:pt x="87432" y="19572"/>
                    <a:pt x="87432" y="43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10015296" y="2057859"/>
              <a:ext cx="318886" cy="141184"/>
            </a:xfrm>
            <a:custGeom>
              <a:avLst/>
              <a:gdLst/>
              <a:ahLst/>
              <a:cxnLst/>
              <a:rect l="l" t="t" r="r" b="b"/>
              <a:pathLst>
                <a:path w="152213" h="67391" extrusionOk="0">
                  <a:moveTo>
                    <a:pt x="-56" y="714"/>
                  </a:moveTo>
                  <a:cubicBezTo>
                    <a:pt x="23862" y="14919"/>
                    <a:pt x="48600" y="27679"/>
                    <a:pt x="74047" y="38930"/>
                  </a:cubicBezTo>
                  <a:cubicBezTo>
                    <a:pt x="99493" y="50172"/>
                    <a:pt x="125574" y="59912"/>
                    <a:pt x="152158" y="68105"/>
                  </a:cubicBezTo>
                  <a:cubicBezTo>
                    <a:pt x="124623" y="62932"/>
                    <a:pt x="97788" y="54580"/>
                    <a:pt x="72182" y="43218"/>
                  </a:cubicBezTo>
                  <a:cubicBezTo>
                    <a:pt x="46522" y="31930"/>
                    <a:pt x="22277" y="17659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0118162" y="2087528"/>
              <a:ext cx="114236" cy="35248"/>
            </a:xfrm>
            <a:custGeom>
              <a:avLst/>
              <a:gdLst/>
              <a:ahLst/>
              <a:cxnLst/>
              <a:rect l="l" t="t" r="r" b="b"/>
              <a:pathLst>
                <a:path w="54528" h="16825" extrusionOk="0">
                  <a:moveTo>
                    <a:pt x="-56" y="15255"/>
                  </a:moveTo>
                  <a:cubicBezTo>
                    <a:pt x="9377" y="14910"/>
                    <a:pt x="18754" y="13568"/>
                    <a:pt x="27907" y="11247"/>
                  </a:cubicBezTo>
                  <a:cubicBezTo>
                    <a:pt x="37126" y="8739"/>
                    <a:pt x="46037" y="5207"/>
                    <a:pt x="54472" y="714"/>
                  </a:cubicBezTo>
                  <a:cubicBezTo>
                    <a:pt x="47621" y="8031"/>
                    <a:pt x="38822" y="13232"/>
                    <a:pt x="29119" y="15721"/>
                  </a:cubicBezTo>
                  <a:cubicBezTo>
                    <a:pt x="19546" y="18293"/>
                    <a:pt x="9433" y="18135"/>
                    <a:pt x="-56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0193703" y="2136914"/>
              <a:ext cx="77134" cy="21069"/>
            </a:xfrm>
            <a:custGeom>
              <a:avLst/>
              <a:gdLst/>
              <a:ahLst/>
              <a:cxnLst/>
              <a:rect l="l" t="t" r="r" b="b"/>
              <a:pathLst>
                <a:path w="36818" h="10057" extrusionOk="0">
                  <a:moveTo>
                    <a:pt x="-56" y="8450"/>
                  </a:moveTo>
                  <a:cubicBezTo>
                    <a:pt x="6469" y="7332"/>
                    <a:pt x="12434" y="6586"/>
                    <a:pt x="18586" y="5281"/>
                  </a:cubicBezTo>
                  <a:cubicBezTo>
                    <a:pt x="24738" y="3976"/>
                    <a:pt x="30424" y="2392"/>
                    <a:pt x="36762" y="714"/>
                  </a:cubicBezTo>
                  <a:cubicBezTo>
                    <a:pt x="32102" y="5505"/>
                    <a:pt x="26080" y="8758"/>
                    <a:pt x="19518" y="10035"/>
                  </a:cubicBezTo>
                  <a:cubicBezTo>
                    <a:pt x="12975" y="11405"/>
                    <a:pt x="6180" y="10855"/>
                    <a:pt x="-56" y="8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0153102" y="2136914"/>
              <a:ext cx="26579" cy="67174"/>
            </a:xfrm>
            <a:custGeom>
              <a:avLst/>
              <a:gdLst/>
              <a:ahLst/>
              <a:cxnLst/>
              <a:rect l="l" t="t" r="r" b="b"/>
              <a:pathLst>
                <a:path w="12687" h="32064" extrusionOk="0">
                  <a:moveTo>
                    <a:pt x="-56" y="714"/>
                  </a:moveTo>
                  <a:cubicBezTo>
                    <a:pt x="11278" y="7024"/>
                    <a:pt x="15800" y="21034"/>
                    <a:pt x="10291" y="32778"/>
                  </a:cubicBezTo>
                  <a:cubicBezTo>
                    <a:pt x="9787" y="27148"/>
                    <a:pt x="8697" y="21584"/>
                    <a:pt x="7028" y="16187"/>
                  </a:cubicBezTo>
                  <a:cubicBezTo>
                    <a:pt x="5173" y="10809"/>
                    <a:pt x="2796" y="5626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10222981" y="2166191"/>
              <a:ext cx="33524" cy="87483"/>
            </a:xfrm>
            <a:custGeom>
              <a:avLst/>
              <a:gdLst/>
              <a:ahLst/>
              <a:cxnLst/>
              <a:rect l="l" t="t" r="r" b="b"/>
              <a:pathLst>
                <a:path w="16002" h="41758" extrusionOk="0">
                  <a:moveTo>
                    <a:pt x="-56" y="714"/>
                  </a:moveTo>
                  <a:cubicBezTo>
                    <a:pt x="6795" y="5001"/>
                    <a:pt x="11856" y="11620"/>
                    <a:pt x="14205" y="19356"/>
                  </a:cubicBezTo>
                  <a:cubicBezTo>
                    <a:pt x="16787" y="26906"/>
                    <a:pt x="16489" y="35137"/>
                    <a:pt x="13366" y="42472"/>
                  </a:cubicBezTo>
                  <a:cubicBezTo>
                    <a:pt x="13217" y="35099"/>
                    <a:pt x="12024" y="27792"/>
                    <a:pt x="9824" y="20754"/>
                  </a:cubicBezTo>
                  <a:cubicBezTo>
                    <a:pt x="7401" y="13679"/>
                    <a:pt x="4083" y="6940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3"/>
          <p:cNvGrpSpPr/>
          <p:nvPr/>
        </p:nvGrpSpPr>
        <p:grpSpPr>
          <a:xfrm>
            <a:off x="709567" y="1197851"/>
            <a:ext cx="1101396" cy="960077"/>
            <a:chOff x="8316334" y="844291"/>
            <a:chExt cx="981899" cy="855912"/>
          </a:xfrm>
        </p:grpSpPr>
        <p:sp>
          <p:nvSpPr>
            <p:cNvPr id="55" name="Google Shape;55;p3"/>
            <p:cNvSpPr/>
            <p:nvPr/>
          </p:nvSpPr>
          <p:spPr>
            <a:xfrm>
              <a:off x="8316334" y="1331125"/>
              <a:ext cx="420586" cy="313823"/>
            </a:xfrm>
            <a:custGeom>
              <a:avLst/>
              <a:gdLst/>
              <a:ahLst/>
              <a:cxnLst/>
              <a:rect l="l" t="t" r="r" b="b"/>
              <a:pathLst>
                <a:path w="200757" h="149796" extrusionOk="0">
                  <a:moveTo>
                    <a:pt x="199695" y="7999"/>
                  </a:moveTo>
                  <a:cubicBezTo>
                    <a:pt x="203060" y="34536"/>
                    <a:pt x="197934" y="61455"/>
                    <a:pt x="185061" y="84898"/>
                  </a:cubicBezTo>
                  <a:cubicBezTo>
                    <a:pt x="169075" y="112274"/>
                    <a:pt x="143610" y="132836"/>
                    <a:pt x="113475" y="142689"/>
                  </a:cubicBezTo>
                  <a:cubicBezTo>
                    <a:pt x="76153" y="155179"/>
                    <a:pt x="35429" y="152634"/>
                    <a:pt x="-56" y="135605"/>
                  </a:cubicBezTo>
                  <a:cubicBezTo>
                    <a:pt x="3159" y="98283"/>
                    <a:pt x="19938" y="63431"/>
                    <a:pt x="47109" y="37640"/>
                  </a:cubicBezTo>
                  <a:cubicBezTo>
                    <a:pt x="109839" y="-19965"/>
                    <a:pt x="196060" y="6694"/>
                    <a:pt x="199695" y="79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8378405" y="1424459"/>
              <a:ext cx="302874" cy="171453"/>
            </a:xfrm>
            <a:custGeom>
              <a:avLst/>
              <a:gdLst/>
              <a:ahLst/>
              <a:cxnLst/>
              <a:rect l="l" t="t" r="r" b="b"/>
              <a:pathLst>
                <a:path w="144570" h="81839" extrusionOk="0">
                  <a:moveTo>
                    <a:pt x="144514" y="714"/>
                  </a:moveTo>
                  <a:cubicBezTo>
                    <a:pt x="118975" y="11452"/>
                    <a:pt x="94078" y="23653"/>
                    <a:pt x="69945" y="37253"/>
                  </a:cubicBezTo>
                  <a:cubicBezTo>
                    <a:pt x="45757" y="50992"/>
                    <a:pt x="22389" y="66120"/>
                    <a:pt x="-56" y="82553"/>
                  </a:cubicBezTo>
                  <a:cubicBezTo>
                    <a:pt x="20516" y="63510"/>
                    <a:pt x="43259" y="46956"/>
                    <a:pt x="67708" y="33244"/>
                  </a:cubicBezTo>
                  <a:cubicBezTo>
                    <a:pt x="91962" y="19458"/>
                    <a:pt x="117735" y="8543"/>
                    <a:pt x="144514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8526029" y="1469744"/>
              <a:ext cx="46222" cy="111113"/>
            </a:xfrm>
            <a:custGeom>
              <a:avLst/>
              <a:gdLst/>
              <a:ahLst/>
              <a:cxnLst/>
              <a:rect l="l" t="t" r="r" b="b"/>
              <a:pathLst>
                <a:path w="22063" h="53037" extrusionOk="0">
                  <a:moveTo>
                    <a:pt x="22007" y="714"/>
                  </a:moveTo>
                  <a:cubicBezTo>
                    <a:pt x="16545" y="8553"/>
                    <a:pt x="11950" y="16960"/>
                    <a:pt x="8305" y="25788"/>
                  </a:cubicBezTo>
                  <a:cubicBezTo>
                    <a:pt x="4782" y="34810"/>
                    <a:pt x="2256" y="44187"/>
                    <a:pt x="755" y="53751"/>
                  </a:cubicBezTo>
                  <a:cubicBezTo>
                    <a:pt x="-997" y="43861"/>
                    <a:pt x="103" y="33682"/>
                    <a:pt x="3924" y="24389"/>
                  </a:cubicBezTo>
                  <a:cubicBezTo>
                    <a:pt x="7541" y="14919"/>
                    <a:pt x="13823" y="6698"/>
                    <a:pt x="22007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464322" y="1509953"/>
              <a:ext cx="33753" cy="71471"/>
            </a:xfrm>
            <a:custGeom>
              <a:avLst/>
              <a:gdLst/>
              <a:ahLst/>
              <a:cxnLst/>
              <a:rect l="l" t="t" r="r" b="b"/>
              <a:pathLst>
                <a:path w="16111" h="34115" extrusionOk="0">
                  <a:moveTo>
                    <a:pt x="16055" y="714"/>
                  </a:moveTo>
                  <a:cubicBezTo>
                    <a:pt x="13072" y="6679"/>
                    <a:pt x="10089" y="11899"/>
                    <a:pt x="7480" y="17492"/>
                  </a:cubicBezTo>
                  <a:cubicBezTo>
                    <a:pt x="4870" y="23084"/>
                    <a:pt x="2726" y="28677"/>
                    <a:pt x="302" y="34829"/>
                  </a:cubicBezTo>
                  <a:cubicBezTo>
                    <a:pt x="-676" y="28248"/>
                    <a:pt x="358" y="21518"/>
                    <a:pt x="3285" y="15534"/>
                  </a:cubicBezTo>
                  <a:cubicBezTo>
                    <a:pt x="6026" y="9466"/>
                    <a:pt x="10463" y="4321"/>
                    <a:pt x="16055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468780" y="1463497"/>
              <a:ext cx="66784" cy="28002"/>
            </a:xfrm>
            <a:custGeom>
              <a:avLst/>
              <a:gdLst/>
              <a:ahLst/>
              <a:cxnLst/>
              <a:rect l="l" t="t" r="r" b="b"/>
              <a:pathLst>
                <a:path w="31878" h="13366" extrusionOk="0">
                  <a:moveTo>
                    <a:pt x="31822" y="11992"/>
                  </a:moveTo>
                  <a:cubicBezTo>
                    <a:pt x="19882" y="17231"/>
                    <a:pt x="5928" y="12300"/>
                    <a:pt x="-56" y="714"/>
                  </a:cubicBezTo>
                  <a:cubicBezTo>
                    <a:pt x="4744" y="3743"/>
                    <a:pt x="9871" y="6213"/>
                    <a:pt x="15231" y="8078"/>
                  </a:cubicBezTo>
                  <a:cubicBezTo>
                    <a:pt x="20609" y="9970"/>
                    <a:pt x="26164" y="11284"/>
                    <a:pt x="31822" y="119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8384652" y="1495899"/>
              <a:ext cx="86312" cy="34710"/>
            </a:xfrm>
            <a:custGeom>
              <a:avLst/>
              <a:gdLst/>
              <a:ahLst/>
              <a:cxnLst/>
              <a:rect l="l" t="t" r="r" b="b"/>
              <a:pathLst>
                <a:path w="41199" h="16568" extrusionOk="0">
                  <a:moveTo>
                    <a:pt x="41143" y="15255"/>
                  </a:moveTo>
                  <a:cubicBezTo>
                    <a:pt x="33640" y="17958"/>
                    <a:pt x="25437" y="17958"/>
                    <a:pt x="17934" y="15255"/>
                  </a:cubicBezTo>
                  <a:cubicBezTo>
                    <a:pt x="10356" y="12784"/>
                    <a:pt x="3952" y="7611"/>
                    <a:pt x="-56" y="714"/>
                  </a:cubicBezTo>
                  <a:cubicBezTo>
                    <a:pt x="5947" y="4964"/>
                    <a:pt x="12499" y="8385"/>
                    <a:pt x="19425" y="10874"/>
                  </a:cubicBezTo>
                  <a:cubicBezTo>
                    <a:pt x="26453" y="13223"/>
                    <a:pt x="33752" y="14695"/>
                    <a:pt x="41143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486339" y="844291"/>
              <a:ext cx="811894" cy="855912"/>
            </a:xfrm>
            <a:custGeom>
              <a:avLst/>
              <a:gdLst/>
              <a:ahLst/>
              <a:cxnLst/>
              <a:rect l="l" t="t" r="r" b="b"/>
              <a:pathLst>
                <a:path w="387539" h="408550" extrusionOk="0">
                  <a:moveTo>
                    <a:pt x="93718" y="264247"/>
                  </a:moveTo>
                  <a:cubicBezTo>
                    <a:pt x="87100" y="269094"/>
                    <a:pt x="59417" y="288482"/>
                    <a:pt x="34343" y="279440"/>
                  </a:cubicBezTo>
                  <a:cubicBezTo>
                    <a:pt x="-145" y="266857"/>
                    <a:pt x="-8348" y="207761"/>
                    <a:pt x="8151" y="168892"/>
                  </a:cubicBezTo>
                  <a:cubicBezTo>
                    <a:pt x="10481" y="163486"/>
                    <a:pt x="27818" y="122287"/>
                    <a:pt x="67526" y="117812"/>
                  </a:cubicBezTo>
                  <a:cubicBezTo>
                    <a:pt x="85217" y="116181"/>
                    <a:pt x="102890" y="121084"/>
                    <a:pt x="117207" y="131608"/>
                  </a:cubicBezTo>
                  <a:cubicBezTo>
                    <a:pt x="107756" y="123377"/>
                    <a:pt x="99805" y="113572"/>
                    <a:pt x="93718" y="102619"/>
                  </a:cubicBezTo>
                  <a:cubicBezTo>
                    <a:pt x="90922" y="97493"/>
                    <a:pt x="72373" y="64123"/>
                    <a:pt x="81321" y="40540"/>
                  </a:cubicBezTo>
                  <a:cubicBezTo>
                    <a:pt x="97074" y="-1218"/>
                    <a:pt x="199606" y="-16784"/>
                    <a:pt x="237356" y="26652"/>
                  </a:cubicBezTo>
                  <a:cubicBezTo>
                    <a:pt x="255067" y="47065"/>
                    <a:pt x="255998" y="77918"/>
                    <a:pt x="256744" y="83325"/>
                  </a:cubicBezTo>
                  <a:cubicBezTo>
                    <a:pt x="257593" y="100391"/>
                    <a:pt x="254395" y="117412"/>
                    <a:pt x="247423" y="133006"/>
                  </a:cubicBezTo>
                  <a:cubicBezTo>
                    <a:pt x="258869" y="119733"/>
                    <a:pt x="273634" y="109722"/>
                    <a:pt x="290207" y="104017"/>
                  </a:cubicBezTo>
                  <a:cubicBezTo>
                    <a:pt x="297943" y="101407"/>
                    <a:pt x="331592" y="90036"/>
                    <a:pt x="357878" y="106814"/>
                  </a:cubicBezTo>
                  <a:cubicBezTo>
                    <a:pt x="391248" y="128066"/>
                    <a:pt x="395162" y="183340"/>
                    <a:pt x="375868" y="218667"/>
                  </a:cubicBezTo>
                  <a:cubicBezTo>
                    <a:pt x="366752" y="236778"/>
                    <a:pt x="350934" y="250620"/>
                    <a:pt x="331779" y="257256"/>
                  </a:cubicBezTo>
                  <a:cubicBezTo>
                    <a:pt x="293004" y="269560"/>
                    <a:pt x="259913" y="242995"/>
                    <a:pt x="257210" y="240758"/>
                  </a:cubicBezTo>
                  <a:cubicBezTo>
                    <a:pt x="271900" y="253043"/>
                    <a:pt x="284083" y="268041"/>
                    <a:pt x="293096" y="284940"/>
                  </a:cubicBezTo>
                  <a:cubicBezTo>
                    <a:pt x="303070" y="303582"/>
                    <a:pt x="319102" y="334062"/>
                    <a:pt x="306892" y="365008"/>
                  </a:cubicBezTo>
                  <a:cubicBezTo>
                    <a:pt x="298409" y="386633"/>
                    <a:pt x="275293" y="410775"/>
                    <a:pt x="247516" y="409190"/>
                  </a:cubicBezTo>
                  <a:cubicBezTo>
                    <a:pt x="219739" y="407606"/>
                    <a:pt x="203334" y="381227"/>
                    <a:pt x="197742" y="371906"/>
                  </a:cubicBezTo>
                  <a:cubicBezTo>
                    <a:pt x="184282" y="347969"/>
                    <a:pt x="180926" y="319652"/>
                    <a:pt x="188420" y="293236"/>
                  </a:cubicBezTo>
                  <a:cubicBezTo>
                    <a:pt x="192652" y="315215"/>
                    <a:pt x="185941" y="337874"/>
                    <a:pt x="170431" y="354009"/>
                  </a:cubicBezTo>
                  <a:cubicBezTo>
                    <a:pt x="154156" y="370396"/>
                    <a:pt x="130042" y="376240"/>
                    <a:pt x="108073" y="369109"/>
                  </a:cubicBezTo>
                  <a:cubicBezTo>
                    <a:pt x="79587" y="357020"/>
                    <a:pt x="64273" y="325878"/>
                    <a:pt x="72093" y="295939"/>
                  </a:cubicBezTo>
                  <a:cubicBezTo>
                    <a:pt x="75719" y="283327"/>
                    <a:pt x="83297" y="272217"/>
                    <a:pt x="93718" y="264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8753957" y="1161924"/>
              <a:ext cx="220272" cy="220272"/>
            </a:xfrm>
            <a:custGeom>
              <a:avLst/>
              <a:gdLst/>
              <a:ahLst/>
              <a:cxnLst/>
              <a:rect l="l" t="t" r="r" b="b"/>
              <a:pathLst>
                <a:path w="105142" h="105142" extrusionOk="0">
                  <a:moveTo>
                    <a:pt x="105142" y="52571"/>
                  </a:moveTo>
                  <a:cubicBezTo>
                    <a:pt x="105142" y="81605"/>
                    <a:pt x="81605" y="105142"/>
                    <a:pt x="52571" y="105142"/>
                  </a:cubicBezTo>
                  <a:cubicBezTo>
                    <a:pt x="23537" y="105142"/>
                    <a:pt x="0" y="81605"/>
                    <a:pt x="0" y="52571"/>
                  </a:cubicBezTo>
                  <a:cubicBezTo>
                    <a:pt x="0" y="23537"/>
                    <a:pt x="23536" y="0"/>
                    <a:pt x="52571" y="0"/>
                  </a:cubicBezTo>
                  <a:cubicBezTo>
                    <a:pt x="81605" y="0"/>
                    <a:pt x="105142" y="23537"/>
                    <a:pt x="105142" y="525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63;p3"/>
          <p:cNvGrpSpPr/>
          <p:nvPr/>
        </p:nvGrpSpPr>
        <p:grpSpPr>
          <a:xfrm rot="10800000">
            <a:off x="5477080" y="671351"/>
            <a:ext cx="1237846" cy="872004"/>
            <a:chOff x="621403" y="597265"/>
            <a:chExt cx="1588204" cy="1118814"/>
          </a:xfrm>
        </p:grpSpPr>
        <p:sp>
          <p:nvSpPr>
            <p:cNvPr id="64" name="Google Shape;64;p3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66;p3"/>
          <p:cNvGrpSpPr/>
          <p:nvPr/>
        </p:nvGrpSpPr>
        <p:grpSpPr>
          <a:xfrm flipH="1">
            <a:off x="10316867" y="4890701"/>
            <a:ext cx="1101396" cy="960077"/>
            <a:chOff x="8316334" y="844291"/>
            <a:chExt cx="981899" cy="855912"/>
          </a:xfrm>
        </p:grpSpPr>
        <p:sp>
          <p:nvSpPr>
            <p:cNvPr id="67" name="Google Shape;67;p3"/>
            <p:cNvSpPr/>
            <p:nvPr/>
          </p:nvSpPr>
          <p:spPr>
            <a:xfrm>
              <a:off x="8316334" y="1331125"/>
              <a:ext cx="420586" cy="313823"/>
            </a:xfrm>
            <a:custGeom>
              <a:avLst/>
              <a:gdLst/>
              <a:ahLst/>
              <a:cxnLst/>
              <a:rect l="l" t="t" r="r" b="b"/>
              <a:pathLst>
                <a:path w="200757" h="149796" extrusionOk="0">
                  <a:moveTo>
                    <a:pt x="199695" y="7999"/>
                  </a:moveTo>
                  <a:cubicBezTo>
                    <a:pt x="203060" y="34536"/>
                    <a:pt x="197934" y="61455"/>
                    <a:pt x="185061" y="84898"/>
                  </a:cubicBezTo>
                  <a:cubicBezTo>
                    <a:pt x="169075" y="112274"/>
                    <a:pt x="143610" y="132836"/>
                    <a:pt x="113475" y="142689"/>
                  </a:cubicBezTo>
                  <a:cubicBezTo>
                    <a:pt x="76153" y="155179"/>
                    <a:pt x="35429" y="152634"/>
                    <a:pt x="-56" y="135605"/>
                  </a:cubicBezTo>
                  <a:cubicBezTo>
                    <a:pt x="3159" y="98283"/>
                    <a:pt x="19938" y="63431"/>
                    <a:pt x="47109" y="37640"/>
                  </a:cubicBezTo>
                  <a:cubicBezTo>
                    <a:pt x="109839" y="-19965"/>
                    <a:pt x="196060" y="6694"/>
                    <a:pt x="199695" y="79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8378405" y="1424459"/>
              <a:ext cx="302874" cy="171453"/>
            </a:xfrm>
            <a:custGeom>
              <a:avLst/>
              <a:gdLst/>
              <a:ahLst/>
              <a:cxnLst/>
              <a:rect l="l" t="t" r="r" b="b"/>
              <a:pathLst>
                <a:path w="144570" h="81839" extrusionOk="0">
                  <a:moveTo>
                    <a:pt x="144514" y="714"/>
                  </a:moveTo>
                  <a:cubicBezTo>
                    <a:pt x="118975" y="11452"/>
                    <a:pt x="94078" y="23653"/>
                    <a:pt x="69945" y="37253"/>
                  </a:cubicBezTo>
                  <a:cubicBezTo>
                    <a:pt x="45757" y="50992"/>
                    <a:pt x="22389" y="66120"/>
                    <a:pt x="-56" y="82553"/>
                  </a:cubicBezTo>
                  <a:cubicBezTo>
                    <a:pt x="20516" y="63510"/>
                    <a:pt x="43259" y="46956"/>
                    <a:pt x="67708" y="33244"/>
                  </a:cubicBezTo>
                  <a:cubicBezTo>
                    <a:pt x="91962" y="19458"/>
                    <a:pt x="117735" y="8543"/>
                    <a:pt x="144514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8526029" y="1469744"/>
              <a:ext cx="46222" cy="111113"/>
            </a:xfrm>
            <a:custGeom>
              <a:avLst/>
              <a:gdLst/>
              <a:ahLst/>
              <a:cxnLst/>
              <a:rect l="l" t="t" r="r" b="b"/>
              <a:pathLst>
                <a:path w="22063" h="53037" extrusionOk="0">
                  <a:moveTo>
                    <a:pt x="22007" y="714"/>
                  </a:moveTo>
                  <a:cubicBezTo>
                    <a:pt x="16545" y="8553"/>
                    <a:pt x="11950" y="16960"/>
                    <a:pt x="8305" y="25788"/>
                  </a:cubicBezTo>
                  <a:cubicBezTo>
                    <a:pt x="4782" y="34810"/>
                    <a:pt x="2256" y="44187"/>
                    <a:pt x="755" y="53751"/>
                  </a:cubicBezTo>
                  <a:cubicBezTo>
                    <a:pt x="-997" y="43861"/>
                    <a:pt x="103" y="33682"/>
                    <a:pt x="3924" y="24389"/>
                  </a:cubicBezTo>
                  <a:cubicBezTo>
                    <a:pt x="7541" y="14919"/>
                    <a:pt x="13823" y="6698"/>
                    <a:pt x="22007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8464322" y="1509953"/>
              <a:ext cx="33753" cy="71471"/>
            </a:xfrm>
            <a:custGeom>
              <a:avLst/>
              <a:gdLst/>
              <a:ahLst/>
              <a:cxnLst/>
              <a:rect l="l" t="t" r="r" b="b"/>
              <a:pathLst>
                <a:path w="16111" h="34115" extrusionOk="0">
                  <a:moveTo>
                    <a:pt x="16055" y="714"/>
                  </a:moveTo>
                  <a:cubicBezTo>
                    <a:pt x="13072" y="6679"/>
                    <a:pt x="10089" y="11899"/>
                    <a:pt x="7480" y="17492"/>
                  </a:cubicBezTo>
                  <a:cubicBezTo>
                    <a:pt x="4870" y="23084"/>
                    <a:pt x="2726" y="28677"/>
                    <a:pt x="302" y="34829"/>
                  </a:cubicBezTo>
                  <a:cubicBezTo>
                    <a:pt x="-676" y="28248"/>
                    <a:pt x="358" y="21518"/>
                    <a:pt x="3285" y="15534"/>
                  </a:cubicBezTo>
                  <a:cubicBezTo>
                    <a:pt x="6026" y="9466"/>
                    <a:pt x="10463" y="4321"/>
                    <a:pt x="16055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468780" y="1463497"/>
              <a:ext cx="66784" cy="28002"/>
            </a:xfrm>
            <a:custGeom>
              <a:avLst/>
              <a:gdLst/>
              <a:ahLst/>
              <a:cxnLst/>
              <a:rect l="l" t="t" r="r" b="b"/>
              <a:pathLst>
                <a:path w="31878" h="13366" extrusionOk="0">
                  <a:moveTo>
                    <a:pt x="31822" y="11992"/>
                  </a:moveTo>
                  <a:cubicBezTo>
                    <a:pt x="19882" y="17231"/>
                    <a:pt x="5928" y="12300"/>
                    <a:pt x="-56" y="714"/>
                  </a:cubicBezTo>
                  <a:cubicBezTo>
                    <a:pt x="4744" y="3743"/>
                    <a:pt x="9871" y="6213"/>
                    <a:pt x="15231" y="8078"/>
                  </a:cubicBezTo>
                  <a:cubicBezTo>
                    <a:pt x="20609" y="9970"/>
                    <a:pt x="26164" y="11284"/>
                    <a:pt x="31822" y="119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384652" y="1495899"/>
              <a:ext cx="86312" cy="34710"/>
            </a:xfrm>
            <a:custGeom>
              <a:avLst/>
              <a:gdLst/>
              <a:ahLst/>
              <a:cxnLst/>
              <a:rect l="l" t="t" r="r" b="b"/>
              <a:pathLst>
                <a:path w="41199" h="16568" extrusionOk="0">
                  <a:moveTo>
                    <a:pt x="41143" y="15255"/>
                  </a:moveTo>
                  <a:cubicBezTo>
                    <a:pt x="33640" y="17958"/>
                    <a:pt x="25437" y="17958"/>
                    <a:pt x="17934" y="15255"/>
                  </a:cubicBezTo>
                  <a:cubicBezTo>
                    <a:pt x="10356" y="12784"/>
                    <a:pt x="3952" y="7611"/>
                    <a:pt x="-56" y="714"/>
                  </a:cubicBezTo>
                  <a:cubicBezTo>
                    <a:pt x="5947" y="4964"/>
                    <a:pt x="12499" y="8385"/>
                    <a:pt x="19425" y="10874"/>
                  </a:cubicBezTo>
                  <a:cubicBezTo>
                    <a:pt x="26453" y="13223"/>
                    <a:pt x="33752" y="14695"/>
                    <a:pt x="41143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486339" y="844291"/>
              <a:ext cx="811894" cy="855912"/>
            </a:xfrm>
            <a:custGeom>
              <a:avLst/>
              <a:gdLst/>
              <a:ahLst/>
              <a:cxnLst/>
              <a:rect l="l" t="t" r="r" b="b"/>
              <a:pathLst>
                <a:path w="387539" h="408550" extrusionOk="0">
                  <a:moveTo>
                    <a:pt x="93718" y="264247"/>
                  </a:moveTo>
                  <a:cubicBezTo>
                    <a:pt x="87100" y="269094"/>
                    <a:pt x="59417" y="288482"/>
                    <a:pt x="34343" y="279440"/>
                  </a:cubicBezTo>
                  <a:cubicBezTo>
                    <a:pt x="-145" y="266857"/>
                    <a:pt x="-8348" y="207761"/>
                    <a:pt x="8151" y="168892"/>
                  </a:cubicBezTo>
                  <a:cubicBezTo>
                    <a:pt x="10481" y="163486"/>
                    <a:pt x="27818" y="122287"/>
                    <a:pt x="67526" y="117812"/>
                  </a:cubicBezTo>
                  <a:cubicBezTo>
                    <a:pt x="85217" y="116181"/>
                    <a:pt x="102890" y="121084"/>
                    <a:pt x="117207" y="131608"/>
                  </a:cubicBezTo>
                  <a:cubicBezTo>
                    <a:pt x="107756" y="123377"/>
                    <a:pt x="99805" y="113572"/>
                    <a:pt x="93718" y="102619"/>
                  </a:cubicBezTo>
                  <a:cubicBezTo>
                    <a:pt x="90922" y="97493"/>
                    <a:pt x="72373" y="64123"/>
                    <a:pt x="81321" y="40540"/>
                  </a:cubicBezTo>
                  <a:cubicBezTo>
                    <a:pt x="97074" y="-1218"/>
                    <a:pt x="199606" y="-16784"/>
                    <a:pt x="237356" y="26652"/>
                  </a:cubicBezTo>
                  <a:cubicBezTo>
                    <a:pt x="255067" y="47065"/>
                    <a:pt x="255998" y="77918"/>
                    <a:pt x="256744" y="83325"/>
                  </a:cubicBezTo>
                  <a:cubicBezTo>
                    <a:pt x="257593" y="100391"/>
                    <a:pt x="254395" y="117412"/>
                    <a:pt x="247423" y="133006"/>
                  </a:cubicBezTo>
                  <a:cubicBezTo>
                    <a:pt x="258869" y="119733"/>
                    <a:pt x="273634" y="109722"/>
                    <a:pt x="290207" y="104017"/>
                  </a:cubicBezTo>
                  <a:cubicBezTo>
                    <a:pt x="297943" y="101407"/>
                    <a:pt x="331592" y="90036"/>
                    <a:pt x="357878" y="106814"/>
                  </a:cubicBezTo>
                  <a:cubicBezTo>
                    <a:pt x="391248" y="128066"/>
                    <a:pt x="395162" y="183340"/>
                    <a:pt x="375868" y="218667"/>
                  </a:cubicBezTo>
                  <a:cubicBezTo>
                    <a:pt x="366752" y="236778"/>
                    <a:pt x="350934" y="250620"/>
                    <a:pt x="331779" y="257256"/>
                  </a:cubicBezTo>
                  <a:cubicBezTo>
                    <a:pt x="293004" y="269560"/>
                    <a:pt x="259913" y="242995"/>
                    <a:pt x="257210" y="240758"/>
                  </a:cubicBezTo>
                  <a:cubicBezTo>
                    <a:pt x="271900" y="253043"/>
                    <a:pt x="284083" y="268041"/>
                    <a:pt x="293096" y="284940"/>
                  </a:cubicBezTo>
                  <a:cubicBezTo>
                    <a:pt x="303070" y="303582"/>
                    <a:pt x="319102" y="334062"/>
                    <a:pt x="306892" y="365008"/>
                  </a:cubicBezTo>
                  <a:cubicBezTo>
                    <a:pt x="298409" y="386633"/>
                    <a:pt x="275293" y="410775"/>
                    <a:pt x="247516" y="409190"/>
                  </a:cubicBezTo>
                  <a:cubicBezTo>
                    <a:pt x="219739" y="407606"/>
                    <a:pt x="203334" y="381227"/>
                    <a:pt x="197742" y="371906"/>
                  </a:cubicBezTo>
                  <a:cubicBezTo>
                    <a:pt x="184282" y="347969"/>
                    <a:pt x="180926" y="319652"/>
                    <a:pt x="188420" y="293236"/>
                  </a:cubicBezTo>
                  <a:cubicBezTo>
                    <a:pt x="192652" y="315215"/>
                    <a:pt x="185941" y="337874"/>
                    <a:pt x="170431" y="354009"/>
                  </a:cubicBezTo>
                  <a:cubicBezTo>
                    <a:pt x="154156" y="370396"/>
                    <a:pt x="130042" y="376240"/>
                    <a:pt x="108073" y="369109"/>
                  </a:cubicBezTo>
                  <a:cubicBezTo>
                    <a:pt x="79587" y="357020"/>
                    <a:pt x="64273" y="325878"/>
                    <a:pt x="72093" y="295939"/>
                  </a:cubicBezTo>
                  <a:cubicBezTo>
                    <a:pt x="75719" y="283327"/>
                    <a:pt x="83297" y="272217"/>
                    <a:pt x="93718" y="264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8753957" y="1161924"/>
              <a:ext cx="220272" cy="220272"/>
            </a:xfrm>
            <a:custGeom>
              <a:avLst/>
              <a:gdLst/>
              <a:ahLst/>
              <a:cxnLst/>
              <a:rect l="l" t="t" r="r" b="b"/>
              <a:pathLst>
                <a:path w="105142" h="105142" extrusionOk="0">
                  <a:moveTo>
                    <a:pt x="105142" y="52571"/>
                  </a:moveTo>
                  <a:cubicBezTo>
                    <a:pt x="105142" y="81605"/>
                    <a:pt x="81605" y="105142"/>
                    <a:pt x="52571" y="105142"/>
                  </a:cubicBezTo>
                  <a:cubicBezTo>
                    <a:pt x="23537" y="105142"/>
                    <a:pt x="0" y="81605"/>
                    <a:pt x="0" y="52571"/>
                  </a:cubicBezTo>
                  <a:cubicBezTo>
                    <a:pt x="0" y="23537"/>
                    <a:pt x="23536" y="0"/>
                    <a:pt x="52571" y="0"/>
                  </a:cubicBezTo>
                  <a:cubicBezTo>
                    <a:pt x="81605" y="0"/>
                    <a:pt x="105142" y="23537"/>
                    <a:pt x="105142" y="525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3"/>
          <p:cNvGrpSpPr/>
          <p:nvPr/>
        </p:nvGrpSpPr>
        <p:grpSpPr>
          <a:xfrm flipH="1">
            <a:off x="9639159" y="5308171"/>
            <a:ext cx="969047" cy="777202"/>
            <a:chOff x="9417497" y="1564911"/>
            <a:chExt cx="967692" cy="776116"/>
          </a:xfrm>
        </p:grpSpPr>
        <p:sp>
          <p:nvSpPr>
            <p:cNvPr id="76" name="Google Shape;76;p3"/>
            <p:cNvSpPr/>
            <p:nvPr/>
          </p:nvSpPr>
          <p:spPr>
            <a:xfrm>
              <a:off x="9921017" y="1988233"/>
              <a:ext cx="464172" cy="297268"/>
            </a:xfrm>
            <a:custGeom>
              <a:avLst/>
              <a:gdLst/>
              <a:ahLst/>
              <a:cxnLst/>
              <a:rect l="l" t="t" r="r" b="b"/>
              <a:pathLst>
                <a:path w="221562" h="141894" extrusionOk="0">
                  <a:moveTo>
                    <a:pt x="-56" y="35735"/>
                  </a:moveTo>
                  <a:cubicBezTo>
                    <a:pt x="19220" y="17214"/>
                    <a:pt x="43846" y="5245"/>
                    <a:pt x="70318" y="1526"/>
                  </a:cubicBezTo>
                  <a:cubicBezTo>
                    <a:pt x="101814" y="-2016"/>
                    <a:pt x="133515" y="6103"/>
                    <a:pt x="159428" y="24363"/>
                  </a:cubicBezTo>
                  <a:cubicBezTo>
                    <a:pt x="191781" y="46771"/>
                    <a:pt x="214068" y="80970"/>
                    <a:pt x="221506" y="119625"/>
                  </a:cubicBezTo>
                  <a:cubicBezTo>
                    <a:pt x="189721" y="139423"/>
                    <a:pt x="151757" y="146795"/>
                    <a:pt x="114873" y="140317"/>
                  </a:cubicBezTo>
                  <a:cubicBezTo>
                    <a:pt x="31542" y="124192"/>
                    <a:pt x="876" y="39090"/>
                    <a:pt x="-56" y="357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9417497" y="1564911"/>
              <a:ext cx="759789" cy="776116"/>
            </a:xfrm>
            <a:custGeom>
              <a:avLst/>
              <a:gdLst/>
              <a:ahLst/>
              <a:cxnLst/>
              <a:rect l="l" t="t" r="r" b="b"/>
              <a:pathLst>
                <a:path w="362668" h="370461" extrusionOk="0">
                  <a:moveTo>
                    <a:pt x="76713" y="161264"/>
                  </a:moveTo>
                  <a:cubicBezTo>
                    <a:pt x="41200" y="163222"/>
                    <a:pt x="10440" y="143834"/>
                    <a:pt x="2144" y="117082"/>
                  </a:cubicBezTo>
                  <a:cubicBezTo>
                    <a:pt x="-9228" y="80544"/>
                    <a:pt x="25913" y="46988"/>
                    <a:pt x="51825" y="34218"/>
                  </a:cubicBezTo>
                  <a:cubicBezTo>
                    <a:pt x="55647" y="32260"/>
                    <a:pt x="103185" y="9889"/>
                    <a:pt x="140190" y="39717"/>
                  </a:cubicBezTo>
                  <a:cubicBezTo>
                    <a:pt x="172440" y="65723"/>
                    <a:pt x="168153" y="108507"/>
                    <a:pt x="168153" y="111489"/>
                  </a:cubicBezTo>
                  <a:cubicBezTo>
                    <a:pt x="167500" y="106829"/>
                    <a:pt x="160789" y="57613"/>
                    <a:pt x="196116" y="25922"/>
                  </a:cubicBezTo>
                  <a:cubicBezTo>
                    <a:pt x="223147" y="1407"/>
                    <a:pt x="272642" y="-10524"/>
                    <a:pt x="298648" y="14830"/>
                  </a:cubicBezTo>
                  <a:cubicBezTo>
                    <a:pt x="317291" y="33472"/>
                    <a:pt x="317291" y="66562"/>
                    <a:pt x="306944" y="89398"/>
                  </a:cubicBezTo>
                  <a:cubicBezTo>
                    <a:pt x="297660" y="108954"/>
                    <a:pt x="280845" y="123924"/>
                    <a:pt x="260338" y="130877"/>
                  </a:cubicBezTo>
                  <a:cubicBezTo>
                    <a:pt x="279857" y="123150"/>
                    <a:pt x="301594" y="123150"/>
                    <a:pt x="321112" y="130877"/>
                  </a:cubicBezTo>
                  <a:cubicBezTo>
                    <a:pt x="329035" y="134140"/>
                    <a:pt x="358396" y="146630"/>
                    <a:pt x="362498" y="175059"/>
                  </a:cubicBezTo>
                  <a:cubicBezTo>
                    <a:pt x="363859" y="196433"/>
                    <a:pt x="353037" y="216744"/>
                    <a:pt x="334534" y="227537"/>
                  </a:cubicBezTo>
                  <a:cubicBezTo>
                    <a:pt x="317878" y="237483"/>
                    <a:pt x="297651" y="239496"/>
                    <a:pt x="279354" y="233037"/>
                  </a:cubicBezTo>
                  <a:cubicBezTo>
                    <a:pt x="283641" y="234901"/>
                    <a:pt x="312443" y="247578"/>
                    <a:pt x="317943" y="274516"/>
                  </a:cubicBezTo>
                  <a:cubicBezTo>
                    <a:pt x="323442" y="301454"/>
                    <a:pt x="301911" y="323451"/>
                    <a:pt x="287556" y="337992"/>
                  </a:cubicBezTo>
                  <a:cubicBezTo>
                    <a:pt x="274972" y="350856"/>
                    <a:pt x="255118" y="371082"/>
                    <a:pt x="224080" y="371175"/>
                  </a:cubicBezTo>
                  <a:cubicBezTo>
                    <a:pt x="200385" y="370308"/>
                    <a:pt x="178219" y="359226"/>
                    <a:pt x="163306" y="340789"/>
                  </a:cubicBezTo>
                  <a:cubicBezTo>
                    <a:pt x="144990" y="315939"/>
                    <a:pt x="141802" y="283035"/>
                    <a:pt x="155010" y="255128"/>
                  </a:cubicBezTo>
                  <a:cubicBezTo>
                    <a:pt x="148364" y="276324"/>
                    <a:pt x="140646" y="297166"/>
                    <a:pt x="131894" y="317579"/>
                  </a:cubicBezTo>
                  <a:cubicBezTo>
                    <a:pt x="115395" y="356262"/>
                    <a:pt x="109430" y="360363"/>
                    <a:pt x="104956" y="362134"/>
                  </a:cubicBezTo>
                  <a:cubicBezTo>
                    <a:pt x="80534" y="372294"/>
                    <a:pt x="43530" y="340136"/>
                    <a:pt x="25260" y="314503"/>
                  </a:cubicBezTo>
                  <a:cubicBezTo>
                    <a:pt x="15939" y="300894"/>
                    <a:pt x="-6525" y="269948"/>
                    <a:pt x="2424" y="231639"/>
                  </a:cubicBezTo>
                  <a:cubicBezTo>
                    <a:pt x="12257" y="196237"/>
                    <a:pt x="40836" y="169169"/>
                    <a:pt x="76713" y="161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696544" y="1861301"/>
              <a:ext cx="183168" cy="183168"/>
            </a:xfrm>
            <a:custGeom>
              <a:avLst/>
              <a:gdLst/>
              <a:ahLst/>
              <a:cxnLst/>
              <a:rect l="l" t="t" r="r" b="b"/>
              <a:pathLst>
                <a:path w="87431" h="87431" extrusionOk="0">
                  <a:moveTo>
                    <a:pt x="87432" y="43716"/>
                  </a:moveTo>
                  <a:cubicBezTo>
                    <a:pt x="87432" y="67860"/>
                    <a:pt x="67860" y="87432"/>
                    <a:pt x="43716" y="87432"/>
                  </a:cubicBezTo>
                  <a:cubicBezTo>
                    <a:pt x="19572" y="87432"/>
                    <a:pt x="0" y="67860"/>
                    <a:pt x="0" y="43716"/>
                  </a:cubicBezTo>
                  <a:cubicBezTo>
                    <a:pt x="0" y="19572"/>
                    <a:pt x="19572" y="0"/>
                    <a:pt x="43716" y="0"/>
                  </a:cubicBezTo>
                  <a:cubicBezTo>
                    <a:pt x="67860" y="0"/>
                    <a:pt x="87432" y="19572"/>
                    <a:pt x="87432" y="43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0015296" y="2057859"/>
              <a:ext cx="318886" cy="141184"/>
            </a:xfrm>
            <a:custGeom>
              <a:avLst/>
              <a:gdLst/>
              <a:ahLst/>
              <a:cxnLst/>
              <a:rect l="l" t="t" r="r" b="b"/>
              <a:pathLst>
                <a:path w="152213" h="67391" extrusionOk="0">
                  <a:moveTo>
                    <a:pt x="-56" y="714"/>
                  </a:moveTo>
                  <a:cubicBezTo>
                    <a:pt x="23862" y="14919"/>
                    <a:pt x="48600" y="27679"/>
                    <a:pt x="74047" y="38930"/>
                  </a:cubicBezTo>
                  <a:cubicBezTo>
                    <a:pt x="99493" y="50172"/>
                    <a:pt x="125574" y="59912"/>
                    <a:pt x="152158" y="68105"/>
                  </a:cubicBezTo>
                  <a:cubicBezTo>
                    <a:pt x="124623" y="62932"/>
                    <a:pt x="97788" y="54580"/>
                    <a:pt x="72182" y="43218"/>
                  </a:cubicBezTo>
                  <a:cubicBezTo>
                    <a:pt x="46522" y="31930"/>
                    <a:pt x="22277" y="17659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0118162" y="2087528"/>
              <a:ext cx="114236" cy="35248"/>
            </a:xfrm>
            <a:custGeom>
              <a:avLst/>
              <a:gdLst/>
              <a:ahLst/>
              <a:cxnLst/>
              <a:rect l="l" t="t" r="r" b="b"/>
              <a:pathLst>
                <a:path w="54528" h="16825" extrusionOk="0">
                  <a:moveTo>
                    <a:pt x="-56" y="15255"/>
                  </a:moveTo>
                  <a:cubicBezTo>
                    <a:pt x="9377" y="14910"/>
                    <a:pt x="18754" y="13568"/>
                    <a:pt x="27907" y="11247"/>
                  </a:cubicBezTo>
                  <a:cubicBezTo>
                    <a:pt x="37126" y="8739"/>
                    <a:pt x="46037" y="5207"/>
                    <a:pt x="54472" y="714"/>
                  </a:cubicBezTo>
                  <a:cubicBezTo>
                    <a:pt x="47621" y="8031"/>
                    <a:pt x="38822" y="13232"/>
                    <a:pt x="29119" y="15721"/>
                  </a:cubicBezTo>
                  <a:cubicBezTo>
                    <a:pt x="19546" y="18293"/>
                    <a:pt x="9433" y="18135"/>
                    <a:pt x="-56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0193703" y="2136914"/>
              <a:ext cx="77134" cy="21069"/>
            </a:xfrm>
            <a:custGeom>
              <a:avLst/>
              <a:gdLst/>
              <a:ahLst/>
              <a:cxnLst/>
              <a:rect l="l" t="t" r="r" b="b"/>
              <a:pathLst>
                <a:path w="36818" h="10057" extrusionOk="0">
                  <a:moveTo>
                    <a:pt x="-56" y="8450"/>
                  </a:moveTo>
                  <a:cubicBezTo>
                    <a:pt x="6469" y="7332"/>
                    <a:pt x="12434" y="6586"/>
                    <a:pt x="18586" y="5281"/>
                  </a:cubicBezTo>
                  <a:cubicBezTo>
                    <a:pt x="24738" y="3976"/>
                    <a:pt x="30424" y="2392"/>
                    <a:pt x="36762" y="714"/>
                  </a:cubicBezTo>
                  <a:cubicBezTo>
                    <a:pt x="32102" y="5505"/>
                    <a:pt x="26080" y="8758"/>
                    <a:pt x="19518" y="10035"/>
                  </a:cubicBezTo>
                  <a:cubicBezTo>
                    <a:pt x="12975" y="11405"/>
                    <a:pt x="6180" y="10855"/>
                    <a:pt x="-56" y="8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0153102" y="2136914"/>
              <a:ext cx="26579" cy="67174"/>
            </a:xfrm>
            <a:custGeom>
              <a:avLst/>
              <a:gdLst/>
              <a:ahLst/>
              <a:cxnLst/>
              <a:rect l="l" t="t" r="r" b="b"/>
              <a:pathLst>
                <a:path w="12687" h="32064" extrusionOk="0">
                  <a:moveTo>
                    <a:pt x="-56" y="714"/>
                  </a:moveTo>
                  <a:cubicBezTo>
                    <a:pt x="11278" y="7024"/>
                    <a:pt x="15800" y="21034"/>
                    <a:pt x="10291" y="32778"/>
                  </a:cubicBezTo>
                  <a:cubicBezTo>
                    <a:pt x="9787" y="27148"/>
                    <a:pt x="8697" y="21584"/>
                    <a:pt x="7028" y="16187"/>
                  </a:cubicBezTo>
                  <a:cubicBezTo>
                    <a:pt x="5173" y="10809"/>
                    <a:pt x="2796" y="5626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0222981" y="2166191"/>
              <a:ext cx="33524" cy="87483"/>
            </a:xfrm>
            <a:custGeom>
              <a:avLst/>
              <a:gdLst/>
              <a:ahLst/>
              <a:cxnLst/>
              <a:rect l="l" t="t" r="r" b="b"/>
              <a:pathLst>
                <a:path w="16002" h="41758" extrusionOk="0">
                  <a:moveTo>
                    <a:pt x="-56" y="714"/>
                  </a:moveTo>
                  <a:cubicBezTo>
                    <a:pt x="6795" y="5001"/>
                    <a:pt x="11856" y="11620"/>
                    <a:pt x="14205" y="19356"/>
                  </a:cubicBezTo>
                  <a:cubicBezTo>
                    <a:pt x="16787" y="26906"/>
                    <a:pt x="16489" y="35137"/>
                    <a:pt x="13366" y="42472"/>
                  </a:cubicBezTo>
                  <a:cubicBezTo>
                    <a:pt x="13217" y="35099"/>
                    <a:pt x="12024" y="27792"/>
                    <a:pt x="9824" y="20754"/>
                  </a:cubicBezTo>
                  <a:cubicBezTo>
                    <a:pt x="7401" y="13679"/>
                    <a:pt x="4083" y="6940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" name="Google Shape;84;p3"/>
          <p:cNvGrpSpPr/>
          <p:nvPr/>
        </p:nvGrpSpPr>
        <p:grpSpPr>
          <a:xfrm rot="10800000">
            <a:off x="5558993" y="671351"/>
            <a:ext cx="1237846" cy="872004"/>
            <a:chOff x="621403" y="597265"/>
            <a:chExt cx="1588204" cy="1118814"/>
          </a:xfrm>
        </p:grpSpPr>
        <p:sp>
          <p:nvSpPr>
            <p:cNvPr id="85" name="Google Shape;85;p3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87;p3"/>
          <p:cNvSpPr/>
          <p:nvPr/>
        </p:nvSpPr>
        <p:spPr>
          <a:xfrm rot="7429286">
            <a:off x="82817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"/>
          <p:cNvSpPr/>
          <p:nvPr/>
        </p:nvSpPr>
        <p:spPr>
          <a:xfrm rot="9469379" flipH="1">
            <a:off x="11630998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5061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 txBox="1">
            <a:spLocks noGrp="1"/>
          </p:cNvSpPr>
          <p:nvPr>
            <p:ph type="title"/>
          </p:nvPr>
        </p:nvSpPr>
        <p:spPr>
          <a:xfrm>
            <a:off x="2069274" y="2719975"/>
            <a:ext cx="80535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2069236" y="4124275"/>
            <a:ext cx="80535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4"/>
          <p:cNvSpPr/>
          <p:nvPr/>
        </p:nvSpPr>
        <p:spPr>
          <a:xfrm rot="-7429286" flipH="1">
            <a:off x="11136629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4216676" y="6210778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4902661" y="6338244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4"/>
          <p:cNvSpPr/>
          <p:nvPr/>
        </p:nvSpPr>
        <p:spPr>
          <a:xfrm rot="-9469379">
            <a:off x="132391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0027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077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2266950" y="2036975"/>
            <a:ext cx="7658100" cy="23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6"/>
          <p:cNvGrpSpPr/>
          <p:nvPr/>
        </p:nvGrpSpPr>
        <p:grpSpPr>
          <a:xfrm>
            <a:off x="2650076" y="1744276"/>
            <a:ext cx="358028" cy="335921"/>
            <a:chOff x="2495301" y="1749451"/>
            <a:chExt cx="358028" cy="335921"/>
          </a:xfrm>
        </p:grpSpPr>
        <p:sp>
          <p:nvSpPr>
            <p:cNvPr id="102" name="Google Shape;102;p6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3120626">
            <a:off x="2081936" y="2126765"/>
            <a:ext cx="358018" cy="335911"/>
            <a:chOff x="2495301" y="1749451"/>
            <a:chExt cx="358028" cy="335921"/>
          </a:xfrm>
        </p:grpSpPr>
        <p:sp>
          <p:nvSpPr>
            <p:cNvPr id="107" name="Google Shape;107;p6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6"/>
          <p:cNvSpPr/>
          <p:nvPr/>
        </p:nvSpPr>
        <p:spPr>
          <a:xfrm>
            <a:off x="3960651" y="4283803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4646636" y="4411269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6"/>
          <p:cNvSpPr/>
          <p:nvPr/>
        </p:nvSpPr>
        <p:spPr>
          <a:xfrm>
            <a:off x="-83922" y="-17300"/>
            <a:ext cx="250550" cy="788765"/>
          </a:xfrm>
          <a:custGeom>
            <a:avLst/>
            <a:gdLst/>
            <a:ahLst/>
            <a:cxnLst/>
            <a:rect l="l" t="t" r="r" b="b"/>
            <a:pathLst>
              <a:path w="149137" h="469503" extrusionOk="0">
                <a:moveTo>
                  <a:pt x="74513" y="470218"/>
                </a:moveTo>
                <a:cubicBezTo>
                  <a:pt x="33332" y="470218"/>
                  <a:pt x="-56" y="436830"/>
                  <a:pt x="-56" y="395649"/>
                </a:cubicBezTo>
                <a:lnTo>
                  <a:pt x="-56" y="75283"/>
                </a:lnTo>
                <a:cubicBezTo>
                  <a:pt x="-56" y="34102"/>
                  <a:pt x="33332" y="714"/>
                  <a:pt x="74513" y="714"/>
                </a:cubicBezTo>
                <a:cubicBezTo>
                  <a:pt x="115693" y="714"/>
                  <a:pt x="149082" y="34102"/>
                  <a:pt x="149082" y="75283"/>
                </a:cubicBezTo>
                <a:lnTo>
                  <a:pt x="149082" y="395649"/>
                </a:lnTo>
                <a:cubicBezTo>
                  <a:pt x="149082" y="436830"/>
                  <a:pt x="115693" y="470218"/>
                  <a:pt x="74513" y="4702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6"/>
          <p:cNvSpPr/>
          <p:nvPr/>
        </p:nvSpPr>
        <p:spPr>
          <a:xfrm>
            <a:off x="-148981" y="-100750"/>
            <a:ext cx="648655" cy="1333364"/>
          </a:xfrm>
          <a:custGeom>
            <a:avLst/>
            <a:gdLst/>
            <a:ahLst/>
            <a:cxnLst/>
            <a:rect l="l" t="t" r="r" b="b"/>
            <a:pathLst>
              <a:path w="386104" h="793669" extrusionOk="0">
                <a:moveTo>
                  <a:pt x="131777" y="794382"/>
                </a:moveTo>
                <a:cubicBezTo>
                  <a:pt x="104616" y="794261"/>
                  <a:pt x="77631" y="789917"/>
                  <a:pt x="51802" y="781519"/>
                </a:cubicBezTo>
                <a:cubicBezTo>
                  <a:pt x="12579" y="768964"/>
                  <a:pt x="-9037" y="726991"/>
                  <a:pt x="3510" y="687768"/>
                </a:cubicBezTo>
                <a:cubicBezTo>
                  <a:pt x="3519" y="687759"/>
                  <a:pt x="3519" y="687759"/>
                  <a:pt x="3519" y="687749"/>
                </a:cubicBezTo>
                <a:cubicBezTo>
                  <a:pt x="16074" y="648563"/>
                  <a:pt x="58001" y="626957"/>
                  <a:pt x="97196" y="639466"/>
                </a:cubicBezTo>
                <a:cubicBezTo>
                  <a:pt x="117190" y="646559"/>
                  <a:pt x="138964" y="646913"/>
                  <a:pt x="159181" y="640491"/>
                </a:cubicBezTo>
                <a:cubicBezTo>
                  <a:pt x="198983" y="625857"/>
                  <a:pt x="216786" y="576362"/>
                  <a:pt x="225361" y="552593"/>
                </a:cubicBezTo>
                <a:cubicBezTo>
                  <a:pt x="241394" y="507945"/>
                  <a:pt x="237851" y="473550"/>
                  <a:pt x="231327" y="411192"/>
                </a:cubicBezTo>
                <a:cubicBezTo>
                  <a:pt x="229835" y="396278"/>
                  <a:pt x="228157" y="380525"/>
                  <a:pt x="226666" y="363375"/>
                </a:cubicBezTo>
                <a:cubicBezTo>
                  <a:pt x="218463" y="265456"/>
                  <a:pt x="218463" y="167026"/>
                  <a:pt x="226666" y="69107"/>
                </a:cubicBezTo>
                <a:cubicBezTo>
                  <a:pt x="230078" y="28085"/>
                  <a:pt x="266085" y="-2413"/>
                  <a:pt x="307107" y="970"/>
                </a:cubicBezTo>
                <a:cubicBezTo>
                  <a:pt x="348157" y="4335"/>
                  <a:pt x="378702" y="40333"/>
                  <a:pt x="375338" y="81374"/>
                </a:cubicBezTo>
                <a:cubicBezTo>
                  <a:pt x="375338" y="81393"/>
                  <a:pt x="375338" y="81402"/>
                  <a:pt x="375338" y="81411"/>
                </a:cubicBezTo>
                <a:cubicBezTo>
                  <a:pt x="367788" y="170950"/>
                  <a:pt x="367788" y="260973"/>
                  <a:pt x="375338" y="350511"/>
                </a:cubicBezTo>
                <a:cubicBezTo>
                  <a:pt x="376736" y="366730"/>
                  <a:pt x="378321" y="381644"/>
                  <a:pt x="379812" y="395719"/>
                </a:cubicBezTo>
                <a:cubicBezTo>
                  <a:pt x="387082" y="465813"/>
                  <a:pt x="393421" y="526214"/>
                  <a:pt x="365737" y="603206"/>
                </a:cubicBezTo>
                <a:cubicBezTo>
                  <a:pt x="352035" y="641050"/>
                  <a:pt x="315776" y="741718"/>
                  <a:pt x="210913" y="780307"/>
                </a:cubicBezTo>
                <a:cubicBezTo>
                  <a:pt x="185588" y="789675"/>
                  <a:pt x="158780" y="794448"/>
                  <a:pt x="131777" y="7943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6"/>
          <p:cNvSpPr/>
          <p:nvPr/>
        </p:nvSpPr>
        <p:spPr>
          <a:xfrm>
            <a:off x="-149120" y="-63677"/>
            <a:ext cx="1124604" cy="1651769"/>
          </a:xfrm>
          <a:custGeom>
            <a:avLst/>
            <a:gdLst/>
            <a:ahLst/>
            <a:cxnLst/>
            <a:rect l="l" t="t" r="r" b="b"/>
            <a:pathLst>
              <a:path w="669407" h="983196" extrusionOk="0">
                <a:moveTo>
                  <a:pt x="74535" y="983910"/>
                </a:moveTo>
                <a:cubicBezTo>
                  <a:pt x="34035" y="983920"/>
                  <a:pt x="926" y="951603"/>
                  <a:pt x="-34" y="911113"/>
                </a:cubicBezTo>
                <a:cubicBezTo>
                  <a:pt x="-1022" y="869941"/>
                  <a:pt x="31546" y="835761"/>
                  <a:pt x="72717" y="834773"/>
                </a:cubicBezTo>
                <a:cubicBezTo>
                  <a:pt x="72736" y="834773"/>
                  <a:pt x="72745" y="834773"/>
                  <a:pt x="72764" y="834773"/>
                </a:cubicBezTo>
                <a:cubicBezTo>
                  <a:pt x="133071" y="833468"/>
                  <a:pt x="247907" y="818927"/>
                  <a:pt x="339907" y="737554"/>
                </a:cubicBezTo>
                <a:cubicBezTo>
                  <a:pt x="411865" y="673891"/>
                  <a:pt x="437872" y="597737"/>
                  <a:pt x="467885" y="509653"/>
                </a:cubicBezTo>
                <a:cubicBezTo>
                  <a:pt x="514090" y="372390"/>
                  <a:pt x="529992" y="226748"/>
                  <a:pt x="514491" y="82746"/>
                </a:cubicBezTo>
                <a:cubicBezTo>
                  <a:pt x="510371" y="41771"/>
                  <a:pt x="540254" y="5214"/>
                  <a:pt x="581230" y="1093"/>
                </a:cubicBezTo>
                <a:cubicBezTo>
                  <a:pt x="581230" y="1093"/>
                  <a:pt x="581230" y="1093"/>
                  <a:pt x="581230" y="1093"/>
                </a:cubicBezTo>
                <a:cubicBezTo>
                  <a:pt x="622206" y="-3027"/>
                  <a:pt x="658763" y="26857"/>
                  <a:pt x="662882" y="67832"/>
                </a:cubicBezTo>
                <a:cubicBezTo>
                  <a:pt x="662882" y="67832"/>
                  <a:pt x="662882" y="67832"/>
                  <a:pt x="662882" y="67832"/>
                </a:cubicBezTo>
                <a:cubicBezTo>
                  <a:pt x="680481" y="233152"/>
                  <a:pt x="662072" y="400316"/>
                  <a:pt x="608914" y="557843"/>
                </a:cubicBezTo>
                <a:cubicBezTo>
                  <a:pt x="576662" y="652359"/>
                  <a:pt x="540124" y="759365"/>
                  <a:pt x="438617" y="849220"/>
                </a:cubicBezTo>
                <a:cubicBezTo>
                  <a:pt x="344008" y="933110"/>
                  <a:pt x="214910" y="980741"/>
                  <a:pt x="76026" y="9839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6"/>
          <p:cNvSpPr/>
          <p:nvPr/>
        </p:nvSpPr>
        <p:spPr>
          <a:xfrm>
            <a:off x="-121226" y="-91457"/>
            <a:ext cx="1548034" cy="1985839"/>
          </a:xfrm>
          <a:custGeom>
            <a:avLst/>
            <a:gdLst/>
            <a:ahLst/>
            <a:cxnLst/>
            <a:rect l="l" t="t" r="r" b="b"/>
            <a:pathLst>
              <a:path w="921449" h="1182047" extrusionOk="0">
                <a:moveTo>
                  <a:pt x="74528" y="1182762"/>
                </a:moveTo>
                <a:cubicBezTo>
                  <a:pt x="33916" y="1182771"/>
                  <a:pt x="770" y="1150287"/>
                  <a:pt x="-41" y="1109684"/>
                </a:cubicBezTo>
                <a:cubicBezTo>
                  <a:pt x="-870" y="1068531"/>
                  <a:pt x="31791" y="1034491"/>
                  <a:pt x="72944" y="1033624"/>
                </a:cubicBezTo>
                <a:cubicBezTo>
                  <a:pt x="210392" y="1031778"/>
                  <a:pt x="344075" y="988463"/>
                  <a:pt x="456507" y="909373"/>
                </a:cubicBezTo>
                <a:cubicBezTo>
                  <a:pt x="618414" y="793885"/>
                  <a:pt x="679281" y="635893"/>
                  <a:pt x="711905" y="551070"/>
                </a:cubicBezTo>
                <a:cubicBezTo>
                  <a:pt x="768102" y="402809"/>
                  <a:pt x="785654" y="242682"/>
                  <a:pt x="762891" y="85761"/>
                </a:cubicBezTo>
                <a:cubicBezTo>
                  <a:pt x="757084" y="44990"/>
                  <a:pt x="785420" y="7231"/>
                  <a:pt x="826191" y="1414"/>
                </a:cubicBezTo>
                <a:cubicBezTo>
                  <a:pt x="826219" y="1414"/>
                  <a:pt x="826247" y="1405"/>
                  <a:pt x="826275" y="1405"/>
                </a:cubicBezTo>
                <a:cubicBezTo>
                  <a:pt x="866905" y="-4131"/>
                  <a:pt x="904386" y="24186"/>
                  <a:pt x="910165" y="64789"/>
                </a:cubicBezTo>
                <a:cubicBezTo>
                  <a:pt x="936618" y="246904"/>
                  <a:pt x="916149" y="432767"/>
                  <a:pt x="850696" y="604760"/>
                </a:cubicBezTo>
                <a:cubicBezTo>
                  <a:pt x="815090" y="697039"/>
                  <a:pt x="741080" y="889240"/>
                  <a:pt x="543100" y="1030734"/>
                </a:cubicBezTo>
                <a:cubicBezTo>
                  <a:pt x="406285" y="1127320"/>
                  <a:pt x="243473" y="1180310"/>
                  <a:pt x="76019" y="11827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6"/>
          <p:cNvSpPr/>
          <p:nvPr/>
        </p:nvSpPr>
        <p:spPr>
          <a:xfrm>
            <a:off x="-177425" y="-45107"/>
            <a:ext cx="2022434" cy="2292157"/>
          </a:xfrm>
          <a:custGeom>
            <a:avLst/>
            <a:gdLst/>
            <a:ahLst/>
            <a:cxnLst/>
            <a:rect l="l" t="t" r="r" b="b"/>
            <a:pathLst>
              <a:path w="1203830" h="1364379" extrusionOk="0">
                <a:moveTo>
                  <a:pt x="74786" y="1365092"/>
                </a:moveTo>
                <a:cubicBezTo>
                  <a:pt x="35954" y="1365232"/>
                  <a:pt x="3517" y="1335554"/>
                  <a:pt x="217" y="1296862"/>
                </a:cubicBezTo>
                <a:cubicBezTo>
                  <a:pt x="-3278" y="1255830"/>
                  <a:pt x="27146" y="1219739"/>
                  <a:pt x="68168" y="1216234"/>
                </a:cubicBezTo>
                <a:cubicBezTo>
                  <a:pt x="224567" y="1203213"/>
                  <a:pt x="376464" y="1157316"/>
                  <a:pt x="513903" y="1081544"/>
                </a:cubicBezTo>
                <a:cubicBezTo>
                  <a:pt x="575702" y="1047522"/>
                  <a:pt x="763615" y="943965"/>
                  <a:pt x="901101" y="725944"/>
                </a:cubicBezTo>
                <a:cubicBezTo>
                  <a:pt x="1059560" y="474834"/>
                  <a:pt x="1062450" y="214775"/>
                  <a:pt x="1050239" y="82229"/>
                </a:cubicBezTo>
                <a:cubicBezTo>
                  <a:pt x="1046409" y="41225"/>
                  <a:pt x="1076534" y="4882"/>
                  <a:pt x="1117538" y="1042"/>
                </a:cubicBezTo>
                <a:cubicBezTo>
                  <a:pt x="1158541" y="-2789"/>
                  <a:pt x="1194884" y="27337"/>
                  <a:pt x="1198724" y="68341"/>
                </a:cubicBezTo>
                <a:cubicBezTo>
                  <a:pt x="1212799" y="219809"/>
                  <a:pt x="1209257" y="517058"/>
                  <a:pt x="1027310" y="805546"/>
                </a:cubicBezTo>
                <a:cubicBezTo>
                  <a:pt x="869410" y="1056004"/>
                  <a:pt x="656050" y="1173543"/>
                  <a:pt x="585955" y="1212226"/>
                </a:cubicBezTo>
                <a:cubicBezTo>
                  <a:pt x="430339" y="1298008"/>
                  <a:pt x="258384" y="1350001"/>
                  <a:pt x="81311" y="13648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6"/>
          <p:cNvSpPr/>
          <p:nvPr/>
        </p:nvSpPr>
        <p:spPr>
          <a:xfrm>
            <a:off x="9959871" y="5848480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6"/>
          <p:cNvSpPr/>
          <p:nvPr/>
        </p:nvSpPr>
        <p:spPr>
          <a:xfrm>
            <a:off x="9603451" y="5488751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6"/>
          <p:cNvSpPr/>
          <p:nvPr/>
        </p:nvSpPr>
        <p:spPr>
          <a:xfrm>
            <a:off x="9300450" y="5125677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6"/>
          <p:cNvSpPr/>
          <p:nvPr/>
        </p:nvSpPr>
        <p:spPr>
          <a:xfrm rot="3560054" flipH="1">
            <a:off x="237327" y="4206068"/>
            <a:ext cx="972034" cy="718073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6"/>
          <p:cNvSpPr/>
          <p:nvPr/>
        </p:nvSpPr>
        <p:spPr>
          <a:xfrm>
            <a:off x="10611054" y="297921"/>
            <a:ext cx="1252316" cy="639993"/>
          </a:xfrm>
          <a:custGeom>
            <a:avLst/>
            <a:gdLst/>
            <a:ahLst/>
            <a:cxnLst/>
            <a:rect l="l" t="t" r="r" b="b"/>
            <a:pathLst>
              <a:path w="889745" h="454702" extrusionOk="0">
                <a:moveTo>
                  <a:pt x="353596" y="20875"/>
                </a:moveTo>
                <a:cubicBezTo>
                  <a:pt x="389557" y="-4805"/>
                  <a:pt x="437514" y="-6054"/>
                  <a:pt x="474770" y="17706"/>
                </a:cubicBezTo>
                <a:cubicBezTo>
                  <a:pt x="510871" y="42546"/>
                  <a:pt x="528422" y="86710"/>
                  <a:pt x="519232" y="129559"/>
                </a:cubicBezTo>
                <a:cubicBezTo>
                  <a:pt x="535358" y="97867"/>
                  <a:pt x="559686" y="68785"/>
                  <a:pt x="592496" y="54990"/>
                </a:cubicBezTo>
                <a:cubicBezTo>
                  <a:pt x="625306" y="41195"/>
                  <a:pt x="667065" y="46788"/>
                  <a:pt x="690181" y="74098"/>
                </a:cubicBezTo>
                <a:cubicBezTo>
                  <a:pt x="713298" y="101409"/>
                  <a:pt x="706679" y="150159"/>
                  <a:pt x="674428" y="164979"/>
                </a:cubicBezTo>
                <a:cubicBezTo>
                  <a:pt x="715161" y="145219"/>
                  <a:pt x="758318" y="124899"/>
                  <a:pt x="803619" y="128627"/>
                </a:cubicBezTo>
                <a:cubicBezTo>
                  <a:pt x="848920" y="132355"/>
                  <a:pt x="894500" y="170106"/>
                  <a:pt x="889279" y="215127"/>
                </a:cubicBezTo>
                <a:cubicBezTo>
                  <a:pt x="886017" y="243836"/>
                  <a:pt x="862901" y="267511"/>
                  <a:pt x="836056" y="278138"/>
                </a:cubicBezTo>
                <a:cubicBezTo>
                  <a:pt x="809212" y="288763"/>
                  <a:pt x="782926" y="286899"/>
                  <a:pt x="750489" y="284290"/>
                </a:cubicBezTo>
                <a:cubicBezTo>
                  <a:pt x="781248" y="292585"/>
                  <a:pt x="796535" y="302093"/>
                  <a:pt x="805669" y="324091"/>
                </a:cubicBezTo>
                <a:cubicBezTo>
                  <a:pt x="814804" y="346088"/>
                  <a:pt x="811635" y="361375"/>
                  <a:pt x="796908" y="380017"/>
                </a:cubicBezTo>
                <a:cubicBezTo>
                  <a:pt x="781360" y="398286"/>
                  <a:pt x="760826" y="411634"/>
                  <a:pt x="737812" y="418420"/>
                </a:cubicBezTo>
                <a:cubicBezTo>
                  <a:pt x="658900" y="443326"/>
                  <a:pt x="572716" y="419483"/>
                  <a:pt x="517834" y="357553"/>
                </a:cubicBezTo>
                <a:cubicBezTo>
                  <a:pt x="486328" y="388499"/>
                  <a:pt x="454078" y="419911"/>
                  <a:pt x="414370" y="439020"/>
                </a:cubicBezTo>
                <a:cubicBezTo>
                  <a:pt x="374662" y="458128"/>
                  <a:pt x="325167" y="462975"/>
                  <a:pt x="287323" y="440325"/>
                </a:cubicBezTo>
                <a:cubicBezTo>
                  <a:pt x="249480" y="417674"/>
                  <a:pt x="230837" y="362680"/>
                  <a:pt x="256190" y="326607"/>
                </a:cubicBezTo>
                <a:cubicBezTo>
                  <a:pt x="215737" y="355596"/>
                  <a:pt x="173233" y="385610"/>
                  <a:pt x="123924" y="392973"/>
                </a:cubicBezTo>
                <a:cubicBezTo>
                  <a:pt x="74616" y="400337"/>
                  <a:pt x="16918" y="377128"/>
                  <a:pt x="2750" y="329497"/>
                </a:cubicBezTo>
                <a:cubicBezTo>
                  <a:pt x="-6982" y="291821"/>
                  <a:pt x="9163" y="252225"/>
                  <a:pt x="42458" y="232091"/>
                </a:cubicBezTo>
                <a:cubicBezTo>
                  <a:pt x="74895" y="212703"/>
                  <a:pt x="111341" y="220533"/>
                  <a:pt x="150023" y="235447"/>
                </a:cubicBezTo>
                <a:cubicBezTo>
                  <a:pt x="121500" y="201984"/>
                  <a:pt x="86454" y="173461"/>
                  <a:pt x="105655" y="135618"/>
                </a:cubicBezTo>
                <a:cubicBezTo>
                  <a:pt x="124856" y="97774"/>
                  <a:pt x="172580" y="80623"/>
                  <a:pt x="214525" y="86962"/>
                </a:cubicBezTo>
                <a:cubicBezTo>
                  <a:pt x="238947" y="90690"/>
                  <a:pt x="305406" y="114925"/>
                  <a:pt x="305406" y="114925"/>
                </a:cubicBezTo>
                <a:cubicBezTo>
                  <a:pt x="305406" y="114925"/>
                  <a:pt x="314727" y="78946"/>
                  <a:pt x="319388" y="67387"/>
                </a:cubicBezTo>
                <a:cubicBezTo>
                  <a:pt x="326267" y="49015"/>
                  <a:pt x="338114" y="32918"/>
                  <a:pt x="353596" y="20875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6"/>
          <p:cNvSpPr/>
          <p:nvPr/>
        </p:nvSpPr>
        <p:spPr>
          <a:xfrm rot="1147042">
            <a:off x="11267817" y="1096337"/>
            <a:ext cx="769442" cy="789377"/>
          </a:xfrm>
          <a:custGeom>
            <a:avLst/>
            <a:gdLst/>
            <a:ahLst/>
            <a:cxnLst/>
            <a:rect l="l" t="t" r="r" b="b"/>
            <a:pathLst>
              <a:path w="503991" h="491594" extrusionOk="0">
                <a:moveTo>
                  <a:pt x="128445" y="203014"/>
                </a:moveTo>
                <a:lnTo>
                  <a:pt x="92559" y="20693"/>
                </a:lnTo>
                <a:lnTo>
                  <a:pt x="236103" y="132546"/>
                </a:lnTo>
                <a:lnTo>
                  <a:pt x="352151" y="0"/>
                </a:lnTo>
                <a:lnTo>
                  <a:pt x="342457" y="190523"/>
                </a:lnTo>
                <a:lnTo>
                  <a:pt x="503992" y="287183"/>
                </a:lnTo>
                <a:lnTo>
                  <a:pt x="291378" y="303775"/>
                </a:lnTo>
                <a:lnTo>
                  <a:pt x="249992" y="491595"/>
                </a:lnTo>
                <a:lnTo>
                  <a:pt x="183626" y="305173"/>
                </a:lnTo>
                <a:lnTo>
                  <a:pt x="0" y="316172"/>
                </a:lnTo>
                <a:lnTo>
                  <a:pt x="128445" y="2030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6"/>
          <p:cNvSpPr/>
          <p:nvPr/>
        </p:nvSpPr>
        <p:spPr>
          <a:xfrm>
            <a:off x="601625" y="5404045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6"/>
          <p:cNvSpPr/>
          <p:nvPr/>
        </p:nvSpPr>
        <p:spPr>
          <a:xfrm flipH="1">
            <a:off x="10398319" y="10604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4"/>
          </a:solidFill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10294524" y="6219701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7246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4A16866F-33BD-5CC5-E2E9-0FF7EDD8E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6" name="Hình chữ nhật: Góc Tròn 6">
            <a:extLst>
              <a:ext uri="{FF2B5EF4-FFF2-40B4-BE49-F238E27FC236}">
                <a16:creationId xmlns:a16="http://schemas.microsoft.com/office/drawing/2014/main" id="{F5B1D761-FCFD-F313-D7FB-7514EE7794D6}"/>
              </a:ext>
            </a:extLst>
          </p:cNvPr>
          <p:cNvSpPr/>
          <p:nvPr userDrawn="1"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4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8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2FAE264-EC23-41E5-8FB2-F49663E401EA}"/>
              </a:ext>
            </a:extLst>
          </p:cNvPr>
          <p:cNvGrpSpPr/>
          <p:nvPr userDrawn="1"/>
        </p:nvGrpSpPr>
        <p:grpSpPr>
          <a:xfrm>
            <a:off x="3599009" y="2854182"/>
            <a:ext cx="1177387" cy="1177387"/>
            <a:chOff x="4123562" y="1456562"/>
            <a:chExt cx="3944875" cy="3944875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1E1A704-CD63-4A9B-A9B7-6A1985E5315A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620CE39-AD85-417E-A27F-E1DA8FE5D6AC}"/>
                </a:ext>
              </a:extLst>
            </p:cNvPr>
            <p:cNvSpPr/>
            <p:nvPr userDrawn="1"/>
          </p:nvSpPr>
          <p:spPr>
            <a:xfrm>
              <a:off x="4493206" y="1863116"/>
              <a:ext cx="3205586" cy="320558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423" y="4536252"/>
            <a:ext cx="1773982" cy="19364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73" y="5402294"/>
            <a:ext cx="1243193" cy="1264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93" y="4977824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2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566057" y="377371"/>
            <a:ext cx="11205029" cy="6052457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881" y="4775200"/>
            <a:ext cx="2106092" cy="22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8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0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371960" y="360672"/>
            <a:ext cx="11468746" cy="6164114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2331" y="5541007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0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371960" y="360672"/>
            <a:ext cx="11468746" cy="6164114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40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1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657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B4CC1227-B230-1C2F-1AB2-CEBD21F39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17BD7304-AF13-6A32-2BEA-E5FFBDD12E48}"/>
              </a:ext>
            </a:extLst>
          </p:cNvPr>
          <p:cNvSpPr/>
          <p:nvPr userDrawn="1"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D6AD0-E587-A5C7-6F19-42ECCFD9E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880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1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4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80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2FAE264-EC23-41E5-8FB2-F49663E401EA}"/>
              </a:ext>
            </a:extLst>
          </p:cNvPr>
          <p:cNvGrpSpPr/>
          <p:nvPr userDrawn="1"/>
        </p:nvGrpSpPr>
        <p:grpSpPr>
          <a:xfrm>
            <a:off x="3599009" y="2854182"/>
            <a:ext cx="1177387" cy="1177387"/>
            <a:chOff x="4123562" y="1456562"/>
            <a:chExt cx="3944875" cy="3944875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1E1A704-CD63-4A9B-A9B7-6A1985E5315A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620CE39-AD85-417E-A27F-E1DA8FE5D6AC}"/>
                </a:ext>
              </a:extLst>
            </p:cNvPr>
            <p:cNvSpPr/>
            <p:nvPr userDrawn="1"/>
          </p:nvSpPr>
          <p:spPr>
            <a:xfrm>
              <a:off x="4493206" y="1863116"/>
              <a:ext cx="3205586" cy="320558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1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423" y="4536252"/>
            <a:ext cx="1773982" cy="19364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73" y="5402294"/>
            <a:ext cx="1243193" cy="1264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93" y="4977824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7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2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208722" y="159027"/>
            <a:ext cx="11767930" cy="6549886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92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4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63DF104E-68D0-0D78-8C82-79D7BD3546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1" name="Hình chữ nhật: Góc Tròn 6">
            <a:extLst>
              <a:ext uri="{FF2B5EF4-FFF2-40B4-BE49-F238E27FC236}">
                <a16:creationId xmlns:a16="http://schemas.microsoft.com/office/drawing/2014/main" id="{0D3132F8-5B1C-BBBA-43C6-C158E8C68E50}"/>
              </a:ext>
            </a:extLst>
          </p:cNvPr>
          <p:cNvSpPr/>
          <p:nvPr userDrawn="1"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01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0BD14-C576-14F8-C0DD-8D09F20D3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E12F2B-D341-8E8D-63F1-BD0809CD8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917C7-BF96-9701-8485-419B53D6A2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06654-0029-F55B-1759-7A9EEA2B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40440-68FE-6B68-493B-9B086EDB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491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B74FE-4688-EE83-E42F-ED512D9F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DEF7F-ACF8-3521-BE15-9B6249C5F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C0135-941D-4C3A-92F9-7B4C91E50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F6F62-E334-A3E3-62B2-58DCC7D3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7424D-C4C2-6BFE-B4DB-50A4C359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92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B1AB5-3C34-5AC4-C969-7A481D86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24947-69CD-2D37-8D04-F2AC6DA89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F6DB8-76F3-1103-F771-A241BEB6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DEE86-45B1-7EAB-938D-6F340F39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8F711-3516-0DED-C3FE-A5F1FF58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77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3012B-26C9-6BE3-8391-A1993E75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9282D-30D1-97B8-997B-CFB704D0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4BC96A-0F42-9C60-7CB3-0D757E4A2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5914C-14C1-51BD-13E8-C7AA06BC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60203-7455-B504-8F9E-131420D9C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CC169-825F-D151-24B9-44DB7FDB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9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B2034-1299-44FE-E0AD-AB10194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E8AA3-E701-4283-D2B6-31F3C4AB1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3F912-BF78-ED1A-0D4E-15356E9F0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9F3D48-8468-B4F2-8673-43336F597D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EC658B-5912-1C9D-5D57-6757F66B2A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47D4B-A813-D9D4-B3DB-F60AE2DD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43F98-B587-A674-8241-4498340AE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8CB4AB-9631-15FC-E0B6-D463D108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993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AC307-F3FA-38CC-03F2-1E1905F3A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E9E7B5-6002-5E00-4A12-6F8163A82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7C784-6275-06A9-E885-E36D2178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6E4E5-26FD-20D0-7827-C160939F8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447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E4F0B0-D446-AE3C-5A11-1E841DBBE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B1A62-C76C-2B2E-09E6-5D4632141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DA849-EAD1-327D-79D3-417A371D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074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7CCC-C01C-386A-5F80-EB54DF40D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670B6-9AD7-095E-E5B4-44FF6EA6A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08C7E-3123-C72F-B851-E4D82A350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496CA-972D-8539-CDBC-F8FD5F81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EEAA3-0B50-7204-FABA-CC231072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9822B-786C-C972-C242-D33326A2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600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6C523-48E4-6B5F-FA1E-1064675D8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D0E2E-6BB5-9AE2-2CAF-347C00FC1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540FD-4949-5AF0-DB52-74018A477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521E3-5A3E-0CEF-5B54-57843B425B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EC2DF-B55D-1A81-069E-27061782F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CE463-AE8E-3B16-C06C-F8081ED5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60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59A019BD-0C3E-3559-86D5-7E0094DB1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225326C0-C054-C5F3-E032-CE00A83CDCDE}"/>
              </a:ext>
            </a:extLst>
          </p:cNvPr>
          <p:cNvSpPr/>
          <p:nvPr userDrawn="1"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F60F9-D159-C820-927A-121F040C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6D9A55-A9CC-5455-4B5C-04D14A417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27F56-E9BA-9CF1-21B4-674DF51F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9064B-3695-6739-5C5E-A55B0AA69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BB2B7-356F-3D68-05B7-B8873E58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136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DD2BDD-8DE8-E417-D829-7CC88DF3C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3DA34-A72D-CC52-2932-AA95AC924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3545B-B568-56C9-522F-0B5A11DA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4A8FE-4919-0EDD-0011-CC1FD80CF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A85B7-D435-1B63-81BC-2D9634E51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51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4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0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7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7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5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6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8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1FE6343B-B9AE-F5EE-E199-0B90183AFA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328F6ADE-6970-03E5-5DBB-D6991DB72D7D}"/>
              </a:ext>
            </a:extLst>
          </p:cNvPr>
          <p:cNvSpPr/>
          <p:nvPr userDrawn="1"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4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2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6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4.jp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7031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4CB61D5F-86DF-FE8E-0E5F-0A15FC12E27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2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908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A1D234-1CE3-9C67-D438-72490BC61B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8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15.png"/><Relationship Id="rId4" Type="http://schemas.openxmlformats.org/officeDocument/2006/relationships/image" Target="../media/image46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e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6.png"/><Relationship Id="rId12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47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9.png"/><Relationship Id="rId1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4.jpe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6.png"/><Relationship Id="rId12" Type="http://schemas.openxmlformats.org/officeDocument/2006/relationships/image" Target="../media/image5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52.png"/><Relationship Id="rId5" Type="http://schemas.openxmlformats.org/officeDocument/2006/relationships/audio" Target="../media/audio2.wav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9.png"/><Relationship Id="rId7" Type="http://schemas.openxmlformats.org/officeDocument/2006/relationships/image" Target="../media/image27.gif"/><Relationship Id="rId12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4.xml"/><Relationship Id="rId11" Type="http://schemas.openxmlformats.org/officeDocument/2006/relationships/image" Target="../media/image28.gif"/><Relationship Id="rId5" Type="http://schemas.openxmlformats.org/officeDocument/2006/relationships/image" Target="../media/image31.png"/><Relationship Id="rId10" Type="http://schemas.openxmlformats.org/officeDocument/2006/relationships/slide" Target="slide6.xml"/><Relationship Id="rId4" Type="http://schemas.openxmlformats.org/officeDocument/2006/relationships/image" Target="../media/image30.png"/><Relationship Id="rId9" Type="http://schemas.openxmlformats.org/officeDocument/2006/relationships/image" Target="../media/image2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9CB99-D3C9-7030-58B7-6B4095A08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0" y="1597826"/>
            <a:ext cx="11223709" cy="2024047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609D90-C459-4052-84CE-A80D995CB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507" y="143074"/>
            <a:ext cx="1708507" cy="17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94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2">
            <a:extLst>
              <a:ext uri="{FF2B5EF4-FFF2-40B4-BE49-F238E27FC236}">
                <a16:creationId xmlns:a16="http://schemas.microsoft.com/office/drawing/2014/main" id="{0CBABD1D-F4FF-4E27-B165-F5000081D5EB}"/>
              </a:ext>
            </a:extLst>
          </p:cNvPr>
          <p:cNvSpPr/>
          <p:nvPr/>
        </p:nvSpPr>
        <p:spPr>
          <a:xfrm>
            <a:off x="1548632" y="383350"/>
            <a:ext cx="1411543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0810E9B-EC11-4A0C-AEF5-139D8D45A9BC}"/>
              </a:ext>
            </a:extLst>
          </p:cNvPr>
          <p:cNvGrpSpPr/>
          <p:nvPr/>
        </p:nvGrpSpPr>
        <p:grpSpPr>
          <a:xfrm>
            <a:off x="930678" y="243868"/>
            <a:ext cx="10150610" cy="1224181"/>
            <a:chOff x="1183343" y="1379686"/>
            <a:chExt cx="10150610" cy="122418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192A1C5-5AA9-48F1-9748-16880DBA7F39}"/>
                </a:ext>
              </a:extLst>
            </p:cNvPr>
            <p:cNvSpPr txBox="1"/>
            <p:nvPr/>
          </p:nvSpPr>
          <p:spPr>
            <a:xfrm>
              <a:off x="1888087" y="1379686"/>
              <a:ext cx="9445866" cy="12241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Đ</a:t>
              </a:r>
              <a:r>
                <a:rPr lang="en-US" sz="2800" dirty="0"/>
                <a:t> / S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Ảnh</a:t>
              </a:r>
              <a:r>
                <a:rPr lang="en-US" sz="2400" dirty="0"/>
                <a:t> </a:t>
              </a:r>
              <a:r>
                <a:rPr lang="en-US" sz="2400" dirty="0" err="1"/>
                <a:t>thẻ</a:t>
              </a:r>
              <a:r>
                <a:rPr lang="en-US" sz="2400" dirty="0"/>
                <a:t> </a:t>
              </a:r>
              <a:r>
                <a:rPr lang="en-US" sz="2400" dirty="0" err="1"/>
                <a:t>của</a:t>
              </a:r>
              <a:r>
                <a:rPr lang="en-US" sz="2400" dirty="0"/>
                <a:t> </a:t>
              </a:r>
              <a:r>
                <a:rPr lang="en-US" sz="2400" dirty="0" err="1"/>
                <a:t>mỗi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đã</a:t>
              </a:r>
              <a:r>
                <a:rPr lang="en-US" sz="2400" dirty="0"/>
                <a:t> </a:t>
              </a:r>
              <a:r>
                <a:rPr lang="en-US" sz="2400" dirty="0" err="1"/>
                <a:t>che</a:t>
              </a:r>
              <a:r>
                <a:rPr lang="en-US" sz="2400" dirty="0"/>
                <a:t> </a:t>
              </a:r>
              <a:r>
                <a:rPr lang="en-US" sz="2400" dirty="0" err="1"/>
                <a:t>một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trên</a:t>
              </a:r>
              <a:r>
                <a:rPr lang="en-US" sz="2400" dirty="0"/>
                <a:t> </a:t>
              </a:r>
              <a:r>
                <a:rPr lang="en-US" sz="2400" dirty="0" err="1"/>
                <a:t>tia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dưới</a:t>
              </a:r>
              <a:r>
                <a:rPr lang="en-US" sz="2400" dirty="0"/>
                <a:t> </a:t>
              </a:r>
              <a:r>
                <a:rPr lang="en-US" sz="2400" dirty="0" err="1"/>
                <a:t>đây</a:t>
              </a:r>
              <a:r>
                <a:rPr lang="en-US" sz="2400" dirty="0"/>
                <a:t>: 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877A1CA-B44D-41D7-9411-82075A7325D9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429E031-B7E3-4DA3-BD8B-66AD005BFF14}"/>
              </a:ext>
            </a:extLst>
          </p:cNvPr>
          <p:cNvGrpSpPr/>
          <p:nvPr/>
        </p:nvGrpSpPr>
        <p:grpSpPr>
          <a:xfrm>
            <a:off x="1106980" y="2603729"/>
            <a:ext cx="9972500" cy="825255"/>
            <a:chOff x="1131714" y="2591928"/>
            <a:chExt cx="8190855" cy="67782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7489DB9-832F-4942-9AD4-D6850AB3DEDC}"/>
                </a:ext>
              </a:extLst>
            </p:cNvPr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18168C07-36BB-4285-A092-58C193B526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C1AACAA-2F30-4E3F-A1F9-ABFA6DDFD3FB}"/>
                  </a:ext>
                </a:extLst>
              </p:cNvPr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CC48854-6F43-4D09-A2B4-2BB33C95C76E}"/>
                  </a:ext>
                </a:extLst>
              </p:cNvPr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E45DB74C-2393-4BFE-A13B-CB17AF484293}"/>
                  </a:ext>
                </a:extLst>
              </p:cNvPr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94B1D96-F186-43AA-B719-BFF0AC4CA165}"/>
                  </a:ext>
                </a:extLst>
              </p:cNvPr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366A7C58-F9C6-4283-B21D-D3BA850EAA3D}"/>
                  </a:ext>
                </a:extLst>
              </p:cNvPr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8F76BD4-6BD3-43B3-B7EE-0564A3D5C0EF}"/>
                  </a:ext>
                </a:extLst>
              </p:cNvPr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1DB44EA-3884-44DA-8623-1D2808D4FD9D}"/>
                  </a:ext>
                </a:extLst>
              </p:cNvPr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C95E6C0A-60B6-42B1-92CD-67104D1FC80D}"/>
                  </a:ext>
                </a:extLst>
              </p:cNvPr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6674E34C-281D-4706-B6B7-15CA324249F4}"/>
                  </a:ext>
                </a:extLst>
              </p:cNvPr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9F75875-41A7-4C04-B66F-14CEE609539C}"/>
                  </a:ext>
                </a:extLst>
              </p:cNvPr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F300E0B-1455-4401-93F1-380D43A9E717}"/>
                </a:ext>
              </a:extLst>
            </p:cNvPr>
            <p:cNvSpPr txBox="1"/>
            <p:nvPr/>
          </p:nvSpPr>
          <p:spPr>
            <a:xfrm>
              <a:off x="1268603" y="259192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358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39CC544-2FD7-4C38-BBF9-50A70B4BD028}"/>
                </a:ext>
              </a:extLst>
            </p:cNvPr>
            <p:cNvSpPr txBox="1"/>
            <p:nvPr/>
          </p:nvSpPr>
          <p:spPr>
            <a:xfrm>
              <a:off x="1989918" y="259192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359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0E72E1D-301B-4352-9561-95B28CD152C7}"/>
                </a:ext>
              </a:extLst>
            </p:cNvPr>
            <p:cNvSpPr txBox="1"/>
            <p:nvPr/>
          </p:nvSpPr>
          <p:spPr>
            <a:xfrm>
              <a:off x="2734454" y="259516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5D43776-F7D6-4AAA-A0E2-A078DFC3A5D2}"/>
                </a:ext>
              </a:extLst>
            </p:cNvPr>
            <p:cNvSpPr txBox="1"/>
            <p:nvPr/>
          </p:nvSpPr>
          <p:spPr>
            <a:xfrm>
              <a:off x="3542506" y="2591928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8D96AC6-54C3-4F42-A26F-B28E636FEF29}"/>
                </a:ext>
              </a:extLst>
            </p:cNvPr>
            <p:cNvSpPr txBox="1"/>
            <p:nvPr/>
          </p:nvSpPr>
          <p:spPr>
            <a:xfrm>
              <a:off x="4300499" y="2595164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362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9723534-6B60-465C-A9E1-E0C15E23ACCE}"/>
                </a:ext>
              </a:extLst>
            </p:cNvPr>
            <p:cNvSpPr txBox="1"/>
            <p:nvPr/>
          </p:nvSpPr>
          <p:spPr>
            <a:xfrm>
              <a:off x="5062024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363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56E48EA-668C-4D7B-B9C9-B6F1B7C4F87C}"/>
                </a:ext>
              </a:extLst>
            </p:cNvPr>
            <p:cNvSpPr txBox="1"/>
            <p:nvPr/>
          </p:nvSpPr>
          <p:spPr>
            <a:xfrm>
              <a:off x="5806567" y="2595164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364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9F7EC90-EB2D-4848-949A-B9F9A7FCF8C4}"/>
                </a:ext>
              </a:extLst>
            </p:cNvPr>
            <p:cNvSpPr txBox="1"/>
            <p:nvPr/>
          </p:nvSpPr>
          <p:spPr>
            <a:xfrm>
              <a:off x="6568093" y="2591929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365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C53FBF7-3DA6-46DF-AFFA-DF6A29BA1445}"/>
                </a:ext>
              </a:extLst>
            </p:cNvPr>
            <p:cNvSpPr txBox="1"/>
            <p:nvPr/>
          </p:nvSpPr>
          <p:spPr>
            <a:xfrm>
              <a:off x="7361473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366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8B6091D-3D0F-49E9-98CB-CB547576890F}"/>
                </a:ext>
              </a:extLst>
            </p:cNvPr>
            <p:cNvSpPr txBox="1"/>
            <p:nvPr/>
          </p:nvSpPr>
          <p:spPr>
            <a:xfrm>
              <a:off x="8044511" y="2595166"/>
              <a:ext cx="708761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367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55B3F8FC-E58D-4ED0-9713-36D35FF59B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/>
        </p:blipFill>
        <p:spPr>
          <a:xfrm>
            <a:off x="2974605" y="1922790"/>
            <a:ext cx="1008473" cy="115732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3916AF2-15D0-428D-AA1E-DCCC1140F7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/>
        </p:blipFill>
        <p:spPr>
          <a:xfrm>
            <a:off x="4854728" y="1931088"/>
            <a:ext cx="984679" cy="115964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AB0C868-DB45-4FCE-A746-5F049D89E9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/>
        </p:blipFill>
        <p:spPr>
          <a:xfrm>
            <a:off x="5801432" y="1931088"/>
            <a:ext cx="940977" cy="115964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BE1194B-1574-4937-AEF2-8BCFF4D76C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/>
        </p:blipFill>
        <p:spPr>
          <a:xfrm>
            <a:off x="8530809" y="1920469"/>
            <a:ext cx="992614" cy="1159648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7596C0D5-A1DD-4797-8C50-A64A16C231BD}"/>
              </a:ext>
            </a:extLst>
          </p:cNvPr>
          <p:cNvGrpSpPr/>
          <p:nvPr/>
        </p:nvGrpSpPr>
        <p:grpSpPr>
          <a:xfrm>
            <a:off x="1049244" y="3417994"/>
            <a:ext cx="6725743" cy="3619132"/>
            <a:chOff x="1049244" y="3417994"/>
            <a:chExt cx="6725743" cy="3619132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5E4684D-1E34-48BA-B6AD-DD0BD756BFA2}"/>
                </a:ext>
              </a:extLst>
            </p:cNvPr>
            <p:cNvSpPr txBox="1"/>
            <p:nvPr/>
          </p:nvSpPr>
          <p:spPr>
            <a:xfrm>
              <a:off x="1049244" y="3417994"/>
              <a:ext cx="5894562" cy="3619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2600" dirty="0"/>
                <a:t>Trong các số đã che đi: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r>
                <a:rPr lang="en-VN" sz="2600" dirty="0"/>
                <a:t>Ảnh thẻ của Nam che số lớn nhất.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Rô-bốt che số lớn nhất.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Việt che số 360.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Mai che số 362.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endParaRPr lang="en-VN" sz="2600" dirty="0"/>
            </a:p>
          </p:txBody>
        </p:sp>
        <p:sp>
          <p:nvSpPr>
            <p:cNvPr id="76" name="Rounded Rectangle 34">
              <a:extLst>
                <a:ext uri="{FF2B5EF4-FFF2-40B4-BE49-F238E27FC236}">
                  <a16:creationId xmlns:a16="http://schemas.microsoft.com/office/drawing/2014/main" id="{559F697E-A2FF-4FBE-AF4D-87E4BEF0A5C9}"/>
                </a:ext>
              </a:extLst>
            </p:cNvPr>
            <p:cNvSpPr/>
            <p:nvPr/>
          </p:nvSpPr>
          <p:spPr>
            <a:xfrm>
              <a:off x="7165041" y="3884974"/>
              <a:ext cx="589850" cy="6455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77" name="Rounded Rectangle 35">
              <a:extLst>
                <a:ext uri="{FF2B5EF4-FFF2-40B4-BE49-F238E27FC236}">
                  <a16:creationId xmlns:a16="http://schemas.microsoft.com/office/drawing/2014/main" id="{E2BB1D56-191E-4E86-9EC4-F32765CF7D47}"/>
                </a:ext>
              </a:extLst>
            </p:cNvPr>
            <p:cNvSpPr/>
            <p:nvPr/>
          </p:nvSpPr>
          <p:spPr>
            <a:xfrm>
              <a:off x="7172789" y="4584051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78" name="Rounded Rectangle 36">
              <a:extLst>
                <a:ext uri="{FF2B5EF4-FFF2-40B4-BE49-F238E27FC236}">
                  <a16:creationId xmlns:a16="http://schemas.microsoft.com/office/drawing/2014/main" id="{F4B25E29-494E-49AC-AFBD-79295D443849}"/>
                </a:ext>
              </a:extLst>
            </p:cNvPr>
            <p:cNvSpPr/>
            <p:nvPr/>
          </p:nvSpPr>
          <p:spPr>
            <a:xfrm>
              <a:off x="7185137" y="521007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79" name="Rounded Rectangle 37">
              <a:extLst>
                <a:ext uri="{FF2B5EF4-FFF2-40B4-BE49-F238E27FC236}">
                  <a16:creationId xmlns:a16="http://schemas.microsoft.com/office/drawing/2014/main" id="{3695787A-C943-4FD2-8463-133DA4620DC0}"/>
                </a:ext>
              </a:extLst>
            </p:cNvPr>
            <p:cNvSpPr/>
            <p:nvPr/>
          </p:nvSpPr>
          <p:spPr>
            <a:xfrm>
              <a:off x="7182837" y="5846145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37295391-F4C0-414B-AB15-2B68F477A023}"/>
              </a:ext>
            </a:extLst>
          </p:cNvPr>
          <p:cNvSpPr txBox="1"/>
          <p:nvPr/>
        </p:nvSpPr>
        <p:spPr>
          <a:xfrm>
            <a:off x="7240822" y="3956386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85CC88E-CC74-428D-B8CD-1E0C923F232F}"/>
              </a:ext>
            </a:extLst>
          </p:cNvPr>
          <p:cNvSpPr txBox="1"/>
          <p:nvPr/>
        </p:nvSpPr>
        <p:spPr>
          <a:xfrm>
            <a:off x="7255812" y="4602157"/>
            <a:ext cx="4619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EC68D9B-EBE2-4767-9204-CDE673C59B8F}"/>
              </a:ext>
            </a:extLst>
          </p:cNvPr>
          <p:cNvSpPr txBox="1"/>
          <p:nvPr/>
        </p:nvSpPr>
        <p:spPr>
          <a:xfrm>
            <a:off x="7254809" y="5232463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5040746-584F-4ACE-9BEC-1601FE013DA6}"/>
              </a:ext>
            </a:extLst>
          </p:cNvPr>
          <p:cNvSpPr txBox="1"/>
          <p:nvPr/>
        </p:nvSpPr>
        <p:spPr>
          <a:xfrm>
            <a:off x="7254809" y="5878234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00039 -0.10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00039 -0.1076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00039 -0.1076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00039 -0.1076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3915A55-2FA9-4DA6-960D-69CA6AD96889}"/>
              </a:ext>
            </a:extLst>
          </p:cNvPr>
          <p:cNvGrpSpPr/>
          <p:nvPr/>
        </p:nvGrpSpPr>
        <p:grpSpPr>
          <a:xfrm>
            <a:off x="951569" y="392382"/>
            <a:ext cx="10097998" cy="660528"/>
            <a:chOff x="1183343" y="1374364"/>
            <a:chExt cx="10097998" cy="6605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40C1E8-B325-45ED-9F46-55EA45D021AF}"/>
                </a:ext>
              </a:extLst>
            </p:cNvPr>
            <p:cNvSpPr txBox="1"/>
            <p:nvPr/>
          </p:nvSpPr>
          <p:spPr>
            <a:xfrm>
              <a:off x="1835475" y="1374364"/>
              <a:ext cx="9445866" cy="65877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FED441F-B3B9-42FF-AD0E-B30FAA525F34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2204D20-5699-4A2E-BD01-06CAEA5A5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32" b="98867" l="3593" r="97006">
                        <a14:foregroundMark x1="5788" y1="63456" x2="5788" y2="63456"/>
                        <a14:foregroundMark x1="5589" y1="66006" x2="5589" y2="66006"/>
                        <a14:foregroundMark x1="22355" y1="91218" x2="28543" y2="91218"/>
                        <a14:foregroundMark x1="21557" y1="97450" x2="21557" y2="98867"/>
                        <a14:foregroundMark x1="59681" y1="90935" x2="59681" y2="90935"/>
                        <a14:foregroundMark x1="59681" y1="91501" x2="59681" y2="93768"/>
                        <a14:foregroundMark x1="65669" y1="87252" x2="65669" y2="87252"/>
                        <a14:foregroundMark x1="65669" y1="87252" x2="80040" y2="82436"/>
                        <a14:foregroundMark x1="80040" y1="82153" x2="70060" y2="79320"/>
                        <a14:foregroundMark x1="70060" y1="79320" x2="64271" y2="73371"/>
                        <a14:foregroundMark x1="64271" y1="73088" x2="80439" y2="73938"/>
                        <a14:foregroundMark x1="80439" y1="73938" x2="81038" y2="74221"/>
                        <a14:foregroundMark x1="81038" y1="73938" x2="85230" y2="81303"/>
                        <a14:foregroundMark x1="85230" y1="80737" x2="85230" y2="78754"/>
                        <a14:foregroundMark x1="85230" y1="78470" x2="78244" y2="73088"/>
                        <a14:foregroundMark x1="78244" y1="73088" x2="74052" y2="72805"/>
                        <a14:foregroundMark x1="61477" y1="87819" x2="69261" y2="88102"/>
                        <a14:foregroundMark x1="69261" y1="88102" x2="76647" y2="87252"/>
                        <a14:foregroundMark x1="79441" y1="86119" x2="84232" y2="84419"/>
                        <a14:foregroundMark x1="85230" y1="83569" x2="86627" y2="80453"/>
                        <a14:foregroundMark x1="54890" y1="28895" x2="66667" y2="28612"/>
                        <a14:foregroundMark x1="66667" y1="28329" x2="56287" y2="26062"/>
                        <a14:foregroundMark x1="87824" y1="34278" x2="93413" y2="27479"/>
                        <a14:foregroundMark x1="93413" y1="27479" x2="93413" y2="27479"/>
                        <a14:foregroundMark x1="97006" y1="22096" x2="97006" y2="22096"/>
                        <a14:foregroundMark x1="4990" y1="65439" x2="4990" y2="65439"/>
                        <a14:foregroundMark x1="3593" y1="44759" x2="3593" y2="44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51" y="3518940"/>
            <a:ext cx="4164580" cy="29343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5B534AA-43A3-49D0-91E7-4EAA1E29D33E}"/>
              </a:ext>
            </a:extLst>
          </p:cNvPr>
          <p:cNvSpPr txBox="1"/>
          <p:nvPr/>
        </p:nvSpPr>
        <p:spPr>
          <a:xfrm>
            <a:off x="1109204" y="1277030"/>
            <a:ext cx="5168403" cy="3169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VN" sz="2600" dirty="0"/>
              <a:t>Số liền trước của 680 là: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VN" sz="2600" dirty="0"/>
              <a:t>Số liền sau của 999 là: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VN" sz="2600" dirty="0"/>
              <a:t>Số 599 là số liền trước của số: 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VN" sz="2600" dirty="0"/>
              <a:t>Số 800 là số liền sau của số: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30BBA6-CC53-4B21-8D45-8D08B46C9CA7}"/>
              </a:ext>
            </a:extLst>
          </p:cNvPr>
          <p:cNvSpPr txBox="1"/>
          <p:nvPr/>
        </p:nvSpPr>
        <p:spPr>
          <a:xfrm>
            <a:off x="5241081" y="1543218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679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CC1A47-0355-40E2-A8EB-67675ABD48E4}"/>
              </a:ext>
            </a:extLst>
          </p:cNvPr>
          <p:cNvSpPr txBox="1"/>
          <p:nvPr/>
        </p:nvSpPr>
        <p:spPr>
          <a:xfrm>
            <a:off x="5241080" y="2332626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EFEBC4-D26C-4A73-925C-AABC7F0A37A1}"/>
              </a:ext>
            </a:extLst>
          </p:cNvPr>
          <p:cNvSpPr txBox="1"/>
          <p:nvPr/>
        </p:nvSpPr>
        <p:spPr>
          <a:xfrm>
            <a:off x="6171030" y="3127722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BAFF4D-BAA1-4647-B354-3436EDB9C81A}"/>
              </a:ext>
            </a:extLst>
          </p:cNvPr>
          <p:cNvSpPr txBox="1"/>
          <p:nvPr/>
        </p:nvSpPr>
        <p:spPr>
          <a:xfrm>
            <a:off x="6026874" y="3911442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799</a:t>
            </a:r>
          </a:p>
        </p:txBody>
      </p:sp>
    </p:spTree>
    <p:extLst>
      <p:ext uri="{BB962C8B-B14F-4D97-AF65-F5344CB8AC3E}">
        <p14:creationId xmlns:p14="http://schemas.microsoft.com/office/powerpoint/2010/main" val="1688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A7E4E9D-735E-4ED1-8C88-C637438DDEE0}"/>
              </a:ext>
            </a:extLst>
          </p:cNvPr>
          <p:cNvGrpSpPr/>
          <p:nvPr/>
        </p:nvGrpSpPr>
        <p:grpSpPr>
          <a:xfrm>
            <a:off x="930678" y="104096"/>
            <a:ext cx="10135619" cy="660068"/>
            <a:chOff x="1183343" y="1374824"/>
            <a:chExt cx="10135619" cy="66006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A73EC0-328C-446E-B170-D936D43E8DAB}"/>
                </a:ext>
              </a:extLst>
            </p:cNvPr>
            <p:cNvSpPr txBox="1"/>
            <p:nvPr/>
          </p:nvSpPr>
          <p:spPr>
            <a:xfrm>
              <a:off x="1873096" y="1374824"/>
              <a:ext cx="9445866" cy="65877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Rô-bốt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Nam </a:t>
              </a:r>
              <a:r>
                <a:rPr lang="en-US" sz="2800" dirty="0" err="1"/>
                <a:t>tặng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bức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85AD4C0-D0B2-4F0E-8DE9-D565FCDACD3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DCD9EE22-0752-4BD6-976E-252F7998D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56" y="762866"/>
            <a:ext cx="7588007" cy="385410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30A0AB1-D2CF-4C24-B336-26937FF7BDC5}"/>
              </a:ext>
            </a:extLst>
          </p:cNvPr>
          <p:cNvSpPr txBox="1"/>
          <p:nvPr/>
        </p:nvSpPr>
        <p:spPr>
          <a:xfrm>
            <a:off x="865721" y="4616972"/>
            <a:ext cx="10361912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VN" sz="2400" dirty="0"/>
              <a:t>Rô-bốt muốn tô màu đỏ cho những quả ghi số lớn hơn 365, màu xanh cho những quả ghi số bé hơn 365. Hỏi:</a:t>
            </a:r>
          </a:p>
          <a:p>
            <a:pPr marL="457200" indent="-457200">
              <a:lnSpc>
                <a:spcPct val="120000"/>
              </a:lnSpc>
              <a:buAutoNum type="alphaLcParenR"/>
            </a:pPr>
            <a:r>
              <a:rPr lang="en-VN" sz="2400" dirty="0"/>
              <a:t>Có bao nhiêu quả sẽ được tô màu đỏ?</a:t>
            </a:r>
          </a:p>
          <a:p>
            <a:pPr marL="457200" indent="-457200">
              <a:lnSpc>
                <a:spcPct val="120000"/>
              </a:lnSpc>
              <a:buAutoNum type="alphaLcParenR"/>
            </a:pPr>
            <a:r>
              <a:rPr lang="en-VN" sz="2400" dirty="0"/>
              <a:t>Có bao nhiêu quả sẽ được tô màu xanh?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D9F751-4DFE-46E4-A72F-2EA4719714BE}"/>
              </a:ext>
            </a:extLst>
          </p:cNvPr>
          <p:cNvCxnSpPr>
            <a:cxnSpLocks/>
          </p:cNvCxnSpPr>
          <p:nvPr/>
        </p:nvCxnSpPr>
        <p:spPr>
          <a:xfrm>
            <a:off x="3769360" y="5040939"/>
            <a:ext cx="4831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5C893A-7F64-4B1D-A23E-582B4A6874AD}"/>
              </a:ext>
            </a:extLst>
          </p:cNvPr>
          <p:cNvCxnSpPr>
            <a:cxnSpLocks/>
          </p:cNvCxnSpPr>
          <p:nvPr/>
        </p:nvCxnSpPr>
        <p:spPr>
          <a:xfrm>
            <a:off x="7243282" y="5061259"/>
            <a:ext cx="17058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10">
            <a:extLst>
              <a:ext uri="{FF2B5EF4-FFF2-40B4-BE49-F238E27FC236}">
                <a16:creationId xmlns:a16="http://schemas.microsoft.com/office/drawing/2014/main" id="{7DC2980D-A57D-4188-9C8A-B561ACEB00E0}"/>
              </a:ext>
            </a:extLst>
          </p:cNvPr>
          <p:cNvSpPr/>
          <p:nvPr/>
        </p:nvSpPr>
        <p:spPr>
          <a:xfrm>
            <a:off x="5186969" y="227059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391</a:t>
            </a:r>
          </a:p>
        </p:txBody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9B40E31C-A325-4F87-8AA5-82900503FF4B}"/>
              </a:ext>
            </a:extLst>
          </p:cNvPr>
          <p:cNvSpPr/>
          <p:nvPr/>
        </p:nvSpPr>
        <p:spPr>
          <a:xfrm>
            <a:off x="483709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367</a:t>
            </a:r>
          </a:p>
        </p:txBody>
      </p:sp>
      <p:sp>
        <p:nvSpPr>
          <p:cNvPr id="33" name="Freeform 12">
            <a:extLst>
              <a:ext uri="{FF2B5EF4-FFF2-40B4-BE49-F238E27FC236}">
                <a16:creationId xmlns:a16="http://schemas.microsoft.com/office/drawing/2014/main" id="{46EF6E1F-1B7A-4758-8770-234D89E3CD6A}"/>
              </a:ext>
            </a:extLst>
          </p:cNvPr>
          <p:cNvSpPr/>
          <p:nvPr/>
        </p:nvSpPr>
        <p:spPr>
          <a:xfrm>
            <a:off x="585994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400" dirty="0">
                <a:solidFill>
                  <a:schemeClr val="tx1"/>
                </a:solidFill>
              </a:rPr>
              <a:t>99</a:t>
            </a:r>
          </a:p>
        </p:txBody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9D749BD6-FB59-47FC-AD30-9FF6D5115B37}"/>
              </a:ext>
            </a:extLst>
          </p:cNvPr>
          <p:cNvSpPr/>
          <p:nvPr/>
        </p:nvSpPr>
        <p:spPr>
          <a:xfrm>
            <a:off x="6908679" y="131289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408</a:t>
            </a:r>
          </a:p>
        </p:txBody>
      </p:sp>
      <p:sp>
        <p:nvSpPr>
          <p:cNvPr id="35" name="Freeform 14">
            <a:extLst>
              <a:ext uri="{FF2B5EF4-FFF2-40B4-BE49-F238E27FC236}">
                <a16:creationId xmlns:a16="http://schemas.microsoft.com/office/drawing/2014/main" id="{55AC0E87-C0B6-48B4-AA0F-035B5670F79A}"/>
              </a:ext>
            </a:extLst>
          </p:cNvPr>
          <p:cNvSpPr/>
          <p:nvPr/>
        </p:nvSpPr>
        <p:spPr>
          <a:xfrm>
            <a:off x="6908679" y="1984546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281</a:t>
            </a:r>
          </a:p>
        </p:txBody>
      </p:sp>
      <p:sp>
        <p:nvSpPr>
          <p:cNvPr id="36" name="Freeform 15">
            <a:extLst>
              <a:ext uri="{FF2B5EF4-FFF2-40B4-BE49-F238E27FC236}">
                <a16:creationId xmlns:a16="http://schemas.microsoft.com/office/drawing/2014/main" id="{F1384ABB-B0C9-4363-8D0E-CA6A028753B9}"/>
              </a:ext>
            </a:extLst>
          </p:cNvPr>
          <p:cNvSpPr/>
          <p:nvPr/>
        </p:nvSpPr>
        <p:spPr>
          <a:xfrm>
            <a:off x="3866495" y="1414539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198</a:t>
            </a:r>
          </a:p>
        </p:txBody>
      </p:sp>
      <p:sp>
        <p:nvSpPr>
          <p:cNvPr id="37" name="Freeform 16">
            <a:extLst>
              <a:ext uri="{FF2B5EF4-FFF2-40B4-BE49-F238E27FC236}">
                <a16:creationId xmlns:a16="http://schemas.microsoft.com/office/drawing/2014/main" id="{EF45C516-E383-4BC1-96D1-EDAF3F2EFD5E}"/>
              </a:ext>
            </a:extLst>
          </p:cNvPr>
          <p:cNvSpPr/>
          <p:nvPr/>
        </p:nvSpPr>
        <p:spPr>
          <a:xfrm>
            <a:off x="4326114" y="2046410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600</a:t>
            </a:r>
          </a:p>
        </p:txBody>
      </p:sp>
      <p:sp>
        <p:nvSpPr>
          <p:cNvPr id="38" name="Freeform 17">
            <a:extLst>
              <a:ext uri="{FF2B5EF4-FFF2-40B4-BE49-F238E27FC236}">
                <a16:creationId xmlns:a16="http://schemas.microsoft.com/office/drawing/2014/main" id="{A177A9E9-46D7-49DB-93EA-74F253F271CA}"/>
              </a:ext>
            </a:extLst>
          </p:cNvPr>
          <p:cNvSpPr/>
          <p:nvPr/>
        </p:nvSpPr>
        <p:spPr>
          <a:xfrm>
            <a:off x="6021996" y="220723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486</a:t>
            </a:r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667A87E4-B874-4584-87E5-DA83FC74A248}"/>
              </a:ext>
            </a:extLst>
          </p:cNvPr>
          <p:cNvSpPr/>
          <p:nvPr/>
        </p:nvSpPr>
        <p:spPr>
          <a:xfrm rot="20091846">
            <a:off x="3702453" y="3890222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000" dirty="0">
                <a:solidFill>
                  <a:schemeClr val="tx1"/>
                </a:solidFill>
              </a:rPr>
              <a:t>458</a:t>
            </a:r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5A4DCD1A-156D-4CD4-AADA-F796C85791DF}"/>
              </a:ext>
            </a:extLst>
          </p:cNvPr>
          <p:cNvSpPr/>
          <p:nvPr/>
        </p:nvSpPr>
        <p:spPr>
          <a:xfrm rot="3244095">
            <a:off x="6226761" y="3554496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000" dirty="0">
                <a:solidFill>
                  <a:schemeClr val="tx1"/>
                </a:solidFill>
              </a:rPr>
              <a:t>999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01B968-1F13-418C-B889-129DE9CB9024}"/>
              </a:ext>
            </a:extLst>
          </p:cNvPr>
          <p:cNvSpPr txBox="1"/>
          <p:nvPr/>
        </p:nvSpPr>
        <p:spPr>
          <a:xfrm>
            <a:off x="6702271" y="5455195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7 quả 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BE5B79D-E459-4483-96C4-A8664CBB217B}"/>
              </a:ext>
            </a:extLst>
          </p:cNvPr>
          <p:cNvCxnSpPr/>
          <p:nvPr/>
        </p:nvCxnSpPr>
        <p:spPr>
          <a:xfrm>
            <a:off x="9791366" y="5061259"/>
            <a:ext cx="6531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117CB96-FE85-4088-A0F8-8073DB4DD30D}"/>
              </a:ext>
            </a:extLst>
          </p:cNvPr>
          <p:cNvCxnSpPr>
            <a:cxnSpLocks/>
          </p:cNvCxnSpPr>
          <p:nvPr/>
        </p:nvCxnSpPr>
        <p:spPr>
          <a:xfrm>
            <a:off x="3033411" y="5494079"/>
            <a:ext cx="187643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11C6229-1AA0-4B6C-806F-CC0CED032B0C}"/>
              </a:ext>
            </a:extLst>
          </p:cNvPr>
          <p:cNvSpPr txBox="1"/>
          <p:nvPr/>
        </p:nvSpPr>
        <p:spPr>
          <a:xfrm>
            <a:off x="7131794" y="5918098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</a:rPr>
              <a:t>3 quả </a:t>
            </a:r>
          </a:p>
        </p:txBody>
      </p:sp>
      <p:sp>
        <p:nvSpPr>
          <p:cNvPr id="45" name="Folded Corner 25">
            <a:extLst>
              <a:ext uri="{FF2B5EF4-FFF2-40B4-BE49-F238E27FC236}">
                <a16:creationId xmlns:a16="http://schemas.microsoft.com/office/drawing/2014/main" id="{D2EDB516-B670-4901-BB82-5546055726BE}"/>
              </a:ext>
            </a:extLst>
          </p:cNvPr>
          <p:cNvSpPr/>
          <p:nvPr/>
        </p:nvSpPr>
        <p:spPr>
          <a:xfrm>
            <a:off x="10117937" y="0"/>
            <a:ext cx="2074063" cy="2046410"/>
          </a:xfrm>
          <a:prstGeom prst="foldedCorner">
            <a:avLst/>
          </a:prstGeom>
          <a:solidFill>
            <a:srgbClr val="FFF89A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Note:</a:t>
            </a:r>
          </a:p>
          <a:p>
            <a:pPr algn="ctr"/>
            <a:r>
              <a:rPr lang="en-VN" sz="2400" dirty="0">
                <a:solidFill>
                  <a:schemeClr val="tx1"/>
                </a:solidFill>
              </a:rPr>
              <a:t>Ấn vào các quả táo để chuyển màu.</a:t>
            </a:r>
          </a:p>
        </p:txBody>
      </p:sp>
    </p:spTree>
    <p:extLst>
      <p:ext uri="{BB962C8B-B14F-4D97-AF65-F5344CB8AC3E}">
        <p14:creationId xmlns:p14="http://schemas.microsoft.com/office/powerpoint/2010/main" val="29070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8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">
            <a:extLst>
              <a:ext uri="{FF2B5EF4-FFF2-40B4-BE49-F238E27FC236}">
                <a16:creationId xmlns:a16="http://schemas.microsoft.com/office/drawing/2014/main" id="{D9BA3558-3933-480A-B7FD-DF5B8B811004}"/>
              </a:ext>
            </a:extLst>
          </p:cNvPr>
          <p:cNvSpPr/>
          <p:nvPr/>
        </p:nvSpPr>
        <p:spPr>
          <a:xfrm>
            <a:off x="1548632" y="383350"/>
            <a:ext cx="2040107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1E122EB-340D-4DF7-9315-9C1DCD49F6E7}"/>
              </a:ext>
            </a:extLst>
          </p:cNvPr>
          <p:cNvGrpSpPr/>
          <p:nvPr/>
        </p:nvGrpSpPr>
        <p:grpSpPr>
          <a:xfrm>
            <a:off x="930678" y="247800"/>
            <a:ext cx="2834497" cy="658770"/>
            <a:chOff x="1183343" y="1383618"/>
            <a:chExt cx="2834497" cy="65877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825FF3-0D57-4E2E-A91F-DB47AD3D1994}"/>
                </a:ext>
              </a:extLst>
            </p:cNvPr>
            <p:cNvSpPr txBox="1"/>
            <p:nvPr/>
          </p:nvSpPr>
          <p:spPr>
            <a:xfrm>
              <a:off x="1977733" y="1383618"/>
              <a:ext cx="2040107" cy="65877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&gt; , &lt; , = ?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FAF10B0-5E25-4F14-8202-62AC0E128FB9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D0EB00-0B70-45C4-906F-C97EFD6DBAB8}"/>
              </a:ext>
            </a:extLst>
          </p:cNvPr>
          <p:cNvGrpSpPr/>
          <p:nvPr/>
        </p:nvGrpSpPr>
        <p:grpSpPr>
          <a:xfrm>
            <a:off x="930678" y="1406347"/>
            <a:ext cx="10253171" cy="4546217"/>
            <a:chOff x="930678" y="1406347"/>
            <a:chExt cx="10253171" cy="454621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ACE5796-902C-4DD8-8660-C6CAECC46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8" y="1406347"/>
              <a:ext cx="10253171" cy="4546217"/>
            </a:xfrm>
            <a:prstGeom prst="rect">
              <a:avLst/>
            </a:prstGeom>
          </p:spPr>
        </p:pic>
        <p:sp>
          <p:nvSpPr>
            <p:cNvPr id="25" name="Rounded Rectangle 7">
              <a:extLst>
                <a:ext uri="{FF2B5EF4-FFF2-40B4-BE49-F238E27FC236}">
                  <a16:creationId xmlns:a16="http://schemas.microsoft.com/office/drawing/2014/main" id="{EC46C3AB-EEF4-464C-940A-AD4FE118F76B}"/>
                </a:ext>
              </a:extLst>
            </p:cNvPr>
            <p:cNvSpPr/>
            <p:nvPr/>
          </p:nvSpPr>
          <p:spPr>
            <a:xfrm>
              <a:off x="2980960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&gt;</a:t>
              </a:r>
            </a:p>
          </p:txBody>
        </p:sp>
        <p:sp>
          <p:nvSpPr>
            <p:cNvPr id="26" name="Rounded Rectangle 8">
              <a:extLst>
                <a:ext uri="{FF2B5EF4-FFF2-40B4-BE49-F238E27FC236}">
                  <a16:creationId xmlns:a16="http://schemas.microsoft.com/office/drawing/2014/main" id="{E5A0217A-4075-4E37-BFD4-E304FFE542A4}"/>
                </a:ext>
              </a:extLst>
            </p:cNvPr>
            <p:cNvSpPr/>
            <p:nvPr/>
          </p:nvSpPr>
          <p:spPr>
            <a:xfrm>
              <a:off x="2998889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7" name="Rounded Rectangle 9">
              <a:extLst>
                <a:ext uri="{FF2B5EF4-FFF2-40B4-BE49-F238E27FC236}">
                  <a16:creationId xmlns:a16="http://schemas.microsoft.com/office/drawing/2014/main" id="{83B73423-8ADE-49B4-A712-5CF8CC663F54}"/>
                </a:ext>
              </a:extLst>
            </p:cNvPr>
            <p:cNvSpPr/>
            <p:nvPr/>
          </p:nvSpPr>
          <p:spPr>
            <a:xfrm>
              <a:off x="2998889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A7088221-0ACA-4BCA-9E50-216E8C49890F}"/>
                </a:ext>
              </a:extLst>
            </p:cNvPr>
            <p:cNvSpPr/>
            <p:nvPr/>
          </p:nvSpPr>
          <p:spPr>
            <a:xfrm>
              <a:off x="8621192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9" name="Rounded Rectangle 11">
              <a:extLst>
                <a:ext uri="{FF2B5EF4-FFF2-40B4-BE49-F238E27FC236}">
                  <a16:creationId xmlns:a16="http://schemas.microsoft.com/office/drawing/2014/main" id="{D6A0AEA4-F55E-4E7D-93A3-01404DDCC0C4}"/>
                </a:ext>
              </a:extLst>
            </p:cNvPr>
            <p:cNvSpPr/>
            <p:nvPr/>
          </p:nvSpPr>
          <p:spPr>
            <a:xfrm>
              <a:off x="8639121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0" name="Rounded Rectangle 12">
              <a:extLst>
                <a:ext uri="{FF2B5EF4-FFF2-40B4-BE49-F238E27FC236}">
                  <a16:creationId xmlns:a16="http://schemas.microsoft.com/office/drawing/2014/main" id="{5C26737F-3DD1-414A-82E7-059888E70AE8}"/>
                </a:ext>
              </a:extLst>
            </p:cNvPr>
            <p:cNvSpPr/>
            <p:nvPr/>
          </p:nvSpPr>
          <p:spPr>
            <a:xfrm>
              <a:off x="8639121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0D43F38-664A-428D-BCEC-E17696AC860E}"/>
              </a:ext>
            </a:extLst>
          </p:cNvPr>
          <p:cNvSpPr txBox="1"/>
          <p:nvPr/>
        </p:nvSpPr>
        <p:spPr>
          <a:xfrm>
            <a:off x="3089271" y="340839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8D5E25-FB7E-4308-A3D9-3FFEB2F0127F}"/>
              </a:ext>
            </a:extLst>
          </p:cNvPr>
          <p:cNvSpPr txBox="1"/>
          <p:nvPr/>
        </p:nvSpPr>
        <p:spPr>
          <a:xfrm>
            <a:off x="3109321" y="5045975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E9A4DC-2CC1-463C-9C75-A16C46117FF5}"/>
              </a:ext>
            </a:extLst>
          </p:cNvPr>
          <p:cNvSpPr txBox="1"/>
          <p:nvPr/>
        </p:nvSpPr>
        <p:spPr>
          <a:xfrm>
            <a:off x="8729503" y="1901668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0A3CCB-7FCC-4295-976D-24EAAA21135C}"/>
              </a:ext>
            </a:extLst>
          </p:cNvPr>
          <p:cNvSpPr txBox="1"/>
          <p:nvPr/>
        </p:nvSpPr>
        <p:spPr>
          <a:xfrm>
            <a:off x="8742021" y="3402456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A815B6-0852-480F-91B1-CFA76C38B95C}"/>
              </a:ext>
            </a:extLst>
          </p:cNvPr>
          <p:cNvSpPr txBox="1"/>
          <p:nvPr/>
        </p:nvSpPr>
        <p:spPr>
          <a:xfrm>
            <a:off x="8742021" y="504597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0550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F2EEE0-E9E8-A7EA-A894-ABEFE74A4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701" y="2210441"/>
            <a:ext cx="465774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 descr="图片包含 物体&#10;&#10;描述已自动生成">
            <a:extLst>
              <a:ext uri="{FF2B5EF4-FFF2-40B4-BE49-F238E27FC236}">
                <a16:creationId xmlns:a16="http://schemas.microsoft.com/office/drawing/2014/main" id="{50645ABF-7072-5B67-2FB2-4CC1E5E96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" y="2414917"/>
            <a:ext cx="2788628" cy="288035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9EAE87B-CF3B-0E0F-00E6-6D827FC9191A}"/>
              </a:ext>
            </a:extLst>
          </p:cNvPr>
          <p:cNvSpPr/>
          <p:nvPr/>
        </p:nvSpPr>
        <p:spPr>
          <a:xfrm>
            <a:off x="2945219" y="481718"/>
            <a:ext cx="6613451" cy="1933199"/>
          </a:xfrm>
          <a:prstGeom prst="roundRect">
            <a:avLst/>
          </a:prstGeom>
          <a:solidFill>
            <a:srgbClr val="003296"/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E2F2176-A537-EB53-DE21-514DAA0C45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9907" y="2567605"/>
            <a:ext cx="2699400" cy="3808677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B4D1617-3A60-A03E-7D30-FA673A95B1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90657" y="2739218"/>
            <a:ext cx="2438664" cy="3941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8D2666-A4BF-67E9-95B9-9F509FDEB1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5" t="45552" r="1978" b="26182"/>
          <a:stretch/>
        </p:blipFill>
        <p:spPr>
          <a:xfrm>
            <a:off x="10328157" y="3464678"/>
            <a:ext cx="2162050" cy="25891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435A97-F2C2-452D-BBA3-3047AA298D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1" t="73632" r="422" b="2289"/>
          <a:stretch/>
        </p:blipFill>
        <p:spPr>
          <a:xfrm>
            <a:off x="5747889" y="4926029"/>
            <a:ext cx="1146412" cy="11277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1C678B-C7A8-93DC-39D1-68FDA9F00A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8" t="75797" r="66652" b="4389"/>
          <a:stretch/>
        </p:blipFill>
        <p:spPr>
          <a:xfrm>
            <a:off x="5945485" y="5624423"/>
            <a:ext cx="1187355" cy="928048"/>
          </a:xfrm>
          <a:prstGeom prst="rect">
            <a:avLst/>
          </a:prstGeom>
        </p:spPr>
      </p:pic>
      <p:pic>
        <p:nvPicPr>
          <p:cNvPr id="16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3FD4621F-6A0B-7162-F09E-39E03BB7C6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93" y="481718"/>
            <a:ext cx="1356349" cy="1392160"/>
          </a:xfrm>
          <a:prstGeom prst="rect">
            <a:avLst/>
          </a:prstGeom>
        </p:spPr>
      </p:pic>
      <p:pic>
        <p:nvPicPr>
          <p:cNvPr id="2" name="图片 19">
            <a:extLst>
              <a:ext uri="{FF2B5EF4-FFF2-40B4-BE49-F238E27FC236}">
                <a16:creationId xmlns:a16="http://schemas.microsoft.com/office/drawing/2014/main" id="{F0843F77-2AE5-9134-35D9-B2AC075514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C6799-4796-C110-2815-8C00FBAF18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8705" y="793537"/>
            <a:ext cx="9589839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2015253"/>
            <a:ext cx="2512927" cy="3545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6AC9D7-AE97-E627-5D3A-64F26AF536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5" t="45552" r="1978" b="26182"/>
          <a:stretch/>
        </p:blipFill>
        <p:spPr>
          <a:xfrm>
            <a:off x="9149332" y="4049165"/>
            <a:ext cx="1933742" cy="2315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854B81-A53F-19C9-04FC-0A9218F4C61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1" t="73632" r="422" b="2289"/>
          <a:stretch/>
        </p:blipFill>
        <p:spPr>
          <a:xfrm>
            <a:off x="5747889" y="4926029"/>
            <a:ext cx="1146412" cy="11277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AF9B4-9105-0CDE-4F93-7247D7AE5E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8" t="75797" r="66652" b="4389"/>
          <a:stretch/>
        </p:blipFill>
        <p:spPr>
          <a:xfrm>
            <a:off x="5945485" y="5624423"/>
            <a:ext cx="1187355" cy="92804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10060" y="169085"/>
            <a:ext cx="8196533" cy="1074458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liền trước của 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  <a:r>
              <a:rPr lang="vi-VN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05C42C87-B6B9-2CAF-1B74-0A0E054C987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51300" y="3210554"/>
            <a:ext cx="2112862" cy="3414727"/>
          </a:xfrm>
          <a:prstGeom prst="rect">
            <a:avLst/>
          </a:prstGeom>
        </p:spPr>
      </p:pic>
      <p:pic>
        <p:nvPicPr>
          <p:cNvPr id="2" name="Tieng-vo-t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89D8312F-CEBD-FAEF-3AD1-31D5BEF26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24038" y="5885247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1 000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7849532" y="1456007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997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998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1 001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196434" y="3435024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70576" y="1837661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3" descr="图片包含 物体, 时钟&#10;&#10;描述已自动生成">
            <a:extLst>
              <a:ext uri="{FF2B5EF4-FFF2-40B4-BE49-F238E27FC236}">
                <a16:creationId xmlns:a16="http://schemas.microsoft.com/office/drawing/2014/main" id="{2DF945F0-1650-3569-04E3-B098CB6A7D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12" y="231129"/>
            <a:ext cx="1402319" cy="143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96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896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896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896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29075 -0.0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-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6AC9D7-AE97-E627-5D3A-64F26AF536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5" t="45552" r="1978" b="26182"/>
          <a:stretch/>
        </p:blipFill>
        <p:spPr>
          <a:xfrm>
            <a:off x="9178758" y="4518667"/>
            <a:ext cx="1487606" cy="1781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AF9B4-9105-0CDE-4F93-7247D7AE5E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8" t="75797" r="66652" b="4389"/>
          <a:stretch/>
        </p:blipFill>
        <p:spPr>
          <a:xfrm>
            <a:off x="5945485" y="5624423"/>
            <a:ext cx="1187355" cy="92804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555629" y="178205"/>
            <a:ext cx="11207615" cy="1127771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vi-VN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05C42C87-B6B9-2CAF-1B74-0A0E054C987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69299" y="3429000"/>
            <a:ext cx="2011861" cy="3251493"/>
          </a:xfrm>
          <a:prstGeom prst="rect">
            <a:avLst/>
          </a:prstGeom>
        </p:spPr>
      </p:pic>
      <p:pic>
        <p:nvPicPr>
          <p:cNvPr id="2" name="Tieng-vo-t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074CD40C-6273-56DA-5251-313C7323F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24038" y="5885247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781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849532" y="1456007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718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871</a:t>
              </a:r>
              <a:endParaRPr kumimoji="0" lang="en-US" sz="54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178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3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96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896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896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896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0.26693 -0.2039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46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>
            <a:spLocks noGrp="1"/>
          </p:cNvSpPr>
          <p:nvPr>
            <p:ph type="title"/>
          </p:nvPr>
        </p:nvSpPr>
        <p:spPr>
          <a:xfrm>
            <a:off x="1272900" y="1623513"/>
            <a:ext cx="9646200" cy="3160800"/>
          </a:xfrm>
          <a:prstGeom prst="rect">
            <a:avLst/>
          </a:prstGeom>
          <a:noFill/>
          <a:ln>
            <a:noFill/>
          </a:ln>
          <a:effectLst>
            <a:outerShdw dist="47625" algn="bl" rotWithShape="0">
              <a:srgbClr val="000000"/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GAME HỘP QUÀ MAY MẮN</a:t>
            </a:r>
            <a:endParaRPr sz="4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8" descr="Powerpuff Girls Box Sticker by Cartoon Network for iOS &amp; Android | GIPH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710" y="1902656"/>
            <a:ext cx="3810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8" descr="Animated illustration of a gift | UGOKAW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2520" y="3173571"/>
            <a:ext cx="3580228" cy="3580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8" descr="Ôn tập các số đến 100 000 (tiep theo) - Quizizz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2748" y="2530605"/>
            <a:ext cx="2670224" cy="2703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9" descr="80+ Free Cartoon Candy &amp; Candy Images - Pixab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437" y="2994513"/>
            <a:ext cx="1361342" cy="136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9" descr="Cartoon Candy Png Download - Cartoon Candy Transparent Background Clipart -  Full Size Clipart (#5296278) - P… | Clip art, Background clipart,  Transparent backgroun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2114" y="2836396"/>
            <a:ext cx="1726809" cy="190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 descr="Free Candy cartoon icon 18800795 PNG with Transparent Backgroun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42191" y="3101847"/>
            <a:ext cx="2194560" cy="105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9" descr="Animated illustration of a gift | UGOKAWA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13508" t="16717" r="11415" b="18832"/>
          <a:stretch/>
        </p:blipFill>
        <p:spPr>
          <a:xfrm>
            <a:off x="217600" y="1951944"/>
            <a:ext cx="3902439" cy="3350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 descr="Powerpuff Girls Box Sticker by Cartoon Network for iOS &amp; Android | GIPHY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18927" t="12847" r="16923" b="12692"/>
          <a:stretch/>
        </p:blipFill>
        <p:spPr>
          <a:xfrm>
            <a:off x="4384064" y="1234439"/>
            <a:ext cx="2973340" cy="4141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9" descr="Ôn tập các số đến 100 000 (tiep theo) - Quizizz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54684" y="1826435"/>
            <a:ext cx="3165230" cy="320512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">
            <a:hlinkClick r:id="rId12" action="ppaction://hlinksldjump"/>
          </p:cNvPr>
          <p:cNvSpPr/>
          <p:nvPr/>
        </p:nvSpPr>
        <p:spPr>
          <a:xfrm>
            <a:off x="10691446" y="6217920"/>
            <a:ext cx="1500554" cy="53457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A157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 txBox="1"/>
          <p:nvPr/>
        </p:nvSpPr>
        <p:spPr>
          <a:xfrm>
            <a:off x="2504047" y="956604"/>
            <a:ext cx="6443003" cy="1754286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sánh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lvl="0" algn="ctr">
              <a:buClr>
                <a:srgbClr val="000000"/>
              </a:buClr>
            </a:pPr>
            <a:r>
              <a:rPr lang="en-US" sz="5400" kern="0" dirty="0">
                <a:solidFill>
                  <a:srgbClr val="000000"/>
                </a:solidFill>
                <a:cs typeface="Arial"/>
                <a:sym typeface="Arial"/>
              </a:rPr>
              <a:t>310 …?...301</a:t>
            </a:r>
          </a:p>
        </p:txBody>
      </p:sp>
      <p:sp>
        <p:nvSpPr>
          <p:cNvPr id="156" name="Google Shape;156;p10"/>
          <p:cNvSpPr txBox="1"/>
          <p:nvPr/>
        </p:nvSpPr>
        <p:spPr>
          <a:xfrm>
            <a:off x="1827533" y="3658983"/>
            <a:ext cx="7796033" cy="1323439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&gt;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7" name="Google Shape;157;p10" descr="Animated illustration of a gift | UGOKAWA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3508" t="16717" r="11415" b="18832"/>
          <a:stretch/>
        </p:blipFill>
        <p:spPr>
          <a:xfrm>
            <a:off x="10965318" y="300379"/>
            <a:ext cx="992222" cy="851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/>
          <p:nvPr/>
        </p:nvSpPr>
        <p:spPr>
          <a:xfrm>
            <a:off x="2504047" y="956604"/>
            <a:ext cx="6443003" cy="2308284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7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So </a:t>
            </a:r>
            <a:r>
              <a:rPr lang="en-US" sz="7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sánh</a:t>
            </a:r>
            <a:r>
              <a:rPr lang="en-US" sz="7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:</a:t>
            </a:r>
          </a:p>
          <a:p>
            <a:pPr lvl="0" algn="ctr">
              <a:buClr>
                <a:srgbClr val="000000"/>
              </a:buClr>
            </a:pPr>
            <a:r>
              <a:rPr lang="en-US" sz="7200" kern="0" dirty="0">
                <a:solidFill>
                  <a:srgbClr val="000000"/>
                </a:solidFill>
                <a:cs typeface="Arial"/>
                <a:sym typeface="Arial"/>
              </a:rPr>
              <a:t>640 …?... 640</a:t>
            </a:r>
          </a:p>
        </p:txBody>
      </p:sp>
      <p:sp>
        <p:nvSpPr>
          <p:cNvPr id="163" name="Google Shape;163;p11"/>
          <p:cNvSpPr txBox="1"/>
          <p:nvPr/>
        </p:nvSpPr>
        <p:spPr>
          <a:xfrm>
            <a:off x="1846583" y="4011408"/>
            <a:ext cx="7796033" cy="1323399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Đáp</a:t>
            </a:r>
            <a:r>
              <a:rPr lang="en-US" sz="80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80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án</a:t>
            </a:r>
            <a:r>
              <a:rPr lang="en-US" sz="80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=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4" name="Google Shape;164;p11" descr="Powerpuff Girls Box Sticker by Cartoon Network for iOS &amp; Android |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8927" t="12847" r="16923" b="12692"/>
          <a:stretch/>
        </p:blipFill>
        <p:spPr>
          <a:xfrm>
            <a:off x="11108421" y="0"/>
            <a:ext cx="736576" cy="1025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"/>
          <p:cNvSpPr txBox="1"/>
          <p:nvPr/>
        </p:nvSpPr>
        <p:spPr>
          <a:xfrm>
            <a:off x="2523097" y="594654"/>
            <a:ext cx="6443003" cy="2308284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7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So </a:t>
            </a:r>
            <a:r>
              <a:rPr lang="en-US" sz="7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sánh</a:t>
            </a:r>
            <a:r>
              <a:rPr lang="en-US" sz="7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:</a:t>
            </a:r>
          </a:p>
          <a:p>
            <a:pPr lvl="0" algn="ctr">
              <a:buClr>
                <a:srgbClr val="000000"/>
              </a:buClr>
            </a:pPr>
            <a:r>
              <a:rPr lang="en-US" sz="7200" kern="0" dirty="0">
                <a:solidFill>
                  <a:srgbClr val="000000"/>
                </a:solidFill>
                <a:cs typeface="Arial"/>
                <a:sym typeface="Arial"/>
              </a:rPr>
              <a:t>463…. 467</a:t>
            </a:r>
          </a:p>
        </p:txBody>
      </p:sp>
      <p:sp>
        <p:nvSpPr>
          <p:cNvPr id="170" name="Google Shape;170;p12"/>
          <p:cNvSpPr txBox="1"/>
          <p:nvPr/>
        </p:nvSpPr>
        <p:spPr>
          <a:xfrm>
            <a:off x="1827533" y="3658983"/>
            <a:ext cx="7796033" cy="1323439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 ÁN: &lt;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1" name="Google Shape;171;p12" descr="Ôn tập các số đến 100 000 (tiep theo) - Quizizz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5004" y="-83282"/>
            <a:ext cx="1026941" cy="1039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9" name="Picture 18" descr="A cartoon of a child pointing&#10;&#10;Description automatically generated">
            <a:extLst>
              <a:ext uri="{FF2B5EF4-FFF2-40B4-BE49-F238E27FC236}">
                <a16:creationId xmlns:a16="http://schemas.microsoft.com/office/drawing/2014/main" id="{B7AC455D-3DFD-6E2C-4FCE-CD620E02F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676" y1="60908" x2="71753" y2="57125"/>
                        <a14:foregroundMark x1="71753" y1="57125" x2="71879" y2="57125"/>
                        <a14:foregroundMark x1="49306" y1="60908" x2="52711" y2="57755"/>
                        <a14:foregroundMark x1="50315" y1="89533" x2="50694" y2="83102"/>
                        <a14:foregroundMark x1="56116" y1="86507" x2="56116" y2="82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29" y="1342544"/>
            <a:ext cx="5930563" cy="5930563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A7D588A-E339-40F2-8C93-2E5F1F33DCCC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6713F9-5F57-E7F9-19B5-E658F592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598" y="452070"/>
            <a:ext cx="3944454" cy="11583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AB67E8-684C-2153-A7ED-445FAD3DE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6792" y="1899921"/>
            <a:ext cx="5660578" cy="307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61BFDE-E398-C9E0-529C-AA3F437C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480" y="1625641"/>
            <a:ext cx="11223709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39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30">
            <a:extLst>
              <a:ext uri="{FF2B5EF4-FFF2-40B4-BE49-F238E27FC236}">
                <a16:creationId xmlns:a16="http://schemas.microsoft.com/office/drawing/2014/main" id="{91552BF8-D42D-4989-A9F9-66BCAE205014}"/>
              </a:ext>
            </a:extLst>
          </p:cNvPr>
          <p:cNvSpPr/>
          <p:nvPr/>
        </p:nvSpPr>
        <p:spPr>
          <a:xfrm>
            <a:off x="3485921" y="491838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4E302F-B40F-4443-9B99-DF115F5B7F3A}"/>
              </a:ext>
            </a:extLst>
          </p:cNvPr>
          <p:cNvGrpSpPr/>
          <p:nvPr/>
        </p:nvGrpSpPr>
        <p:grpSpPr>
          <a:xfrm>
            <a:off x="2867966" y="436974"/>
            <a:ext cx="1905202" cy="570588"/>
            <a:chOff x="1183343" y="1464304"/>
            <a:chExt cx="1905202" cy="57058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780F85-277D-4D4E-85BE-38A6D483078C}"/>
                </a:ext>
              </a:extLst>
            </p:cNvPr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88CD25A-B537-4E99-AEDF-BEBC0E727C0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848F2BE-2CBF-423F-8C11-7DADFFA4FD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88" b="60776"/>
          <a:stretch/>
        </p:blipFill>
        <p:spPr>
          <a:xfrm>
            <a:off x="9376624" y="4153092"/>
            <a:ext cx="2029654" cy="24454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E9DF111-2D67-403B-8CE3-4E53BCA5B4E2}"/>
              </a:ext>
            </a:extLst>
          </p:cNvPr>
          <p:cNvGrpSpPr/>
          <p:nvPr/>
        </p:nvGrpSpPr>
        <p:grpSpPr>
          <a:xfrm>
            <a:off x="863602" y="1369706"/>
            <a:ext cx="9196244" cy="4635749"/>
            <a:chOff x="863602" y="1369706"/>
            <a:chExt cx="9196244" cy="4635749"/>
          </a:xfrm>
        </p:grpSpPr>
        <p:sp>
          <p:nvSpPr>
            <p:cNvPr id="30" name="Rounded Rectangle 36">
              <a:extLst>
                <a:ext uri="{FF2B5EF4-FFF2-40B4-BE49-F238E27FC236}">
                  <a16:creationId xmlns:a16="http://schemas.microsoft.com/office/drawing/2014/main" id="{00F6D64B-F3C1-468B-8899-780B6E443672}"/>
                </a:ext>
              </a:extLst>
            </p:cNvPr>
            <p:cNvSpPr/>
            <p:nvPr/>
          </p:nvSpPr>
          <p:spPr>
            <a:xfrm>
              <a:off x="863602" y="1517174"/>
              <a:ext cx="4724400" cy="969818"/>
            </a:xfrm>
            <a:prstGeom prst="roundRect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H</a:t>
              </a:r>
              <a:r>
                <a:rPr lang="en-US" sz="2800" dirty="0">
                  <a:solidFill>
                    <a:schemeClr val="tx1"/>
                  </a:solidFill>
                </a:rPr>
                <a:t>a</a:t>
              </a:r>
              <a:r>
                <a:rPr lang="en-VN" sz="2800" dirty="0">
                  <a:solidFill>
                    <a:schemeClr val="tx1"/>
                  </a:solidFill>
                </a:rPr>
                <a:t>i trăm ba mươi mốt</a:t>
              </a:r>
            </a:p>
          </p:txBody>
        </p:sp>
        <p:sp>
          <p:nvSpPr>
            <p:cNvPr id="31" name="Rounded Rectangle 37">
              <a:extLst>
                <a:ext uri="{FF2B5EF4-FFF2-40B4-BE49-F238E27FC236}">
                  <a16:creationId xmlns:a16="http://schemas.microsoft.com/office/drawing/2014/main" id="{24C268FA-100E-438B-A543-E0ED21930520}"/>
                </a:ext>
              </a:extLst>
            </p:cNvPr>
            <p:cNvSpPr/>
            <p:nvPr/>
          </p:nvSpPr>
          <p:spPr>
            <a:xfrm>
              <a:off x="863602" y="2689995"/>
              <a:ext cx="4724400" cy="969818"/>
            </a:xfrm>
            <a:prstGeom prst="roundRect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Bảy trăm chín mươi tư</a:t>
              </a:r>
            </a:p>
          </p:txBody>
        </p:sp>
        <p:sp>
          <p:nvSpPr>
            <p:cNvPr id="32" name="Rounded Rectangle 38">
              <a:extLst>
                <a:ext uri="{FF2B5EF4-FFF2-40B4-BE49-F238E27FC236}">
                  <a16:creationId xmlns:a16="http://schemas.microsoft.com/office/drawing/2014/main" id="{0982939E-5D95-4FED-8444-E14AF333D1BE}"/>
                </a:ext>
              </a:extLst>
            </p:cNvPr>
            <p:cNvSpPr/>
            <p:nvPr/>
          </p:nvSpPr>
          <p:spPr>
            <a:xfrm>
              <a:off x="863602" y="3862816"/>
              <a:ext cx="4724400" cy="969818"/>
            </a:xfrm>
            <a:prstGeom prst="roundRect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Sáu trăm linh một</a:t>
              </a:r>
            </a:p>
          </p:txBody>
        </p:sp>
        <p:sp>
          <p:nvSpPr>
            <p:cNvPr id="33" name="Rounded Rectangle 39">
              <a:extLst>
                <a:ext uri="{FF2B5EF4-FFF2-40B4-BE49-F238E27FC236}">
                  <a16:creationId xmlns:a16="http://schemas.microsoft.com/office/drawing/2014/main" id="{D9165618-11BB-4435-88EF-5BE543309176}"/>
                </a:ext>
              </a:extLst>
            </p:cNvPr>
            <p:cNvSpPr/>
            <p:nvPr/>
          </p:nvSpPr>
          <p:spPr>
            <a:xfrm>
              <a:off x="863602" y="5035637"/>
              <a:ext cx="4724400" cy="969818"/>
            </a:xfrm>
            <a:prstGeom prst="roundRect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Tám trăm năm mươi lăm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48B8A8E-5D00-49BC-9057-8EB1F6B0CF98}"/>
                </a:ext>
              </a:extLst>
            </p:cNvPr>
            <p:cNvSpPr/>
            <p:nvPr/>
          </p:nvSpPr>
          <p:spPr>
            <a:xfrm>
              <a:off x="8494645" y="5023322"/>
              <a:ext cx="982133" cy="982133"/>
            </a:xfrm>
            <a:prstGeom prst="ellipse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42CB21C-7330-4273-A799-AF412F1712B0}"/>
                </a:ext>
              </a:extLst>
            </p:cNvPr>
            <p:cNvSpPr/>
            <p:nvPr/>
          </p:nvSpPr>
          <p:spPr>
            <a:xfrm>
              <a:off x="8507423" y="2470280"/>
              <a:ext cx="982133" cy="982133"/>
            </a:xfrm>
            <a:prstGeom prst="ellipse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EC81E01-EE4F-46F3-8F15-AA8CF46AACE7}"/>
                </a:ext>
              </a:extLst>
            </p:cNvPr>
            <p:cNvSpPr/>
            <p:nvPr/>
          </p:nvSpPr>
          <p:spPr>
            <a:xfrm>
              <a:off x="8885558" y="1369706"/>
              <a:ext cx="982133" cy="982133"/>
            </a:xfrm>
            <a:prstGeom prst="ellipse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7" name="Freeform 46">
              <a:extLst>
                <a:ext uri="{FF2B5EF4-FFF2-40B4-BE49-F238E27FC236}">
                  <a16:creationId xmlns:a16="http://schemas.microsoft.com/office/drawing/2014/main" id="{B5343FD0-53A9-40CB-B3E9-4B059496FE4C}"/>
                </a:ext>
              </a:extLst>
            </p:cNvPr>
            <p:cNvSpPr/>
            <p:nvPr/>
          </p:nvSpPr>
          <p:spPr>
            <a:xfrm>
              <a:off x="5588000" y="4142026"/>
              <a:ext cx="3589867" cy="209841"/>
            </a:xfrm>
            <a:custGeom>
              <a:avLst/>
              <a:gdLst>
                <a:gd name="connsiteX0" fmla="*/ 0 w 3589867"/>
                <a:gd name="connsiteY0" fmla="*/ 209841 h 209841"/>
                <a:gd name="connsiteX1" fmla="*/ 474133 w 3589867"/>
                <a:gd name="connsiteY1" fmla="*/ 57441 h 209841"/>
                <a:gd name="connsiteX2" fmla="*/ 1032933 w 3589867"/>
                <a:gd name="connsiteY2" fmla="*/ 6641 h 209841"/>
                <a:gd name="connsiteX3" fmla="*/ 1964267 w 3589867"/>
                <a:gd name="connsiteY3" fmla="*/ 192907 h 209841"/>
                <a:gd name="connsiteX4" fmla="*/ 2827867 w 3589867"/>
                <a:gd name="connsiteY4" fmla="*/ 142107 h 209841"/>
                <a:gd name="connsiteX5" fmla="*/ 3589867 w 3589867"/>
                <a:gd name="connsiteY5" fmla="*/ 74374 h 20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9867" h="209841">
                  <a:moveTo>
                    <a:pt x="0" y="209841"/>
                  </a:moveTo>
                  <a:cubicBezTo>
                    <a:pt x="150989" y="150574"/>
                    <a:pt x="301978" y="91308"/>
                    <a:pt x="474133" y="57441"/>
                  </a:cubicBezTo>
                  <a:cubicBezTo>
                    <a:pt x="646288" y="23574"/>
                    <a:pt x="784577" y="-15937"/>
                    <a:pt x="1032933" y="6641"/>
                  </a:cubicBezTo>
                  <a:cubicBezTo>
                    <a:pt x="1281289" y="29219"/>
                    <a:pt x="1665111" y="170329"/>
                    <a:pt x="1964267" y="192907"/>
                  </a:cubicBezTo>
                  <a:cubicBezTo>
                    <a:pt x="2263423" y="215485"/>
                    <a:pt x="2556934" y="161862"/>
                    <a:pt x="2827867" y="142107"/>
                  </a:cubicBezTo>
                  <a:cubicBezTo>
                    <a:pt x="3098800" y="122352"/>
                    <a:pt x="3344333" y="98363"/>
                    <a:pt x="3589867" y="74374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8" name="Freeform 47">
              <a:extLst>
                <a:ext uri="{FF2B5EF4-FFF2-40B4-BE49-F238E27FC236}">
                  <a16:creationId xmlns:a16="http://schemas.microsoft.com/office/drawing/2014/main" id="{7CA6D7D8-FC2C-4ABA-A829-319D3BD089E4}"/>
                </a:ext>
              </a:extLst>
            </p:cNvPr>
            <p:cNvSpPr/>
            <p:nvPr/>
          </p:nvSpPr>
          <p:spPr>
            <a:xfrm>
              <a:off x="5588000" y="3031067"/>
              <a:ext cx="2946400" cy="761999"/>
            </a:xfrm>
            <a:custGeom>
              <a:avLst/>
              <a:gdLst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625600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490133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74"/>
                <a:gd name="connsiteX1" fmla="*/ 592667 w 2946400"/>
                <a:gd name="connsiteY1" fmla="*/ 440266 h 694474"/>
                <a:gd name="connsiteX2" fmla="*/ 1490133 w 2946400"/>
                <a:gd name="connsiteY2" fmla="*/ 694266 h 694474"/>
                <a:gd name="connsiteX3" fmla="*/ 2404533 w 2946400"/>
                <a:gd name="connsiteY3" fmla="*/ 474133 h 694474"/>
                <a:gd name="connsiteX4" fmla="*/ 2946400 w 2946400"/>
                <a:gd name="connsiteY4" fmla="*/ 0 h 694474"/>
                <a:gd name="connsiteX0" fmla="*/ 0 w 2946400"/>
                <a:gd name="connsiteY0" fmla="*/ 118533 h 695494"/>
                <a:gd name="connsiteX1" fmla="*/ 711200 w 2946400"/>
                <a:gd name="connsiteY1" fmla="*/ 541866 h 695494"/>
                <a:gd name="connsiteX2" fmla="*/ 1490133 w 2946400"/>
                <a:gd name="connsiteY2" fmla="*/ 694266 h 695494"/>
                <a:gd name="connsiteX3" fmla="*/ 2404533 w 2946400"/>
                <a:gd name="connsiteY3" fmla="*/ 474133 h 695494"/>
                <a:gd name="connsiteX4" fmla="*/ 2946400 w 2946400"/>
                <a:gd name="connsiteY4" fmla="*/ 0 h 695494"/>
                <a:gd name="connsiteX0" fmla="*/ 0 w 2946400"/>
                <a:gd name="connsiteY0" fmla="*/ 118533 h 745866"/>
                <a:gd name="connsiteX1" fmla="*/ 711200 w 2946400"/>
                <a:gd name="connsiteY1" fmla="*/ 541866 h 745866"/>
                <a:gd name="connsiteX2" fmla="*/ 1540933 w 2946400"/>
                <a:gd name="connsiteY2" fmla="*/ 745066 h 745866"/>
                <a:gd name="connsiteX3" fmla="*/ 2404533 w 2946400"/>
                <a:gd name="connsiteY3" fmla="*/ 474133 h 745866"/>
                <a:gd name="connsiteX4" fmla="*/ 2946400 w 2946400"/>
                <a:gd name="connsiteY4" fmla="*/ 0 h 745866"/>
                <a:gd name="connsiteX0" fmla="*/ 0 w 2946400"/>
                <a:gd name="connsiteY0" fmla="*/ 118533 h 745284"/>
                <a:gd name="connsiteX1" fmla="*/ 711200 w 2946400"/>
                <a:gd name="connsiteY1" fmla="*/ 541866 h 745284"/>
                <a:gd name="connsiteX2" fmla="*/ 1540933 w 2946400"/>
                <a:gd name="connsiteY2" fmla="*/ 745066 h 745284"/>
                <a:gd name="connsiteX3" fmla="*/ 2404533 w 2946400"/>
                <a:gd name="connsiteY3" fmla="*/ 507999 h 745284"/>
                <a:gd name="connsiteX4" fmla="*/ 2946400 w 2946400"/>
                <a:gd name="connsiteY4" fmla="*/ 0 h 745284"/>
                <a:gd name="connsiteX0" fmla="*/ 0 w 2946400"/>
                <a:gd name="connsiteY0" fmla="*/ 118533 h 762193"/>
                <a:gd name="connsiteX1" fmla="*/ 711200 w 2946400"/>
                <a:gd name="connsiteY1" fmla="*/ 541866 h 762193"/>
                <a:gd name="connsiteX2" fmla="*/ 1625600 w 2946400"/>
                <a:gd name="connsiteY2" fmla="*/ 761999 h 762193"/>
                <a:gd name="connsiteX3" fmla="*/ 2404533 w 2946400"/>
                <a:gd name="connsiteY3" fmla="*/ 507999 h 762193"/>
                <a:gd name="connsiteX4" fmla="*/ 2946400 w 2946400"/>
                <a:gd name="connsiteY4" fmla="*/ 0 h 762193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400" h="761999">
                  <a:moveTo>
                    <a:pt x="0" y="118533"/>
                  </a:moveTo>
                  <a:cubicBezTo>
                    <a:pt x="160867" y="231421"/>
                    <a:pt x="440267" y="434622"/>
                    <a:pt x="711200" y="541866"/>
                  </a:cubicBezTo>
                  <a:cubicBezTo>
                    <a:pt x="982133" y="649110"/>
                    <a:pt x="1342297" y="762239"/>
                    <a:pt x="1625600" y="761999"/>
                  </a:cubicBezTo>
                  <a:cubicBezTo>
                    <a:pt x="1908903" y="761759"/>
                    <a:pt x="2216826" y="669107"/>
                    <a:pt x="2411018" y="540425"/>
                  </a:cubicBezTo>
                  <a:cubicBezTo>
                    <a:pt x="2568822" y="439125"/>
                    <a:pt x="2810933" y="153810"/>
                    <a:pt x="2946400" y="0"/>
                  </a:cubicBezTo>
                </a:path>
              </a:pathLst>
            </a:custGeom>
            <a:noFill/>
            <a:ln w="38100">
              <a:solidFill>
                <a:srgbClr val="71CF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9" name="Freeform 48">
              <a:extLst>
                <a:ext uri="{FF2B5EF4-FFF2-40B4-BE49-F238E27FC236}">
                  <a16:creationId xmlns:a16="http://schemas.microsoft.com/office/drawing/2014/main" id="{AB4C3B6C-79AA-4D83-AEF8-43F42CCD11B8}"/>
                </a:ext>
              </a:extLst>
            </p:cNvPr>
            <p:cNvSpPr/>
            <p:nvPr/>
          </p:nvSpPr>
          <p:spPr>
            <a:xfrm>
              <a:off x="5565913" y="1967948"/>
              <a:ext cx="2927074" cy="3602935"/>
            </a:xfrm>
            <a:custGeom>
              <a:avLst/>
              <a:gdLst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75861 w 3041374"/>
                <a:gd name="connsiteY6" fmla="*/ 397565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1027899 w 3041374"/>
                <a:gd name="connsiteY4" fmla="*/ 901896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92213 w 3041374"/>
                <a:gd name="connsiteY5" fmla="*/ 695740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35565 w 3041374"/>
                <a:gd name="connsiteY8" fmla="*/ 1009303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2941362"/>
                <a:gd name="connsiteY0" fmla="*/ 0 h 3710995"/>
                <a:gd name="connsiteX1" fmla="*/ 365183 w 2941362"/>
                <a:gd name="connsiteY1" fmla="*/ 25007 h 3710995"/>
                <a:gd name="connsiteX2" fmla="*/ 1113183 w 2941362"/>
                <a:gd name="connsiteY2" fmla="*/ 178904 h 3710995"/>
                <a:gd name="connsiteX3" fmla="*/ 1294972 w 2941362"/>
                <a:gd name="connsiteY3" fmla="*/ 692212 h 3710995"/>
                <a:gd name="connsiteX4" fmla="*/ 983654 w 2941362"/>
                <a:gd name="connsiteY4" fmla="*/ 887148 h 3710995"/>
                <a:gd name="connsiteX5" fmla="*/ 714336 w 2941362"/>
                <a:gd name="connsiteY5" fmla="*/ 666243 h 3710995"/>
                <a:gd name="connsiteX6" fmla="*/ 874966 w 2941362"/>
                <a:gd name="connsiteY6" fmla="*/ 360694 h 3710995"/>
                <a:gd name="connsiteX7" fmla="*/ 1455602 w 2941362"/>
                <a:gd name="connsiteY7" fmla="*/ 424177 h 3710995"/>
                <a:gd name="connsiteX8" fmla="*/ 1935565 w 2941362"/>
                <a:gd name="connsiteY8" fmla="*/ 1009303 h 3710995"/>
                <a:gd name="connsiteX9" fmla="*/ 1928191 w 2941362"/>
                <a:gd name="connsiteY9" fmla="*/ 2067339 h 3710995"/>
                <a:gd name="connsiteX10" fmla="*/ 1871442 w 2941362"/>
                <a:gd name="connsiteY10" fmla="*/ 2911203 h 3710995"/>
                <a:gd name="connsiteX11" fmla="*/ 2124729 w 2941362"/>
                <a:gd name="connsiteY11" fmla="*/ 3681967 h 3710995"/>
                <a:gd name="connsiteX12" fmla="*/ 2941362 w 2941362"/>
                <a:gd name="connsiteY12" fmla="*/ 3660085 h 3710995"/>
                <a:gd name="connsiteX0" fmla="*/ 0 w 2941362"/>
                <a:gd name="connsiteY0" fmla="*/ 0 h 3714626"/>
                <a:gd name="connsiteX1" fmla="*/ 365183 w 2941362"/>
                <a:gd name="connsiteY1" fmla="*/ 25007 h 3714626"/>
                <a:gd name="connsiteX2" fmla="*/ 1113183 w 2941362"/>
                <a:gd name="connsiteY2" fmla="*/ 178904 h 3714626"/>
                <a:gd name="connsiteX3" fmla="*/ 1294972 w 2941362"/>
                <a:gd name="connsiteY3" fmla="*/ 692212 h 3714626"/>
                <a:gd name="connsiteX4" fmla="*/ 983654 w 2941362"/>
                <a:gd name="connsiteY4" fmla="*/ 887148 h 3714626"/>
                <a:gd name="connsiteX5" fmla="*/ 714336 w 2941362"/>
                <a:gd name="connsiteY5" fmla="*/ 666243 h 3714626"/>
                <a:gd name="connsiteX6" fmla="*/ 874966 w 2941362"/>
                <a:gd name="connsiteY6" fmla="*/ 360694 h 3714626"/>
                <a:gd name="connsiteX7" fmla="*/ 1455602 w 2941362"/>
                <a:gd name="connsiteY7" fmla="*/ 424177 h 3714626"/>
                <a:gd name="connsiteX8" fmla="*/ 1935565 w 2941362"/>
                <a:gd name="connsiteY8" fmla="*/ 1009303 h 3714626"/>
                <a:gd name="connsiteX9" fmla="*/ 1928191 w 2941362"/>
                <a:gd name="connsiteY9" fmla="*/ 2067339 h 3714626"/>
                <a:gd name="connsiteX10" fmla="*/ 1871442 w 2941362"/>
                <a:gd name="connsiteY10" fmla="*/ 2911203 h 3714626"/>
                <a:gd name="connsiteX11" fmla="*/ 2124729 w 2941362"/>
                <a:gd name="connsiteY11" fmla="*/ 3681967 h 3714626"/>
                <a:gd name="connsiteX12" fmla="*/ 2941362 w 2941362"/>
                <a:gd name="connsiteY12" fmla="*/ 3660085 h 3714626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871442 w 2941362"/>
                <a:gd name="connsiteY10" fmla="*/ 2911203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71355 w 2941362"/>
                <a:gd name="connsiteY10" fmla="*/ 30397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039791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27074"/>
                <a:gd name="connsiteY0" fmla="*/ 0 h 3606649"/>
                <a:gd name="connsiteX1" fmla="*/ 365183 w 2927074"/>
                <a:gd name="connsiteY1" fmla="*/ 25007 h 3606649"/>
                <a:gd name="connsiteX2" fmla="*/ 1113183 w 2927074"/>
                <a:gd name="connsiteY2" fmla="*/ 178904 h 3606649"/>
                <a:gd name="connsiteX3" fmla="*/ 1294972 w 2927074"/>
                <a:gd name="connsiteY3" fmla="*/ 692212 h 3606649"/>
                <a:gd name="connsiteX4" fmla="*/ 983654 w 2927074"/>
                <a:gd name="connsiteY4" fmla="*/ 887148 h 3606649"/>
                <a:gd name="connsiteX5" fmla="*/ 714336 w 2927074"/>
                <a:gd name="connsiteY5" fmla="*/ 666243 h 3606649"/>
                <a:gd name="connsiteX6" fmla="*/ 874966 w 2927074"/>
                <a:gd name="connsiteY6" fmla="*/ 360694 h 3606649"/>
                <a:gd name="connsiteX7" fmla="*/ 1455602 w 2927074"/>
                <a:gd name="connsiteY7" fmla="*/ 424177 h 3606649"/>
                <a:gd name="connsiteX8" fmla="*/ 1935565 w 2927074"/>
                <a:gd name="connsiteY8" fmla="*/ 1009303 h 3606649"/>
                <a:gd name="connsiteX9" fmla="*/ 1628154 w 2927074"/>
                <a:gd name="connsiteY9" fmla="*/ 2010189 h 3606649"/>
                <a:gd name="connsiteX10" fmla="*/ 1171355 w 2927074"/>
                <a:gd name="connsiteY10" fmla="*/ 3182666 h 3606649"/>
                <a:gd name="connsiteX11" fmla="*/ 2353329 w 2927074"/>
                <a:gd name="connsiteY11" fmla="*/ 3139042 h 3606649"/>
                <a:gd name="connsiteX12" fmla="*/ 2927074 w 2927074"/>
                <a:gd name="connsiteY12" fmla="*/ 3602935 h 3606649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52173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887973 w 2927074"/>
                <a:gd name="connsiteY6" fmla="*/ 412818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00585 w 2927074"/>
                <a:gd name="connsiteY6" fmla="*/ 381287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074" h="3602935">
                  <a:moveTo>
                    <a:pt x="0" y="0"/>
                  </a:moveTo>
                  <a:cubicBezTo>
                    <a:pt x="86139" y="4969"/>
                    <a:pt x="275518" y="17313"/>
                    <a:pt x="365183" y="25007"/>
                  </a:cubicBezTo>
                  <a:cubicBezTo>
                    <a:pt x="454848" y="32701"/>
                    <a:pt x="958218" y="67703"/>
                    <a:pt x="1113183" y="178904"/>
                  </a:cubicBezTo>
                  <a:cubicBezTo>
                    <a:pt x="1268148" y="290105"/>
                    <a:pt x="1314458" y="577324"/>
                    <a:pt x="1294972" y="692212"/>
                  </a:cubicBezTo>
                  <a:cubicBezTo>
                    <a:pt x="1275486" y="807100"/>
                    <a:pt x="1083580" y="871507"/>
                    <a:pt x="996267" y="868230"/>
                  </a:cubicBezTo>
                  <a:cubicBezTo>
                    <a:pt x="908954" y="864953"/>
                    <a:pt x="787038" y="753707"/>
                    <a:pt x="771091" y="672550"/>
                  </a:cubicBezTo>
                  <a:cubicBezTo>
                    <a:pt x="755144" y="591393"/>
                    <a:pt x="786500" y="422682"/>
                    <a:pt x="900585" y="381287"/>
                  </a:cubicBezTo>
                  <a:cubicBezTo>
                    <a:pt x="1014670" y="339892"/>
                    <a:pt x="1283105" y="319508"/>
                    <a:pt x="1455602" y="424177"/>
                  </a:cubicBezTo>
                  <a:cubicBezTo>
                    <a:pt x="1628099" y="528846"/>
                    <a:pt x="1849656" y="730680"/>
                    <a:pt x="1935565" y="1009303"/>
                  </a:cubicBezTo>
                  <a:cubicBezTo>
                    <a:pt x="2021474" y="1287926"/>
                    <a:pt x="2093660" y="1826555"/>
                    <a:pt x="1628154" y="2010189"/>
                  </a:cubicBezTo>
                  <a:cubicBezTo>
                    <a:pt x="1162648" y="2193823"/>
                    <a:pt x="1110024" y="2683911"/>
                    <a:pt x="1199930" y="2882629"/>
                  </a:cubicBezTo>
                  <a:cubicBezTo>
                    <a:pt x="1289836" y="3081347"/>
                    <a:pt x="1807130" y="3226492"/>
                    <a:pt x="2167591" y="3202498"/>
                  </a:cubicBezTo>
                  <a:cubicBezTo>
                    <a:pt x="2364674" y="3174808"/>
                    <a:pt x="2588523" y="3209096"/>
                    <a:pt x="2927074" y="3602935"/>
                  </a:cubicBezTo>
                </a:path>
              </a:pathLst>
            </a:custGeom>
            <a:noFill/>
            <a:ln w="38100">
              <a:solidFill>
                <a:srgbClr val="FCD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0E33143-7CF3-49D2-8C91-49D103761497}"/>
                </a:ext>
              </a:extLst>
            </p:cNvPr>
            <p:cNvSpPr/>
            <p:nvPr/>
          </p:nvSpPr>
          <p:spPr>
            <a:xfrm>
              <a:off x="9077713" y="3662025"/>
              <a:ext cx="982133" cy="982133"/>
            </a:xfrm>
            <a:prstGeom prst="ellipse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1" name="Freeform 49">
              <a:extLst>
                <a:ext uri="{FF2B5EF4-FFF2-40B4-BE49-F238E27FC236}">
                  <a16:creationId xmlns:a16="http://schemas.microsoft.com/office/drawing/2014/main" id="{E169F6AB-85DF-4AAD-A30A-A58B7DFB87D1}"/>
                </a:ext>
              </a:extLst>
            </p:cNvPr>
            <p:cNvSpPr/>
            <p:nvPr/>
          </p:nvSpPr>
          <p:spPr>
            <a:xfrm>
              <a:off x="5585791" y="1808091"/>
              <a:ext cx="3309731" cy="4024906"/>
            </a:xfrm>
            <a:custGeom>
              <a:avLst/>
              <a:gdLst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86409 w 3309731"/>
                <a:gd name="connsiteY3" fmla="*/ 3244271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87626 w 3309731"/>
                <a:gd name="connsiteY1" fmla="*/ 3741228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285623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55242 w 3309731"/>
                <a:gd name="connsiteY3" fmla="*/ 3392867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9731" h="4024906">
                  <a:moveTo>
                    <a:pt x="0" y="3807518"/>
                  </a:moveTo>
                  <a:cubicBezTo>
                    <a:pt x="139148" y="3811659"/>
                    <a:pt x="322744" y="3817319"/>
                    <a:pt x="437321" y="3787639"/>
                  </a:cubicBezTo>
                  <a:cubicBezTo>
                    <a:pt x="551899" y="3757959"/>
                    <a:pt x="662201" y="3718220"/>
                    <a:pt x="687465" y="3629438"/>
                  </a:cubicBezTo>
                  <a:cubicBezTo>
                    <a:pt x="712729" y="3540656"/>
                    <a:pt x="618485" y="3407337"/>
                    <a:pt x="555242" y="3389583"/>
                  </a:cubicBezTo>
                  <a:cubicBezTo>
                    <a:pt x="491999" y="3371829"/>
                    <a:pt x="330600" y="3403411"/>
                    <a:pt x="308009" y="3522914"/>
                  </a:cubicBezTo>
                  <a:cubicBezTo>
                    <a:pt x="285418" y="3642417"/>
                    <a:pt x="354692" y="3753884"/>
                    <a:pt x="487018" y="3837335"/>
                  </a:cubicBezTo>
                  <a:cubicBezTo>
                    <a:pt x="619344" y="3920786"/>
                    <a:pt x="898212" y="4038527"/>
                    <a:pt x="1101964" y="4023618"/>
                  </a:cubicBezTo>
                  <a:cubicBezTo>
                    <a:pt x="1305716" y="4008709"/>
                    <a:pt x="1525444" y="3931330"/>
                    <a:pt x="1709531" y="3747883"/>
                  </a:cubicBezTo>
                  <a:cubicBezTo>
                    <a:pt x="1893618" y="3564436"/>
                    <a:pt x="2100470" y="3297309"/>
                    <a:pt x="2206487" y="2922935"/>
                  </a:cubicBezTo>
                  <a:cubicBezTo>
                    <a:pt x="2312504" y="2548561"/>
                    <a:pt x="2342677" y="1657220"/>
                    <a:pt x="2345635" y="1501639"/>
                  </a:cubicBezTo>
                  <a:cubicBezTo>
                    <a:pt x="2348593" y="1346058"/>
                    <a:pt x="2360869" y="494932"/>
                    <a:pt x="2729115" y="171869"/>
                  </a:cubicBezTo>
                  <a:cubicBezTo>
                    <a:pt x="2871576" y="45973"/>
                    <a:pt x="3152361" y="-7452"/>
                    <a:pt x="3309731" y="831"/>
                  </a:cubicBezTo>
                </a:path>
              </a:pathLst>
            </a:custGeom>
            <a:noFill/>
            <a:ln w="38100">
              <a:solidFill>
                <a:srgbClr val="F7C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D67CAAF-BBDE-400E-865A-3FA25C5B2D9C}"/>
                </a:ext>
              </a:extLst>
            </p:cNvPr>
            <p:cNvSpPr txBox="1"/>
            <p:nvPr/>
          </p:nvSpPr>
          <p:spPr>
            <a:xfrm>
              <a:off x="8564716" y="5232724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231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AD37E06-B3C5-417A-9C95-8718D90EDBC6}"/>
              </a:ext>
            </a:extLst>
          </p:cNvPr>
          <p:cNvSpPr txBox="1"/>
          <p:nvPr/>
        </p:nvSpPr>
        <p:spPr>
          <a:xfrm>
            <a:off x="8549218" y="2680057"/>
            <a:ext cx="867545" cy="584775"/>
          </a:xfrm>
          <a:prstGeom prst="rect">
            <a:avLst/>
          </a:prstGeom>
          <a:solidFill>
            <a:srgbClr val="71CFEC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794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51F8E5-AE09-4286-9F34-50E265516B46}"/>
              </a:ext>
            </a:extLst>
          </p:cNvPr>
          <p:cNvSpPr txBox="1"/>
          <p:nvPr/>
        </p:nvSpPr>
        <p:spPr>
          <a:xfrm>
            <a:off x="9150463" y="3863345"/>
            <a:ext cx="867545" cy="584775"/>
          </a:xfrm>
          <a:prstGeom prst="rect">
            <a:avLst/>
          </a:prstGeom>
          <a:solidFill>
            <a:srgbClr val="C3DEA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601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49ECC2E-E5A0-41A5-9E6B-F68129B52266}"/>
              </a:ext>
            </a:extLst>
          </p:cNvPr>
          <p:cNvSpPr txBox="1"/>
          <p:nvPr/>
        </p:nvSpPr>
        <p:spPr>
          <a:xfrm>
            <a:off x="8942851" y="1579483"/>
            <a:ext cx="867545" cy="584775"/>
          </a:xfrm>
          <a:prstGeom prst="rect">
            <a:avLst/>
          </a:prstGeom>
          <a:solidFill>
            <a:srgbClr val="F7CBC9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855</a:t>
            </a:r>
          </a:p>
        </p:txBody>
      </p: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Custom 9">
      <a:dk1>
        <a:srgbClr val="000000"/>
      </a:dk1>
      <a:lt1>
        <a:srgbClr val="FFFFFF"/>
      </a:lt1>
      <a:dk2>
        <a:srgbClr val="252525"/>
      </a:dk2>
      <a:lt2>
        <a:srgbClr val="FEE9B7"/>
      </a:lt2>
      <a:accent1>
        <a:srgbClr val="DD7853"/>
      </a:accent1>
      <a:accent2>
        <a:srgbClr val="F9B87F"/>
      </a:accent2>
      <a:accent3>
        <a:srgbClr val="E0D2C6"/>
      </a:accent3>
      <a:accent4>
        <a:srgbClr val="FFF8E8"/>
      </a:accent4>
      <a:accent5>
        <a:srgbClr val="FEE9B7"/>
      </a:accent5>
      <a:accent6>
        <a:srgbClr val="17171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336</Words>
  <Application>Microsoft Office PowerPoint</Application>
  <PresentationFormat>Widescreen</PresentationFormat>
  <Paragraphs>115</Paragraphs>
  <Slides>18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Aldrich</vt:lpstr>
      <vt:lpstr>等线</vt:lpstr>
      <vt:lpstr>微软雅黑</vt:lpstr>
      <vt:lpstr>字魂70号-灵悦黑体</vt:lpstr>
      <vt:lpstr>Abril Fatface</vt:lpstr>
      <vt:lpstr>Aptos</vt:lpstr>
      <vt:lpstr>Arial</vt:lpstr>
      <vt:lpstr>Arial-Rounded</vt:lpstr>
      <vt:lpstr>Calibri</vt:lpstr>
      <vt:lpstr>Cambria</vt:lpstr>
      <vt:lpstr>SVN-Bango</vt:lpstr>
      <vt:lpstr>Times New Roman</vt:lpstr>
      <vt:lpstr>Office Theme</vt:lpstr>
      <vt:lpstr>自定义设计方案</vt:lpstr>
      <vt:lpstr>SlidesMania</vt:lpstr>
      <vt:lpstr>千图网海量PPT模板www.58pic.com​​</vt:lpstr>
      <vt:lpstr>1_千图网海量PPT模板www.58pic.com​​</vt:lpstr>
      <vt:lpstr>2_Office Theme</vt:lpstr>
      <vt:lpstr>3_Office Theme</vt:lpstr>
      <vt:lpstr>PowerPoint Presentation</vt:lpstr>
      <vt:lpstr>GAME HỘP QUÀ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40</cp:revision>
  <dcterms:created xsi:type="dcterms:W3CDTF">2021-07-24T01:07:49Z</dcterms:created>
  <dcterms:modified xsi:type="dcterms:W3CDTF">2025-03-12T01:40:08Z</dcterms:modified>
</cp:coreProperties>
</file>