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64" r:id="rId2"/>
    <p:sldId id="256" r:id="rId3"/>
    <p:sldId id="261" r:id="rId4"/>
    <p:sldId id="266" r:id="rId5"/>
    <p:sldId id="258" r:id="rId6"/>
    <p:sldId id="259" r:id="rId7"/>
    <p:sldId id="263" r:id="rId8"/>
  </p:sldIdLst>
  <p:sldSz cx="18288000" cy="10287000"/>
  <p:notesSz cx="6858000" cy="9144000"/>
  <p:embeddedFontLst>
    <p:embeddedFont>
      <p:font typeface="Arial Bold" panose="020B0704020202020204" pitchFamily="34" charset="0"/>
      <p:bold r:id="rId10"/>
    </p:embeddedFont>
    <p:embeddedFont>
      <p:font typeface="Coustard" panose="020B0604020202020204" charset="0"/>
      <p:regular r:id="rId11"/>
    </p:embeddedFont>
    <p:embeddedFont>
      <p:font typeface="Jua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29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F68DB-ACCB-48F2-BBE7-F029E3B10CB3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CB284-8739-4A79-8332-947445A29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CB284-8739-4A79-8332-947445A291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sv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10" Type="http://schemas.openxmlformats.org/officeDocument/2006/relationships/image" Target="../media/image25.sv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9.sv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18" Type="http://schemas.openxmlformats.org/officeDocument/2006/relationships/image" Target="../media/image4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19" Type="http://schemas.openxmlformats.org/officeDocument/2006/relationships/image" Target="../media/image50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8371" y="1714500"/>
            <a:ext cx="16210929" cy="7696200"/>
            <a:chOff x="0" y="0"/>
            <a:chExt cx="4269545" cy="1703772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269545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grpFill/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39607">
            <a:off x="15899251" y="7646235"/>
            <a:ext cx="2147959" cy="2095552"/>
          </a:xfrm>
          <a:custGeom>
            <a:avLst/>
            <a:gdLst/>
            <a:ahLst/>
            <a:cxnLst/>
            <a:rect l="l" t="t" r="r" b="b"/>
            <a:pathLst>
              <a:path w="3139090" h="3282319">
                <a:moveTo>
                  <a:pt x="0" y="0"/>
                </a:moveTo>
                <a:lnTo>
                  <a:pt x="3139091" y="0"/>
                </a:lnTo>
                <a:lnTo>
                  <a:pt x="3139091" y="3282319"/>
                </a:lnTo>
                <a:lnTo>
                  <a:pt x="0" y="3282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89961" y="180837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6000" b="1" dirty="0">
                <a:solidFill>
                  <a:srgbClr val="FAF8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7" name="Freeform 7"/>
          <p:cNvSpPr/>
          <p:nvPr/>
        </p:nvSpPr>
        <p:spPr>
          <a:xfrm rot="19951565">
            <a:off x="-88349" y="1137086"/>
            <a:ext cx="3203547" cy="1391135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9D56C20E-0668-8EE6-F1F0-BCA4BEE9BB2D}"/>
              </a:ext>
            </a:extLst>
          </p:cNvPr>
          <p:cNvSpPr txBox="1"/>
          <p:nvPr/>
        </p:nvSpPr>
        <p:spPr>
          <a:xfrm rot="21589373">
            <a:off x="4726333" y="1692113"/>
            <a:ext cx="8270004" cy="1263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ctr">
              <a:lnSpc>
                <a:spcPts val="11528"/>
              </a:lnSpc>
              <a:buFont typeface="Wingdings" panose="05000000000000000000" pitchFamily="2" charset="2"/>
              <a:buChar char="v"/>
            </a:pPr>
            <a:r>
              <a:rPr lang="en-US" sz="4400" b="1" dirty="0" err="1">
                <a:solidFill>
                  <a:srgbClr val="5B4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4400" b="1" dirty="0">
                <a:solidFill>
                  <a:srgbClr val="5B4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5B4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400" b="1" dirty="0">
                <a:solidFill>
                  <a:srgbClr val="5B4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5B4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rgbClr val="5B4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5B4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4400" b="1" dirty="0">
                <a:solidFill>
                  <a:srgbClr val="5B4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5B4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solidFill>
                  <a:srgbClr val="5B4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6BBA65-E5D1-BDCD-09D0-9D94C424E3BD}"/>
              </a:ext>
            </a:extLst>
          </p:cNvPr>
          <p:cNvGrpSpPr/>
          <p:nvPr/>
        </p:nvGrpSpPr>
        <p:grpSpPr>
          <a:xfrm>
            <a:off x="2221120" y="3619500"/>
            <a:ext cx="13933280" cy="1190858"/>
            <a:chOff x="2221120" y="3862229"/>
            <a:chExt cx="13933280" cy="1190858"/>
          </a:xfrm>
        </p:grpSpPr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4C5398CE-9628-9839-6E96-1F54A7C51C45}"/>
                </a:ext>
              </a:extLst>
            </p:cNvPr>
            <p:cNvGrpSpPr/>
            <p:nvPr/>
          </p:nvGrpSpPr>
          <p:grpSpPr>
            <a:xfrm>
              <a:off x="2221120" y="3862230"/>
              <a:ext cx="3387809" cy="1190857"/>
              <a:chOff x="0" y="0"/>
              <a:chExt cx="1086655" cy="381973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5B738EE0-FC45-CE61-756C-908CC8866707}"/>
                  </a:ext>
                </a:extLst>
              </p:cNvPr>
              <p:cNvSpPr/>
              <p:nvPr/>
            </p:nvSpPr>
            <p:spPr>
              <a:xfrm>
                <a:off x="0" y="0"/>
                <a:ext cx="1086655" cy="381973"/>
              </a:xfrm>
              <a:custGeom>
                <a:avLst/>
                <a:gdLst/>
                <a:ahLst/>
                <a:cxnLst/>
                <a:rect l="l" t="t" r="r" b="b"/>
                <a:pathLst>
                  <a:path w="1086655" h="381973">
                    <a:moveTo>
                      <a:pt x="169107" y="0"/>
                    </a:moveTo>
                    <a:lnTo>
                      <a:pt x="917548" y="0"/>
                    </a:lnTo>
                    <a:cubicBezTo>
                      <a:pt x="1010943" y="0"/>
                      <a:pt x="1086655" y="75712"/>
                      <a:pt x="1086655" y="169107"/>
                    </a:cubicBezTo>
                    <a:lnTo>
                      <a:pt x="1086655" y="212866"/>
                    </a:lnTo>
                    <a:cubicBezTo>
                      <a:pt x="1086655" y="306261"/>
                      <a:pt x="1010943" y="381973"/>
                      <a:pt x="917548" y="381973"/>
                    </a:cubicBezTo>
                    <a:lnTo>
                      <a:pt x="169107" y="381973"/>
                    </a:lnTo>
                    <a:cubicBezTo>
                      <a:pt x="75712" y="381973"/>
                      <a:pt x="0" y="306261"/>
                      <a:pt x="0" y="212866"/>
                    </a:cubicBezTo>
                    <a:lnTo>
                      <a:pt x="0" y="169107"/>
                    </a:lnTo>
                    <a:cubicBezTo>
                      <a:pt x="0" y="75712"/>
                      <a:pt x="75712" y="0"/>
                      <a:pt x="169107" y="0"/>
                    </a:cubicBezTo>
                    <a:close/>
                  </a:path>
                </a:pathLst>
              </a:custGeom>
              <a:solidFill>
                <a:srgbClr val="6FAF07"/>
              </a:solidFill>
            </p:spPr>
          </p:sp>
          <p:sp>
            <p:nvSpPr>
              <p:cNvPr id="21" name="TextBox 15">
                <a:extLst>
                  <a:ext uri="{FF2B5EF4-FFF2-40B4-BE49-F238E27FC236}">
                    <a16:creationId xmlns:a16="http://schemas.microsoft.com/office/drawing/2014/main" id="{04D28477-3EAF-C6D4-DEA3-D1839782D20F}"/>
                  </a:ext>
                </a:extLst>
              </p:cNvPr>
              <p:cNvSpPr txBox="1"/>
              <p:nvPr/>
            </p:nvSpPr>
            <p:spPr>
              <a:xfrm>
                <a:off x="0" y="57150"/>
                <a:ext cx="1086655" cy="324823"/>
              </a:xfrm>
              <a:prstGeom prst="rect">
                <a:avLst/>
              </a:prstGeom>
            </p:spPr>
            <p:txBody>
              <a:bodyPr lIns="20451" tIns="20451" rIns="20451" bIns="20451" rtlCol="0" anchor="ctr"/>
              <a:lstStyle/>
              <a:p>
                <a:pPr algn="ctr">
                  <a:lnSpc>
                    <a:spcPts val="2699"/>
                  </a:lnSpc>
                </a:pPr>
                <a:r>
                  <a:rPr lang="en-US" sz="44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Thông tin</a:t>
                </a:r>
              </a:p>
            </p:txBody>
          </p:sp>
        </p:grpSp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326F7993-D8F0-2F97-8593-E07046F6EEED}"/>
                </a:ext>
              </a:extLst>
            </p:cNvPr>
            <p:cNvGrpSpPr/>
            <p:nvPr/>
          </p:nvGrpSpPr>
          <p:grpSpPr>
            <a:xfrm>
              <a:off x="7493855" y="3862229"/>
              <a:ext cx="3387809" cy="1190857"/>
              <a:chOff x="0" y="0"/>
              <a:chExt cx="1086655" cy="381973"/>
            </a:xfrm>
          </p:grpSpPr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CA920938-A8CC-D775-BA0C-F9E95BF2B5F9}"/>
                  </a:ext>
                </a:extLst>
              </p:cNvPr>
              <p:cNvSpPr/>
              <p:nvPr/>
            </p:nvSpPr>
            <p:spPr>
              <a:xfrm>
                <a:off x="0" y="0"/>
                <a:ext cx="1086655" cy="381973"/>
              </a:xfrm>
              <a:custGeom>
                <a:avLst/>
                <a:gdLst/>
                <a:ahLst/>
                <a:cxnLst/>
                <a:rect l="l" t="t" r="r" b="b"/>
                <a:pathLst>
                  <a:path w="1086655" h="381973">
                    <a:moveTo>
                      <a:pt x="169107" y="0"/>
                    </a:moveTo>
                    <a:lnTo>
                      <a:pt x="917548" y="0"/>
                    </a:lnTo>
                    <a:cubicBezTo>
                      <a:pt x="1010943" y="0"/>
                      <a:pt x="1086655" y="75712"/>
                      <a:pt x="1086655" y="169107"/>
                    </a:cubicBezTo>
                    <a:lnTo>
                      <a:pt x="1086655" y="212866"/>
                    </a:lnTo>
                    <a:cubicBezTo>
                      <a:pt x="1086655" y="306261"/>
                      <a:pt x="1010943" y="381973"/>
                      <a:pt x="917548" y="381973"/>
                    </a:cubicBezTo>
                    <a:lnTo>
                      <a:pt x="169107" y="381973"/>
                    </a:lnTo>
                    <a:cubicBezTo>
                      <a:pt x="75712" y="381973"/>
                      <a:pt x="0" y="306261"/>
                      <a:pt x="0" y="212866"/>
                    </a:cubicBezTo>
                    <a:lnTo>
                      <a:pt x="0" y="169107"/>
                    </a:lnTo>
                    <a:cubicBezTo>
                      <a:pt x="0" y="75712"/>
                      <a:pt x="75712" y="0"/>
                      <a:pt x="169107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</p:sp>
          <p:sp>
            <p:nvSpPr>
              <p:cNvPr id="19" name="TextBox 9">
                <a:extLst>
                  <a:ext uri="{FF2B5EF4-FFF2-40B4-BE49-F238E27FC236}">
                    <a16:creationId xmlns:a16="http://schemas.microsoft.com/office/drawing/2014/main" id="{B7DDE440-79EB-73C6-FF4A-05B1F0C8415D}"/>
                  </a:ext>
                </a:extLst>
              </p:cNvPr>
              <p:cNvSpPr txBox="1"/>
              <p:nvPr/>
            </p:nvSpPr>
            <p:spPr>
              <a:xfrm>
                <a:off x="0" y="57150"/>
                <a:ext cx="1086655" cy="324823"/>
              </a:xfrm>
              <a:prstGeom prst="rect">
                <a:avLst/>
              </a:prstGeom>
            </p:spPr>
            <p:txBody>
              <a:bodyPr lIns="20451" tIns="20451" rIns="20451" bIns="20451" rtlCol="0" anchor="ctr"/>
              <a:lstStyle/>
              <a:p>
                <a:pPr algn="ctr">
                  <a:lnSpc>
                    <a:spcPts val="2699"/>
                  </a:lnSpc>
                </a:pPr>
                <a:r>
                  <a:rPr lang="en-US" sz="4000" b="1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Xử</a:t>
                </a:r>
                <a:r>
                  <a:rPr lang="en-US" sz="40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lý</a:t>
                </a:r>
                <a:endParaRPr lang="en-US" sz="4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97A2A102-2344-5C99-E848-182ADC5A736C}"/>
                </a:ext>
              </a:extLst>
            </p:cNvPr>
            <p:cNvGrpSpPr/>
            <p:nvPr/>
          </p:nvGrpSpPr>
          <p:grpSpPr>
            <a:xfrm>
              <a:off x="12766591" y="3862230"/>
              <a:ext cx="3387809" cy="1190857"/>
              <a:chOff x="0" y="0"/>
              <a:chExt cx="1086655" cy="381973"/>
            </a:xfrm>
          </p:grpSpPr>
          <p:sp>
            <p:nvSpPr>
              <p:cNvPr id="16" name="Freeform 17">
                <a:extLst>
                  <a:ext uri="{FF2B5EF4-FFF2-40B4-BE49-F238E27FC236}">
                    <a16:creationId xmlns:a16="http://schemas.microsoft.com/office/drawing/2014/main" id="{B1E07309-100B-D4B6-7115-5B0B6E9EF923}"/>
                  </a:ext>
                </a:extLst>
              </p:cNvPr>
              <p:cNvSpPr/>
              <p:nvPr/>
            </p:nvSpPr>
            <p:spPr>
              <a:xfrm>
                <a:off x="0" y="0"/>
                <a:ext cx="1086655" cy="381973"/>
              </a:xfrm>
              <a:custGeom>
                <a:avLst/>
                <a:gdLst/>
                <a:ahLst/>
                <a:cxnLst/>
                <a:rect l="l" t="t" r="r" b="b"/>
                <a:pathLst>
                  <a:path w="1086655" h="381973">
                    <a:moveTo>
                      <a:pt x="169107" y="0"/>
                    </a:moveTo>
                    <a:lnTo>
                      <a:pt x="917548" y="0"/>
                    </a:lnTo>
                    <a:cubicBezTo>
                      <a:pt x="1010943" y="0"/>
                      <a:pt x="1086655" y="75712"/>
                      <a:pt x="1086655" y="169107"/>
                    </a:cubicBezTo>
                    <a:lnTo>
                      <a:pt x="1086655" y="212866"/>
                    </a:lnTo>
                    <a:cubicBezTo>
                      <a:pt x="1086655" y="306261"/>
                      <a:pt x="1010943" y="381973"/>
                      <a:pt x="917548" y="381973"/>
                    </a:cubicBezTo>
                    <a:lnTo>
                      <a:pt x="169107" y="381973"/>
                    </a:lnTo>
                    <a:cubicBezTo>
                      <a:pt x="75712" y="381973"/>
                      <a:pt x="0" y="306261"/>
                      <a:pt x="0" y="212866"/>
                    </a:cubicBezTo>
                    <a:lnTo>
                      <a:pt x="0" y="169107"/>
                    </a:lnTo>
                    <a:cubicBezTo>
                      <a:pt x="0" y="75712"/>
                      <a:pt x="75712" y="0"/>
                      <a:pt x="169107" y="0"/>
                    </a:cubicBezTo>
                    <a:close/>
                  </a:path>
                </a:pathLst>
              </a:custGeom>
              <a:solidFill>
                <a:srgbClr val="4793FF"/>
              </a:solidFill>
            </p:spPr>
          </p:sp>
          <p:sp>
            <p:nvSpPr>
              <p:cNvPr id="17" name="TextBox 18">
                <a:extLst>
                  <a:ext uri="{FF2B5EF4-FFF2-40B4-BE49-F238E27FC236}">
                    <a16:creationId xmlns:a16="http://schemas.microsoft.com/office/drawing/2014/main" id="{CD8C530E-6BB5-57C3-E2DD-2B0D04550D4C}"/>
                  </a:ext>
                </a:extLst>
              </p:cNvPr>
              <p:cNvSpPr txBox="1"/>
              <p:nvPr/>
            </p:nvSpPr>
            <p:spPr>
              <a:xfrm>
                <a:off x="0" y="57150"/>
                <a:ext cx="1086655" cy="324823"/>
              </a:xfrm>
              <a:prstGeom prst="rect">
                <a:avLst/>
              </a:prstGeom>
            </p:spPr>
            <p:txBody>
              <a:bodyPr lIns="20451" tIns="20451" rIns="20451" bIns="20451" rtlCol="0" anchor="ctr"/>
              <a:lstStyle/>
              <a:p>
                <a:pPr algn="ctr">
                  <a:lnSpc>
                    <a:spcPts val="2699"/>
                  </a:lnSpc>
                </a:pPr>
                <a:r>
                  <a:rPr lang="en-US" sz="4000" b="1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Quyết</a:t>
                </a:r>
                <a:r>
                  <a:rPr lang="en-US" sz="40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790B394-9161-28BC-4E90-15A0A6C4E4E3}"/>
                </a:ext>
              </a:extLst>
            </p:cNvPr>
            <p:cNvCxnSpPr/>
            <p:nvPr/>
          </p:nvCxnSpPr>
          <p:spPr>
            <a:xfrm>
              <a:off x="5726320" y="4457658"/>
              <a:ext cx="1447800" cy="0"/>
            </a:xfrm>
            <a:prstGeom prst="straightConnector1">
              <a:avLst/>
            </a:prstGeom>
            <a:ln w="57150">
              <a:solidFill>
                <a:srgbClr val="8460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F578E7D-A330-1B09-4131-17C2157E821A}"/>
                </a:ext>
              </a:extLst>
            </p:cNvPr>
            <p:cNvCxnSpPr/>
            <p:nvPr/>
          </p:nvCxnSpPr>
          <p:spPr>
            <a:xfrm>
              <a:off x="11060320" y="4452067"/>
              <a:ext cx="1447800" cy="0"/>
            </a:xfrm>
            <a:prstGeom prst="straightConnector1">
              <a:avLst/>
            </a:prstGeom>
            <a:ln w="57150">
              <a:solidFill>
                <a:srgbClr val="8460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63092F3-D738-90B8-92F3-96DC3B1710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156" b="6393"/>
          <a:stretch/>
        </p:blipFill>
        <p:spPr>
          <a:xfrm>
            <a:off x="1066800" y="7192377"/>
            <a:ext cx="1779382" cy="2218324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22BD71CD-E06C-A4AB-072E-D9D259D3A564}"/>
              </a:ext>
            </a:extLst>
          </p:cNvPr>
          <p:cNvSpPr/>
          <p:nvPr/>
        </p:nvSpPr>
        <p:spPr>
          <a:xfrm>
            <a:off x="2189165" y="5298123"/>
            <a:ext cx="14548541" cy="2771491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V</a:t>
            </a:r>
            <a:r>
              <a:rPr lang="vi-VN" sz="4000" dirty="0"/>
              <a:t>iệc thu thập và tìm kiếm thông tin có vai trò như thế nào trong giải quyết vấn đề?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62200" y="1563242"/>
            <a:ext cx="13563600" cy="6628258"/>
            <a:chOff x="0" y="0"/>
            <a:chExt cx="3132381" cy="15094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2381" cy="1509485"/>
            </a:xfrm>
            <a:custGeom>
              <a:avLst/>
              <a:gdLst/>
              <a:ahLst/>
              <a:cxnLst/>
              <a:rect l="l" t="t" r="r" b="b"/>
              <a:pathLst>
                <a:path w="3132381" h="1509485">
                  <a:moveTo>
                    <a:pt x="0" y="0"/>
                  </a:moveTo>
                  <a:lnTo>
                    <a:pt x="3132381" y="0"/>
                  </a:lnTo>
                  <a:lnTo>
                    <a:pt x="3132381" y="1509485"/>
                  </a:lnTo>
                  <a:lnTo>
                    <a:pt x="0" y="1509485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32381" cy="1547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4400" y="6307825"/>
            <a:ext cx="3314700" cy="3160576"/>
          </a:xfrm>
          <a:custGeom>
            <a:avLst/>
            <a:gdLst/>
            <a:ahLst/>
            <a:cxnLst/>
            <a:rect l="l" t="t" r="r" b="b"/>
            <a:pathLst>
              <a:path w="4144945" h="4114800">
                <a:moveTo>
                  <a:pt x="0" y="0"/>
                </a:moveTo>
                <a:lnTo>
                  <a:pt x="4144945" y="0"/>
                </a:lnTo>
                <a:lnTo>
                  <a:pt x="41449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563600" y="6307825"/>
            <a:ext cx="3018213" cy="3444051"/>
          </a:xfrm>
          <a:custGeom>
            <a:avLst/>
            <a:gdLst/>
            <a:ahLst/>
            <a:cxnLst/>
            <a:rect l="l" t="t" r="r" b="b"/>
            <a:pathLst>
              <a:path w="3665913" h="4114800">
                <a:moveTo>
                  <a:pt x="3665913" y="0"/>
                </a:moveTo>
                <a:lnTo>
                  <a:pt x="0" y="0"/>
                </a:lnTo>
                <a:lnTo>
                  <a:pt x="0" y="4114800"/>
                </a:lnTo>
                <a:lnTo>
                  <a:pt x="3665913" y="4114800"/>
                </a:lnTo>
                <a:lnTo>
                  <a:pt x="36659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162799" y="800099"/>
            <a:ext cx="4166669" cy="1605541"/>
          </a:xfrm>
          <a:custGeom>
            <a:avLst/>
            <a:gdLst/>
            <a:ahLst/>
            <a:cxnLst/>
            <a:rect l="l" t="t" r="r" b="b"/>
            <a:pathLst>
              <a:path w="4370938" h="1684798">
                <a:moveTo>
                  <a:pt x="0" y="0"/>
                </a:moveTo>
                <a:lnTo>
                  <a:pt x="4370938" y="0"/>
                </a:lnTo>
                <a:lnTo>
                  <a:pt x="4370938" y="1684798"/>
                </a:lnTo>
                <a:lnTo>
                  <a:pt x="0" y="16847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0856638-2349-D8AF-558F-9E550E27CB3A}"/>
              </a:ext>
            </a:extLst>
          </p:cNvPr>
          <p:cNvSpPr txBox="1">
            <a:spLocks/>
          </p:cNvSpPr>
          <p:nvPr/>
        </p:nvSpPr>
        <p:spPr>
          <a:xfrm>
            <a:off x="2057400" y="2933700"/>
            <a:ext cx="14097000" cy="2743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000" b="1" cap="all" dirty="0">
                <a:solidFill>
                  <a:srgbClr val="FF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CHƯƠNG 3. TỔ CHỨC LƯU TRỮ, TÌM KIẾM VÀ TRAO ĐỔI THÔNG TIN</a:t>
            </a:r>
            <a:endParaRPr lang="en-US" sz="5000" b="1" cap="all" dirty="0">
              <a:solidFill>
                <a:srgbClr val="0000FF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000" b="1" cap="all" dirty="0">
                <a:solidFill>
                  <a:srgbClr val="0000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BÀI 6. TÌM KIẾM THÔNG TIN TRONG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5000" b="1" cap="all" dirty="0">
                <a:solidFill>
                  <a:srgbClr val="0000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GIẢI QUYẾT VẤN ĐỀ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1" y="2781300"/>
            <a:ext cx="6928466" cy="6781801"/>
            <a:chOff x="0" y="0"/>
            <a:chExt cx="1398267" cy="20214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8267" cy="2021419"/>
            </a:xfrm>
            <a:custGeom>
              <a:avLst/>
              <a:gdLst/>
              <a:ahLst/>
              <a:cxnLst/>
              <a:rect l="l" t="t" r="r" b="b"/>
              <a:pathLst>
                <a:path w="1398267" h="2021419">
                  <a:moveTo>
                    <a:pt x="0" y="0"/>
                  </a:moveTo>
                  <a:lnTo>
                    <a:pt x="1398267" y="0"/>
                  </a:lnTo>
                  <a:lnTo>
                    <a:pt x="1398267" y="2021419"/>
                  </a:lnTo>
                  <a:lnTo>
                    <a:pt x="0" y="2021419"/>
                  </a:ln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98267" cy="20690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01405" y="226836"/>
            <a:ext cx="16872195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Vai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5000" dirty="0">
              <a:solidFill>
                <a:schemeClr val="bg1"/>
              </a:solidFill>
              <a:latin typeface="Coustard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6DCEB64-E1E1-17C8-13DD-BD3A9ADB3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813" y="3380619"/>
            <a:ext cx="3816901" cy="949649"/>
          </a:xfrm>
          <a:prstGeom prst="rect">
            <a:avLst/>
          </a:prstGeom>
        </p:spPr>
      </p:pic>
      <p:sp>
        <p:nvSpPr>
          <p:cNvPr id="22" name="Freeform 13">
            <a:extLst>
              <a:ext uri="{FF2B5EF4-FFF2-40B4-BE49-F238E27FC236}">
                <a16:creationId xmlns:a16="http://schemas.microsoft.com/office/drawing/2014/main" id="{B760BC1D-FD33-9ABB-51AC-C7CA8FDD643F}"/>
              </a:ext>
            </a:extLst>
          </p:cNvPr>
          <p:cNvSpPr/>
          <p:nvPr/>
        </p:nvSpPr>
        <p:spPr>
          <a:xfrm>
            <a:off x="2067445" y="2454396"/>
            <a:ext cx="3555578" cy="814551"/>
          </a:xfrm>
          <a:custGeom>
            <a:avLst/>
            <a:gdLst/>
            <a:ahLst/>
            <a:cxnLst/>
            <a:rect l="l" t="t" r="r" b="b"/>
            <a:pathLst>
              <a:path w="3555578" h="814551">
                <a:moveTo>
                  <a:pt x="0" y="0"/>
                </a:moveTo>
                <a:lnTo>
                  <a:pt x="3555578" y="0"/>
                </a:lnTo>
                <a:lnTo>
                  <a:pt x="3555578" y="814551"/>
                </a:lnTo>
                <a:lnTo>
                  <a:pt x="0" y="814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813819A-63DF-6032-3A1D-514FE982F4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68"/>
          <a:stretch/>
        </p:blipFill>
        <p:spPr>
          <a:xfrm>
            <a:off x="501405" y="4457700"/>
            <a:ext cx="6687657" cy="4867859"/>
          </a:xfrm>
          <a:prstGeom prst="rect">
            <a:avLst/>
          </a:prstGeom>
        </p:spPr>
      </p:pic>
      <p:sp>
        <p:nvSpPr>
          <p:cNvPr id="24" name="Freeform 5">
            <a:extLst>
              <a:ext uri="{FF2B5EF4-FFF2-40B4-BE49-F238E27FC236}">
                <a16:creationId xmlns:a16="http://schemas.microsoft.com/office/drawing/2014/main" id="{973E554F-0401-DD53-1972-4A3B2CAF52A3}"/>
              </a:ext>
            </a:extLst>
          </p:cNvPr>
          <p:cNvSpPr/>
          <p:nvPr/>
        </p:nvSpPr>
        <p:spPr>
          <a:xfrm>
            <a:off x="9072326" y="2225912"/>
            <a:ext cx="7455274" cy="1136319"/>
          </a:xfrm>
          <a:custGeom>
            <a:avLst/>
            <a:gdLst/>
            <a:ahLst/>
            <a:cxnLst/>
            <a:rect l="l" t="t" r="r" b="b"/>
            <a:pathLst>
              <a:path w="9847107" h="1374015">
                <a:moveTo>
                  <a:pt x="0" y="0"/>
                </a:moveTo>
                <a:lnTo>
                  <a:pt x="9847107" y="0"/>
                </a:lnTo>
                <a:lnTo>
                  <a:pt x="9847107" y="1374015"/>
                </a:lnTo>
                <a:lnTo>
                  <a:pt x="0" y="13740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anchor="ctr"/>
          <a:lstStyle/>
          <a:p>
            <a:pPr algn="ctr"/>
            <a:r>
              <a:rPr lang="vi-VN" sz="4000" b="1" dirty="0"/>
              <a:t>Em cùng bạn trả lời câu hỏi:</a:t>
            </a:r>
            <a:endParaRPr lang="en-US" sz="4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2917D9-17A3-C0C9-6804-2933B9AAFFBC}"/>
              </a:ext>
            </a:extLst>
          </p:cNvPr>
          <p:cNvGrpSpPr/>
          <p:nvPr/>
        </p:nvGrpSpPr>
        <p:grpSpPr>
          <a:xfrm>
            <a:off x="7578213" y="3553120"/>
            <a:ext cx="10328787" cy="6238580"/>
            <a:chOff x="7578213" y="3553120"/>
            <a:chExt cx="10328787" cy="6238580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F77797B-BC99-88E8-6E47-CECAF6607676}"/>
                </a:ext>
              </a:extLst>
            </p:cNvPr>
            <p:cNvSpPr/>
            <p:nvPr/>
          </p:nvSpPr>
          <p:spPr>
            <a:xfrm>
              <a:off x="7578213" y="3553120"/>
              <a:ext cx="10328787" cy="6238580"/>
            </a:xfrm>
            <a:custGeom>
              <a:avLst/>
              <a:gdLst/>
              <a:ahLst/>
              <a:cxnLst/>
              <a:rect l="l" t="t" r="r" b="b"/>
              <a:pathLst>
                <a:path w="13486685" h="6709626">
                  <a:moveTo>
                    <a:pt x="0" y="0"/>
                  </a:moveTo>
                  <a:lnTo>
                    <a:pt x="13486684" y="0"/>
                  </a:lnTo>
                  <a:lnTo>
                    <a:pt x="13486684" y="6709625"/>
                  </a:lnTo>
                  <a:lnTo>
                    <a:pt x="0" y="6709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07244A-FBFC-FFFA-2AE8-4E65A5596095}"/>
                </a:ext>
              </a:extLst>
            </p:cNvPr>
            <p:cNvSpPr txBox="1"/>
            <p:nvPr/>
          </p:nvSpPr>
          <p:spPr>
            <a:xfrm>
              <a:off x="7787517" y="3904076"/>
              <a:ext cx="9205083" cy="57352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50938" indent="-636588" algn="just">
                <a:lnSpc>
                  <a:spcPct val="110000"/>
                </a:lnSpc>
                <a:spcAft>
                  <a:spcPts val="500"/>
                </a:spcAft>
                <a:buFont typeface="Wingdings" panose="05000000000000000000" pitchFamily="2" charset="2"/>
                <a:buChar char="Ø"/>
              </a:pPr>
              <a:r>
                <a:rPr lang="vi-VN" sz="3600" dirty="0"/>
                <a:t>Gia đình bạn Bình đã gặp vấn đề gì khi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trở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khách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sạn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0938" indent="-636588" algn="just">
                <a:lnSpc>
                  <a:spcPct val="110000"/>
                </a:lnSpc>
                <a:spcAft>
                  <a:spcPts val="500"/>
                </a:spcAft>
                <a:buFont typeface="Wingdings" panose="05000000000000000000" pitchFamily="2" charset="2"/>
                <a:buChar char="Ø"/>
              </a:pPr>
              <a:r>
                <a:rPr lang="vi-VN" sz="3600" dirty="0"/>
                <a:t>Để giải quyết vấn đề đó cần có những thông tin nào? </a:t>
              </a:r>
              <a:endParaRPr lang="en-US" sz="3600" dirty="0"/>
            </a:p>
            <a:p>
              <a:pPr marL="1150938" indent="-636588" algn="just">
                <a:lnSpc>
                  <a:spcPct val="110000"/>
                </a:lnSpc>
                <a:spcAft>
                  <a:spcPts val="500"/>
                </a:spcAft>
                <a:buFont typeface="Wingdings" panose="05000000000000000000" pitchFamily="2" charset="2"/>
                <a:buChar char="Ø"/>
              </a:pPr>
              <a:r>
                <a:rPr lang="vi-VN" sz="3600" dirty="0"/>
                <a:t>Bằng cách nào gia đình bạn Bình có được thông tin đó? </a:t>
              </a:r>
              <a:endParaRPr lang="en-US" sz="3600" dirty="0"/>
            </a:p>
            <a:p>
              <a:pPr marL="1150938" indent="-636588" algn="just">
                <a:lnSpc>
                  <a:spcPct val="110000"/>
                </a:lnSpc>
                <a:spcAft>
                  <a:spcPts val="500"/>
                </a:spcAft>
                <a:buFont typeface="Wingdings" panose="05000000000000000000" pitchFamily="2" charset="2"/>
                <a:buChar char="Ø"/>
              </a:pPr>
              <a:r>
                <a:rPr lang="vi-VN" sz="3600" dirty="0"/>
                <a:t>Nếu không tìm được địa chỉ hoặc nhớ sai địa chỉ khách sạn, gia đình bạn Bình có thể gặp vấn đề gì?</a:t>
              </a:r>
              <a:endParaRPr lang="en-US" sz="3600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16901283" y="8406981"/>
            <a:ext cx="1219200" cy="1565788"/>
          </a:xfrm>
          <a:custGeom>
            <a:avLst/>
            <a:gdLst/>
            <a:ahLst/>
            <a:cxnLst/>
            <a:rect l="l" t="t" r="r" b="b"/>
            <a:pathLst>
              <a:path w="2686276" h="3837537">
                <a:moveTo>
                  <a:pt x="0" y="0"/>
                </a:moveTo>
                <a:lnTo>
                  <a:pt x="2686276" y="0"/>
                </a:lnTo>
                <a:lnTo>
                  <a:pt x="2686276" y="3837537"/>
                </a:lnTo>
                <a:lnTo>
                  <a:pt x="0" y="38375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371600" y="118065"/>
            <a:ext cx="14738595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stard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3E2F02-F7A5-A73C-A466-AFD40193E94C}"/>
              </a:ext>
            </a:extLst>
          </p:cNvPr>
          <p:cNvGrpSpPr/>
          <p:nvPr/>
        </p:nvGrpSpPr>
        <p:grpSpPr>
          <a:xfrm>
            <a:off x="762000" y="2247900"/>
            <a:ext cx="16459199" cy="7727569"/>
            <a:chOff x="838201" y="2148647"/>
            <a:chExt cx="16154399" cy="7727569"/>
          </a:xfrm>
        </p:grpSpPr>
        <p:grpSp>
          <p:nvGrpSpPr>
            <p:cNvPr id="35" name="Group 5">
              <a:extLst>
                <a:ext uri="{FF2B5EF4-FFF2-40B4-BE49-F238E27FC236}">
                  <a16:creationId xmlns:a16="http://schemas.microsoft.com/office/drawing/2014/main" id="{23684270-1759-C5CB-7FE1-EC2E5FA3201C}"/>
                </a:ext>
              </a:extLst>
            </p:cNvPr>
            <p:cNvGrpSpPr/>
            <p:nvPr/>
          </p:nvGrpSpPr>
          <p:grpSpPr>
            <a:xfrm>
              <a:off x="9023594" y="2148647"/>
              <a:ext cx="7969006" cy="7727569"/>
              <a:chOff x="0" y="0"/>
              <a:chExt cx="2077709" cy="2167467"/>
            </a:xfrm>
          </p:grpSpPr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44EE9960-D3CC-38A3-EB7D-C8D52C783CE3}"/>
                  </a:ext>
                </a:extLst>
              </p:cNvPr>
              <p:cNvSpPr/>
              <p:nvPr/>
            </p:nvSpPr>
            <p:spPr>
              <a:xfrm>
                <a:off x="0" y="0"/>
                <a:ext cx="207770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077709" h="2167467">
                    <a:moveTo>
                      <a:pt x="50050" y="0"/>
                    </a:moveTo>
                    <a:lnTo>
                      <a:pt x="2027658" y="0"/>
                    </a:lnTo>
                    <a:cubicBezTo>
                      <a:pt x="2055301" y="0"/>
                      <a:pt x="2077709" y="22408"/>
                      <a:pt x="2077709" y="50050"/>
                    </a:cubicBezTo>
                    <a:lnTo>
                      <a:pt x="2077709" y="2117416"/>
                    </a:lnTo>
                    <a:cubicBezTo>
                      <a:pt x="2077709" y="2145058"/>
                      <a:pt x="2055301" y="2167467"/>
                      <a:pt x="2027658" y="2167467"/>
                    </a:cubicBezTo>
                    <a:lnTo>
                      <a:pt x="50050" y="2167467"/>
                    </a:lnTo>
                    <a:cubicBezTo>
                      <a:pt x="36776" y="2167467"/>
                      <a:pt x="24046" y="2162194"/>
                      <a:pt x="14659" y="2152807"/>
                    </a:cubicBezTo>
                    <a:cubicBezTo>
                      <a:pt x="5273" y="2143421"/>
                      <a:pt x="0" y="2130690"/>
                      <a:pt x="0" y="2117416"/>
                    </a:cubicBezTo>
                    <a:lnTo>
                      <a:pt x="0" y="50050"/>
                    </a:lnTo>
                    <a:cubicBezTo>
                      <a:pt x="0" y="22408"/>
                      <a:pt x="22408" y="0"/>
                      <a:pt x="5005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</p:sp>
          <p:sp>
            <p:nvSpPr>
              <p:cNvPr id="37" name="TextBox 7">
                <a:extLst>
                  <a:ext uri="{FF2B5EF4-FFF2-40B4-BE49-F238E27FC236}">
                    <a16:creationId xmlns:a16="http://schemas.microsoft.com/office/drawing/2014/main" id="{B6963AE9-693E-A35B-2D5D-489CC8DAFCC2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077709" cy="21960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566186BD-A8B5-88B3-4F93-5B3DD0D599EA}"/>
                </a:ext>
              </a:extLst>
            </p:cNvPr>
            <p:cNvSpPr/>
            <p:nvPr/>
          </p:nvSpPr>
          <p:spPr>
            <a:xfrm>
              <a:off x="838201" y="2148647"/>
              <a:ext cx="7824956" cy="7727569"/>
            </a:xfrm>
            <a:custGeom>
              <a:avLst/>
              <a:gdLst/>
              <a:ahLst/>
              <a:cxnLst/>
              <a:rect l="l" t="t" r="r" b="b"/>
              <a:pathLst>
                <a:path w="2077709" h="2196187">
                  <a:moveTo>
                    <a:pt x="50050" y="0"/>
                  </a:moveTo>
                  <a:lnTo>
                    <a:pt x="2027658" y="0"/>
                  </a:lnTo>
                  <a:cubicBezTo>
                    <a:pt x="2055301" y="0"/>
                    <a:pt x="2077709" y="22408"/>
                    <a:pt x="2077709" y="50050"/>
                  </a:cubicBezTo>
                  <a:lnTo>
                    <a:pt x="2077709" y="2146137"/>
                  </a:lnTo>
                  <a:cubicBezTo>
                    <a:pt x="2077709" y="2173779"/>
                    <a:pt x="2055301" y="2196187"/>
                    <a:pt x="2027658" y="2196187"/>
                  </a:cubicBezTo>
                  <a:lnTo>
                    <a:pt x="50050" y="2196187"/>
                  </a:lnTo>
                  <a:cubicBezTo>
                    <a:pt x="36776" y="2196187"/>
                    <a:pt x="24046" y="2190914"/>
                    <a:pt x="14659" y="2181528"/>
                  </a:cubicBezTo>
                  <a:cubicBezTo>
                    <a:pt x="5273" y="2172142"/>
                    <a:pt x="0" y="2159411"/>
                    <a:pt x="0" y="2146137"/>
                  </a:cubicBezTo>
                  <a:lnTo>
                    <a:pt x="0" y="50050"/>
                  </a:lnTo>
                  <a:cubicBezTo>
                    <a:pt x="0" y="22408"/>
                    <a:pt x="22408" y="0"/>
                    <a:pt x="5005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>
              <a:noFill/>
            </a:ln>
          </p:spPr>
        </p:sp>
        <p:sp>
          <p:nvSpPr>
            <p:cNvPr id="44" name="TextBox 14">
              <a:extLst>
                <a:ext uri="{FF2B5EF4-FFF2-40B4-BE49-F238E27FC236}">
                  <a16:creationId xmlns:a16="http://schemas.microsoft.com/office/drawing/2014/main" id="{5184A7A9-2F70-827A-5374-55705D04479C}"/>
                </a:ext>
              </a:extLst>
            </p:cNvPr>
            <p:cNvSpPr txBox="1"/>
            <p:nvPr/>
          </p:nvSpPr>
          <p:spPr>
            <a:xfrm>
              <a:off x="9753600" y="2460525"/>
              <a:ext cx="6553200" cy="6951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1FF0D3A6-6190-D1D8-BD29-BB8597E27CDC}"/>
                </a:ext>
              </a:extLst>
            </p:cNvPr>
            <p:cNvSpPr/>
            <p:nvPr/>
          </p:nvSpPr>
          <p:spPr>
            <a:xfrm>
              <a:off x="8257541" y="2673986"/>
              <a:ext cx="969375" cy="6738330"/>
            </a:xfrm>
            <a:custGeom>
              <a:avLst/>
              <a:gdLst/>
              <a:ahLst/>
              <a:cxnLst/>
              <a:rect l="l" t="t" r="r" b="b"/>
              <a:pathLst>
                <a:path w="1079108" h="7365787">
                  <a:moveTo>
                    <a:pt x="0" y="0"/>
                  </a:moveTo>
                  <a:lnTo>
                    <a:pt x="1079108" y="0"/>
                  </a:lnTo>
                  <a:lnTo>
                    <a:pt x="1079108" y="7365787"/>
                  </a:lnTo>
                  <a:lnTo>
                    <a:pt x="0" y="7365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56269"/>
              </a:stretch>
            </a:blipFill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E5563C9-D27A-B1BE-33EC-A862529FE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5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1600" y="2548485"/>
            <a:ext cx="4739732" cy="1215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AB86A4-7CD7-188F-6EBA-19B2A4913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203" y="4533900"/>
            <a:ext cx="7329594" cy="493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A6E164B-001D-E4C7-333F-FC6E3446BB6D}"/>
              </a:ext>
            </a:extLst>
          </p:cNvPr>
          <p:cNvGrpSpPr/>
          <p:nvPr/>
        </p:nvGrpSpPr>
        <p:grpSpPr>
          <a:xfrm>
            <a:off x="9448799" y="2857500"/>
            <a:ext cx="7543801" cy="6324596"/>
            <a:chOff x="219224" y="829869"/>
            <a:chExt cx="3299480" cy="438804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E7AD71-F98C-3DD0-A0AB-E602EF10B9A4}"/>
                </a:ext>
              </a:extLst>
            </p:cNvPr>
            <p:cNvGrpSpPr/>
            <p:nvPr/>
          </p:nvGrpSpPr>
          <p:grpSpPr>
            <a:xfrm>
              <a:off x="219224" y="1333105"/>
              <a:ext cx="3299480" cy="3884807"/>
              <a:chOff x="2272276" y="4493933"/>
              <a:chExt cx="5987829" cy="1279010"/>
            </a:xfrm>
          </p:grpSpPr>
          <p:sp>
            <p:nvSpPr>
              <p:cNvPr id="8" name="Rounded Rectangle 16">
                <a:extLst>
                  <a:ext uri="{FF2B5EF4-FFF2-40B4-BE49-F238E27FC236}">
                    <a16:creationId xmlns:a16="http://schemas.microsoft.com/office/drawing/2014/main" id="{05B6174D-E495-9145-E39A-37825912AC68}"/>
                  </a:ext>
                </a:extLst>
              </p:cNvPr>
              <p:cNvSpPr/>
              <p:nvPr/>
            </p:nvSpPr>
            <p:spPr>
              <a:xfrm>
                <a:off x="2272276" y="4493933"/>
                <a:ext cx="5987829" cy="1279010"/>
              </a:xfrm>
              <a:prstGeom prst="roundRect">
                <a:avLst/>
              </a:prstGeom>
              <a:solidFill>
                <a:schemeClr val="bg1"/>
              </a:solidFill>
              <a:ln w="762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C54A8C6-CE8A-6E5F-9500-A2BABA620740}"/>
                  </a:ext>
                </a:extLst>
              </p:cNvPr>
              <p:cNvSpPr/>
              <p:nvPr/>
            </p:nvSpPr>
            <p:spPr>
              <a:xfrm>
                <a:off x="2409442" y="4677202"/>
                <a:ext cx="5713496" cy="793757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571500" indent="-571500" algn="just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đình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quyết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vấn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marL="571500" indent="-571500" algn="just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Mẹ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kiếm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tin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đình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thảo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lựa</a:t>
                </a: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phương án nào?</a:t>
                </a:r>
                <a:endPara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4B3596-9549-DEEE-5C8A-9EF5B57FE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78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6919" y="829869"/>
              <a:ext cx="1411343" cy="804662"/>
            </a:xfrm>
            <a:prstGeom prst="rect">
              <a:avLst/>
            </a:prstGeom>
          </p:spPr>
        </p:pic>
      </p:grpSp>
      <p:sp>
        <p:nvSpPr>
          <p:cNvPr id="11" name="Freeform 8">
            <a:extLst>
              <a:ext uri="{FF2B5EF4-FFF2-40B4-BE49-F238E27FC236}">
                <a16:creationId xmlns:a16="http://schemas.microsoft.com/office/drawing/2014/main" id="{3A73B0D2-E236-A11C-C959-FBD808D70EDD}"/>
              </a:ext>
            </a:extLst>
          </p:cNvPr>
          <p:cNvSpPr/>
          <p:nvPr/>
        </p:nvSpPr>
        <p:spPr>
          <a:xfrm>
            <a:off x="16797666" y="104263"/>
            <a:ext cx="1383097" cy="1901430"/>
          </a:xfrm>
          <a:custGeom>
            <a:avLst/>
            <a:gdLst/>
            <a:ahLst/>
            <a:cxnLst/>
            <a:rect l="l" t="t" r="r" b="b"/>
            <a:pathLst>
              <a:path w="1725454" h="2243498">
                <a:moveTo>
                  <a:pt x="0" y="0"/>
                </a:moveTo>
                <a:lnTo>
                  <a:pt x="1725454" y="0"/>
                </a:lnTo>
                <a:lnTo>
                  <a:pt x="1725454" y="2243498"/>
                </a:lnTo>
                <a:lnTo>
                  <a:pt x="0" y="22434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550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8371" y="2437334"/>
            <a:ext cx="16210929" cy="6469008"/>
            <a:chOff x="0" y="0"/>
            <a:chExt cx="4269545" cy="17037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69545" cy="1703772"/>
            </a:xfrm>
            <a:custGeom>
              <a:avLst/>
              <a:gdLst/>
              <a:ahLst/>
              <a:cxnLst/>
              <a:rect l="l" t="t" r="r" b="b"/>
              <a:pathLst>
                <a:path w="4269545" h="1703772">
                  <a:moveTo>
                    <a:pt x="0" y="0"/>
                  </a:moveTo>
                  <a:lnTo>
                    <a:pt x="4269545" y="0"/>
                  </a:lnTo>
                  <a:lnTo>
                    <a:pt x="4269545" y="1703772"/>
                  </a:lnTo>
                  <a:lnTo>
                    <a:pt x="0" y="1703772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69545" cy="1751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495257" y="6818484"/>
            <a:ext cx="2319559" cy="2907307"/>
          </a:xfrm>
          <a:custGeom>
            <a:avLst/>
            <a:gdLst/>
            <a:ahLst/>
            <a:cxnLst/>
            <a:rect l="l" t="t" r="r" b="b"/>
            <a:pathLst>
              <a:path w="3004494" h="4040272">
                <a:moveTo>
                  <a:pt x="0" y="0"/>
                </a:moveTo>
                <a:lnTo>
                  <a:pt x="3004494" y="0"/>
                </a:lnTo>
                <a:lnTo>
                  <a:pt x="3004494" y="4040273"/>
                </a:lnTo>
                <a:lnTo>
                  <a:pt x="0" y="4040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80126" y="515234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b="1" dirty="0">
                <a:solidFill>
                  <a:srgbClr val="FAF8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7" name="Freeform 7"/>
          <p:cNvSpPr/>
          <p:nvPr/>
        </p:nvSpPr>
        <p:spPr>
          <a:xfrm rot="-1099781">
            <a:off x="-31382" y="1987939"/>
            <a:ext cx="3263164" cy="1243240"/>
          </a:xfrm>
          <a:custGeom>
            <a:avLst/>
            <a:gdLst/>
            <a:ahLst/>
            <a:cxnLst/>
            <a:rect l="l" t="t" r="r" b="b"/>
            <a:pathLst>
              <a:path w="4073437" h="1570125">
                <a:moveTo>
                  <a:pt x="0" y="0"/>
                </a:moveTo>
                <a:lnTo>
                  <a:pt x="4073437" y="0"/>
                </a:lnTo>
                <a:lnTo>
                  <a:pt x="4073437" y="1570125"/>
                </a:lnTo>
                <a:lnTo>
                  <a:pt x="0" y="1570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A0CA9-8EA4-B00E-2535-672AB4E5FDE4}"/>
              </a:ext>
            </a:extLst>
          </p:cNvPr>
          <p:cNvSpPr txBox="1"/>
          <p:nvPr/>
        </p:nvSpPr>
        <p:spPr>
          <a:xfrm>
            <a:off x="1600200" y="3362144"/>
            <a:ext cx="14782800" cy="176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1887538" algn="l"/>
              </a:tabLst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273A9-72B3-542D-D282-057AC2EC1717}"/>
              </a:ext>
            </a:extLst>
          </p:cNvPr>
          <p:cNvSpPr txBox="1"/>
          <p:nvPr/>
        </p:nvSpPr>
        <p:spPr>
          <a:xfrm>
            <a:off x="1600200" y="5876744"/>
            <a:ext cx="14782800" cy="176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1887538" algn="l"/>
              </a:tabLst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vi-VN" sz="4400" dirty="0"/>
              <a:t>Để giải quyết được vấn đề, ngoài việc tìm kiếm và thu thập thông tin, em cần phải làm gì?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0" y="1790700"/>
            <a:ext cx="8033248" cy="7855900"/>
            <a:chOff x="-12451" y="-47625"/>
            <a:chExt cx="2115753" cy="2069044"/>
          </a:xfrm>
        </p:grpSpPr>
        <p:sp>
          <p:nvSpPr>
            <p:cNvPr id="3" name="Freeform 3"/>
            <p:cNvSpPr/>
            <p:nvPr/>
          </p:nvSpPr>
          <p:spPr>
            <a:xfrm>
              <a:off x="-12451" y="86195"/>
              <a:ext cx="2115753" cy="1906568"/>
            </a:xfrm>
            <a:custGeom>
              <a:avLst/>
              <a:gdLst/>
              <a:ahLst/>
              <a:cxnLst/>
              <a:rect l="l" t="t" r="r" b="b"/>
              <a:pathLst>
                <a:path w="1398267" h="2021419">
                  <a:moveTo>
                    <a:pt x="0" y="0"/>
                  </a:moveTo>
                  <a:lnTo>
                    <a:pt x="1398267" y="0"/>
                  </a:lnTo>
                  <a:lnTo>
                    <a:pt x="1398267" y="2021419"/>
                  </a:lnTo>
                  <a:lnTo>
                    <a:pt x="0" y="2021419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98267" cy="20690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91800" y="2298798"/>
            <a:ext cx="6019800" cy="5653575"/>
            <a:chOff x="0" y="0"/>
            <a:chExt cx="1398267" cy="12861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8267" cy="1286156"/>
            </a:xfrm>
            <a:custGeom>
              <a:avLst/>
              <a:gdLst/>
              <a:ahLst/>
              <a:cxnLst/>
              <a:rect l="l" t="t" r="r" b="b"/>
              <a:pathLst>
                <a:path w="1398267" h="1286156">
                  <a:moveTo>
                    <a:pt x="0" y="0"/>
                  </a:moveTo>
                  <a:lnTo>
                    <a:pt x="1398267" y="0"/>
                  </a:lnTo>
                  <a:lnTo>
                    <a:pt x="1398267" y="1286156"/>
                  </a:lnTo>
                  <a:lnTo>
                    <a:pt x="0" y="1286156"/>
                  </a:lnTo>
                  <a:close/>
                </a:path>
              </a:pathLst>
            </a:custGeom>
            <a:solidFill>
              <a:srgbClr val="FAF8F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398267" cy="1333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345556" y="7658100"/>
            <a:ext cx="2361044" cy="1989764"/>
          </a:xfrm>
          <a:custGeom>
            <a:avLst/>
            <a:gdLst/>
            <a:ahLst/>
            <a:cxnLst/>
            <a:rect l="l" t="t" r="r" b="b"/>
            <a:pathLst>
              <a:path w="3975427" h="3765813">
                <a:moveTo>
                  <a:pt x="0" y="0"/>
                </a:moveTo>
                <a:lnTo>
                  <a:pt x="3975426" y="0"/>
                </a:lnTo>
                <a:lnTo>
                  <a:pt x="3975426" y="3765814"/>
                </a:lnTo>
                <a:lnTo>
                  <a:pt x="0" y="3765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762835" y="1943100"/>
            <a:ext cx="3555578" cy="814551"/>
          </a:xfrm>
          <a:custGeom>
            <a:avLst/>
            <a:gdLst/>
            <a:ahLst/>
            <a:cxnLst/>
            <a:rect l="l" t="t" r="r" b="b"/>
            <a:pathLst>
              <a:path w="3555578" h="814551">
                <a:moveTo>
                  <a:pt x="0" y="0"/>
                </a:moveTo>
                <a:lnTo>
                  <a:pt x="3555578" y="0"/>
                </a:lnTo>
                <a:lnTo>
                  <a:pt x="3555578" y="814551"/>
                </a:lnTo>
                <a:lnTo>
                  <a:pt x="0" y="8145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823911" y="1891522"/>
            <a:ext cx="3555578" cy="814551"/>
          </a:xfrm>
          <a:custGeom>
            <a:avLst/>
            <a:gdLst/>
            <a:ahLst/>
            <a:cxnLst/>
            <a:rect l="l" t="t" r="r" b="b"/>
            <a:pathLst>
              <a:path w="3555578" h="814551">
                <a:moveTo>
                  <a:pt x="0" y="0"/>
                </a:moveTo>
                <a:lnTo>
                  <a:pt x="3555578" y="0"/>
                </a:lnTo>
                <a:lnTo>
                  <a:pt x="3555578" y="814551"/>
                </a:lnTo>
                <a:lnTo>
                  <a:pt x="0" y="8145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89D8D7-C24E-26C6-8A6F-80CE7E449B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153"/>
          <a:stretch/>
        </p:blipFill>
        <p:spPr>
          <a:xfrm>
            <a:off x="11237730" y="2888210"/>
            <a:ext cx="4727940" cy="4413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6">
            <a:extLst>
              <a:ext uri="{FF2B5EF4-FFF2-40B4-BE49-F238E27FC236}">
                <a16:creationId xmlns:a16="http://schemas.microsoft.com/office/drawing/2014/main" id="{661CA24E-D8B9-3704-B79F-030A197755C6}"/>
              </a:ext>
            </a:extLst>
          </p:cNvPr>
          <p:cNvSpPr txBox="1"/>
          <p:nvPr/>
        </p:nvSpPr>
        <p:spPr>
          <a:xfrm>
            <a:off x="2680126" y="419100"/>
            <a:ext cx="12927748" cy="12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b="1" dirty="0">
                <a:solidFill>
                  <a:srgbClr val="FAF8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A18BC8-611C-DE1C-6450-E76FF535DEFB}"/>
              </a:ext>
            </a:extLst>
          </p:cNvPr>
          <p:cNvSpPr txBox="1"/>
          <p:nvPr/>
        </p:nvSpPr>
        <p:spPr>
          <a:xfrm>
            <a:off x="1719040" y="3086100"/>
            <a:ext cx="7424959" cy="616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5938" indent="-515938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vi-VN" sz="3600" b="1" dirty="0"/>
              <a:t>Em cùng bạn thảo luận và trả lời câu hỏi: </a:t>
            </a:r>
            <a:endParaRPr lang="en-US" sz="3600" b="1" dirty="0"/>
          </a:p>
          <a:p>
            <a:pPr marL="515938" indent="-515938" algn="just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3600" dirty="0"/>
              <a:t>Để làm bài giới thiệu về trường em, cần tìm kiếm, thu thập những thông tin gì, từ đâu? </a:t>
            </a:r>
            <a:endParaRPr lang="en-US" sz="3600" dirty="0"/>
          </a:p>
          <a:p>
            <a:pPr marL="515938" indent="-515938" algn="just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3600" dirty="0"/>
              <a:t>Trong quá trình tìm kiếm, thu thập thông tin và làm bài giới thiệu em cần hợp tác với ai, như thế nào?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DDAC319F-AA1A-5986-F2F7-6295B4C8DC43}"/>
              </a:ext>
            </a:extLst>
          </p:cNvPr>
          <p:cNvSpPr/>
          <p:nvPr/>
        </p:nvSpPr>
        <p:spPr>
          <a:xfrm rot="15745523">
            <a:off x="918352" y="8446151"/>
            <a:ext cx="1735665" cy="1498984"/>
          </a:xfrm>
          <a:custGeom>
            <a:avLst/>
            <a:gdLst/>
            <a:ahLst/>
            <a:cxnLst/>
            <a:rect l="l" t="t" r="r" b="b"/>
            <a:pathLst>
              <a:path w="1735665" h="1498984">
                <a:moveTo>
                  <a:pt x="0" y="0"/>
                </a:moveTo>
                <a:lnTo>
                  <a:pt x="1735665" y="0"/>
                </a:lnTo>
                <a:lnTo>
                  <a:pt x="1735665" y="1498984"/>
                </a:lnTo>
                <a:lnTo>
                  <a:pt x="0" y="14989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">
            <a:extLst>
              <a:ext uri="{FF2B5EF4-FFF2-40B4-BE49-F238E27FC236}">
                <a16:creationId xmlns:a16="http://schemas.microsoft.com/office/drawing/2014/main" id="{FE727D74-AE09-A494-6D84-77432D35B647}"/>
              </a:ext>
            </a:extLst>
          </p:cNvPr>
          <p:cNvSpPr/>
          <p:nvPr/>
        </p:nvSpPr>
        <p:spPr>
          <a:xfrm>
            <a:off x="1650746" y="3212547"/>
            <a:ext cx="3484338" cy="8149378"/>
          </a:xfrm>
          <a:custGeom>
            <a:avLst/>
            <a:gdLst/>
            <a:ahLst/>
            <a:cxnLst/>
            <a:rect l="l" t="t" r="r" b="b"/>
            <a:pathLst>
              <a:path w="4307128" h="9669063">
                <a:moveTo>
                  <a:pt x="0" y="0"/>
                </a:moveTo>
                <a:lnTo>
                  <a:pt x="4307129" y="0"/>
                </a:lnTo>
                <a:lnTo>
                  <a:pt x="4307129" y="9669064"/>
                </a:lnTo>
                <a:lnTo>
                  <a:pt x="0" y="96690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C01381C2-AAB9-F4D2-2ACA-895423E005A8}"/>
              </a:ext>
            </a:extLst>
          </p:cNvPr>
          <p:cNvSpPr/>
          <p:nvPr/>
        </p:nvSpPr>
        <p:spPr>
          <a:xfrm flipH="1">
            <a:off x="4386276" y="8496300"/>
            <a:ext cx="2564631" cy="3309880"/>
          </a:xfrm>
          <a:custGeom>
            <a:avLst/>
            <a:gdLst/>
            <a:ahLst/>
            <a:cxnLst/>
            <a:rect l="l" t="t" r="r" b="b"/>
            <a:pathLst>
              <a:path w="3170242" h="3927102">
                <a:moveTo>
                  <a:pt x="3170242" y="0"/>
                </a:moveTo>
                <a:lnTo>
                  <a:pt x="0" y="0"/>
                </a:lnTo>
                <a:lnTo>
                  <a:pt x="0" y="3927102"/>
                </a:lnTo>
                <a:lnTo>
                  <a:pt x="3170242" y="3927102"/>
                </a:lnTo>
                <a:lnTo>
                  <a:pt x="31702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DBC00DD2-C112-8641-EF85-BDEED495F59E}"/>
              </a:ext>
            </a:extLst>
          </p:cNvPr>
          <p:cNvSpPr/>
          <p:nvPr/>
        </p:nvSpPr>
        <p:spPr>
          <a:xfrm>
            <a:off x="-838200" y="7893847"/>
            <a:ext cx="2814307" cy="3468078"/>
          </a:xfrm>
          <a:custGeom>
            <a:avLst/>
            <a:gdLst/>
            <a:ahLst/>
            <a:cxnLst/>
            <a:rect l="l" t="t" r="r" b="b"/>
            <a:pathLst>
              <a:path w="3478876" h="4114800">
                <a:moveTo>
                  <a:pt x="0" y="0"/>
                </a:moveTo>
                <a:lnTo>
                  <a:pt x="3478877" y="0"/>
                </a:lnTo>
                <a:lnTo>
                  <a:pt x="34788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2A0CD4F9-8CC4-70EB-B4C1-D4E8F286DBC8}"/>
              </a:ext>
            </a:extLst>
          </p:cNvPr>
          <p:cNvSpPr/>
          <p:nvPr/>
        </p:nvSpPr>
        <p:spPr>
          <a:xfrm>
            <a:off x="8766732" y="9243175"/>
            <a:ext cx="5781047" cy="4237501"/>
          </a:xfrm>
          <a:custGeom>
            <a:avLst/>
            <a:gdLst/>
            <a:ahLst/>
            <a:cxnLst/>
            <a:rect l="l" t="t" r="r" b="b"/>
            <a:pathLst>
              <a:path w="5781047" h="4237501">
                <a:moveTo>
                  <a:pt x="0" y="0"/>
                </a:moveTo>
                <a:lnTo>
                  <a:pt x="5781047" y="0"/>
                </a:lnTo>
                <a:lnTo>
                  <a:pt x="5781047" y="4237501"/>
                </a:lnTo>
                <a:lnTo>
                  <a:pt x="0" y="42375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61363"/>
            </a:stretch>
          </a:blipFill>
        </p:spPr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699313-23C8-9D64-3AF3-EAC664136A45}"/>
              </a:ext>
            </a:extLst>
          </p:cNvPr>
          <p:cNvGrpSpPr/>
          <p:nvPr/>
        </p:nvGrpSpPr>
        <p:grpSpPr>
          <a:xfrm>
            <a:off x="6781800" y="330251"/>
            <a:ext cx="10156076" cy="9004249"/>
            <a:chOff x="7141324" y="949604"/>
            <a:chExt cx="9773602" cy="8321345"/>
          </a:xfrm>
        </p:grpSpPr>
        <p:grpSp>
          <p:nvGrpSpPr>
            <p:cNvPr id="24" name="Group 7">
              <a:extLst>
                <a:ext uri="{FF2B5EF4-FFF2-40B4-BE49-F238E27FC236}">
                  <a16:creationId xmlns:a16="http://schemas.microsoft.com/office/drawing/2014/main" id="{7CDA2D53-94DC-360F-ADCF-52E8A2D441CD}"/>
                </a:ext>
              </a:extLst>
            </p:cNvPr>
            <p:cNvGrpSpPr/>
            <p:nvPr/>
          </p:nvGrpSpPr>
          <p:grpSpPr>
            <a:xfrm>
              <a:off x="7352414" y="1629026"/>
              <a:ext cx="9340305" cy="7641923"/>
              <a:chOff x="0" y="0"/>
              <a:chExt cx="13263390" cy="10851659"/>
            </a:xfrm>
          </p:grpSpPr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08383F57-1197-A05B-D2C1-4C66BA28EE80}"/>
                  </a:ext>
                </a:extLst>
              </p:cNvPr>
              <p:cNvSpPr/>
              <p:nvPr/>
            </p:nvSpPr>
            <p:spPr>
              <a:xfrm>
                <a:off x="-127" y="127"/>
                <a:ext cx="13263263" cy="10858644"/>
              </a:xfrm>
              <a:custGeom>
                <a:avLst/>
                <a:gdLst/>
                <a:ahLst/>
                <a:cxnLst/>
                <a:rect l="l" t="t" r="r" b="b"/>
                <a:pathLst>
                  <a:path w="13263263" h="10858644">
                    <a:moveTo>
                      <a:pt x="12862197" y="10845944"/>
                    </a:moveTo>
                    <a:cubicBezTo>
                      <a:pt x="12806317" y="10858644"/>
                      <a:pt x="12780917" y="10845944"/>
                      <a:pt x="12723767" y="10845944"/>
                    </a:cubicBezTo>
                    <a:cubicBezTo>
                      <a:pt x="12666617" y="10845944"/>
                      <a:pt x="12575558" y="10833244"/>
                      <a:pt x="12575558" y="10833244"/>
                    </a:cubicBezTo>
                    <a:lnTo>
                      <a:pt x="707771" y="10833244"/>
                    </a:lnTo>
                    <a:lnTo>
                      <a:pt x="631063" y="10820544"/>
                    </a:lnTo>
                    <a:cubicBezTo>
                      <a:pt x="631063" y="10820544"/>
                      <a:pt x="533400" y="10833244"/>
                      <a:pt x="457581" y="10820544"/>
                    </a:cubicBezTo>
                    <a:cubicBezTo>
                      <a:pt x="381762" y="10807844"/>
                      <a:pt x="296418" y="10820544"/>
                      <a:pt x="296418" y="10820544"/>
                    </a:cubicBezTo>
                    <a:cubicBezTo>
                      <a:pt x="240284" y="10820544"/>
                      <a:pt x="162814" y="10816226"/>
                      <a:pt x="119507" y="10787016"/>
                    </a:cubicBezTo>
                    <a:cubicBezTo>
                      <a:pt x="47371" y="10738375"/>
                      <a:pt x="25400" y="10668144"/>
                      <a:pt x="0" y="10562353"/>
                    </a:cubicBezTo>
                    <a:lnTo>
                      <a:pt x="0" y="10361820"/>
                    </a:lnTo>
                    <a:cubicBezTo>
                      <a:pt x="0" y="10361820"/>
                      <a:pt x="12700" y="10276857"/>
                      <a:pt x="12700" y="10218564"/>
                    </a:cubicBezTo>
                    <a:cubicBezTo>
                      <a:pt x="12700" y="10160271"/>
                      <a:pt x="0" y="10070355"/>
                      <a:pt x="0" y="10070355"/>
                    </a:cubicBezTo>
                    <a:lnTo>
                      <a:pt x="0" y="803402"/>
                    </a:lnTo>
                    <a:cubicBezTo>
                      <a:pt x="0" y="803402"/>
                      <a:pt x="12700" y="767715"/>
                      <a:pt x="12700" y="688594"/>
                    </a:cubicBezTo>
                    <a:lnTo>
                      <a:pt x="12700" y="543560"/>
                    </a:lnTo>
                    <a:cubicBezTo>
                      <a:pt x="12700" y="543560"/>
                      <a:pt x="0" y="459740"/>
                      <a:pt x="12700" y="375920"/>
                    </a:cubicBezTo>
                    <a:cubicBezTo>
                      <a:pt x="25400" y="292100"/>
                      <a:pt x="23876" y="258064"/>
                      <a:pt x="64897" y="195072"/>
                    </a:cubicBezTo>
                    <a:cubicBezTo>
                      <a:pt x="87249" y="160782"/>
                      <a:pt x="184404" y="76708"/>
                      <a:pt x="215900" y="50800"/>
                    </a:cubicBezTo>
                    <a:cubicBezTo>
                      <a:pt x="215900" y="50800"/>
                      <a:pt x="305181" y="24130"/>
                      <a:pt x="401320" y="12700"/>
                    </a:cubicBezTo>
                    <a:cubicBezTo>
                      <a:pt x="508000" y="0"/>
                      <a:pt x="481584" y="0"/>
                      <a:pt x="622300" y="0"/>
                    </a:cubicBezTo>
                    <a:lnTo>
                      <a:pt x="12744214" y="0"/>
                    </a:lnTo>
                    <a:cubicBezTo>
                      <a:pt x="12844290" y="0"/>
                      <a:pt x="12912743" y="12700"/>
                      <a:pt x="12912743" y="12700"/>
                    </a:cubicBezTo>
                    <a:cubicBezTo>
                      <a:pt x="12976878" y="12700"/>
                      <a:pt x="13065650" y="36322"/>
                      <a:pt x="13123563" y="50800"/>
                    </a:cubicBezTo>
                    <a:cubicBezTo>
                      <a:pt x="13225163" y="76200"/>
                      <a:pt x="13250563" y="254000"/>
                      <a:pt x="13250563" y="350520"/>
                    </a:cubicBezTo>
                    <a:lnTo>
                      <a:pt x="13250563" y="9979550"/>
                    </a:lnTo>
                    <a:cubicBezTo>
                      <a:pt x="13250563" y="9979550"/>
                      <a:pt x="13263263" y="10348231"/>
                      <a:pt x="13263263" y="10381251"/>
                    </a:cubicBezTo>
                    <a:cubicBezTo>
                      <a:pt x="13263263" y="10414271"/>
                      <a:pt x="13240784" y="10522221"/>
                      <a:pt x="13222876" y="10568449"/>
                    </a:cubicBezTo>
                    <a:cubicBezTo>
                      <a:pt x="13197858" y="10633092"/>
                      <a:pt x="13208018" y="10689988"/>
                      <a:pt x="13156201" y="10734184"/>
                    </a:cubicBezTo>
                    <a:cubicBezTo>
                      <a:pt x="13120134" y="10765045"/>
                      <a:pt x="13066032" y="10802383"/>
                      <a:pt x="13020821" y="10819528"/>
                    </a:cubicBezTo>
                    <a:cubicBezTo>
                      <a:pt x="12975608" y="10836673"/>
                      <a:pt x="12917823" y="10833371"/>
                      <a:pt x="12861943" y="10846071"/>
                    </a:cubicBezTo>
                    <a:close/>
                  </a:path>
                </a:pathLst>
              </a:custGeom>
              <a:solidFill>
                <a:srgbClr val="EAEAEA"/>
              </a:solidFill>
            </p:spPr>
          </p:sp>
        </p:grpSp>
        <p:grpSp>
          <p:nvGrpSpPr>
            <p:cNvPr id="26" name="Group 9">
              <a:extLst>
                <a:ext uri="{FF2B5EF4-FFF2-40B4-BE49-F238E27FC236}">
                  <a16:creationId xmlns:a16="http://schemas.microsoft.com/office/drawing/2014/main" id="{4DE9870F-8492-1425-80C4-95F055436804}"/>
                </a:ext>
              </a:extLst>
            </p:cNvPr>
            <p:cNvGrpSpPr/>
            <p:nvPr/>
          </p:nvGrpSpPr>
          <p:grpSpPr>
            <a:xfrm>
              <a:off x="7574621" y="2146590"/>
              <a:ext cx="8889111" cy="6520589"/>
              <a:chOff x="0" y="0"/>
              <a:chExt cx="14793387" cy="10851659"/>
            </a:xfrm>
          </p:grpSpPr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B3A00DA8-BD78-144C-80FF-C1A103932B26}"/>
                  </a:ext>
                </a:extLst>
              </p:cNvPr>
              <p:cNvSpPr/>
              <p:nvPr/>
            </p:nvSpPr>
            <p:spPr>
              <a:xfrm>
                <a:off x="-127" y="127"/>
                <a:ext cx="14793260" cy="10858644"/>
              </a:xfrm>
              <a:custGeom>
                <a:avLst/>
                <a:gdLst/>
                <a:ahLst/>
                <a:cxnLst/>
                <a:rect l="l" t="t" r="r" b="b"/>
                <a:pathLst>
                  <a:path w="14793260" h="10858644">
                    <a:moveTo>
                      <a:pt x="14392194" y="10845944"/>
                    </a:moveTo>
                    <a:cubicBezTo>
                      <a:pt x="14336314" y="10858644"/>
                      <a:pt x="14310914" y="10845944"/>
                      <a:pt x="14253764" y="10845944"/>
                    </a:cubicBezTo>
                    <a:cubicBezTo>
                      <a:pt x="14196614" y="10845944"/>
                      <a:pt x="14105556" y="10833244"/>
                      <a:pt x="14105556" y="10833244"/>
                    </a:cubicBezTo>
                    <a:lnTo>
                      <a:pt x="707771" y="10833244"/>
                    </a:lnTo>
                    <a:lnTo>
                      <a:pt x="631063" y="10820544"/>
                    </a:lnTo>
                    <a:cubicBezTo>
                      <a:pt x="631063" y="10820544"/>
                      <a:pt x="533400" y="10833244"/>
                      <a:pt x="457581" y="10820544"/>
                    </a:cubicBezTo>
                    <a:cubicBezTo>
                      <a:pt x="381762" y="10807844"/>
                      <a:pt x="296418" y="10820544"/>
                      <a:pt x="296418" y="10820544"/>
                    </a:cubicBezTo>
                    <a:cubicBezTo>
                      <a:pt x="240284" y="10820544"/>
                      <a:pt x="162814" y="10816226"/>
                      <a:pt x="119507" y="10787016"/>
                    </a:cubicBezTo>
                    <a:cubicBezTo>
                      <a:pt x="47371" y="10738375"/>
                      <a:pt x="25400" y="10668144"/>
                      <a:pt x="0" y="10562353"/>
                    </a:cubicBezTo>
                    <a:lnTo>
                      <a:pt x="0" y="10361820"/>
                    </a:lnTo>
                    <a:cubicBezTo>
                      <a:pt x="0" y="10361820"/>
                      <a:pt x="12700" y="10276857"/>
                      <a:pt x="12700" y="10218564"/>
                    </a:cubicBezTo>
                    <a:cubicBezTo>
                      <a:pt x="12700" y="10160271"/>
                      <a:pt x="0" y="10070355"/>
                      <a:pt x="0" y="10070355"/>
                    </a:cubicBezTo>
                    <a:lnTo>
                      <a:pt x="0" y="803402"/>
                    </a:lnTo>
                    <a:cubicBezTo>
                      <a:pt x="0" y="803402"/>
                      <a:pt x="12700" y="767715"/>
                      <a:pt x="12700" y="688594"/>
                    </a:cubicBezTo>
                    <a:lnTo>
                      <a:pt x="12700" y="543560"/>
                    </a:lnTo>
                    <a:cubicBezTo>
                      <a:pt x="12700" y="543560"/>
                      <a:pt x="0" y="459740"/>
                      <a:pt x="12700" y="375920"/>
                    </a:cubicBezTo>
                    <a:cubicBezTo>
                      <a:pt x="25400" y="292100"/>
                      <a:pt x="23876" y="258064"/>
                      <a:pt x="64897" y="195072"/>
                    </a:cubicBezTo>
                    <a:cubicBezTo>
                      <a:pt x="87249" y="160782"/>
                      <a:pt x="184404" y="76708"/>
                      <a:pt x="215900" y="50800"/>
                    </a:cubicBezTo>
                    <a:cubicBezTo>
                      <a:pt x="215900" y="50800"/>
                      <a:pt x="305181" y="24130"/>
                      <a:pt x="401320" y="12700"/>
                    </a:cubicBezTo>
                    <a:cubicBezTo>
                      <a:pt x="508000" y="0"/>
                      <a:pt x="481584" y="0"/>
                      <a:pt x="622300" y="0"/>
                    </a:cubicBezTo>
                    <a:lnTo>
                      <a:pt x="14274211" y="0"/>
                    </a:lnTo>
                    <a:cubicBezTo>
                      <a:pt x="14374287" y="0"/>
                      <a:pt x="14442740" y="12700"/>
                      <a:pt x="14442740" y="12700"/>
                    </a:cubicBezTo>
                    <a:cubicBezTo>
                      <a:pt x="14506876" y="12700"/>
                      <a:pt x="14595649" y="36322"/>
                      <a:pt x="14653561" y="50800"/>
                    </a:cubicBezTo>
                    <a:cubicBezTo>
                      <a:pt x="14755160" y="76200"/>
                      <a:pt x="14780560" y="254000"/>
                      <a:pt x="14780560" y="350520"/>
                    </a:cubicBezTo>
                    <a:lnTo>
                      <a:pt x="14780560" y="9979550"/>
                    </a:lnTo>
                    <a:cubicBezTo>
                      <a:pt x="14780560" y="9979550"/>
                      <a:pt x="14793260" y="10348231"/>
                      <a:pt x="14793260" y="10381251"/>
                    </a:cubicBezTo>
                    <a:cubicBezTo>
                      <a:pt x="14793260" y="10414271"/>
                      <a:pt x="14770782" y="10522221"/>
                      <a:pt x="14752875" y="10568449"/>
                    </a:cubicBezTo>
                    <a:cubicBezTo>
                      <a:pt x="14727856" y="10633092"/>
                      <a:pt x="14738015" y="10689988"/>
                      <a:pt x="14686200" y="10734184"/>
                    </a:cubicBezTo>
                    <a:cubicBezTo>
                      <a:pt x="14650132" y="10765045"/>
                      <a:pt x="14596030" y="10802383"/>
                      <a:pt x="14550817" y="10819528"/>
                    </a:cubicBezTo>
                    <a:cubicBezTo>
                      <a:pt x="14505606" y="10836673"/>
                      <a:pt x="14447820" y="10833371"/>
                      <a:pt x="14391940" y="108460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56BDBD30-16ED-D7EC-5FB0-ED53D52F149C}"/>
                </a:ext>
              </a:extLst>
            </p:cNvPr>
            <p:cNvSpPr/>
            <p:nvPr/>
          </p:nvSpPr>
          <p:spPr>
            <a:xfrm>
              <a:off x="7152441" y="8940671"/>
              <a:ext cx="6357135" cy="330278"/>
            </a:xfrm>
            <a:custGeom>
              <a:avLst/>
              <a:gdLst/>
              <a:ahLst/>
              <a:cxnLst/>
              <a:rect l="l" t="t" r="r" b="b"/>
              <a:pathLst>
                <a:path w="6357135" h="330278">
                  <a:moveTo>
                    <a:pt x="0" y="0"/>
                  </a:moveTo>
                  <a:lnTo>
                    <a:pt x="6357135" y="0"/>
                  </a:lnTo>
                  <a:lnTo>
                    <a:pt x="6357135" y="330278"/>
                  </a:lnTo>
                  <a:lnTo>
                    <a:pt x="0" y="330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t="-1145859"/>
              </a:stretch>
            </a:blipFill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229AAF2E-5DEC-915E-FCCF-0234E8C6BFE9}"/>
                </a:ext>
              </a:extLst>
            </p:cNvPr>
            <p:cNvSpPr/>
            <p:nvPr/>
          </p:nvSpPr>
          <p:spPr>
            <a:xfrm>
              <a:off x="10557791" y="8940671"/>
              <a:ext cx="6357135" cy="330278"/>
            </a:xfrm>
            <a:custGeom>
              <a:avLst/>
              <a:gdLst/>
              <a:ahLst/>
              <a:cxnLst/>
              <a:rect l="l" t="t" r="r" b="b"/>
              <a:pathLst>
                <a:path w="6357135" h="330278">
                  <a:moveTo>
                    <a:pt x="0" y="0"/>
                  </a:moveTo>
                  <a:lnTo>
                    <a:pt x="6357134" y="0"/>
                  </a:lnTo>
                  <a:lnTo>
                    <a:pt x="6357134" y="330278"/>
                  </a:lnTo>
                  <a:lnTo>
                    <a:pt x="0" y="330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1145859"/>
              </a:stretch>
            </a:blipFill>
          </p:spPr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E1346DB8-BDE2-8E90-E42F-95EC90558865}"/>
                </a:ext>
              </a:extLst>
            </p:cNvPr>
            <p:cNvSpPr/>
            <p:nvPr/>
          </p:nvSpPr>
          <p:spPr>
            <a:xfrm>
              <a:off x="11247783" y="2996531"/>
              <a:ext cx="1382977" cy="158786"/>
            </a:xfrm>
            <a:custGeom>
              <a:avLst/>
              <a:gdLst/>
              <a:ahLst/>
              <a:cxnLst/>
              <a:rect l="l" t="t" r="r" b="b"/>
              <a:pathLst>
                <a:path w="1382977" h="158786">
                  <a:moveTo>
                    <a:pt x="0" y="0"/>
                  </a:moveTo>
                  <a:lnTo>
                    <a:pt x="1382978" y="0"/>
                  </a:lnTo>
                  <a:lnTo>
                    <a:pt x="1382978" y="158786"/>
                  </a:lnTo>
                  <a:lnTo>
                    <a:pt x="0" y="158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20A78E8B-194D-2D27-BF2C-5AF893B8EABB}"/>
                </a:ext>
              </a:extLst>
            </p:cNvPr>
            <p:cNvSpPr/>
            <p:nvPr/>
          </p:nvSpPr>
          <p:spPr>
            <a:xfrm flipV="1">
              <a:off x="7141324" y="1463887"/>
              <a:ext cx="6357135" cy="330278"/>
            </a:xfrm>
            <a:custGeom>
              <a:avLst/>
              <a:gdLst/>
              <a:ahLst/>
              <a:cxnLst/>
              <a:rect l="l" t="t" r="r" b="b"/>
              <a:pathLst>
                <a:path w="6357135" h="330278">
                  <a:moveTo>
                    <a:pt x="0" y="330278"/>
                  </a:moveTo>
                  <a:lnTo>
                    <a:pt x="6357134" y="330278"/>
                  </a:lnTo>
                  <a:lnTo>
                    <a:pt x="6357134" y="0"/>
                  </a:lnTo>
                  <a:lnTo>
                    <a:pt x="0" y="0"/>
                  </a:lnTo>
                  <a:lnTo>
                    <a:pt x="0" y="330278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1145859"/>
              </a:stretch>
            </a:blipFill>
          </p:spPr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323C7069-180C-2866-E5C4-447E199C24F4}"/>
                </a:ext>
              </a:extLst>
            </p:cNvPr>
            <p:cNvSpPr/>
            <p:nvPr/>
          </p:nvSpPr>
          <p:spPr>
            <a:xfrm flipV="1">
              <a:off x="10546673" y="1463887"/>
              <a:ext cx="6357135" cy="330278"/>
            </a:xfrm>
            <a:custGeom>
              <a:avLst/>
              <a:gdLst/>
              <a:ahLst/>
              <a:cxnLst/>
              <a:rect l="l" t="t" r="r" b="b"/>
              <a:pathLst>
                <a:path w="6357135" h="330278">
                  <a:moveTo>
                    <a:pt x="0" y="330278"/>
                  </a:moveTo>
                  <a:lnTo>
                    <a:pt x="6357135" y="330278"/>
                  </a:lnTo>
                  <a:lnTo>
                    <a:pt x="6357135" y="0"/>
                  </a:lnTo>
                  <a:lnTo>
                    <a:pt x="0" y="0"/>
                  </a:lnTo>
                  <a:lnTo>
                    <a:pt x="0" y="330278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t="-1145859"/>
              </a:stretch>
            </a:blipFill>
          </p:spPr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FEE825C5-FA7C-7711-62D7-428C7CAB9FA7}"/>
                </a:ext>
              </a:extLst>
            </p:cNvPr>
            <p:cNvSpPr/>
            <p:nvPr/>
          </p:nvSpPr>
          <p:spPr>
            <a:xfrm>
              <a:off x="11939526" y="949604"/>
              <a:ext cx="166080" cy="158191"/>
            </a:xfrm>
            <a:custGeom>
              <a:avLst/>
              <a:gdLst/>
              <a:ahLst/>
              <a:cxnLst/>
              <a:rect l="l" t="t" r="r" b="b"/>
              <a:pathLst>
                <a:path w="166080" h="158191">
                  <a:moveTo>
                    <a:pt x="0" y="0"/>
                  </a:moveTo>
                  <a:lnTo>
                    <a:pt x="166080" y="0"/>
                  </a:lnTo>
                  <a:lnTo>
                    <a:pt x="166080" y="158192"/>
                  </a:lnTo>
                  <a:lnTo>
                    <a:pt x="0" y="158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id="{BF54CBF2-48C5-BCBD-00EB-9A4E6ED4BC09}"/>
                </a:ext>
              </a:extLst>
            </p:cNvPr>
            <p:cNvSpPr txBox="1"/>
            <p:nvPr/>
          </p:nvSpPr>
          <p:spPr>
            <a:xfrm>
              <a:off x="7754547" y="2238515"/>
              <a:ext cx="8529028" cy="78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00"/>
                </a:lnSpc>
              </a:pPr>
              <a:r>
                <a:rPr lang="en-US" sz="5500" spc="-110" dirty="0">
                  <a:solidFill>
                    <a:srgbClr val="372929"/>
                  </a:solidFill>
                  <a:latin typeface="Jua"/>
                </a:rPr>
                <a:t>GHI NHỚ</a:t>
              </a: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3445CE36-7FD7-2A59-8A50-4F4EB2A20B75}"/>
                </a:ext>
              </a:extLst>
            </p:cNvPr>
            <p:cNvSpPr/>
            <p:nvPr/>
          </p:nvSpPr>
          <p:spPr>
            <a:xfrm rot="21104832">
              <a:off x="8754566" y="1227922"/>
              <a:ext cx="3368198" cy="73488"/>
            </a:xfrm>
            <a:custGeom>
              <a:avLst/>
              <a:gdLst/>
              <a:ahLst/>
              <a:cxnLst/>
              <a:rect l="l" t="t" r="r" b="b"/>
              <a:pathLst>
                <a:path w="3368198" h="73488">
                  <a:moveTo>
                    <a:pt x="0" y="0"/>
                  </a:moveTo>
                  <a:lnTo>
                    <a:pt x="3368199" y="0"/>
                  </a:lnTo>
                  <a:lnTo>
                    <a:pt x="3368199" y="73488"/>
                  </a:lnTo>
                  <a:lnTo>
                    <a:pt x="0" y="73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E9073DE4-6F72-FA51-8C5A-0987D2D97BAC}"/>
                </a:ext>
              </a:extLst>
            </p:cNvPr>
            <p:cNvSpPr/>
            <p:nvPr/>
          </p:nvSpPr>
          <p:spPr>
            <a:xfrm rot="574972">
              <a:off x="11922142" y="1227922"/>
              <a:ext cx="3368198" cy="73488"/>
            </a:xfrm>
            <a:custGeom>
              <a:avLst/>
              <a:gdLst/>
              <a:ahLst/>
              <a:cxnLst/>
              <a:rect l="l" t="t" r="r" b="b"/>
              <a:pathLst>
                <a:path w="3368198" h="73488">
                  <a:moveTo>
                    <a:pt x="0" y="0"/>
                  </a:moveTo>
                  <a:lnTo>
                    <a:pt x="3368199" y="0"/>
                  </a:lnTo>
                  <a:lnTo>
                    <a:pt x="3368199" y="73488"/>
                  </a:lnTo>
                  <a:lnTo>
                    <a:pt x="0" y="73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A752458-CB19-9E62-D4E2-6B302B2132E3}"/>
              </a:ext>
            </a:extLst>
          </p:cNvPr>
          <p:cNvSpPr txBox="1"/>
          <p:nvPr/>
        </p:nvSpPr>
        <p:spPr>
          <a:xfrm>
            <a:off x="7343887" y="2628900"/>
            <a:ext cx="8862798" cy="6102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4000" dirty="0"/>
              <a:t>Khi giải quyết vấn đề cần có thông tin đầy đủ và chính xác. </a:t>
            </a:r>
            <a:endParaRPr lang="en-US" sz="4000" dirty="0"/>
          </a:p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4000" dirty="0"/>
              <a:t>Nếu thông tin không đầy đủ, chính xác sẽ không giải quyết được vấn đề. </a:t>
            </a:r>
            <a:endParaRPr lang="en-US" sz="4000" dirty="0"/>
          </a:p>
          <a:p>
            <a:pPr marL="571500" indent="-5715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4000" dirty="0"/>
              <a:t>Khi giải quyết vấn đề em cần tìm kiếm, thu thập và hợp tác để lựa chọn được thông tin phù hợp.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382</Words>
  <Application>Microsoft Office PowerPoint</Application>
  <PresentationFormat>Custom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Wingdings</vt:lpstr>
      <vt:lpstr>Calibri</vt:lpstr>
      <vt:lpstr>Arial Bold</vt:lpstr>
      <vt:lpstr>Coustard</vt:lpstr>
      <vt:lpstr>Jua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Agenda Presentation in Colorful Illustrative Style</dc:title>
  <cp:lastModifiedBy>Admin</cp:lastModifiedBy>
  <cp:revision>11</cp:revision>
  <dcterms:created xsi:type="dcterms:W3CDTF">2006-08-16T00:00:00Z</dcterms:created>
  <dcterms:modified xsi:type="dcterms:W3CDTF">2024-06-02T08:17:35Z</dcterms:modified>
  <dc:identifier>DAGEvgh5pV8</dc:identifier>
</cp:coreProperties>
</file>