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6" r:id="rId3"/>
    <p:sldId id="293" r:id="rId4"/>
    <p:sldId id="307" r:id="rId5"/>
    <p:sldId id="315" r:id="rId6"/>
    <p:sldId id="314" r:id="rId7"/>
    <p:sldId id="312" r:id="rId8"/>
    <p:sldId id="294" r:id="rId9"/>
    <p:sldId id="310" r:id="rId10"/>
    <p:sldId id="304" r:id="rId11"/>
    <p:sldId id="305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1515"/>
    <a:srgbClr val="FFFFFF"/>
    <a:srgbClr val="4C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9F66E-5EB9-4882-86FB-DCBF35E3C3E4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20EA5F0D-C1DC-412F-A146-DDB3A74B588F}" type="datetimeFigureOut">
              <a:rPr lang="vi-VN"/>
              <a:t>31/05/2023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BAE14B8-3CC9-472D-9BC5-A84D80684DE2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61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A8CDE508-72C8-4AB5-AA9C-1584D31690E0}" type="datetimeFigureOut">
              <a:rPr lang="en-US"/>
              <a:t>5/31/2023</a:t>
            </a:fld>
            <a:endParaRPr lang="vi-VN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FB667E1-E601-4AAF-B95C-B25720D70A60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333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-1" fmla="*/ 9351 w 10000"/>
                <a:gd name="connsiteY0-2" fmla="*/ 6216 h 10000"/>
                <a:gd name="connsiteX1-3" fmla="*/ 7905 w 10000"/>
                <a:gd name="connsiteY1-4" fmla="*/ 6317 h 10000"/>
                <a:gd name="connsiteX2-5" fmla="*/ 7610 w 10000"/>
                <a:gd name="connsiteY2-6" fmla="*/ 3438 h 10000"/>
                <a:gd name="connsiteX3-7" fmla="*/ 5999 w 10000"/>
                <a:gd name="connsiteY3-8" fmla="*/ 3572 h 10000"/>
                <a:gd name="connsiteX4-9" fmla="*/ 5985 w 10000"/>
                <a:gd name="connsiteY4-10" fmla="*/ 1965 h 10000"/>
                <a:gd name="connsiteX5-11" fmla="*/ 5081 w 10000"/>
                <a:gd name="connsiteY5-12" fmla="*/ 800 h 10000"/>
                <a:gd name="connsiteX6-13" fmla="*/ 4043 w 10000"/>
                <a:gd name="connsiteY6-14" fmla="*/ 1710 h 10000"/>
                <a:gd name="connsiteX7-15" fmla="*/ 3399 w 10000"/>
                <a:gd name="connsiteY7-16" fmla="*/ 90 h 10000"/>
                <a:gd name="connsiteX8-17" fmla="*/ 2130 w 10000"/>
                <a:gd name="connsiteY8-18" fmla="*/ 1188 h 10000"/>
                <a:gd name="connsiteX9-19" fmla="*/ 0 w 10000"/>
                <a:gd name="connsiteY9-20" fmla="*/ 1013 h 10000"/>
                <a:gd name="connsiteX10-21" fmla="*/ 0 w 10000"/>
                <a:gd name="connsiteY10-22" fmla="*/ 6987 h 10000"/>
                <a:gd name="connsiteX11-23" fmla="*/ 8921 w 10000"/>
                <a:gd name="connsiteY11-24" fmla="*/ 10000 h 10000"/>
                <a:gd name="connsiteX12-25" fmla="*/ 10000 w 10000"/>
                <a:gd name="connsiteY12-26" fmla="*/ 8192 h 10000"/>
                <a:gd name="connsiteX13-27" fmla="*/ 9351 w 10000"/>
                <a:gd name="connsiteY13-28" fmla="*/ 6216 h 10000"/>
                <a:gd name="connsiteX0-29" fmla="*/ 10000 w 10000"/>
                <a:gd name="connsiteY0-30" fmla="*/ 8192 h 10000"/>
                <a:gd name="connsiteX1-31" fmla="*/ 7905 w 10000"/>
                <a:gd name="connsiteY1-32" fmla="*/ 6317 h 10000"/>
                <a:gd name="connsiteX2-33" fmla="*/ 7610 w 10000"/>
                <a:gd name="connsiteY2-34" fmla="*/ 3438 h 10000"/>
                <a:gd name="connsiteX3-35" fmla="*/ 5999 w 10000"/>
                <a:gd name="connsiteY3-36" fmla="*/ 3572 h 10000"/>
                <a:gd name="connsiteX4-37" fmla="*/ 5985 w 10000"/>
                <a:gd name="connsiteY4-38" fmla="*/ 1965 h 10000"/>
                <a:gd name="connsiteX5-39" fmla="*/ 5081 w 10000"/>
                <a:gd name="connsiteY5-40" fmla="*/ 800 h 10000"/>
                <a:gd name="connsiteX6-41" fmla="*/ 4043 w 10000"/>
                <a:gd name="connsiteY6-42" fmla="*/ 1710 h 10000"/>
                <a:gd name="connsiteX7-43" fmla="*/ 3399 w 10000"/>
                <a:gd name="connsiteY7-44" fmla="*/ 90 h 10000"/>
                <a:gd name="connsiteX8-45" fmla="*/ 2130 w 10000"/>
                <a:gd name="connsiteY8-46" fmla="*/ 1188 h 10000"/>
                <a:gd name="connsiteX9-47" fmla="*/ 0 w 10000"/>
                <a:gd name="connsiteY9-48" fmla="*/ 1013 h 10000"/>
                <a:gd name="connsiteX10-49" fmla="*/ 0 w 10000"/>
                <a:gd name="connsiteY10-50" fmla="*/ 6987 h 10000"/>
                <a:gd name="connsiteX11-51" fmla="*/ 8921 w 10000"/>
                <a:gd name="connsiteY11-52" fmla="*/ 10000 h 10000"/>
                <a:gd name="connsiteX12-53" fmla="*/ 10000 w 10000"/>
                <a:gd name="connsiteY12-54" fmla="*/ 8192 h 10000"/>
                <a:gd name="connsiteX0-55" fmla="*/ 10000 w 10000"/>
                <a:gd name="connsiteY0-56" fmla="*/ 8192 h 10000"/>
                <a:gd name="connsiteX1-57" fmla="*/ 7905 w 10000"/>
                <a:gd name="connsiteY1-58" fmla="*/ 6317 h 10000"/>
                <a:gd name="connsiteX2-59" fmla="*/ 7610 w 10000"/>
                <a:gd name="connsiteY2-60" fmla="*/ 3438 h 10000"/>
                <a:gd name="connsiteX3-61" fmla="*/ 5999 w 10000"/>
                <a:gd name="connsiteY3-62" fmla="*/ 3572 h 10000"/>
                <a:gd name="connsiteX4-63" fmla="*/ 5985 w 10000"/>
                <a:gd name="connsiteY4-64" fmla="*/ 1965 h 10000"/>
                <a:gd name="connsiteX5-65" fmla="*/ 5081 w 10000"/>
                <a:gd name="connsiteY5-66" fmla="*/ 800 h 10000"/>
                <a:gd name="connsiteX6-67" fmla="*/ 4043 w 10000"/>
                <a:gd name="connsiteY6-68" fmla="*/ 1710 h 10000"/>
                <a:gd name="connsiteX7-69" fmla="*/ 3399 w 10000"/>
                <a:gd name="connsiteY7-70" fmla="*/ 90 h 10000"/>
                <a:gd name="connsiteX8-71" fmla="*/ 2130 w 10000"/>
                <a:gd name="connsiteY8-72" fmla="*/ 1188 h 10000"/>
                <a:gd name="connsiteX9-73" fmla="*/ 0 w 10000"/>
                <a:gd name="connsiteY9-74" fmla="*/ 1013 h 10000"/>
                <a:gd name="connsiteX10-75" fmla="*/ 0 w 10000"/>
                <a:gd name="connsiteY10-76" fmla="*/ 6987 h 10000"/>
                <a:gd name="connsiteX11-77" fmla="*/ 8921 w 10000"/>
                <a:gd name="connsiteY11-78" fmla="*/ 10000 h 10000"/>
                <a:gd name="connsiteX12-79" fmla="*/ 10000 w 10000"/>
                <a:gd name="connsiteY12-80" fmla="*/ 8192 h 10000"/>
                <a:gd name="connsiteX0-81" fmla="*/ 10000 w 10000"/>
                <a:gd name="connsiteY0-82" fmla="*/ 8192 h 10000"/>
                <a:gd name="connsiteX1-83" fmla="*/ 7905 w 10000"/>
                <a:gd name="connsiteY1-84" fmla="*/ 6317 h 10000"/>
                <a:gd name="connsiteX2-85" fmla="*/ 7610 w 10000"/>
                <a:gd name="connsiteY2-86" fmla="*/ 3438 h 10000"/>
                <a:gd name="connsiteX3-87" fmla="*/ 5999 w 10000"/>
                <a:gd name="connsiteY3-88" fmla="*/ 3572 h 10000"/>
                <a:gd name="connsiteX4-89" fmla="*/ 5985 w 10000"/>
                <a:gd name="connsiteY4-90" fmla="*/ 1965 h 10000"/>
                <a:gd name="connsiteX5-91" fmla="*/ 5081 w 10000"/>
                <a:gd name="connsiteY5-92" fmla="*/ 800 h 10000"/>
                <a:gd name="connsiteX6-93" fmla="*/ 4043 w 10000"/>
                <a:gd name="connsiteY6-94" fmla="*/ 1710 h 10000"/>
                <a:gd name="connsiteX7-95" fmla="*/ 3399 w 10000"/>
                <a:gd name="connsiteY7-96" fmla="*/ 90 h 10000"/>
                <a:gd name="connsiteX8-97" fmla="*/ 2130 w 10000"/>
                <a:gd name="connsiteY8-98" fmla="*/ 1188 h 10000"/>
                <a:gd name="connsiteX9-99" fmla="*/ 0 w 10000"/>
                <a:gd name="connsiteY9-100" fmla="*/ 1013 h 10000"/>
                <a:gd name="connsiteX10-101" fmla="*/ 0 w 10000"/>
                <a:gd name="connsiteY10-102" fmla="*/ 6987 h 10000"/>
                <a:gd name="connsiteX11-103" fmla="*/ 8921 w 10000"/>
                <a:gd name="connsiteY11-104" fmla="*/ 10000 h 10000"/>
                <a:gd name="connsiteX12-105" fmla="*/ 10000 w 10000"/>
                <a:gd name="connsiteY12-106" fmla="*/ 8192 h 10000"/>
                <a:gd name="connsiteX0-107" fmla="*/ 10000 w 10000"/>
                <a:gd name="connsiteY0-108" fmla="*/ 8192 h 10000"/>
                <a:gd name="connsiteX1-109" fmla="*/ 7905 w 10000"/>
                <a:gd name="connsiteY1-110" fmla="*/ 6317 h 10000"/>
                <a:gd name="connsiteX2-111" fmla="*/ 7610 w 10000"/>
                <a:gd name="connsiteY2-112" fmla="*/ 3438 h 10000"/>
                <a:gd name="connsiteX3-113" fmla="*/ 5999 w 10000"/>
                <a:gd name="connsiteY3-114" fmla="*/ 3572 h 10000"/>
                <a:gd name="connsiteX4-115" fmla="*/ 5985 w 10000"/>
                <a:gd name="connsiteY4-116" fmla="*/ 1965 h 10000"/>
                <a:gd name="connsiteX5-117" fmla="*/ 5081 w 10000"/>
                <a:gd name="connsiteY5-118" fmla="*/ 800 h 10000"/>
                <a:gd name="connsiteX6-119" fmla="*/ 4043 w 10000"/>
                <a:gd name="connsiteY6-120" fmla="*/ 1710 h 10000"/>
                <a:gd name="connsiteX7-121" fmla="*/ 3399 w 10000"/>
                <a:gd name="connsiteY7-122" fmla="*/ 90 h 10000"/>
                <a:gd name="connsiteX8-123" fmla="*/ 2130 w 10000"/>
                <a:gd name="connsiteY8-124" fmla="*/ 1188 h 10000"/>
                <a:gd name="connsiteX9-125" fmla="*/ 0 w 10000"/>
                <a:gd name="connsiteY9-126" fmla="*/ 1013 h 10000"/>
                <a:gd name="connsiteX10-127" fmla="*/ 0 w 10000"/>
                <a:gd name="connsiteY10-128" fmla="*/ 6987 h 10000"/>
                <a:gd name="connsiteX11-129" fmla="*/ 8921 w 10000"/>
                <a:gd name="connsiteY11-130" fmla="*/ 10000 h 10000"/>
                <a:gd name="connsiteX12-131" fmla="*/ 10000 w 10000"/>
                <a:gd name="connsiteY12-132" fmla="*/ 8192 h 10000"/>
                <a:gd name="connsiteX0-133" fmla="*/ 10000 w 10000"/>
                <a:gd name="connsiteY0-134" fmla="*/ 8192 h 10000"/>
                <a:gd name="connsiteX1-135" fmla="*/ 7905 w 10000"/>
                <a:gd name="connsiteY1-136" fmla="*/ 6317 h 10000"/>
                <a:gd name="connsiteX2-137" fmla="*/ 7610 w 10000"/>
                <a:gd name="connsiteY2-138" fmla="*/ 3438 h 10000"/>
                <a:gd name="connsiteX3-139" fmla="*/ 5999 w 10000"/>
                <a:gd name="connsiteY3-140" fmla="*/ 3572 h 10000"/>
                <a:gd name="connsiteX4-141" fmla="*/ 5985 w 10000"/>
                <a:gd name="connsiteY4-142" fmla="*/ 1965 h 10000"/>
                <a:gd name="connsiteX5-143" fmla="*/ 5081 w 10000"/>
                <a:gd name="connsiteY5-144" fmla="*/ 800 h 10000"/>
                <a:gd name="connsiteX6-145" fmla="*/ 4043 w 10000"/>
                <a:gd name="connsiteY6-146" fmla="*/ 1710 h 10000"/>
                <a:gd name="connsiteX7-147" fmla="*/ 3399 w 10000"/>
                <a:gd name="connsiteY7-148" fmla="*/ 90 h 10000"/>
                <a:gd name="connsiteX8-149" fmla="*/ 2130 w 10000"/>
                <a:gd name="connsiteY8-150" fmla="*/ 1188 h 10000"/>
                <a:gd name="connsiteX9-151" fmla="*/ 0 w 10000"/>
                <a:gd name="connsiteY9-152" fmla="*/ 1013 h 10000"/>
                <a:gd name="connsiteX10-153" fmla="*/ 0 w 10000"/>
                <a:gd name="connsiteY10-154" fmla="*/ 6987 h 10000"/>
                <a:gd name="connsiteX11-155" fmla="*/ 8921 w 10000"/>
                <a:gd name="connsiteY11-156" fmla="*/ 10000 h 10000"/>
                <a:gd name="connsiteX12-157" fmla="*/ 10000 w 10000"/>
                <a:gd name="connsiteY12-158" fmla="*/ 8192 h 10000"/>
                <a:gd name="connsiteX0-159" fmla="*/ 10000 w 10004"/>
                <a:gd name="connsiteY0-160" fmla="*/ 8192 h 10000"/>
                <a:gd name="connsiteX1-161" fmla="*/ 7905 w 10004"/>
                <a:gd name="connsiteY1-162" fmla="*/ 6317 h 10000"/>
                <a:gd name="connsiteX2-163" fmla="*/ 7610 w 10004"/>
                <a:gd name="connsiteY2-164" fmla="*/ 3438 h 10000"/>
                <a:gd name="connsiteX3-165" fmla="*/ 5999 w 10004"/>
                <a:gd name="connsiteY3-166" fmla="*/ 3572 h 10000"/>
                <a:gd name="connsiteX4-167" fmla="*/ 5985 w 10004"/>
                <a:gd name="connsiteY4-168" fmla="*/ 1965 h 10000"/>
                <a:gd name="connsiteX5-169" fmla="*/ 5081 w 10004"/>
                <a:gd name="connsiteY5-170" fmla="*/ 800 h 10000"/>
                <a:gd name="connsiteX6-171" fmla="*/ 4043 w 10004"/>
                <a:gd name="connsiteY6-172" fmla="*/ 1710 h 10000"/>
                <a:gd name="connsiteX7-173" fmla="*/ 3399 w 10004"/>
                <a:gd name="connsiteY7-174" fmla="*/ 90 h 10000"/>
                <a:gd name="connsiteX8-175" fmla="*/ 2130 w 10004"/>
                <a:gd name="connsiteY8-176" fmla="*/ 1188 h 10000"/>
                <a:gd name="connsiteX9-177" fmla="*/ 0 w 10004"/>
                <a:gd name="connsiteY9-178" fmla="*/ 1013 h 10000"/>
                <a:gd name="connsiteX10-179" fmla="*/ 0 w 10004"/>
                <a:gd name="connsiteY10-180" fmla="*/ 6987 h 10000"/>
                <a:gd name="connsiteX11-181" fmla="*/ 8921 w 10004"/>
                <a:gd name="connsiteY11-182" fmla="*/ 10000 h 10000"/>
                <a:gd name="connsiteX12-183" fmla="*/ 10000 w 10004"/>
                <a:gd name="connsiteY12-184" fmla="*/ 8192 h 10000"/>
                <a:gd name="connsiteX0-185" fmla="*/ 10000 w 10004"/>
                <a:gd name="connsiteY0-186" fmla="*/ 8192 h 10000"/>
                <a:gd name="connsiteX1-187" fmla="*/ 7905 w 10004"/>
                <a:gd name="connsiteY1-188" fmla="*/ 6317 h 10000"/>
                <a:gd name="connsiteX2-189" fmla="*/ 7610 w 10004"/>
                <a:gd name="connsiteY2-190" fmla="*/ 3438 h 10000"/>
                <a:gd name="connsiteX3-191" fmla="*/ 5999 w 10004"/>
                <a:gd name="connsiteY3-192" fmla="*/ 3572 h 10000"/>
                <a:gd name="connsiteX4-193" fmla="*/ 5985 w 10004"/>
                <a:gd name="connsiteY4-194" fmla="*/ 1965 h 10000"/>
                <a:gd name="connsiteX5-195" fmla="*/ 5081 w 10004"/>
                <a:gd name="connsiteY5-196" fmla="*/ 800 h 10000"/>
                <a:gd name="connsiteX6-197" fmla="*/ 4043 w 10004"/>
                <a:gd name="connsiteY6-198" fmla="*/ 1710 h 10000"/>
                <a:gd name="connsiteX7-199" fmla="*/ 3399 w 10004"/>
                <a:gd name="connsiteY7-200" fmla="*/ 90 h 10000"/>
                <a:gd name="connsiteX8-201" fmla="*/ 2130 w 10004"/>
                <a:gd name="connsiteY8-202" fmla="*/ 1188 h 10000"/>
                <a:gd name="connsiteX9-203" fmla="*/ 0 w 10004"/>
                <a:gd name="connsiteY9-204" fmla="*/ 1013 h 10000"/>
                <a:gd name="connsiteX10-205" fmla="*/ 0 w 10004"/>
                <a:gd name="connsiteY10-206" fmla="*/ 6987 h 10000"/>
                <a:gd name="connsiteX11-207" fmla="*/ 8921 w 10004"/>
                <a:gd name="connsiteY11-208" fmla="*/ 10000 h 10000"/>
                <a:gd name="connsiteX12-209" fmla="*/ 10000 w 10004"/>
                <a:gd name="connsiteY12-210" fmla="*/ 8192 h 10000"/>
                <a:gd name="connsiteX0-211" fmla="*/ 10678 w 10682"/>
                <a:gd name="connsiteY0-212" fmla="*/ 8192 h 9889"/>
                <a:gd name="connsiteX1-213" fmla="*/ 8583 w 10682"/>
                <a:gd name="connsiteY1-214" fmla="*/ 6317 h 9889"/>
                <a:gd name="connsiteX2-215" fmla="*/ 8288 w 10682"/>
                <a:gd name="connsiteY2-216" fmla="*/ 3438 h 9889"/>
                <a:gd name="connsiteX3-217" fmla="*/ 6677 w 10682"/>
                <a:gd name="connsiteY3-218" fmla="*/ 3572 h 9889"/>
                <a:gd name="connsiteX4-219" fmla="*/ 6663 w 10682"/>
                <a:gd name="connsiteY4-220" fmla="*/ 1965 h 9889"/>
                <a:gd name="connsiteX5-221" fmla="*/ 5759 w 10682"/>
                <a:gd name="connsiteY5-222" fmla="*/ 800 h 9889"/>
                <a:gd name="connsiteX6-223" fmla="*/ 4721 w 10682"/>
                <a:gd name="connsiteY6-224" fmla="*/ 1710 h 9889"/>
                <a:gd name="connsiteX7-225" fmla="*/ 4077 w 10682"/>
                <a:gd name="connsiteY7-226" fmla="*/ 90 h 9889"/>
                <a:gd name="connsiteX8-227" fmla="*/ 2808 w 10682"/>
                <a:gd name="connsiteY8-228" fmla="*/ 1188 h 9889"/>
                <a:gd name="connsiteX9-229" fmla="*/ 678 w 10682"/>
                <a:gd name="connsiteY9-230" fmla="*/ 1013 h 9889"/>
                <a:gd name="connsiteX10-231" fmla="*/ 678 w 10682"/>
                <a:gd name="connsiteY10-232" fmla="*/ 6987 h 9889"/>
                <a:gd name="connsiteX11-233" fmla="*/ 9832 w 10682"/>
                <a:gd name="connsiteY11-234" fmla="*/ 9889 h 9889"/>
                <a:gd name="connsiteX12-235" fmla="*/ 10678 w 10682"/>
                <a:gd name="connsiteY12-236" fmla="*/ 8192 h 9889"/>
                <a:gd name="connsiteX0-237" fmla="*/ 9996 w 10000"/>
                <a:gd name="connsiteY0-238" fmla="*/ 8284 h 10000"/>
                <a:gd name="connsiteX1-239" fmla="*/ 8035 w 10000"/>
                <a:gd name="connsiteY1-240" fmla="*/ 6388 h 10000"/>
                <a:gd name="connsiteX2-241" fmla="*/ 7759 w 10000"/>
                <a:gd name="connsiteY2-242" fmla="*/ 3477 h 10000"/>
                <a:gd name="connsiteX3-243" fmla="*/ 6251 w 10000"/>
                <a:gd name="connsiteY3-244" fmla="*/ 3612 h 10000"/>
                <a:gd name="connsiteX4-245" fmla="*/ 6238 w 10000"/>
                <a:gd name="connsiteY4-246" fmla="*/ 1987 h 10000"/>
                <a:gd name="connsiteX5-247" fmla="*/ 5391 w 10000"/>
                <a:gd name="connsiteY5-248" fmla="*/ 809 h 10000"/>
                <a:gd name="connsiteX6-249" fmla="*/ 4420 w 10000"/>
                <a:gd name="connsiteY6-250" fmla="*/ 1729 h 10000"/>
                <a:gd name="connsiteX7-251" fmla="*/ 3817 w 10000"/>
                <a:gd name="connsiteY7-252" fmla="*/ 91 h 10000"/>
                <a:gd name="connsiteX8-253" fmla="*/ 2629 w 10000"/>
                <a:gd name="connsiteY8-254" fmla="*/ 1201 h 10000"/>
                <a:gd name="connsiteX9-255" fmla="*/ 635 w 10000"/>
                <a:gd name="connsiteY9-256" fmla="*/ 1024 h 10000"/>
                <a:gd name="connsiteX10-257" fmla="*/ 635 w 10000"/>
                <a:gd name="connsiteY10-258" fmla="*/ 7065 h 10000"/>
                <a:gd name="connsiteX11-259" fmla="*/ 9204 w 10000"/>
                <a:gd name="connsiteY11-260" fmla="*/ 10000 h 10000"/>
                <a:gd name="connsiteX12-261" fmla="*/ 9996 w 10000"/>
                <a:gd name="connsiteY12-262" fmla="*/ 8284 h 10000"/>
                <a:gd name="connsiteX0-263" fmla="*/ 9996 w 10000"/>
                <a:gd name="connsiteY0-264" fmla="*/ 8284 h 10000"/>
                <a:gd name="connsiteX1-265" fmla="*/ 8035 w 10000"/>
                <a:gd name="connsiteY1-266" fmla="*/ 6388 h 10000"/>
                <a:gd name="connsiteX2-267" fmla="*/ 7759 w 10000"/>
                <a:gd name="connsiteY2-268" fmla="*/ 3477 h 10000"/>
                <a:gd name="connsiteX3-269" fmla="*/ 6251 w 10000"/>
                <a:gd name="connsiteY3-270" fmla="*/ 3612 h 10000"/>
                <a:gd name="connsiteX4-271" fmla="*/ 6238 w 10000"/>
                <a:gd name="connsiteY4-272" fmla="*/ 1987 h 10000"/>
                <a:gd name="connsiteX5-273" fmla="*/ 5391 w 10000"/>
                <a:gd name="connsiteY5-274" fmla="*/ 809 h 10000"/>
                <a:gd name="connsiteX6-275" fmla="*/ 4420 w 10000"/>
                <a:gd name="connsiteY6-276" fmla="*/ 1729 h 10000"/>
                <a:gd name="connsiteX7-277" fmla="*/ 3817 w 10000"/>
                <a:gd name="connsiteY7-278" fmla="*/ 91 h 10000"/>
                <a:gd name="connsiteX8-279" fmla="*/ 2629 w 10000"/>
                <a:gd name="connsiteY8-280" fmla="*/ 1201 h 10000"/>
                <a:gd name="connsiteX9-281" fmla="*/ 635 w 10000"/>
                <a:gd name="connsiteY9-282" fmla="*/ 1024 h 10000"/>
                <a:gd name="connsiteX10-283" fmla="*/ 635 w 10000"/>
                <a:gd name="connsiteY10-284" fmla="*/ 7065 h 10000"/>
                <a:gd name="connsiteX11-285" fmla="*/ 9204 w 10000"/>
                <a:gd name="connsiteY11-286" fmla="*/ 10000 h 10000"/>
                <a:gd name="connsiteX12-287" fmla="*/ 9996 w 10000"/>
                <a:gd name="connsiteY12-288" fmla="*/ 8284 h 10000"/>
                <a:gd name="connsiteX0-289" fmla="*/ 9361 w 9365"/>
                <a:gd name="connsiteY0-290" fmla="*/ 8284 h 10000"/>
                <a:gd name="connsiteX1-291" fmla="*/ 7400 w 9365"/>
                <a:gd name="connsiteY1-292" fmla="*/ 6388 h 10000"/>
                <a:gd name="connsiteX2-293" fmla="*/ 7124 w 9365"/>
                <a:gd name="connsiteY2-294" fmla="*/ 3477 h 10000"/>
                <a:gd name="connsiteX3-295" fmla="*/ 5616 w 9365"/>
                <a:gd name="connsiteY3-296" fmla="*/ 3612 h 10000"/>
                <a:gd name="connsiteX4-297" fmla="*/ 5603 w 9365"/>
                <a:gd name="connsiteY4-298" fmla="*/ 1987 h 10000"/>
                <a:gd name="connsiteX5-299" fmla="*/ 4756 w 9365"/>
                <a:gd name="connsiteY5-300" fmla="*/ 809 h 10000"/>
                <a:gd name="connsiteX6-301" fmla="*/ 3785 w 9365"/>
                <a:gd name="connsiteY6-302" fmla="*/ 1729 h 10000"/>
                <a:gd name="connsiteX7-303" fmla="*/ 3182 w 9365"/>
                <a:gd name="connsiteY7-304" fmla="*/ 91 h 10000"/>
                <a:gd name="connsiteX8-305" fmla="*/ 1994 w 9365"/>
                <a:gd name="connsiteY8-306" fmla="*/ 1201 h 10000"/>
                <a:gd name="connsiteX9-307" fmla="*/ 0 w 9365"/>
                <a:gd name="connsiteY9-308" fmla="*/ 1024 h 10000"/>
                <a:gd name="connsiteX10-309" fmla="*/ 0 w 9365"/>
                <a:gd name="connsiteY10-310" fmla="*/ 7065 h 10000"/>
                <a:gd name="connsiteX11-311" fmla="*/ 8569 w 9365"/>
                <a:gd name="connsiteY11-312" fmla="*/ 10000 h 10000"/>
                <a:gd name="connsiteX12-313" fmla="*/ 9361 w 9365"/>
                <a:gd name="connsiteY12-314" fmla="*/ 828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/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/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-1" fmla="*/ 282858 w 12188952"/>
              <a:gd name="connsiteY0-2" fmla="*/ 953 h 3850488"/>
              <a:gd name="connsiteX1-3" fmla="*/ 2374306 w 12188952"/>
              <a:gd name="connsiteY1-4" fmla="*/ 434202 h 3850488"/>
              <a:gd name="connsiteX2-5" fmla="*/ 7427648 w 12188952"/>
              <a:gd name="connsiteY2-6" fmla="*/ 3008169 h 3850488"/>
              <a:gd name="connsiteX3-7" fmla="*/ 12188952 w 12188952"/>
              <a:gd name="connsiteY3-8" fmla="*/ 2149941 h 3850488"/>
              <a:gd name="connsiteX4-9" fmla="*/ 12188952 w 12188952"/>
              <a:gd name="connsiteY4-10" fmla="*/ 3850488 h 3850488"/>
              <a:gd name="connsiteX5-11" fmla="*/ 0 w 12188952"/>
              <a:gd name="connsiteY5-12" fmla="*/ 3850488 h 3850488"/>
              <a:gd name="connsiteX6-13" fmla="*/ 0 w 12188952"/>
              <a:gd name="connsiteY6-14" fmla="*/ 2369 h 3850488"/>
              <a:gd name="connsiteX7-15" fmla="*/ 282858 w 12188952"/>
              <a:gd name="connsiteY7-16" fmla="*/ 953 h 3850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/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/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vi-VN" sz="6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FEF5-05B0-497A-A875-E7EE2BCA6F81}" type="datetime1">
              <a:rPr lang="vi-VN" smtClean="0"/>
              <a:t>31/05/2023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1A7-CF97-4DBD-A97D-22F0AC5DC795}" type="datetime1">
              <a:rPr lang="vi-VN" smtClean="0"/>
              <a:t>31/05/2023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6B8-5990-451A-BEED-189F879CDDCC}" type="datetime1">
              <a:rPr lang="vi-VN" smtClean="0"/>
              <a:t>31/05/2023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CED3-226B-4990-838A-B171C4999ED6}" type="datetime1">
              <a:rPr lang="vi-VN" smtClean="0"/>
              <a:t>31/05/2023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3F8-74A1-4BF5-80A1-21D66EBA5FCA}" type="datetime1">
              <a:rPr lang="vi-VN" smtClean="0"/>
              <a:t>31/05/2023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C6C-1786-44DD-AA89-A397B8113E06}" type="datetime1">
              <a:rPr lang="vi-VN" smtClean="0"/>
              <a:t>31/05/2023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  <p:sp>
        <p:nvSpPr>
          <p:cNvPr id="10" name="Tiêu đề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Hình tự do 92"/>
          <p:cNvSpPr/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/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/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/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F11D32-4484-48EF-AE51-2A45DD269D0D}" type="datetime1">
              <a:rPr lang="en-US" smtClean="0"/>
              <a:t>5/31/2023</a:t>
            </a:fld>
            <a:endParaRPr lang="en-US"/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2321-4FE2-4735-8BE0-8B277BDEE32A}" type="datetime1">
              <a:rPr lang="vi-VN" smtClean="0"/>
              <a:t>31/05/2023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F537-0C1E-47B3-8101-47C32C97E247}" type="datetime1">
              <a:rPr lang="vi-VN" smtClean="0"/>
              <a:t>31/05/2023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965E-B8CD-45F3-84CF-5189386DBD0C}" type="datetime1">
              <a:rPr lang="vi-VN" smtClean="0"/>
              <a:t>31/05/2023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tự do 50"/>
          <p:cNvSpPr/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tự do 51"/>
          <p:cNvSpPr/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1"/>
          <p:cNvSpPr/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-1" fmla="*/ 0 w 12079179"/>
              <a:gd name="connsiteY0-2" fmla="*/ 390824 h 2132172"/>
              <a:gd name="connsiteX1-3" fmla="*/ 12079179 w 12079179"/>
              <a:gd name="connsiteY1-4" fmla="*/ 2132172 h 2132172"/>
              <a:gd name="connsiteX2-5" fmla="*/ 0 w 12079179"/>
              <a:gd name="connsiteY2-6" fmla="*/ 2132172 h 2132172"/>
              <a:gd name="connsiteX3-7" fmla="*/ 0 w 12079179"/>
              <a:gd name="connsiteY3-8" fmla="*/ 390824 h 2132172"/>
              <a:gd name="connsiteX0-9" fmla="*/ 0 w 12079179"/>
              <a:gd name="connsiteY0-10" fmla="*/ 499104 h 2240452"/>
              <a:gd name="connsiteX1-11" fmla="*/ 12079179 w 12079179"/>
              <a:gd name="connsiteY1-12" fmla="*/ 2240452 h 2240452"/>
              <a:gd name="connsiteX2-13" fmla="*/ 0 w 12079179"/>
              <a:gd name="connsiteY2-14" fmla="*/ 2240452 h 2240452"/>
              <a:gd name="connsiteX3-15" fmla="*/ 0 w 12079179"/>
              <a:gd name="connsiteY3-16" fmla="*/ 499104 h 2240452"/>
              <a:gd name="connsiteX0-17" fmla="*/ 0 w 12079179"/>
              <a:gd name="connsiteY0-18" fmla="*/ 525643 h 2266991"/>
              <a:gd name="connsiteX1-19" fmla="*/ 12079179 w 12079179"/>
              <a:gd name="connsiteY1-20" fmla="*/ 2266991 h 2266991"/>
              <a:gd name="connsiteX2-21" fmla="*/ 0 w 12079179"/>
              <a:gd name="connsiteY2-22" fmla="*/ 2266991 h 2266991"/>
              <a:gd name="connsiteX3-23" fmla="*/ 0 w 12079179"/>
              <a:gd name="connsiteY3-24" fmla="*/ 525643 h 2266991"/>
              <a:gd name="connsiteX0-25" fmla="*/ 0 w 12079179"/>
              <a:gd name="connsiteY0-26" fmla="*/ 572389 h 2313737"/>
              <a:gd name="connsiteX1-27" fmla="*/ 12079179 w 12079179"/>
              <a:gd name="connsiteY1-28" fmla="*/ 2313737 h 2313737"/>
              <a:gd name="connsiteX2-29" fmla="*/ 0 w 12079179"/>
              <a:gd name="connsiteY2-30" fmla="*/ 2313737 h 2313737"/>
              <a:gd name="connsiteX3-31" fmla="*/ 0 w 12079179"/>
              <a:gd name="connsiteY3-32" fmla="*/ 572389 h 2313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Nhóm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2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Nhóm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1" name="Hình tự do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Nhóm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8" name="Hình tự do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Nhóm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6" name="Hình tự do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Nhóm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5" name="Hình tự do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Nhóm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4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Nhóm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3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1F84081-427A-4BFB-9605-791B7B0BBD50}" type="datetime1">
              <a:rPr lang="en-US" smtClean="0"/>
              <a:t>5/31/2023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 cap="non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627502" y="1267678"/>
            <a:ext cx="9360418" cy="22632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vi-VN" sz="5400" b="1" i="1" u="sng" dirty="0" err="1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altLang="vi-VN" sz="5400" b="1" i="1" u="sng" dirty="0">
                <a:latin typeface="Times New Roman" panose="02020603050405020304" charset="0"/>
                <a:cs typeface="Times New Roman" panose="02020603050405020304" charset="0"/>
              </a:rPr>
              <a:t> 31</a:t>
            </a:r>
            <a:br>
              <a:rPr lang="en-US" altLang="vi-VN" sz="5400" b="1" i="1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vi-VN" sz="4800" b="1" dirty="0">
                <a:latin typeface="Times New Roman" panose="02020603050405020304" charset="0"/>
                <a:cs typeface="Times New Roman" panose="02020603050405020304" charset="0"/>
              </a:rPr>
              <a:t>TẠO CHƯƠNG TRÌNH CHO NHIỀU NHÂN VẬT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1888" y="256718"/>
            <a:ext cx="12008227" cy="6458432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6377" y="304459"/>
            <a:ext cx="3062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3107" y="1189480"/>
            <a:ext cx="11932413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800" b="1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cùng bạn </a:t>
            </a:r>
            <a:r>
              <a:rPr lang="en-US" sz="2800" b="1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hiện:</a:t>
            </a:r>
            <a:endParaRPr lang="en-US" sz="2800" b="1" dirty="0">
              <a:solidFill>
                <a:srgbClr val="FF15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0" indent="-1588" algn="just">
              <a:lnSpc>
                <a:spcPct val="120000"/>
              </a:lnSpc>
              <a:spcAft>
                <a:spcPts val="600"/>
              </a:spcAft>
            </a:pPr>
            <a:r>
              <a:rPr lang="vi-V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 dựng kịch bản và tạo chương trình thể hiện kịch bản về câu chuyện của hai bạn chó và mèo chung sống vui vẻ trong một căn nhà.</a:t>
            </a:r>
            <a:endParaRPr lang="en-US" sz="2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485" y="2924885"/>
            <a:ext cx="4946011" cy="37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0680" y="256718"/>
            <a:ext cx="11867547" cy="6458432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êu đề 1"/>
          <p:cNvSpPr txBox="1">
            <a:spLocks/>
          </p:cNvSpPr>
          <p:nvPr/>
        </p:nvSpPr>
        <p:spPr>
          <a:xfrm>
            <a:off x="4261060" y="493863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>
                <a:solidFill>
                  <a:srgbClr val="FF1515"/>
                </a:solidFill>
              </a:rPr>
              <a:t>GHI NHỚ</a:t>
            </a:r>
            <a:endParaRPr lang="vi-VN" sz="4400" b="1" dirty="0">
              <a:solidFill>
                <a:srgbClr val="FF1515"/>
              </a:solidFill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 rotWithShape="1">
          <a:blip r:embed="rId2"/>
          <a:srcRect l="71258" t="36429"/>
          <a:stretch/>
        </p:blipFill>
        <p:spPr>
          <a:xfrm>
            <a:off x="10725175" y="4870484"/>
            <a:ext cx="1607172" cy="2093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8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0753" y="1340608"/>
            <a:ext cx="10617958" cy="486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7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7058" y="1371600"/>
            <a:ext cx="5190566" cy="214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TẠM BIỆT CÁC EM HỌC SINH!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451560" y="930728"/>
            <a:ext cx="8794893" cy="3985565"/>
          </a:xfrm>
          <a:prstGeom prst="cloudCallout">
            <a:avLst>
              <a:gd name="adj1" fmla="val -42113"/>
              <a:gd name="adj2" fmla="val 77740"/>
            </a:avLst>
          </a:prstGeom>
          <a:solidFill>
            <a:schemeClr val="bg1"/>
          </a:solidFill>
          <a:ln w="28575">
            <a:solidFill>
              <a:srgbClr val="FF5050"/>
            </a:solidFill>
            <a:prstDash val="sysDash"/>
          </a:ln>
        </p:spPr>
        <p:txBody>
          <a:bodyPr wrap="square">
            <a:spAutoFit/>
          </a:bodyPr>
          <a:lstStyle/>
          <a:p>
            <a:pPr marL="468313" indent="-468313" algn="ctr">
              <a:lnSpc>
                <a:spcPct val="120000"/>
              </a:lnSpc>
              <a:spcAft>
                <a:spcPts val="800"/>
              </a:spcAft>
            </a:pP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r>
              <a:rPr lang="en-US" sz="3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31" y="4877568"/>
            <a:ext cx="2004033" cy="19804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35711" y="2461846"/>
            <a:ext cx="311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29842" y="182434"/>
            <a:ext cx="6594159" cy="707886"/>
            <a:chOff x="696578" y="1237719"/>
            <a:chExt cx="6594159" cy="707886"/>
          </a:xfrm>
        </p:grpSpPr>
        <p:grpSp>
          <p:nvGrpSpPr>
            <p:cNvPr id="5" name="Group 4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271140" y="1324918"/>
              <a:ext cx="601959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CHUYỆN VÀ KỊCH BẢN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8941" y="1268659"/>
            <a:ext cx="11604811" cy="3249553"/>
            <a:chOff x="699248" y="1452282"/>
            <a:chExt cx="10367682" cy="3249553"/>
          </a:xfrm>
        </p:grpSpPr>
        <p:grpSp>
          <p:nvGrpSpPr>
            <p:cNvPr id="2" name="Group 1"/>
            <p:cNvGrpSpPr/>
            <p:nvPr/>
          </p:nvGrpSpPr>
          <p:grpSpPr>
            <a:xfrm>
              <a:off x="699248" y="1452282"/>
              <a:ext cx="10367682" cy="3249553"/>
              <a:chOff x="551330" y="1519517"/>
              <a:chExt cx="6454588" cy="324955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51330" y="1519517"/>
                <a:ext cx="6454588" cy="3249553"/>
                <a:chOff x="4599953" y="1626106"/>
                <a:chExt cx="10001922" cy="2825752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4599953" y="1626106"/>
                  <a:ext cx="10001922" cy="2825752"/>
                </a:xfrm>
                <a:prstGeom prst="roundRect">
                  <a:avLst/>
                </a:prstGeom>
                <a:solidFill>
                  <a:schemeClr val="bg1"/>
                </a:solidFill>
                <a:ln w="79375" cmpd="thickThin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4807516" y="2471851"/>
                  <a:ext cx="9619325" cy="15977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35000"/>
                    </a:lnSpc>
                  </a:pP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Ở một vùng biển nước trong vắt, nhìn rõ những cây san hô, rong biển và cả ánh nắng chiếu xuống đáy biển, có hai bạn cá 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và sứa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nói chuyện với nhau về cuộc sống của chúng ở nơi đây. </a:t>
                  </a:r>
                  <a:endPara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5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t="31482"/>
              <a:stretch/>
            </p:blipFill>
            <p:spPr>
              <a:xfrm>
                <a:off x="2825425" y="1575938"/>
                <a:ext cx="408636" cy="839033"/>
              </a:xfrm>
              <a:prstGeom prst="rect">
                <a:avLst/>
              </a:prstGeom>
            </p:spPr>
          </p:pic>
          <p:sp>
            <p:nvSpPr>
              <p:cNvPr id="17" name="Rounded Rectangle 16"/>
              <p:cNvSpPr/>
              <p:nvPr/>
            </p:nvSpPr>
            <p:spPr>
              <a:xfrm>
                <a:off x="2952705" y="1717882"/>
                <a:ext cx="2262917" cy="55795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err="1">
                    <a:solidFill>
                      <a:srgbClr val="FF151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3200" b="1" dirty="0">
                    <a:solidFill>
                      <a:srgbClr val="FF151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FF151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chuyện</a:t>
                </a:r>
                <a:endParaRPr lang="en-US" sz="3200" b="1" dirty="0">
                  <a:solidFill>
                    <a:srgbClr val="FF151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18011" y="2995796"/>
              <a:ext cx="1040122" cy="70459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9515"/>
            <a:stretch/>
          </p:blipFill>
          <p:spPr>
            <a:xfrm>
              <a:off x="1569460" y="3544287"/>
              <a:ext cx="847725" cy="87910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15613" y="4973495"/>
            <a:ext cx="10768175" cy="1452792"/>
            <a:chOff x="2345407" y="2222465"/>
            <a:chExt cx="8081682" cy="1013526"/>
          </a:xfrm>
        </p:grpSpPr>
        <p:grpSp>
          <p:nvGrpSpPr>
            <p:cNvPr id="21" name="Group 20"/>
            <p:cNvGrpSpPr/>
            <p:nvPr/>
          </p:nvGrpSpPr>
          <p:grpSpPr>
            <a:xfrm>
              <a:off x="2345407" y="2222465"/>
              <a:ext cx="8081682" cy="1013526"/>
              <a:chOff x="2407025" y="5101139"/>
              <a:chExt cx="7543800" cy="1013526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407025" y="5101139"/>
                <a:ext cx="7543800" cy="1013526"/>
              </a:xfrm>
              <a:prstGeom prst="roundRect">
                <a:avLst/>
              </a:prstGeom>
              <a:solidFill>
                <a:schemeClr val="bg1"/>
              </a:solidFill>
              <a:ln w="76200" cmpd="thickThin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433242" y="5185568"/>
                <a:ext cx="6691234" cy="790575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30000"/>
                  </a:lnSpc>
                </a:pPr>
                <a:r>
                  <a:rPr lang="en-US" sz="2800" dirty="0" err="1">
                    <a:solidFill>
                      <a:srgbClr val="FF151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800" dirty="0">
                    <a:solidFill>
                      <a:srgbClr val="FF151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151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800" dirty="0">
                    <a:solidFill>
                      <a:srgbClr val="FF151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151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800" dirty="0">
                    <a:solidFill>
                      <a:srgbClr val="FF151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151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800" dirty="0">
                    <a:solidFill>
                      <a:srgbClr val="FF151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vi-VN" sz="2800" dirty="0">
                    <a:solidFill>
                      <a:srgbClr val="FF151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ây dựng kịch bản cho câu chuyện về cuộc sống tuyệt vời ở nơi này của hai bạn cá và sứa.</a:t>
                </a:r>
                <a:endParaRPr lang="en-US" sz="2800" dirty="0">
                  <a:solidFill>
                    <a:srgbClr val="FF151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01453" y="2390746"/>
              <a:ext cx="854991" cy="7067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870786" y="182434"/>
            <a:ext cx="6594159" cy="707886"/>
            <a:chOff x="696578" y="1237719"/>
            <a:chExt cx="6594159" cy="707886"/>
          </a:xfrm>
        </p:grpSpPr>
        <p:grpSp>
          <p:nvGrpSpPr>
            <p:cNvPr id="19" name="Group 18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271140" y="1324918"/>
              <a:ext cx="601959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 CHUYỆN VÀ KỊCH BẢN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150" y="1545465"/>
            <a:ext cx="10429661" cy="444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2832" y="82843"/>
            <a:ext cx="11867547" cy="6458432"/>
          </a:xfrm>
          <a:prstGeom prst="round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32452" y="160451"/>
            <a:ext cx="36952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KỊCH BẢN GỢI 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598" y="1143554"/>
            <a:ext cx="6420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1515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163" y="2197125"/>
            <a:ext cx="5080884" cy="381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5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9726" y="82843"/>
            <a:ext cx="11867547" cy="6458432"/>
          </a:xfrm>
          <a:prstGeom prst="round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32452" y="160451"/>
            <a:ext cx="36952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KỊCH BẢN GỢI 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510" y="882596"/>
            <a:ext cx="57438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1515"/>
              </a:buClr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2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2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5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404" y="1534136"/>
            <a:ext cx="11798583" cy="9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hai bạn nói đúng thứ tự các lời thoại của câu chuyện, chương trình cần được điều khiển bằng bàn phím</a:t>
            </a:r>
            <a:r>
              <a:rPr lang="en-US" sz="25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72DF1-4A6E-21D8-3CE7-B11B72A5E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44" y="2544638"/>
            <a:ext cx="5178556" cy="3611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30DB0-D658-EE7E-A36C-C089DBA36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299" y="2544638"/>
            <a:ext cx="5075011" cy="361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40677" y="139729"/>
            <a:ext cx="11867547" cy="6458432"/>
          </a:xfrm>
          <a:prstGeom prst="round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46624" y="251267"/>
            <a:ext cx="5255652" cy="707886"/>
            <a:chOff x="696578" y="1237719"/>
            <a:chExt cx="5255652" cy="707886"/>
          </a:xfrm>
        </p:grpSpPr>
        <p:grpSp>
          <p:nvGrpSpPr>
            <p:cNvPr id="5" name="Group 4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271140" y="1324918"/>
              <a:ext cx="468109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CHƯƠNG TRÌNH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54977" y="1490416"/>
            <a:ext cx="8654260" cy="153233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Nháy chuột chọn nhân vật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Fish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(Hình 31.2);</a:t>
            </a:r>
          </a:p>
          <a:p>
            <a:pPr marL="282575" indent="-282575" algn="just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• Tạo chương trình cho nhân vật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Fish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(gồm các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khối lệnh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như 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bảng 31.1); </a:t>
            </a:r>
            <a:endParaRPr lang="en-US" sz="2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6629" y="1218989"/>
            <a:ext cx="2738089" cy="207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2741" y="3966908"/>
            <a:ext cx="2671977" cy="1958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254977" y="3703274"/>
            <a:ext cx="8654260" cy="248578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Nháy chuột chọn nhân vật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Jelly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(Hình 31.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2575" indent="-282575" algn="just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• Tạo chương trình cho nhân vật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Jelly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Fish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(gồm các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khối lệnh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như 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bảng 31.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Lưu tệp vào thư mục của em với 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ctr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Chuyen-ca-va-sua.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0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282888" y="1602038"/>
            <a:ext cx="9594380" cy="4774080"/>
            <a:chOff x="788145" y="2273442"/>
            <a:chExt cx="4350571" cy="4151735"/>
          </a:xfrm>
        </p:grpSpPr>
        <p:grpSp>
          <p:nvGrpSpPr>
            <p:cNvPr id="19" name="Group 18"/>
            <p:cNvGrpSpPr/>
            <p:nvPr/>
          </p:nvGrpSpPr>
          <p:grpSpPr>
            <a:xfrm>
              <a:off x="788145" y="2273442"/>
              <a:ext cx="4350571" cy="4151735"/>
              <a:chOff x="105317" y="2346975"/>
              <a:chExt cx="5640011" cy="4449811"/>
            </a:xfrm>
          </p:grpSpPr>
          <p:sp>
            <p:nvSpPr>
              <p:cNvPr id="22" name="矩形 76"/>
              <p:cNvSpPr/>
              <p:nvPr/>
            </p:nvSpPr>
            <p:spPr>
              <a:xfrm>
                <a:off x="105317" y="2346975"/>
                <a:ext cx="5640011" cy="4449811"/>
              </a:xfrm>
              <a:prstGeom prst="round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3569" y="2562694"/>
                <a:ext cx="5479554" cy="3633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v"/>
                </a:pPr>
                <a:r>
                  <a:rPr lang="en-US" sz="3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3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3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746125" indent="-282575"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vi-VN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sz="30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Nhấn</a:t>
                </a:r>
                <a:r>
                  <a:rPr lang="en-US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lá</a:t>
                </a:r>
                <a:r>
                  <a:rPr lang="en-US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cờ</a:t>
                </a:r>
                <a:r>
                  <a:rPr lang="en-US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chạy</a:t>
                </a:r>
                <a:r>
                  <a:rPr lang="en-US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chương</a:t>
                </a:r>
                <a:r>
                  <a:rPr lang="en-US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endParaRPr lang="en-US" sz="3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6125" indent="-282575">
                  <a:lnSpc>
                    <a:spcPct val="130000"/>
                  </a:lnSpc>
                </a:pPr>
                <a:r>
                  <a:rPr lang="vi-VN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Lần lượt gõ các phím số: 1, 2, 3, 4, 5, 6; quan sát câu chuyện của hai bạn</a:t>
                </a:r>
                <a:r>
                  <a:rPr lang="en-US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 và sứa.</a:t>
                </a:r>
              </a:p>
              <a:p>
                <a:pPr marL="746125" indent="-282575">
                  <a:lnSpc>
                    <a:spcPct val="130000"/>
                  </a:lnSpc>
                </a:pPr>
                <a:r>
                  <a:rPr lang="vi-VN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Thay đổi tham số thời gian trong các lệnh để thời gian hiển thị các lời</a:t>
                </a:r>
                <a:r>
                  <a:rPr lang="en-US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thoại được hợp lí. </a:t>
                </a:r>
                <a:endParaRPr lang="en-US" sz="3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757" y="5408710"/>
              <a:ext cx="591549" cy="101646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364247" y="248383"/>
            <a:ext cx="5555797" cy="707886"/>
            <a:chOff x="696578" y="1237719"/>
            <a:chExt cx="5555797" cy="707886"/>
          </a:xfrm>
        </p:grpSpPr>
        <p:grpSp>
          <p:nvGrpSpPr>
            <p:cNvPr id="28" name="Group 27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271140" y="1324918"/>
              <a:ext cx="498123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CHẠY CHƯƠNG TRÌNH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150125"/>
            <a:ext cx="11867547" cy="656502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6249" y="181627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LUYỆN TẬP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60957" y="1151162"/>
            <a:ext cx="12252957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hép các </a:t>
            </a:r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 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hiệm vụ </a:t>
            </a: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lệnh trong chương trì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413" y="5351356"/>
            <a:ext cx="11695488" cy="59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Khi tạo chương trình có nhiều nhân vật em cần lưu ý điều gì? 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58670-0079-A902-02AA-4AEDC349F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71" y="2067191"/>
            <a:ext cx="10476689" cy="3198786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5460882" y="3026504"/>
            <a:ext cx="1814734" cy="1710866"/>
          </a:xfrm>
          <a:prstGeom prst="line">
            <a:avLst/>
          </a:prstGeom>
          <a:ln w="57150">
            <a:solidFill>
              <a:srgbClr val="FF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5460882" y="3015910"/>
            <a:ext cx="1814734" cy="172146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</vt:lpstr>
      <vt:lpstr>Segoe UI</vt:lpstr>
      <vt:lpstr>Tahoma</vt:lpstr>
      <vt:lpstr>Times New Roman</vt:lpstr>
      <vt:lpstr>Verdana</vt:lpstr>
      <vt:lpstr>Wingdings</vt:lpstr>
      <vt:lpstr>Trở lại Trường học 16x9</vt:lpstr>
      <vt:lpstr>Bài 31 TẠO CHƯƠNG TRÌNH CHO NHIỀU NHÂN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2013-07-31T01:43:00Z</dcterms:created>
  <dcterms:modified xsi:type="dcterms:W3CDTF">2023-05-31T09:53:38Z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