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9" r:id="rId3"/>
    <p:sldId id="302" r:id="rId4"/>
    <p:sldId id="256" r:id="rId5"/>
    <p:sldId id="261" r:id="rId6"/>
    <p:sldId id="292" r:id="rId7"/>
    <p:sldId id="293" r:id="rId8"/>
    <p:sldId id="258" r:id="rId9"/>
    <p:sldId id="294" r:id="rId10"/>
    <p:sldId id="295" r:id="rId11"/>
    <p:sldId id="262" r:id="rId12"/>
    <p:sldId id="265" r:id="rId1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EDC2"/>
    <a:srgbClr val="FEE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288" y="48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1.svg"/><Relationship Id="rId5" Type="http://schemas.openxmlformats.org/officeDocument/2006/relationships/image" Target="../media/image5.sv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3.wdp"/><Relationship Id="rId5" Type="http://schemas.openxmlformats.org/officeDocument/2006/relationships/image" Target="../media/image5.sv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5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3.svg"/><Relationship Id="rId5" Type="http://schemas.openxmlformats.org/officeDocument/2006/relationships/image" Target="../media/image59.sv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sv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svg"/><Relationship Id="rId3" Type="http://schemas.openxmlformats.org/officeDocument/2006/relationships/image" Target="../media/image13.svg"/><Relationship Id="rId7" Type="http://schemas.openxmlformats.org/officeDocument/2006/relationships/image" Target="../media/image25.sv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23.sv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2.sv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2.svg"/><Relationship Id="rId10" Type="http://schemas.openxmlformats.org/officeDocument/2006/relationships/image" Target="../media/image43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svg"/><Relationship Id="rId5" Type="http://schemas.openxmlformats.org/officeDocument/2006/relationships/image" Target="../media/image5.svg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1.svg"/><Relationship Id="rId5" Type="http://schemas.openxmlformats.org/officeDocument/2006/relationships/image" Target="../media/image5.sv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9370499" y="1028700"/>
            <a:ext cx="7888801" cy="8229600"/>
            <a:chOff x="0" y="0"/>
            <a:chExt cx="2077709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4113" y="1028700"/>
            <a:ext cx="7888801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291588">
            <a:off x="2164248" y="2030373"/>
            <a:ext cx="5588530" cy="6017260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412161" y="1528510"/>
            <a:ext cx="6345467" cy="7229980"/>
            <a:chOff x="0" y="0"/>
            <a:chExt cx="1671234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1234" cy="1904192"/>
            </a:xfrm>
            <a:custGeom>
              <a:avLst/>
              <a:gdLst/>
              <a:ahLst/>
              <a:cxnLst/>
              <a:rect l="l" t="t" r="r" b="b"/>
              <a:pathLst>
                <a:path w="1671234" h="1904192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8604446" y="162762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5626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755625" y="5563064"/>
            <a:ext cx="2532375" cy="6390851"/>
          </a:xfrm>
          <a:custGeom>
            <a:avLst/>
            <a:gdLst/>
            <a:ahLst/>
            <a:cxnLst/>
            <a:rect l="l" t="t" r="r" b="b"/>
            <a:pathLst>
              <a:path w="2532375" h="6390851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889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936361" y="3296246"/>
            <a:ext cx="5370439" cy="3360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E83E6125-1219-BEE8-90B6-DF80682D680B}"/>
              </a:ext>
            </a:extLst>
          </p:cNvPr>
          <p:cNvSpPr/>
          <p:nvPr/>
        </p:nvSpPr>
        <p:spPr>
          <a:xfrm rot="21227099">
            <a:off x="3415839" y="6612284"/>
            <a:ext cx="3203135" cy="917384"/>
          </a:xfrm>
          <a:custGeom>
            <a:avLst/>
            <a:gdLst/>
            <a:ahLst/>
            <a:cxnLst/>
            <a:rect l="l" t="t" r="r" b="b"/>
            <a:pathLst>
              <a:path w="2866942" h="903087">
                <a:moveTo>
                  <a:pt x="0" y="0"/>
                </a:moveTo>
                <a:lnTo>
                  <a:pt x="2866943" y="0"/>
                </a:lnTo>
                <a:lnTo>
                  <a:pt x="2866943" y="903087"/>
                </a:lnTo>
                <a:lnTo>
                  <a:pt x="0" y="9030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602A512F-7778-DB3E-BC29-47BB58A8ECE7}"/>
              </a:ext>
            </a:extLst>
          </p:cNvPr>
          <p:cNvSpPr/>
          <p:nvPr/>
        </p:nvSpPr>
        <p:spPr>
          <a:xfrm>
            <a:off x="3337023" y="3600552"/>
            <a:ext cx="2806384" cy="2609254"/>
          </a:xfrm>
          <a:custGeom>
            <a:avLst/>
            <a:gdLst/>
            <a:ahLst/>
            <a:cxnLst/>
            <a:rect l="l" t="t" r="r" b="b"/>
            <a:pathLst>
              <a:path w="1930640" h="1948940">
                <a:moveTo>
                  <a:pt x="0" y="0"/>
                </a:moveTo>
                <a:lnTo>
                  <a:pt x="1930640" y="0"/>
                </a:lnTo>
                <a:lnTo>
                  <a:pt x="1930640" y="1948940"/>
                </a:lnTo>
                <a:lnTo>
                  <a:pt x="0" y="19489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89933" y="7295160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829A709B-1E7E-EE07-EBD8-5A09A1F9F7A6}"/>
              </a:ext>
            </a:extLst>
          </p:cNvPr>
          <p:cNvSpPr/>
          <p:nvPr/>
        </p:nvSpPr>
        <p:spPr>
          <a:xfrm>
            <a:off x="6499052" y="952500"/>
            <a:ext cx="5467356" cy="996751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B0BE0FF3-5B2D-C8B7-650F-A36AF481719C}"/>
              </a:ext>
            </a:extLst>
          </p:cNvPr>
          <p:cNvSpPr txBox="1"/>
          <p:nvPr/>
        </p:nvSpPr>
        <p:spPr>
          <a:xfrm rot="7395">
            <a:off x="7100845" y="956959"/>
            <a:ext cx="4146379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B88652-95AF-B20B-0BD8-A99BDD1E35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7700" y="2096199"/>
            <a:ext cx="6253396" cy="729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54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204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762000" y="419841"/>
            <a:ext cx="9881496" cy="9447319"/>
            <a:chOff x="0" y="0"/>
            <a:chExt cx="2602534" cy="2488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253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0957116" y="419841"/>
            <a:ext cx="7962212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1658600" y="876300"/>
            <a:ext cx="6611313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251973" y="851051"/>
            <a:ext cx="8757144" cy="8614608"/>
            <a:chOff x="-112312" y="-28575"/>
            <a:chExt cx="2306408" cy="2268868"/>
          </a:xfrm>
        </p:grpSpPr>
        <p:sp>
          <p:nvSpPr>
            <p:cNvPr id="15" name="Freeform 15"/>
            <p:cNvSpPr/>
            <p:nvPr/>
          </p:nvSpPr>
          <p:spPr>
            <a:xfrm>
              <a:off x="-112312" y="0"/>
              <a:ext cx="2306408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10287000" y="1421214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62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521743" y="1157357"/>
            <a:ext cx="5732376" cy="1230933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68CA15F6-3418-F096-6E2E-38E5ADD84810}"/>
              </a:ext>
            </a:extLst>
          </p:cNvPr>
          <p:cNvSpPr txBox="1"/>
          <p:nvPr/>
        </p:nvSpPr>
        <p:spPr>
          <a:xfrm rot="7395">
            <a:off x="1528964" y="1301192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E04E9E-E3E9-FC7E-6CFF-615C7D37A173}"/>
              </a:ext>
            </a:extLst>
          </p:cNvPr>
          <p:cNvSpPr txBox="1"/>
          <p:nvPr/>
        </p:nvSpPr>
        <p:spPr>
          <a:xfrm>
            <a:off x="1465548" y="2705100"/>
            <a:ext cx="8330707" cy="608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vi-VN" sz="4000" dirty="0"/>
              <a:t>Em cùng bạn quan sát chương trình như hình 30.3; thảo luận và cho biết khi chạy chương trình, nếu em nhập: </a:t>
            </a:r>
            <a:endParaRPr lang="en-US" sz="4000" dirty="0"/>
          </a:p>
          <a:p>
            <a:pPr marL="117475"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vi-VN" sz="4000" dirty="0"/>
              <a:t>• Số 4 thì chương trình vẽ hình gì? • Số 3 thì chương trình vẽ hình gì? • Số nhỏ hơn 3 hoặc lớn hơn 6 thì xuất hiện câu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DAF3A4A0-31A2-1976-CD5B-8189C7D2F150}"/>
              </a:ext>
            </a:extLst>
          </p:cNvPr>
          <p:cNvSpPr/>
          <p:nvPr/>
        </p:nvSpPr>
        <p:spPr>
          <a:xfrm rot="21153730">
            <a:off x="8876334" y="8371128"/>
            <a:ext cx="1600086" cy="1298938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3A4FE1-C3D8-8509-6596-97A30B8C48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949" y="1157356"/>
            <a:ext cx="6205441" cy="79485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13656">
            <a:off x="2025261" y="1550886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3139768" y="2136395"/>
            <a:ext cx="13225815" cy="6502787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83342" cy="1741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13656">
            <a:off x="-3602615" y="1209218"/>
            <a:ext cx="5310462" cy="7722103"/>
            <a:chOff x="0" y="0"/>
            <a:chExt cx="1398640" cy="20338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3149061" y="2096313"/>
            <a:ext cx="13207230" cy="6537579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32327">
            <a:off x="1287777" y="1955792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8321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85760" y="5070270"/>
            <a:ext cx="3470702" cy="5932823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09642">
            <a:off x="12346788" y="219171"/>
            <a:ext cx="6235931" cy="4887510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174069">
            <a:off x="4605908" y="3497845"/>
            <a:ext cx="10509822" cy="303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2827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65010" y="495300"/>
            <a:ext cx="16384789" cy="9296400"/>
            <a:chOff x="0" y="-28575"/>
            <a:chExt cx="2635564" cy="2516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556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52599" y="829994"/>
            <a:ext cx="15011401" cy="8614608"/>
            <a:chOff x="-864498" y="-28575"/>
            <a:chExt cx="3058593" cy="2268868"/>
          </a:xfrm>
        </p:grpSpPr>
        <p:sp>
          <p:nvSpPr>
            <p:cNvPr id="15" name="Freeform 15"/>
            <p:cNvSpPr/>
            <p:nvPr/>
          </p:nvSpPr>
          <p:spPr>
            <a:xfrm>
              <a:off x="-864498" y="104036"/>
              <a:ext cx="3058593" cy="2076050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1715393">
            <a:off x="480425" y="7871620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7B77F6-5EBE-32AC-5D64-83AB04B02685}"/>
              </a:ext>
            </a:extLst>
          </p:cNvPr>
          <p:cNvGrpSpPr/>
          <p:nvPr/>
        </p:nvGrpSpPr>
        <p:grpSpPr>
          <a:xfrm>
            <a:off x="8865216" y="3160303"/>
            <a:ext cx="7872551" cy="6153583"/>
            <a:chOff x="2007923" y="3526760"/>
            <a:chExt cx="7872551" cy="6153583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CFCC8849-014D-6C34-4D27-1B9BADD5A5B0}"/>
                </a:ext>
              </a:extLst>
            </p:cNvPr>
            <p:cNvSpPr/>
            <p:nvPr/>
          </p:nvSpPr>
          <p:spPr>
            <a:xfrm>
              <a:off x="2007923" y="3526760"/>
              <a:ext cx="7638230" cy="3737449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940A34-B40B-F0AA-74A8-FCA280049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7112" y="7067667"/>
              <a:ext cx="2181419" cy="261267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B1FF4EB-CC63-FB7D-0417-B3F8CAA54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31463">
              <a:off x="9207904" y="6806797"/>
              <a:ext cx="672570" cy="892255"/>
            </a:xfrm>
            <a:prstGeom prst="rect">
              <a:avLst/>
            </a:prstGeom>
          </p:spPr>
        </p:pic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6F218DCE-4A8A-9124-BDA7-EC508B1210C1}"/>
              </a:ext>
            </a:extLst>
          </p:cNvPr>
          <p:cNvSpPr/>
          <p:nvPr/>
        </p:nvSpPr>
        <p:spPr>
          <a:xfrm>
            <a:off x="7172225" y="281636"/>
            <a:ext cx="3863775" cy="1569898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E9D145F-3D07-0178-3C8F-F6BD8B63AD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1567" y="2275286"/>
            <a:ext cx="6547217" cy="6607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2827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65010" y="495300"/>
            <a:ext cx="16384789" cy="9296400"/>
            <a:chOff x="0" y="-28575"/>
            <a:chExt cx="2635564" cy="2516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556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52599" y="829994"/>
            <a:ext cx="15011401" cy="8614608"/>
            <a:chOff x="-864498" y="-28575"/>
            <a:chExt cx="3058593" cy="2268868"/>
          </a:xfrm>
        </p:grpSpPr>
        <p:sp>
          <p:nvSpPr>
            <p:cNvPr id="15" name="Freeform 15"/>
            <p:cNvSpPr/>
            <p:nvPr/>
          </p:nvSpPr>
          <p:spPr>
            <a:xfrm>
              <a:off x="-864498" y="104036"/>
              <a:ext cx="3058593" cy="2076050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1715393">
            <a:off x="16329996" y="7820169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6F218DCE-4A8A-9124-BDA7-EC508B1210C1}"/>
              </a:ext>
            </a:extLst>
          </p:cNvPr>
          <p:cNvSpPr/>
          <p:nvPr/>
        </p:nvSpPr>
        <p:spPr>
          <a:xfrm>
            <a:off x="7172225" y="281636"/>
            <a:ext cx="3863775" cy="1569898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553F57-2A98-F553-7000-668510141CF0}"/>
              </a:ext>
            </a:extLst>
          </p:cNvPr>
          <p:cNvGrpSpPr/>
          <p:nvPr/>
        </p:nvGrpSpPr>
        <p:grpSpPr>
          <a:xfrm>
            <a:off x="951057" y="3943185"/>
            <a:ext cx="8648708" cy="5414010"/>
            <a:chOff x="4797337" y="4227678"/>
            <a:chExt cx="8648708" cy="5414010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D260FD0B-7CAC-66E2-74E5-9A309E8BDEB2}"/>
                </a:ext>
              </a:extLst>
            </p:cNvPr>
            <p:cNvSpPr/>
            <p:nvPr/>
          </p:nvSpPr>
          <p:spPr>
            <a:xfrm>
              <a:off x="4797337" y="4227678"/>
              <a:ext cx="8648708" cy="2393310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CDA29F-7959-D2C5-1712-2C72C641B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0280" y="7029012"/>
              <a:ext cx="2181419" cy="26126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E088F6-41B7-8603-CF60-2770BC6B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759851">
              <a:off x="7182798" y="6731074"/>
              <a:ext cx="672570" cy="89225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0617F-ED24-FA12-B01A-3F530CAFFA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4064" y="2120044"/>
            <a:ext cx="6821337" cy="674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70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589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024118" y="1340170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507371" y="1231675"/>
            <a:ext cx="5310462" cy="7874226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29">
            <a:off x="3143014" y="1859345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35189">
            <a:off x="14462329" y="811938"/>
            <a:ext cx="2883442" cy="3253115"/>
          </a:xfrm>
          <a:custGeom>
            <a:avLst/>
            <a:gdLst/>
            <a:ahLst/>
            <a:cxnLst/>
            <a:rect l="l" t="t" r="r" b="b"/>
            <a:pathLst>
              <a:path w="2883442" h="3253115">
                <a:moveTo>
                  <a:pt x="0" y="0"/>
                </a:moveTo>
                <a:lnTo>
                  <a:pt x="2883442" y="0"/>
                </a:lnTo>
                <a:lnTo>
                  <a:pt x="2883442" y="3253115"/>
                </a:lnTo>
                <a:lnTo>
                  <a:pt x="0" y="3253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74795">
            <a:off x="16437101" y="7775227"/>
            <a:ext cx="2630043" cy="4114800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671">
            <a:off x="1298385" y="1869953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83216"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F013F59C-A5DD-2E56-92E9-3B4715BE8752}"/>
              </a:ext>
            </a:extLst>
          </p:cNvPr>
          <p:cNvSpPr txBox="1"/>
          <p:nvPr/>
        </p:nvSpPr>
        <p:spPr>
          <a:xfrm>
            <a:off x="3200400" y="2552700"/>
            <a:ext cx="13251252" cy="4434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BÀI 30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THỰC HÀNH VỀ CẤU TRÚC RẼ NHÁNH</a:t>
            </a:r>
          </a:p>
        </p:txBody>
      </p:sp>
      <p:sp>
        <p:nvSpPr>
          <p:cNvPr id="17" name="Freeform 17"/>
          <p:cNvSpPr/>
          <p:nvPr/>
        </p:nvSpPr>
        <p:spPr>
          <a:xfrm rot="7720389">
            <a:off x="-694460" y="-1506094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625DDA82-4DD2-CAFF-6228-17BC71EA2CC7}"/>
              </a:ext>
            </a:extLst>
          </p:cNvPr>
          <p:cNvSpPr/>
          <p:nvPr/>
        </p:nvSpPr>
        <p:spPr>
          <a:xfrm>
            <a:off x="1720300" y="6460231"/>
            <a:ext cx="2418370" cy="2177599"/>
          </a:xfrm>
          <a:custGeom>
            <a:avLst/>
            <a:gdLst/>
            <a:ahLst/>
            <a:cxnLst/>
            <a:rect l="l" t="t" r="r" b="b"/>
            <a:pathLst>
              <a:path w="1930640" h="1948940">
                <a:moveTo>
                  <a:pt x="0" y="0"/>
                </a:moveTo>
                <a:lnTo>
                  <a:pt x="1930640" y="0"/>
                </a:lnTo>
                <a:lnTo>
                  <a:pt x="1930640" y="1948940"/>
                </a:lnTo>
                <a:lnTo>
                  <a:pt x="0" y="1948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921730"/>
            <a:ext cx="16727515" cy="8506112"/>
            <a:chOff x="0" y="0"/>
            <a:chExt cx="4405601" cy="224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240293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1402" y="1323668"/>
            <a:ext cx="15729857" cy="7702235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3134439">
            <a:off x="-190391" y="327414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FBDE6FD3-1BFB-FEE7-D905-5C83CE11C41D}"/>
              </a:ext>
            </a:extLst>
          </p:cNvPr>
          <p:cNvSpPr/>
          <p:nvPr/>
        </p:nvSpPr>
        <p:spPr>
          <a:xfrm>
            <a:off x="5962644" y="386322"/>
            <a:ext cx="6332438" cy="1378058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1B62FF1-1A79-87D1-065B-B2C358ADB88E}"/>
              </a:ext>
            </a:extLst>
          </p:cNvPr>
          <p:cNvSpPr txBox="1"/>
          <p:nvPr/>
        </p:nvSpPr>
        <p:spPr>
          <a:xfrm rot="7395">
            <a:off x="5361130" y="586077"/>
            <a:ext cx="753546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094192" y="6972299"/>
            <a:ext cx="2012097" cy="3264893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2F27FD-CE31-7ABE-8EEA-D3A3205958CE}"/>
              </a:ext>
            </a:extLst>
          </p:cNvPr>
          <p:cNvGrpSpPr/>
          <p:nvPr/>
        </p:nvGrpSpPr>
        <p:grpSpPr>
          <a:xfrm>
            <a:off x="1517119" y="2781300"/>
            <a:ext cx="8109162" cy="5945083"/>
            <a:chOff x="1415837" y="2090780"/>
            <a:chExt cx="9332966" cy="671410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675849E-156E-E1FD-2B3A-AC8695F1B3CE}"/>
                </a:ext>
              </a:extLst>
            </p:cNvPr>
            <p:cNvSpPr/>
            <p:nvPr/>
          </p:nvSpPr>
          <p:spPr>
            <a:xfrm>
              <a:off x="1415837" y="2090780"/>
              <a:ext cx="9332966" cy="6714100"/>
            </a:xfrm>
            <a:custGeom>
              <a:avLst/>
              <a:gdLst/>
              <a:ahLst/>
              <a:cxnLst/>
              <a:rect l="l" t="t" r="r" b="b"/>
              <a:pathLst>
                <a:path w="6979166" h="4114800">
                  <a:moveTo>
                    <a:pt x="0" y="0"/>
                  </a:moveTo>
                  <a:lnTo>
                    <a:pt x="6979166" y="0"/>
                  </a:lnTo>
                  <a:lnTo>
                    <a:pt x="697916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B617E0-5F9A-C56B-C503-04AC488338C9}"/>
                </a:ext>
              </a:extLst>
            </p:cNvPr>
            <p:cNvSpPr txBox="1"/>
            <p:nvPr/>
          </p:nvSpPr>
          <p:spPr>
            <a:xfrm>
              <a:off x="1788775" y="4220450"/>
              <a:ext cx="8587088" cy="4496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7475" algn="just">
                <a:lnSpc>
                  <a:spcPct val="120000"/>
                </a:lnSpc>
                <a:spcAft>
                  <a:spcPts val="400"/>
                </a:spcAft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chương trình cho mèo liên tục lướt tới những vị trí ngẫu nhiên. Nếu chạm cạnh sân khấu thì kêu “</a:t>
              </a:r>
              <a:r>
                <a:rPr lang="vi-VN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Meow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CBBEE2E-EB2E-6619-8189-59F1CA80D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9607" y="3209332"/>
            <a:ext cx="6351672" cy="524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801C4A1-A673-2087-5E5A-C2611CDED1FD}"/>
              </a:ext>
            </a:extLst>
          </p:cNvPr>
          <p:cNvGrpSpPr/>
          <p:nvPr/>
        </p:nvGrpSpPr>
        <p:grpSpPr>
          <a:xfrm>
            <a:off x="1812771" y="3467100"/>
            <a:ext cx="7461089" cy="838200"/>
            <a:chOff x="1812771" y="3619500"/>
            <a:chExt cx="7461089" cy="838200"/>
          </a:xfrm>
        </p:grpSpPr>
        <p:sp>
          <p:nvSpPr>
            <p:cNvPr id="13" name="Ribbon: Tilted Up 12">
              <a:extLst>
                <a:ext uri="{FF2B5EF4-FFF2-40B4-BE49-F238E27FC236}">
                  <a16:creationId xmlns:a16="http://schemas.microsoft.com/office/drawing/2014/main" id="{16775CBB-8637-3108-D1C4-AC5FF807EF8A}"/>
                </a:ext>
              </a:extLst>
            </p:cNvPr>
            <p:cNvSpPr/>
            <p:nvPr/>
          </p:nvSpPr>
          <p:spPr>
            <a:xfrm>
              <a:off x="1812771" y="3619500"/>
              <a:ext cx="7461089" cy="838200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1F0AAD-33DF-D66E-3771-7BEC4AA6FAE6}"/>
                </a:ext>
              </a:extLst>
            </p:cNvPr>
            <p:cNvSpPr txBox="1"/>
            <p:nvPr/>
          </p:nvSpPr>
          <p:spPr>
            <a:xfrm>
              <a:off x="3657600" y="3675651"/>
              <a:ext cx="3789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pc="-150" dirty="0"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813234"/>
            <a:ext cx="16727515" cy="8887656"/>
            <a:chOff x="0" y="-28575"/>
            <a:chExt cx="4405601" cy="23407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312207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257300"/>
            <a:ext cx="15729857" cy="8135460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3134439">
            <a:off x="-190391" y="327414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FBDE6FD3-1BFB-FEE7-D905-5C83CE11C41D}"/>
              </a:ext>
            </a:extLst>
          </p:cNvPr>
          <p:cNvSpPr/>
          <p:nvPr/>
        </p:nvSpPr>
        <p:spPr>
          <a:xfrm>
            <a:off x="6557107" y="294887"/>
            <a:ext cx="5467356" cy="996751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1B62FF1-1A79-87D1-065B-B2C358ADB88E}"/>
              </a:ext>
            </a:extLst>
          </p:cNvPr>
          <p:cNvSpPr txBox="1"/>
          <p:nvPr/>
        </p:nvSpPr>
        <p:spPr>
          <a:xfrm rot="7395">
            <a:off x="7158900" y="319151"/>
            <a:ext cx="3735245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6094192" y="6972299"/>
            <a:ext cx="2012097" cy="3264893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896A7E-8449-911E-20F4-CD5CD29BF237}"/>
              </a:ext>
            </a:extLst>
          </p:cNvPr>
          <p:cNvSpPr txBox="1"/>
          <p:nvPr/>
        </p:nvSpPr>
        <p:spPr>
          <a:xfrm>
            <a:off x="1371600" y="1601569"/>
            <a:ext cx="1586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3863D9-F693-3FD6-8A48-3EFBEAC2F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6057" y="2372772"/>
            <a:ext cx="13703550" cy="6885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97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813234"/>
            <a:ext cx="16727515" cy="8887656"/>
            <a:chOff x="0" y="-28575"/>
            <a:chExt cx="4405601" cy="23407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312207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257300"/>
            <a:ext cx="15729857" cy="8135460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3134439">
            <a:off x="-190391" y="327414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FBDE6FD3-1BFB-FEE7-D905-5C83CE11C41D}"/>
              </a:ext>
            </a:extLst>
          </p:cNvPr>
          <p:cNvSpPr/>
          <p:nvPr/>
        </p:nvSpPr>
        <p:spPr>
          <a:xfrm>
            <a:off x="6557107" y="641549"/>
            <a:ext cx="5467356" cy="996751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1B62FF1-1A79-87D1-065B-B2C358ADB88E}"/>
              </a:ext>
            </a:extLst>
          </p:cNvPr>
          <p:cNvSpPr txBox="1"/>
          <p:nvPr/>
        </p:nvSpPr>
        <p:spPr>
          <a:xfrm rot="7395">
            <a:off x="6797109" y="669091"/>
            <a:ext cx="4576107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6094192" y="6972299"/>
            <a:ext cx="2012097" cy="3264893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277C80-9069-7A29-65A6-4B1C38E45B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0578" y="2223878"/>
            <a:ext cx="7806843" cy="682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775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12C08CC8-3BB5-36C2-EDCD-E9AE1428A32A}"/>
              </a:ext>
            </a:extLst>
          </p:cNvPr>
          <p:cNvSpPr/>
          <p:nvPr/>
        </p:nvSpPr>
        <p:spPr>
          <a:xfrm>
            <a:off x="6129338" y="1566692"/>
            <a:ext cx="6332438" cy="1378058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53E5BC21-4B5B-69A4-0A00-4D2E18DD8ACB}"/>
              </a:ext>
            </a:extLst>
          </p:cNvPr>
          <p:cNvSpPr txBox="1"/>
          <p:nvPr/>
        </p:nvSpPr>
        <p:spPr>
          <a:xfrm rot="7395">
            <a:off x="5527824" y="1766447"/>
            <a:ext cx="753546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589933" y="7295160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BA1E32-F958-A62D-C5EB-DCA13CCF9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72613" y="3560055"/>
            <a:ext cx="6725411" cy="558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12501F6-B6FE-B04F-A7F8-5B63F1389115}"/>
              </a:ext>
            </a:extLst>
          </p:cNvPr>
          <p:cNvSpPr txBox="1"/>
          <p:nvPr/>
        </p:nvSpPr>
        <p:spPr>
          <a:xfrm>
            <a:off x="1143000" y="3340005"/>
            <a:ext cx="9141007" cy="6181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indent="-574675" algn="just">
              <a:lnSpc>
                <a:spcPct val="120000"/>
              </a:lnSpc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vi-VN" sz="3600" b="1" dirty="0"/>
              <a:t>Em cùng bạn thảo luận và thực hiện: </a:t>
            </a:r>
            <a:endParaRPr lang="en-US" sz="3600" b="1" dirty="0"/>
          </a:p>
          <a:p>
            <a:pPr marL="631825" indent="-514350" algn="just">
              <a:lnSpc>
                <a:spcPct val="120000"/>
              </a:lnSpc>
              <a:spcAft>
                <a:spcPts val="400"/>
              </a:spcAft>
              <a:buAutoNum type="alphaL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chương tr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68325" algn="just">
              <a:lnSpc>
                <a:spcPct val="120000"/>
              </a:lnSpc>
              <a:spcAft>
                <a:spcPts val="400"/>
              </a:spcAft>
            </a:pPr>
            <a:r>
              <a:rPr lang="en-US" sz="3600" dirty="0"/>
              <a:t>N</a:t>
            </a:r>
            <a:r>
              <a:rPr lang="vi-VN" sz="3600" dirty="0"/>
              <a:t>hập từ bàn phím độ dài hai cạnh </a:t>
            </a:r>
            <a:r>
              <a:rPr lang="en-US" sz="3600" dirty="0"/>
              <a:t>h</a:t>
            </a:r>
            <a:r>
              <a:rPr lang="vi-VN" sz="3600" dirty="0"/>
              <a:t>ình chữ nhật</a:t>
            </a:r>
            <a:r>
              <a:rPr lang="en-US" sz="3600" dirty="0"/>
              <a:t>. K</a:t>
            </a:r>
            <a:r>
              <a:rPr lang="vi-VN" sz="3600" dirty="0"/>
              <a:t>iểm tra xem đó có  là hình vuông không? Thông báo đó là hình gì (hình vuông hay hình chữ nhật) và chu vi của nó. </a:t>
            </a:r>
            <a:endParaRPr lang="en-US" sz="3600" dirty="0"/>
          </a:p>
          <a:p>
            <a:pPr marL="568325" indent="-450850" algn="just">
              <a:lnSpc>
                <a:spcPct val="120000"/>
              </a:lnSpc>
              <a:spcAft>
                <a:spcPts val="4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vi-VN" sz="3600" dirty="0"/>
              <a:t>Lưu chương trình với tên </a:t>
            </a:r>
            <a:r>
              <a:rPr lang="vi-VN" sz="3600" b="1" dirty="0"/>
              <a:t>KiemTra-Vuong-ChuNhat </a:t>
            </a:r>
            <a:r>
              <a:rPr lang="vi-VN" sz="3600" dirty="0"/>
              <a:t>vào thư mục của em.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89933" y="7295160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829A709B-1E7E-EE07-EBD8-5A09A1F9F7A6}"/>
              </a:ext>
            </a:extLst>
          </p:cNvPr>
          <p:cNvSpPr/>
          <p:nvPr/>
        </p:nvSpPr>
        <p:spPr>
          <a:xfrm>
            <a:off x="6499052" y="1165284"/>
            <a:ext cx="5467356" cy="996751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B0BE0FF3-5B2D-C8B7-650F-A36AF481719C}"/>
              </a:ext>
            </a:extLst>
          </p:cNvPr>
          <p:cNvSpPr txBox="1"/>
          <p:nvPr/>
        </p:nvSpPr>
        <p:spPr>
          <a:xfrm rot="7395">
            <a:off x="7100845" y="1189548"/>
            <a:ext cx="3735245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E0D90DD-CD0A-3E7A-44BB-A0774E082E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3076" y="2284501"/>
            <a:ext cx="14143508" cy="70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46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240</Words>
  <Application>Microsoft Office PowerPoint</Application>
  <PresentationFormat>Custom</PresentationFormat>
  <Paragraphs>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cp:lastModifiedBy>Admin</cp:lastModifiedBy>
  <cp:revision>34</cp:revision>
  <dcterms:created xsi:type="dcterms:W3CDTF">2006-08-16T00:00:00Z</dcterms:created>
  <dcterms:modified xsi:type="dcterms:W3CDTF">2024-06-04T03:02:11Z</dcterms:modified>
  <dc:identifier>DAGEvgh5pV8</dc:identifier>
</cp:coreProperties>
</file>