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59" r:id="rId5"/>
    <p:sldId id="262" r:id="rId6"/>
    <p:sldId id="273" r:id="rId7"/>
    <p:sldId id="275" r:id="rId8"/>
    <p:sldId id="263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23-09-25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 smtClean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3015" y="1103438"/>
            <a:ext cx="184730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507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138</cp:revision>
  <dcterms:created xsi:type="dcterms:W3CDTF">2022-01-16T07:26:14Z</dcterms:created>
  <dcterms:modified xsi:type="dcterms:W3CDTF">2025-09-23T03:58:48Z</dcterms:modified>
</cp:coreProperties>
</file>