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7" r:id="rId2"/>
    <p:sldId id="260" r:id="rId3"/>
    <p:sldId id="256" r:id="rId4"/>
    <p:sldId id="269" r:id="rId5"/>
    <p:sldId id="258" r:id="rId6"/>
    <p:sldId id="259" r:id="rId7"/>
    <p:sldId id="263" r:id="rId8"/>
    <p:sldId id="268" r:id="rId9"/>
    <p:sldId id="270" r:id="rId10"/>
    <p:sldId id="271" r:id="rId11"/>
    <p:sldId id="272" r:id="rId12"/>
    <p:sldId id="273" r:id="rId13"/>
    <p:sldId id="264" r:id="rId14"/>
    <p:sldId id="266" r:id="rId15"/>
  </p:sldIdLst>
  <p:sldSz cx="18288000" cy="10287000"/>
  <p:notesSz cx="6858000" cy="9144000"/>
  <p:embeddedFontLst>
    <p:embeddedFont>
      <p:font typeface="Tahoma" panose="020B0604030504040204" pitchFamily="34" charset="0"/>
      <p:regular r:id="rId16"/>
      <p:bold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3133"/>
    <a:srgbClr val="EBC8C7"/>
    <a:srgbClr val="0000FF"/>
    <a:srgbClr val="EA929A"/>
    <a:srgbClr val="F19DA4"/>
    <a:srgbClr val="FDFDFD"/>
    <a:srgbClr val="FEF5D2"/>
    <a:srgbClr val="FFE697"/>
    <a:srgbClr val="A4C060"/>
    <a:srgbClr val="FCDE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1" d="100"/>
          <a:sy n="51" d="100"/>
        </p:scale>
        <p:origin x="826" y="29"/>
      </p:cViewPr>
      <p:guideLst>
        <p:guide orient="horz" pos="213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80.gif"/><Relationship Id="rId3" Type="http://schemas.openxmlformats.org/officeDocument/2006/relationships/audio" Target="../media/audio3.wav"/><Relationship Id="rId7" Type="http://schemas.openxmlformats.org/officeDocument/2006/relationships/image" Target="../media/image53.png"/><Relationship Id="rId12" Type="http://schemas.openxmlformats.org/officeDocument/2006/relationships/slide" Target="slide7.xml"/><Relationship Id="rId2" Type="http://schemas.openxmlformats.org/officeDocument/2006/relationships/audio" Target="../media/audio2.wav"/><Relationship Id="rId16" Type="http://schemas.openxmlformats.org/officeDocument/2006/relationships/image" Target="../media/image7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69.jpeg"/><Relationship Id="rId5" Type="http://schemas.openxmlformats.org/officeDocument/2006/relationships/image" Target="../media/image2.png"/><Relationship Id="rId15" Type="http://schemas.openxmlformats.org/officeDocument/2006/relationships/image" Target="../media/image72.gif"/><Relationship Id="rId10" Type="http://schemas.openxmlformats.org/officeDocument/2006/relationships/image" Target="../media/image67.png"/><Relationship Id="rId4" Type="http://schemas.openxmlformats.org/officeDocument/2006/relationships/image" Target="../media/image1.png"/><Relationship Id="rId9" Type="http://schemas.openxmlformats.org/officeDocument/2006/relationships/image" Target="../media/image66.png"/><Relationship Id="rId14" Type="http://schemas.openxmlformats.org/officeDocument/2006/relationships/image" Target="../media/image71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2.png"/><Relationship Id="rId7" Type="http://schemas.openxmlformats.org/officeDocument/2006/relationships/image" Target="../media/image5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12" Type="http://schemas.openxmlformats.org/officeDocument/2006/relationships/image" Target="../media/image8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83.png"/><Relationship Id="rId5" Type="http://schemas.openxmlformats.org/officeDocument/2006/relationships/image" Target="../media/image8.png"/><Relationship Id="rId10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85.png"/><Relationship Id="rId7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31.png"/><Relationship Id="rId10" Type="http://schemas.openxmlformats.org/officeDocument/2006/relationships/image" Target="../media/image87.png"/><Relationship Id="rId4" Type="http://schemas.openxmlformats.org/officeDocument/2006/relationships/image" Target="../media/image2.png"/><Relationship Id="rId9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12" Type="http://schemas.openxmlformats.org/officeDocument/2006/relationships/image" Target="../media/image9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90.png"/><Relationship Id="rId5" Type="http://schemas.openxmlformats.org/officeDocument/2006/relationships/image" Target="../media/image31.png"/><Relationship Id="rId10" Type="http://schemas.openxmlformats.org/officeDocument/2006/relationships/image" Target="../media/image28.png"/><Relationship Id="rId4" Type="http://schemas.openxmlformats.org/officeDocument/2006/relationships/image" Target="../media/image88.png"/><Relationship Id="rId9" Type="http://schemas.openxmlformats.org/officeDocument/2006/relationships/image" Target="../media/image8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svg"/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svg"/><Relationship Id="rId10" Type="http://schemas.openxmlformats.org/officeDocument/2006/relationships/image" Target="../media/image18.png"/><Relationship Id="rId4" Type="http://schemas.openxmlformats.org/officeDocument/2006/relationships/image" Target="../media/image9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3" Type="http://schemas.openxmlformats.org/officeDocument/2006/relationships/image" Target="../media/image24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" Type="http://schemas.openxmlformats.org/officeDocument/2006/relationships/image" Target="../media/image1.png"/><Relationship Id="rId16" Type="http://schemas.openxmlformats.org/officeDocument/2006/relationships/image" Target="../media/image34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29.png"/><Relationship Id="rId5" Type="http://schemas.openxmlformats.org/officeDocument/2006/relationships/image" Target="../media/image7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19" Type="http://schemas.openxmlformats.org/officeDocument/2006/relationships/image" Target="../media/image37.png"/><Relationship Id="rId4" Type="http://schemas.openxmlformats.org/officeDocument/2006/relationships/image" Target="../media/image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microsoft.com/office/2007/relationships/hdphoto" Target="../media/hdphoto1.wdp"/><Relationship Id="rId3" Type="http://schemas.openxmlformats.org/officeDocument/2006/relationships/image" Target="../media/image2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48.png"/><Relationship Id="rId3" Type="http://schemas.openxmlformats.org/officeDocument/2006/relationships/image" Target="../media/image2.png"/><Relationship Id="rId7" Type="http://schemas.openxmlformats.org/officeDocument/2006/relationships/image" Target="../media/image31.png"/><Relationship Id="rId12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50.png"/><Relationship Id="rId10" Type="http://schemas.openxmlformats.org/officeDocument/2006/relationships/image" Target="../media/image51.png"/><Relationship Id="rId4" Type="http://schemas.openxmlformats.org/officeDocument/2006/relationships/image" Target="../media/image49.png"/><Relationship Id="rId9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.png"/><Relationship Id="rId7" Type="http://schemas.openxmlformats.org/officeDocument/2006/relationships/image" Target="../media/image5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5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slide" Target="slide8.xml"/><Relationship Id="rId18" Type="http://schemas.openxmlformats.org/officeDocument/2006/relationships/image" Target="../media/image66.png"/><Relationship Id="rId3" Type="http://schemas.openxmlformats.org/officeDocument/2006/relationships/image" Target="../media/image2.png"/><Relationship Id="rId21" Type="http://schemas.openxmlformats.org/officeDocument/2006/relationships/image" Target="../media/image68.gif"/><Relationship Id="rId7" Type="http://schemas.openxmlformats.org/officeDocument/2006/relationships/image" Target="../media/image59.png"/><Relationship Id="rId12" Type="http://schemas.openxmlformats.org/officeDocument/2006/relationships/image" Target="../media/image62.png"/><Relationship Id="rId17" Type="http://schemas.openxmlformats.org/officeDocument/2006/relationships/image" Target="../media/image65.png"/><Relationship Id="rId2" Type="http://schemas.openxmlformats.org/officeDocument/2006/relationships/image" Target="../media/image1.png"/><Relationship Id="rId16" Type="http://schemas.openxmlformats.org/officeDocument/2006/relationships/slide" Target="slide9.xml"/><Relationship Id="rId20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11" Type="http://schemas.openxmlformats.org/officeDocument/2006/relationships/slide" Target="slide7.xml"/><Relationship Id="rId5" Type="http://schemas.openxmlformats.org/officeDocument/2006/relationships/image" Target="../media/image57.png"/><Relationship Id="rId15" Type="http://schemas.openxmlformats.org/officeDocument/2006/relationships/image" Target="../media/image64.png"/><Relationship Id="rId10" Type="http://schemas.openxmlformats.org/officeDocument/2006/relationships/image" Target="../media/image61.jpeg"/><Relationship Id="rId19" Type="http://schemas.openxmlformats.org/officeDocument/2006/relationships/slide" Target="slide10.xml"/><Relationship Id="rId4" Type="http://schemas.openxmlformats.org/officeDocument/2006/relationships/image" Target="../media/image31.png"/><Relationship Id="rId9" Type="http://schemas.openxmlformats.org/officeDocument/2006/relationships/slide" Target="slide11.xml"/><Relationship Id="rId14" Type="http://schemas.openxmlformats.org/officeDocument/2006/relationships/image" Target="../media/image6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62.png"/><Relationship Id="rId18" Type="http://schemas.openxmlformats.org/officeDocument/2006/relationships/slide" Target="slide6.xml"/><Relationship Id="rId26" Type="http://schemas.openxmlformats.org/officeDocument/2006/relationships/image" Target="../media/image77.png"/><Relationship Id="rId3" Type="http://schemas.openxmlformats.org/officeDocument/2006/relationships/audio" Target="../media/audio2.wav"/><Relationship Id="rId21" Type="http://schemas.openxmlformats.org/officeDocument/2006/relationships/image" Target="../media/image73.gif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17" Type="http://schemas.openxmlformats.org/officeDocument/2006/relationships/image" Target="../media/image70.gif"/><Relationship Id="rId25" Type="http://schemas.openxmlformats.org/officeDocument/2006/relationships/image" Target="../media/image76.png"/><Relationship Id="rId2" Type="http://schemas.openxmlformats.org/officeDocument/2006/relationships/audio" Target="../media/audio1.wav"/><Relationship Id="rId16" Type="http://schemas.openxmlformats.org/officeDocument/2006/relationships/slide" Target="slide7.xml"/><Relationship Id="rId20" Type="http://schemas.openxmlformats.org/officeDocument/2006/relationships/image" Target="../media/image7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41.png"/><Relationship Id="rId24" Type="http://schemas.openxmlformats.org/officeDocument/2006/relationships/image" Target="../media/image75.png"/><Relationship Id="rId5" Type="http://schemas.openxmlformats.org/officeDocument/2006/relationships/image" Target="../media/image1.png"/><Relationship Id="rId15" Type="http://schemas.openxmlformats.org/officeDocument/2006/relationships/image" Target="../media/image69.jpeg"/><Relationship Id="rId23" Type="http://schemas.microsoft.com/office/2007/relationships/hdphoto" Target="../media/hdphoto3.wdp"/><Relationship Id="rId10" Type="http://schemas.openxmlformats.org/officeDocument/2006/relationships/image" Target="../media/image43.png"/><Relationship Id="rId19" Type="http://schemas.openxmlformats.org/officeDocument/2006/relationships/image" Target="../media/image71.gif"/><Relationship Id="rId4" Type="http://schemas.openxmlformats.org/officeDocument/2006/relationships/audio" Target="../media/audio3.wav"/><Relationship Id="rId9" Type="http://schemas.openxmlformats.org/officeDocument/2006/relationships/image" Target="../media/image42.png"/><Relationship Id="rId14" Type="http://schemas.openxmlformats.org/officeDocument/2006/relationships/image" Target="../media/image63.png"/><Relationship Id="rId22" Type="http://schemas.openxmlformats.org/officeDocument/2006/relationships/image" Target="../media/image74.png"/><Relationship Id="rId27" Type="http://schemas.openxmlformats.org/officeDocument/2006/relationships/image" Target="../media/image7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64.png"/><Relationship Id="rId18" Type="http://schemas.openxmlformats.org/officeDocument/2006/relationships/image" Target="../media/image71.gif"/><Relationship Id="rId3" Type="http://schemas.openxmlformats.org/officeDocument/2006/relationships/audio" Target="../media/audio2.wav"/><Relationship Id="rId21" Type="http://schemas.openxmlformats.org/officeDocument/2006/relationships/image" Target="../media/image79.png"/><Relationship Id="rId7" Type="http://schemas.openxmlformats.org/officeDocument/2006/relationships/image" Target="../media/image9.png"/><Relationship Id="rId12" Type="http://schemas.openxmlformats.org/officeDocument/2006/relationships/image" Target="../media/image17.png"/><Relationship Id="rId17" Type="http://schemas.openxmlformats.org/officeDocument/2006/relationships/image" Target="../media/image70.gif"/><Relationship Id="rId2" Type="http://schemas.openxmlformats.org/officeDocument/2006/relationships/audio" Target="../media/audio1.wav"/><Relationship Id="rId16" Type="http://schemas.openxmlformats.org/officeDocument/2006/relationships/slide" Target="slide7.xml"/><Relationship Id="rId20" Type="http://schemas.openxmlformats.org/officeDocument/2006/relationships/image" Target="../media/image7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16.png"/><Relationship Id="rId5" Type="http://schemas.openxmlformats.org/officeDocument/2006/relationships/image" Target="../media/image1.png"/><Relationship Id="rId15" Type="http://schemas.openxmlformats.org/officeDocument/2006/relationships/image" Target="../media/image69.jpeg"/><Relationship Id="rId10" Type="http://schemas.openxmlformats.org/officeDocument/2006/relationships/image" Target="../media/image15.png"/><Relationship Id="rId19" Type="http://schemas.openxmlformats.org/officeDocument/2006/relationships/image" Target="../media/image72.gif"/><Relationship Id="rId4" Type="http://schemas.openxmlformats.org/officeDocument/2006/relationships/audio" Target="../media/audio3.wav"/><Relationship Id="rId9" Type="http://schemas.openxmlformats.org/officeDocument/2006/relationships/image" Target="../media/image14.png"/><Relationship Id="rId14" Type="http://schemas.openxmlformats.org/officeDocument/2006/relationships/image" Target="../media/image6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3623389" y="2291489"/>
            <a:ext cx="12405783" cy="5237989"/>
            <a:chOff x="0" y="0"/>
            <a:chExt cx="3851716" cy="162627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851716" cy="1626278"/>
            </a:xfrm>
            <a:custGeom>
              <a:avLst/>
              <a:gdLst/>
              <a:ahLst/>
              <a:cxnLst/>
              <a:rect l="l" t="t" r="r" b="b"/>
              <a:pathLst>
                <a:path w="3851716" h="1626278">
                  <a:moveTo>
                    <a:pt x="31827" y="0"/>
                  </a:moveTo>
                  <a:lnTo>
                    <a:pt x="3819890" y="0"/>
                  </a:lnTo>
                  <a:cubicBezTo>
                    <a:pt x="3837467" y="0"/>
                    <a:pt x="3851716" y="14249"/>
                    <a:pt x="3851716" y="31827"/>
                  </a:cubicBezTo>
                  <a:lnTo>
                    <a:pt x="3851716" y="1594451"/>
                  </a:lnTo>
                  <a:cubicBezTo>
                    <a:pt x="3851716" y="1612028"/>
                    <a:pt x="3837467" y="1626278"/>
                    <a:pt x="3819890" y="1626278"/>
                  </a:cubicBezTo>
                  <a:lnTo>
                    <a:pt x="31827" y="1626278"/>
                  </a:lnTo>
                  <a:cubicBezTo>
                    <a:pt x="14249" y="1626278"/>
                    <a:pt x="0" y="1612028"/>
                    <a:pt x="0" y="1594451"/>
                  </a:cubicBezTo>
                  <a:lnTo>
                    <a:pt x="0" y="31827"/>
                  </a:lnTo>
                  <a:cubicBezTo>
                    <a:pt x="0" y="14249"/>
                    <a:pt x="14249" y="0"/>
                    <a:pt x="31827" y="0"/>
                  </a:cubicBezTo>
                  <a:close/>
                </a:path>
              </a:pathLst>
            </a:custGeom>
            <a:solidFill>
              <a:srgbClr val="F0B3A7"/>
            </a:solidFill>
            <a:ln cap="rnd">
              <a:noFill/>
              <a:prstDash val="solid"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3851716" cy="1664378"/>
            </a:xfrm>
            <a:prstGeom prst="rect">
              <a:avLst/>
            </a:prstGeom>
          </p:spPr>
          <p:txBody>
            <a:bodyPr lIns="43093" tIns="43093" rIns="43093" bIns="43093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2842546" y="1943772"/>
            <a:ext cx="12890501" cy="5364751"/>
            <a:chOff x="0" y="0"/>
            <a:chExt cx="4002211" cy="166563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002211" cy="1665634"/>
            </a:xfrm>
            <a:custGeom>
              <a:avLst/>
              <a:gdLst/>
              <a:ahLst/>
              <a:cxnLst/>
              <a:rect l="l" t="t" r="r" b="b"/>
              <a:pathLst>
                <a:path w="4002211" h="1665634">
                  <a:moveTo>
                    <a:pt x="30630" y="0"/>
                  </a:moveTo>
                  <a:lnTo>
                    <a:pt x="3971580" y="0"/>
                  </a:lnTo>
                  <a:cubicBezTo>
                    <a:pt x="3979704" y="0"/>
                    <a:pt x="3987495" y="3227"/>
                    <a:pt x="3993240" y="8971"/>
                  </a:cubicBezTo>
                  <a:cubicBezTo>
                    <a:pt x="3998984" y="14716"/>
                    <a:pt x="4002211" y="22507"/>
                    <a:pt x="4002211" y="30630"/>
                  </a:cubicBezTo>
                  <a:lnTo>
                    <a:pt x="4002211" y="1635004"/>
                  </a:lnTo>
                  <a:cubicBezTo>
                    <a:pt x="4002211" y="1651921"/>
                    <a:pt x="3988497" y="1665634"/>
                    <a:pt x="3971580" y="1665634"/>
                  </a:cubicBezTo>
                  <a:lnTo>
                    <a:pt x="30630" y="1665634"/>
                  </a:lnTo>
                  <a:cubicBezTo>
                    <a:pt x="22507" y="1665634"/>
                    <a:pt x="14716" y="1662407"/>
                    <a:pt x="8971" y="1656663"/>
                  </a:cubicBezTo>
                  <a:cubicBezTo>
                    <a:pt x="3227" y="1650919"/>
                    <a:pt x="0" y="1643128"/>
                    <a:pt x="0" y="1635004"/>
                  </a:cubicBezTo>
                  <a:lnTo>
                    <a:pt x="0" y="30630"/>
                  </a:lnTo>
                  <a:cubicBezTo>
                    <a:pt x="0" y="22507"/>
                    <a:pt x="3227" y="14716"/>
                    <a:pt x="8971" y="8971"/>
                  </a:cubicBezTo>
                  <a:cubicBezTo>
                    <a:pt x="14716" y="3227"/>
                    <a:pt x="22507" y="0"/>
                    <a:pt x="30630" y="0"/>
                  </a:cubicBezTo>
                  <a:close/>
                </a:path>
              </a:pathLst>
            </a:custGeom>
            <a:solidFill>
              <a:srgbClr val="FCDED8"/>
            </a:solidFill>
            <a:ln cap="rnd">
              <a:noFill/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002211" cy="1703734"/>
            </a:xfrm>
            <a:prstGeom prst="rect">
              <a:avLst/>
            </a:prstGeom>
          </p:spPr>
          <p:txBody>
            <a:bodyPr lIns="43093" tIns="43093" rIns="43093" bIns="43093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rot="1167597">
            <a:off x="12686296" y="1398491"/>
            <a:ext cx="4520461" cy="1090561"/>
          </a:xfrm>
          <a:custGeom>
            <a:avLst/>
            <a:gdLst/>
            <a:ahLst/>
            <a:cxnLst/>
            <a:rect l="l" t="t" r="r" b="b"/>
            <a:pathLst>
              <a:path w="4520461" h="1090561">
                <a:moveTo>
                  <a:pt x="0" y="0"/>
                </a:moveTo>
                <a:lnTo>
                  <a:pt x="4520462" y="0"/>
                </a:lnTo>
                <a:lnTo>
                  <a:pt x="4520462" y="1090561"/>
                </a:lnTo>
                <a:lnTo>
                  <a:pt x="0" y="10905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flipH="1">
            <a:off x="1181288" y="8885615"/>
            <a:ext cx="1026266" cy="1146665"/>
          </a:xfrm>
          <a:custGeom>
            <a:avLst/>
            <a:gdLst/>
            <a:ahLst/>
            <a:cxnLst/>
            <a:rect l="l" t="t" r="r" b="b"/>
            <a:pathLst>
              <a:path w="1026266" h="1146665">
                <a:moveTo>
                  <a:pt x="1026266" y="0"/>
                </a:moveTo>
                <a:lnTo>
                  <a:pt x="0" y="0"/>
                </a:lnTo>
                <a:lnTo>
                  <a:pt x="0" y="1146665"/>
                </a:lnTo>
                <a:lnTo>
                  <a:pt x="1026266" y="1146665"/>
                </a:lnTo>
                <a:lnTo>
                  <a:pt x="1026266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1207050" y="8243853"/>
            <a:ext cx="1426704" cy="1547960"/>
          </a:xfrm>
          <a:custGeom>
            <a:avLst/>
            <a:gdLst/>
            <a:ahLst/>
            <a:cxnLst/>
            <a:rect l="l" t="t" r="r" b="b"/>
            <a:pathLst>
              <a:path w="1426704" h="1547960">
                <a:moveTo>
                  <a:pt x="0" y="0"/>
                </a:moveTo>
                <a:lnTo>
                  <a:pt x="1426704" y="0"/>
                </a:lnTo>
                <a:lnTo>
                  <a:pt x="1426704" y="1547960"/>
                </a:lnTo>
                <a:lnTo>
                  <a:pt x="0" y="154796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4654382" y="4474169"/>
            <a:ext cx="3431542" cy="5130051"/>
          </a:xfrm>
          <a:custGeom>
            <a:avLst/>
            <a:gdLst/>
            <a:ahLst/>
            <a:cxnLst/>
            <a:rect l="l" t="t" r="r" b="b"/>
            <a:pathLst>
              <a:path w="3431542" h="5130051">
                <a:moveTo>
                  <a:pt x="0" y="0"/>
                </a:moveTo>
                <a:lnTo>
                  <a:pt x="3431542" y="0"/>
                </a:lnTo>
                <a:lnTo>
                  <a:pt x="3431542" y="5130052"/>
                </a:lnTo>
                <a:lnTo>
                  <a:pt x="0" y="513005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8839"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5189255" y="9128995"/>
            <a:ext cx="1902662" cy="734903"/>
          </a:xfrm>
          <a:custGeom>
            <a:avLst/>
            <a:gdLst/>
            <a:ahLst/>
            <a:cxnLst/>
            <a:rect l="l" t="t" r="r" b="b"/>
            <a:pathLst>
              <a:path w="1902662" h="734903">
                <a:moveTo>
                  <a:pt x="0" y="0"/>
                </a:moveTo>
                <a:lnTo>
                  <a:pt x="1902662" y="0"/>
                </a:lnTo>
                <a:lnTo>
                  <a:pt x="1902662" y="734904"/>
                </a:lnTo>
                <a:lnTo>
                  <a:pt x="0" y="73490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568070" y="411979"/>
            <a:ext cx="2252701" cy="2148514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2" y="0"/>
                </a:lnTo>
                <a:lnTo>
                  <a:pt x="2252702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6723167" y="8512929"/>
            <a:ext cx="1137970" cy="745371"/>
          </a:xfrm>
          <a:custGeom>
            <a:avLst/>
            <a:gdLst/>
            <a:ahLst/>
            <a:cxnLst/>
            <a:rect l="l" t="t" r="r" b="b"/>
            <a:pathLst>
              <a:path w="1137970" h="745371">
                <a:moveTo>
                  <a:pt x="0" y="0"/>
                </a:moveTo>
                <a:lnTo>
                  <a:pt x="1137971" y="0"/>
                </a:lnTo>
                <a:lnTo>
                  <a:pt x="1137971" y="745371"/>
                </a:lnTo>
                <a:lnTo>
                  <a:pt x="0" y="74537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8552126" y="302175"/>
            <a:ext cx="1183748" cy="726525"/>
          </a:xfrm>
          <a:custGeom>
            <a:avLst/>
            <a:gdLst/>
            <a:ahLst/>
            <a:cxnLst/>
            <a:rect l="l" t="t" r="r" b="b"/>
            <a:pathLst>
              <a:path w="1183748" h="726525">
                <a:moveTo>
                  <a:pt x="0" y="0"/>
                </a:moveTo>
                <a:lnTo>
                  <a:pt x="1183748" y="0"/>
                </a:lnTo>
                <a:lnTo>
                  <a:pt x="1183748" y="726525"/>
                </a:lnTo>
                <a:lnTo>
                  <a:pt x="0" y="72652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323947" y="3559011"/>
            <a:ext cx="740949" cy="457536"/>
          </a:xfrm>
          <a:custGeom>
            <a:avLst/>
            <a:gdLst/>
            <a:ahLst/>
            <a:cxnLst/>
            <a:rect l="l" t="t" r="r" b="b"/>
            <a:pathLst>
              <a:path w="740949" h="457536">
                <a:moveTo>
                  <a:pt x="0" y="0"/>
                </a:moveTo>
                <a:lnTo>
                  <a:pt x="740948" y="0"/>
                </a:lnTo>
                <a:lnTo>
                  <a:pt x="740948" y="457536"/>
                </a:lnTo>
                <a:lnTo>
                  <a:pt x="0" y="45753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4536284" y="2385655"/>
            <a:ext cx="10024432" cy="4634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8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XIN CHÀO CÁC CON TỚI VỚI BÀI HỌC HÔM NAY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-162773" flipH="1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24395033" y="0"/>
                </a:moveTo>
                <a:lnTo>
                  <a:pt x="0" y="0"/>
                </a:lnTo>
                <a:lnTo>
                  <a:pt x="0" y="9453076"/>
                </a:lnTo>
                <a:lnTo>
                  <a:pt x="24395033" y="9453076"/>
                </a:lnTo>
                <a:lnTo>
                  <a:pt x="24395033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1103451" y="5385624"/>
            <a:ext cx="4137125" cy="3848096"/>
          </a:xfrm>
          <a:custGeom>
            <a:avLst/>
            <a:gdLst/>
            <a:ahLst/>
            <a:cxnLst/>
            <a:rect l="l" t="t" r="r" b="b"/>
            <a:pathLst>
              <a:path w="5340493" h="4833147">
                <a:moveTo>
                  <a:pt x="5340493" y="0"/>
                </a:moveTo>
                <a:lnTo>
                  <a:pt x="0" y="0"/>
                </a:lnTo>
                <a:lnTo>
                  <a:pt x="0" y="4833147"/>
                </a:lnTo>
                <a:lnTo>
                  <a:pt x="5340493" y="4833147"/>
                </a:lnTo>
                <a:lnTo>
                  <a:pt x="5340493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788290" y="3399747"/>
            <a:ext cx="1174951" cy="675597"/>
          </a:xfrm>
          <a:custGeom>
            <a:avLst/>
            <a:gdLst/>
            <a:ahLst/>
            <a:cxnLst/>
            <a:rect l="l" t="t" r="r" b="b"/>
            <a:pathLst>
              <a:path w="1174951" h="675597">
                <a:moveTo>
                  <a:pt x="0" y="0"/>
                </a:moveTo>
                <a:lnTo>
                  <a:pt x="1174951" y="0"/>
                </a:lnTo>
                <a:lnTo>
                  <a:pt x="1174951" y="675597"/>
                </a:lnTo>
                <a:lnTo>
                  <a:pt x="0" y="67559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7503162" y="752613"/>
            <a:ext cx="960304" cy="552175"/>
          </a:xfrm>
          <a:custGeom>
            <a:avLst/>
            <a:gdLst/>
            <a:ahLst/>
            <a:cxnLst/>
            <a:rect l="l" t="t" r="r" b="b"/>
            <a:pathLst>
              <a:path w="960304" h="552175">
                <a:moveTo>
                  <a:pt x="0" y="0"/>
                </a:moveTo>
                <a:lnTo>
                  <a:pt x="960304" y="0"/>
                </a:lnTo>
                <a:lnTo>
                  <a:pt x="960304" y="552174"/>
                </a:lnTo>
                <a:lnTo>
                  <a:pt x="0" y="55217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540B69A-2F54-A7D0-EF01-D3B72B95245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7434" y="6239184"/>
            <a:ext cx="3496244" cy="309574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25868E8-021A-0FD7-5E0D-51ADC5E994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5251" y="6055211"/>
            <a:ext cx="3658604" cy="2457112"/>
          </a:xfrm>
          <a:prstGeom prst="rect">
            <a:avLst/>
          </a:prstGeom>
        </p:spPr>
      </p:pic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586A6458-B7D1-7706-51A3-272B748B36CC}"/>
              </a:ext>
            </a:extLst>
          </p:cNvPr>
          <p:cNvSpPr/>
          <p:nvPr/>
        </p:nvSpPr>
        <p:spPr>
          <a:xfrm>
            <a:off x="13527306" y="6020644"/>
            <a:ext cx="2940217" cy="1947169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r>
              <a:rPr lang="en-US" sz="28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2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tràng</a:t>
            </a:r>
            <a:r>
              <a:rPr lang="en-US" sz="2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pháo</a:t>
            </a:r>
            <a:r>
              <a:rPr lang="en-US" sz="2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tay</a:t>
            </a:r>
            <a:r>
              <a:rPr lang="en-US" sz="2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2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2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5ECEFD1-0CCA-CD11-C751-03010AE0207C}"/>
              </a:ext>
            </a:extLst>
          </p:cNvPr>
          <p:cNvGrpSpPr/>
          <p:nvPr/>
        </p:nvGrpSpPr>
        <p:grpSpPr>
          <a:xfrm>
            <a:off x="7935977" y="5304005"/>
            <a:ext cx="3611216" cy="3692353"/>
            <a:chOff x="8825009" y="1721447"/>
            <a:chExt cx="1664112" cy="1633474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D069AAD3-59F0-18D3-E936-D979EBAB4285}"/>
                </a:ext>
              </a:extLst>
            </p:cNvPr>
            <p:cNvSpPr/>
            <p:nvPr/>
          </p:nvSpPr>
          <p:spPr>
            <a:xfrm rot="5600923">
              <a:off x="8953322" y="2447299"/>
              <a:ext cx="1521518" cy="138996"/>
            </a:xfrm>
            <a:prstGeom prst="rect">
              <a:avLst/>
            </a:prstGeom>
            <a:blipFill>
              <a:blip r:embed="rId11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>
                <a:defRPr/>
              </a:pPr>
              <a:endParaRPr lang="en-US" sz="1013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1" name="Arrow: Pentagon 30">
              <a:hlinkClick r:id="rId12" action="ppaction://hlinksldjump"/>
              <a:extLst>
                <a:ext uri="{FF2B5EF4-FFF2-40B4-BE49-F238E27FC236}">
                  <a16:creationId xmlns:a16="http://schemas.microsoft.com/office/drawing/2014/main" id="{13BACED0-C92B-42AF-46FF-0C44F7FF7C37}"/>
                </a:ext>
              </a:extLst>
            </p:cNvPr>
            <p:cNvSpPr/>
            <p:nvPr/>
          </p:nvSpPr>
          <p:spPr>
            <a:xfrm rot="586976" flipH="1">
              <a:off x="8825009" y="1880900"/>
              <a:ext cx="1555524" cy="484907"/>
            </a:xfrm>
            <a:prstGeom prst="homePlate">
              <a:avLst/>
            </a:prstGeom>
            <a:blipFill>
              <a:blip r:embed="rId11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>
                <a:defRPr/>
              </a:pPr>
              <a:r>
                <a:rPr lang="en-US" sz="1575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COME BACK</a:t>
              </a: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BE131CCB-FF4F-07B6-E208-2A7EBC6AA8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2147" y="2718956"/>
              <a:ext cx="594359" cy="635965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E7D362C1-E2F4-6FFE-8BE0-F1C560F95C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939901" y="1721447"/>
              <a:ext cx="549220" cy="526153"/>
            </a:xfrm>
            <a:prstGeom prst="rect">
              <a:avLst/>
            </a:prstGeom>
          </p:spPr>
        </p:pic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3B8F4024-3FA3-A7FF-3950-566E41C2B04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6107" y="6087200"/>
            <a:ext cx="879398" cy="77793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A1EF8D9-A9B1-E092-F946-20E2C03246E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8047" y="6531337"/>
            <a:ext cx="1199256" cy="1998761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A49F4DE5-6EBA-BF08-36CA-0F5808A5BFF6}"/>
              </a:ext>
            </a:extLst>
          </p:cNvPr>
          <p:cNvGrpSpPr/>
          <p:nvPr/>
        </p:nvGrpSpPr>
        <p:grpSpPr>
          <a:xfrm>
            <a:off x="4279497" y="645729"/>
            <a:ext cx="10126309" cy="2341206"/>
            <a:chOff x="1705100" y="345207"/>
            <a:chExt cx="7677046" cy="1439899"/>
          </a:xfrm>
        </p:grpSpPr>
        <p:grpSp>
          <p:nvGrpSpPr>
            <p:cNvPr id="37" name="Group 14">
              <a:extLst>
                <a:ext uri="{FF2B5EF4-FFF2-40B4-BE49-F238E27FC236}">
                  <a16:creationId xmlns:a16="http://schemas.microsoft.com/office/drawing/2014/main" id="{90745D02-EF43-401E-4206-C615AEC8B544}"/>
                </a:ext>
              </a:extLst>
            </p:cNvPr>
            <p:cNvGrpSpPr/>
            <p:nvPr/>
          </p:nvGrpSpPr>
          <p:grpSpPr>
            <a:xfrm>
              <a:off x="1705100" y="345207"/>
              <a:ext cx="7677046" cy="1439899"/>
              <a:chOff x="0" y="0"/>
              <a:chExt cx="2807601" cy="529036"/>
            </a:xfrm>
          </p:grpSpPr>
          <p:sp>
            <p:nvSpPr>
              <p:cNvPr id="39" name="Freeform 15">
                <a:extLst>
                  <a:ext uri="{FF2B5EF4-FFF2-40B4-BE49-F238E27FC236}">
                    <a16:creationId xmlns:a16="http://schemas.microsoft.com/office/drawing/2014/main" id="{ED9E31E0-5B11-6A94-C921-74ABD0FB1735}"/>
                  </a:ext>
                </a:extLst>
              </p:cNvPr>
              <p:cNvSpPr/>
              <p:nvPr/>
            </p:nvSpPr>
            <p:spPr>
              <a:xfrm>
                <a:off x="92710" y="106680"/>
                <a:ext cx="2703461" cy="409656"/>
              </a:xfrm>
              <a:custGeom>
                <a:avLst/>
                <a:gdLst/>
                <a:ahLst/>
                <a:cxnLst/>
                <a:rect l="l" t="t" r="r" b="b"/>
                <a:pathLst>
                  <a:path w="2703461" h="409656">
                    <a:moveTo>
                      <a:pt x="2676791" y="220426"/>
                    </a:moveTo>
                    <a:cubicBezTo>
                      <a:pt x="2676791" y="308056"/>
                      <a:pt x="2600591" y="379176"/>
                      <a:pt x="2519311" y="379176"/>
                    </a:cubicBezTo>
                    <a:lnTo>
                      <a:pt x="66040" y="379176"/>
                    </a:lnTo>
                    <a:cubicBezTo>
                      <a:pt x="43180" y="379176"/>
                      <a:pt x="20320" y="374096"/>
                      <a:pt x="0" y="365206"/>
                    </a:cubicBezTo>
                    <a:cubicBezTo>
                      <a:pt x="26670" y="393146"/>
                      <a:pt x="63500" y="409656"/>
                      <a:pt x="111358" y="409656"/>
                    </a:cubicBezTo>
                    <a:lnTo>
                      <a:pt x="2557411" y="409656"/>
                    </a:lnTo>
                    <a:cubicBezTo>
                      <a:pt x="2637421" y="409656"/>
                      <a:pt x="2703461" y="343616"/>
                      <a:pt x="2703461" y="263606"/>
                    </a:cubicBezTo>
                    <a:lnTo>
                      <a:pt x="2703461" y="95250"/>
                    </a:lnTo>
                    <a:cubicBezTo>
                      <a:pt x="2703461" y="58420"/>
                      <a:pt x="2689491" y="25400"/>
                      <a:pt x="2667901" y="0"/>
                    </a:cubicBezTo>
                    <a:cubicBezTo>
                      <a:pt x="2674251" y="16510"/>
                      <a:pt x="2676791" y="34290"/>
                      <a:pt x="2676791" y="52070"/>
                    </a:cubicBezTo>
                    <a:lnTo>
                      <a:pt x="2676791" y="220426"/>
                    </a:lnTo>
                    <a:close/>
                  </a:path>
                </a:pathLst>
              </a:custGeom>
              <a:solidFill>
                <a:srgbClr val="E1A3FF"/>
              </a:solidFill>
            </p:spPr>
          </p:sp>
          <p:sp>
            <p:nvSpPr>
              <p:cNvPr id="40" name="Freeform 16">
                <a:extLst>
                  <a:ext uri="{FF2B5EF4-FFF2-40B4-BE49-F238E27FC236}">
                    <a16:creationId xmlns:a16="http://schemas.microsoft.com/office/drawing/2014/main" id="{66B27D43-E618-FC73-0899-4C511FA92B7C}"/>
                  </a:ext>
                </a:extLst>
              </p:cNvPr>
              <p:cNvSpPr/>
              <p:nvPr/>
            </p:nvSpPr>
            <p:spPr>
              <a:xfrm>
                <a:off x="12700" y="12700"/>
                <a:ext cx="2742831" cy="460456"/>
              </a:xfrm>
              <a:custGeom>
                <a:avLst/>
                <a:gdLst/>
                <a:ahLst/>
                <a:cxnLst/>
                <a:rect l="l" t="t" r="r" b="b"/>
                <a:pathLst>
                  <a:path w="2742831" h="460456">
                    <a:moveTo>
                      <a:pt x="146050" y="460456"/>
                    </a:moveTo>
                    <a:lnTo>
                      <a:pt x="2596781" y="460456"/>
                    </a:lnTo>
                    <a:cubicBezTo>
                      <a:pt x="2676791" y="460456"/>
                      <a:pt x="2742831" y="394416"/>
                      <a:pt x="2742831" y="314406"/>
                    </a:cubicBezTo>
                    <a:lnTo>
                      <a:pt x="2742831" y="146050"/>
                    </a:lnTo>
                    <a:cubicBezTo>
                      <a:pt x="2742831" y="66040"/>
                      <a:pt x="2676791" y="0"/>
                      <a:pt x="2596781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314406"/>
                    </a:lnTo>
                    <a:cubicBezTo>
                      <a:pt x="0" y="395686"/>
                      <a:pt x="66040" y="460456"/>
                      <a:pt x="146050" y="46045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41" name="Freeform 17">
                <a:extLst>
                  <a:ext uri="{FF2B5EF4-FFF2-40B4-BE49-F238E27FC236}">
                    <a16:creationId xmlns:a16="http://schemas.microsoft.com/office/drawing/2014/main" id="{D16F680D-2936-A721-9C67-AB9EE58D57E9}"/>
                  </a:ext>
                </a:extLst>
              </p:cNvPr>
              <p:cNvSpPr/>
              <p:nvPr/>
            </p:nvSpPr>
            <p:spPr>
              <a:xfrm>
                <a:off x="0" y="0"/>
                <a:ext cx="2807601" cy="529036"/>
              </a:xfrm>
              <a:custGeom>
                <a:avLst/>
                <a:gdLst/>
                <a:ahLst/>
                <a:cxnLst/>
                <a:rect l="l" t="t" r="r" b="b"/>
                <a:pathLst>
                  <a:path w="2807601" h="529036">
                    <a:moveTo>
                      <a:pt x="2744101" y="74930"/>
                    </a:moveTo>
                    <a:cubicBezTo>
                      <a:pt x="2716161" y="30480"/>
                      <a:pt x="2666631" y="0"/>
                      <a:pt x="2609481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327106"/>
                    </a:lnTo>
                    <a:cubicBezTo>
                      <a:pt x="0" y="379176"/>
                      <a:pt x="25400" y="424896"/>
                      <a:pt x="63500" y="454106"/>
                    </a:cubicBezTo>
                    <a:cubicBezTo>
                      <a:pt x="91440" y="498556"/>
                      <a:pt x="140970" y="529036"/>
                      <a:pt x="206464" y="529036"/>
                    </a:cubicBezTo>
                    <a:lnTo>
                      <a:pt x="2648851" y="529036"/>
                    </a:lnTo>
                    <a:cubicBezTo>
                      <a:pt x="2736481" y="529036"/>
                      <a:pt x="2807601" y="457916"/>
                      <a:pt x="2807601" y="370286"/>
                    </a:cubicBezTo>
                    <a:lnTo>
                      <a:pt x="2807601" y="201930"/>
                    </a:lnTo>
                    <a:cubicBezTo>
                      <a:pt x="2807601" y="149860"/>
                      <a:pt x="2782201" y="104140"/>
                      <a:pt x="2744101" y="74930"/>
                    </a:cubicBezTo>
                    <a:close/>
                    <a:moveTo>
                      <a:pt x="12700" y="327106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2609481" y="12700"/>
                    </a:lnTo>
                    <a:cubicBezTo>
                      <a:pt x="2689491" y="12700"/>
                      <a:pt x="2755531" y="78740"/>
                      <a:pt x="2755531" y="158750"/>
                    </a:cubicBezTo>
                    <a:lnTo>
                      <a:pt x="2755531" y="327106"/>
                    </a:lnTo>
                    <a:cubicBezTo>
                      <a:pt x="2755531" y="407116"/>
                      <a:pt x="2689491" y="473156"/>
                      <a:pt x="2609481" y="473156"/>
                    </a:cubicBezTo>
                    <a:lnTo>
                      <a:pt x="158750" y="473156"/>
                    </a:lnTo>
                    <a:cubicBezTo>
                      <a:pt x="78740" y="473156"/>
                      <a:pt x="12700" y="408386"/>
                      <a:pt x="12700" y="327106"/>
                    </a:cubicBezTo>
                    <a:close/>
                    <a:moveTo>
                      <a:pt x="2796171" y="370286"/>
                    </a:moveTo>
                    <a:cubicBezTo>
                      <a:pt x="2796171" y="450296"/>
                      <a:pt x="2728861" y="516336"/>
                      <a:pt x="2648851" y="516336"/>
                    </a:cubicBezTo>
                    <a:lnTo>
                      <a:pt x="206464" y="516336"/>
                    </a:lnTo>
                    <a:cubicBezTo>
                      <a:pt x="157480" y="516336"/>
                      <a:pt x="120650" y="499826"/>
                      <a:pt x="93980" y="471886"/>
                    </a:cubicBezTo>
                    <a:cubicBezTo>
                      <a:pt x="114300" y="480776"/>
                      <a:pt x="135890" y="485856"/>
                      <a:pt x="160020" y="485856"/>
                    </a:cubicBezTo>
                    <a:lnTo>
                      <a:pt x="2610751" y="485856"/>
                    </a:lnTo>
                    <a:cubicBezTo>
                      <a:pt x="2698381" y="485856"/>
                      <a:pt x="2769501" y="414736"/>
                      <a:pt x="2769501" y="327106"/>
                    </a:cubicBezTo>
                    <a:lnTo>
                      <a:pt x="2769501" y="158750"/>
                    </a:lnTo>
                    <a:cubicBezTo>
                      <a:pt x="2769501" y="140970"/>
                      <a:pt x="2765691" y="123190"/>
                      <a:pt x="2760611" y="106680"/>
                    </a:cubicBezTo>
                    <a:cubicBezTo>
                      <a:pt x="2782201" y="132080"/>
                      <a:pt x="2796171" y="165100"/>
                      <a:pt x="2796171" y="201930"/>
                    </a:cubicBezTo>
                    <a:lnTo>
                      <a:pt x="2796171" y="370286"/>
                    </a:lnTo>
                    <a:close/>
                  </a:path>
                </a:pathLst>
              </a:custGeom>
              <a:solidFill>
                <a:srgbClr val="E1A3FF"/>
              </a:solidFill>
            </p:spPr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C07E3B6-04B4-72E6-7336-09A8C95139AC}"/>
                </a:ext>
              </a:extLst>
            </p:cNvPr>
            <p:cNvSpPr txBox="1"/>
            <p:nvPr/>
          </p:nvSpPr>
          <p:spPr>
            <a:xfrm>
              <a:off x="1954816" y="530745"/>
              <a:ext cx="7122045" cy="10272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defTabSz="342900">
                <a:defRPr/>
              </a:pP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Nêu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vài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ví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dụ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mô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tả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cấu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trúc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lặp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liên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tục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vi-VN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69136E-6 L 0.00122 -0.127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" y="-638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474464" y="1248998"/>
            <a:ext cx="1025603" cy="778604"/>
          </a:xfrm>
          <a:custGeom>
            <a:avLst/>
            <a:gdLst/>
            <a:ahLst/>
            <a:cxnLst/>
            <a:rect l="l" t="t" r="r" b="b"/>
            <a:pathLst>
              <a:path w="1025603" h="778604">
                <a:moveTo>
                  <a:pt x="0" y="0"/>
                </a:moveTo>
                <a:lnTo>
                  <a:pt x="1025603" y="0"/>
                </a:lnTo>
                <a:lnTo>
                  <a:pt x="1025603" y="778604"/>
                </a:lnTo>
                <a:lnTo>
                  <a:pt x="0" y="7786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6648143" y="1714500"/>
            <a:ext cx="917515" cy="626204"/>
          </a:xfrm>
          <a:custGeom>
            <a:avLst/>
            <a:gdLst/>
            <a:ahLst/>
            <a:cxnLst/>
            <a:rect l="l" t="t" r="r" b="b"/>
            <a:pathLst>
              <a:path w="917515" h="626204">
                <a:moveTo>
                  <a:pt x="0" y="0"/>
                </a:moveTo>
                <a:lnTo>
                  <a:pt x="917514" y="0"/>
                </a:lnTo>
                <a:lnTo>
                  <a:pt x="917514" y="626204"/>
                </a:lnTo>
                <a:lnTo>
                  <a:pt x="0" y="6262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9624754" y="8402241"/>
            <a:ext cx="4331247" cy="2013840"/>
          </a:xfrm>
          <a:custGeom>
            <a:avLst/>
            <a:gdLst/>
            <a:ahLst/>
            <a:cxnLst/>
            <a:rect l="l" t="t" r="r" b="b"/>
            <a:pathLst>
              <a:path w="4331247" h="2013840">
                <a:moveTo>
                  <a:pt x="0" y="0"/>
                </a:moveTo>
                <a:lnTo>
                  <a:pt x="4331248" y="0"/>
                </a:lnTo>
                <a:lnTo>
                  <a:pt x="4331248" y="2013840"/>
                </a:lnTo>
                <a:lnTo>
                  <a:pt x="0" y="20138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11157" b="-117256"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4511013" y="8402241"/>
            <a:ext cx="4331247" cy="2013840"/>
          </a:xfrm>
          <a:custGeom>
            <a:avLst/>
            <a:gdLst/>
            <a:ahLst/>
            <a:cxnLst/>
            <a:rect l="l" t="t" r="r" b="b"/>
            <a:pathLst>
              <a:path w="4331247" h="2013840">
                <a:moveTo>
                  <a:pt x="0" y="0"/>
                </a:moveTo>
                <a:lnTo>
                  <a:pt x="4331248" y="0"/>
                </a:lnTo>
                <a:lnTo>
                  <a:pt x="4331248" y="2013840"/>
                </a:lnTo>
                <a:lnTo>
                  <a:pt x="0" y="20138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11157" b="-117256"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5809969" y="8402241"/>
            <a:ext cx="2209411" cy="2141148"/>
          </a:xfrm>
          <a:custGeom>
            <a:avLst/>
            <a:gdLst/>
            <a:ahLst/>
            <a:cxnLst/>
            <a:rect l="l" t="t" r="r" b="b"/>
            <a:pathLst>
              <a:path w="2209411" h="2141148">
                <a:moveTo>
                  <a:pt x="0" y="0"/>
                </a:moveTo>
                <a:lnTo>
                  <a:pt x="2209410" y="0"/>
                </a:lnTo>
                <a:lnTo>
                  <a:pt x="2209410" y="2141148"/>
                </a:lnTo>
                <a:lnTo>
                  <a:pt x="0" y="214114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b="-80241"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444228" y="8338587"/>
            <a:ext cx="2209411" cy="2141148"/>
          </a:xfrm>
          <a:custGeom>
            <a:avLst/>
            <a:gdLst/>
            <a:ahLst/>
            <a:cxnLst/>
            <a:rect l="l" t="t" r="r" b="b"/>
            <a:pathLst>
              <a:path w="2209411" h="2141148">
                <a:moveTo>
                  <a:pt x="0" y="0"/>
                </a:moveTo>
                <a:lnTo>
                  <a:pt x="2209410" y="0"/>
                </a:lnTo>
                <a:lnTo>
                  <a:pt x="2209410" y="2141148"/>
                </a:lnTo>
                <a:lnTo>
                  <a:pt x="0" y="214114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b="-80241"/>
            </a:stretch>
          </a:blipFill>
        </p:spPr>
      </p:sp>
      <p:sp>
        <p:nvSpPr>
          <p:cNvPr id="39" name="Freeform 9">
            <a:extLst>
              <a:ext uri="{FF2B5EF4-FFF2-40B4-BE49-F238E27FC236}">
                <a16:creationId xmlns:a16="http://schemas.microsoft.com/office/drawing/2014/main" id="{38A90A69-8418-F00D-879B-30DB4AA04405}"/>
              </a:ext>
            </a:extLst>
          </p:cNvPr>
          <p:cNvSpPr/>
          <p:nvPr/>
        </p:nvSpPr>
        <p:spPr>
          <a:xfrm>
            <a:off x="-928396" y="316491"/>
            <a:ext cx="6913562" cy="803426"/>
          </a:xfrm>
          <a:custGeom>
            <a:avLst/>
            <a:gdLst/>
            <a:ahLst/>
            <a:cxnLst/>
            <a:rect l="l" t="t" r="r" b="b"/>
            <a:pathLst>
              <a:path w="4486603" h="474202">
                <a:moveTo>
                  <a:pt x="4486603" y="0"/>
                </a:moveTo>
                <a:lnTo>
                  <a:pt x="0" y="0"/>
                </a:lnTo>
                <a:lnTo>
                  <a:pt x="101600" y="237101"/>
                </a:lnTo>
                <a:lnTo>
                  <a:pt x="0" y="474202"/>
                </a:lnTo>
                <a:lnTo>
                  <a:pt x="4486603" y="474202"/>
                </a:lnTo>
                <a:lnTo>
                  <a:pt x="4385003" y="237101"/>
                </a:lnTo>
                <a:lnTo>
                  <a:pt x="4486603" y="0"/>
                </a:lnTo>
                <a:close/>
              </a:path>
            </a:pathLst>
          </a:custGeom>
          <a:solidFill>
            <a:srgbClr val="C00000"/>
          </a:solidFill>
        </p:spPr>
        <p:txBody>
          <a:bodyPr/>
          <a:lstStyle/>
          <a:p>
            <a:endParaRPr lang="en-US" sz="480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B1EB73D-74EF-319E-7003-D67516D44F07}"/>
              </a:ext>
            </a:extLst>
          </p:cNvPr>
          <p:cNvSpPr txBox="1"/>
          <p:nvPr/>
        </p:nvSpPr>
        <p:spPr>
          <a:xfrm>
            <a:off x="1342383" y="318536"/>
            <a:ext cx="34660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7C8551-41EF-A3CE-0932-867CCFF23E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988004" y="2394866"/>
            <a:ext cx="5751495" cy="59883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5508344-2238-12A5-2067-F03F93176D2D}"/>
              </a:ext>
            </a:extLst>
          </p:cNvPr>
          <p:cNvGrpSpPr/>
          <p:nvPr/>
        </p:nvGrpSpPr>
        <p:grpSpPr>
          <a:xfrm>
            <a:off x="516011" y="1468002"/>
            <a:ext cx="11066389" cy="7561698"/>
            <a:chOff x="516011" y="1468002"/>
            <a:chExt cx="11066389" cy="756169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FCBB0F5-F656-7B54-1A3B-544F7C2CF981}"/>
                </a:ext>
              </a:extLst>
            </p:cNvPr>
            <p:cNvGrpSpPr/>
            <p:nvPr/>
          </p:nvGrpSpPr>
          <p:grpSpPr>
            <a:xfrm>
              <a:off x="516011" y="1468002"/>
              <a:ext cx="11066389" cy="7561698"/>
              <a:chOff x="383974" y="1323917"/>
              <a:chExt cx="10237232" cy="7561698"/>
            </a:xfrm>
          </p:grpSpPr>
          <p:grpSp>
            <p:nvGrpSpPr>
              <p:cNvPr id="8" name="Group 5">
                <a:extLst>
                  <a:ext uri="{FF2B5EF4-FFF2-40B4-BE49-F238E27FC236}">
                    <a16:creationId xmlns:a16="http://schemas.microsoft.com/office/drawing/2014/main" id="{1FC35945-19D0-1798-3EA4-311E161AC46B}"/>
                  </a:ext>
                </a:extLst>
              </p:cNvPr>
              <p:cNvGrpSpPr/>
              <p:nvPr/>
            </p:nvGrpSpPr>
            <p:grpSpPr>
              <a:xfrm>
                <a:off x="573064" y="1604309"/>
                <a:ext cx="10048142" cy="7281306"/>
                <a:chOff x="0" y="0"/>
                <a:chExt cx="2588324" cy="2167467"/>
              </a:xfrm>
            </p:grpSpPr>
            <p:sp>
              <p:nvSpPr>
                <p:cNvPr id="12" name="Freeform 6">
                  <a:extLst>
                    <a:ext uri="{FF2B5EF4-FFF2-40B4-BE49-F238E27FC236}">
                      <a16:creationId xmlns:a16="http://schemas.microsoft.com/office/drawing/2014/main" id="{8A12FD73-2405-2712-CA02-8CBEB24399D8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588324" cy="2167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8324" h="2167467">
                      <a:moveTo>
                        <a:pt x="40177" y="0"/>
                      </a:moveTo>
                      <a:lnTo>
                        <a:pt x="2548147" y="0"/>
                      </a:lnTo>
                      <a:cubicBezTo>
                        <a:pt x="2570336" y="0"/>
                        <a:pt x="2588324" y="17988"/>
                        <a:pt x="2588324" y="40177"/>
                      </a:cubicBezTo>
                      <a:lnTo>
                        <a:pt x="2588324" y="2127290"/>
                      </a:lnTo>
                      <a:cubicBezTo>
                        <a:pt x="2588324" y="2149479"/>
                        <a:pt x="2570336" y="2167467"/>
                        <a:pt x="2548147" y="2167467"/>
                      </a:cubicBezTo>
                      <a:lnTo>
                        <a:pt x="40177" y="2167467"/>
                      </a:lnTo>
                      <a:cubicBezTo>
                        <a:pt x="17988" y="2167467"/>
                        <a:pt x="0" y="2149479"/>
                        <a:pt x="0" y="2127290"/>
                      </a:cubicBezTo>
                      <a:lnTo>
                        <a:pt x="0" y="40177"/>
                      </a:lnTo>
                      <a:cubicBezTo>
                        <a:pt x="0" y="17988"/>
                        <a:pt x="17988" y="0"/>
                        <a:pt x="40177" y="0"/>
                      </a:cubicBezTo>
                      <a:close/>
                    </a:path>
                  </a:pathLst>
                </a:custGeom>
                <a:solidFill>
                  <a:srgbClr val="FAE6DB"/>
                </a:solidFill>
                <a:ln cap="rnd">
                  <a:noFill/>
                  <a:prstDash val="solid"/>
                  <a:round/>
                </a:ln>
              </p:spPr>
            </p:sp>
            <p:sp>
              <p:nvSpPr>
                <p:cNvPr id="13" name="TextBox 7">
                  <a:extLst>
                    <a:ext uri="{FF2B5EF4-FFF2-40B4-BE49-F238E27FC236}">
                      <a16:creationId xmlns:a16="http://schemas.microsoft.com/office/drawing/2014/main" id="{7E0C1D90-43A7-FA3A-F813-FD46C71074CD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2588324" cy="2205567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C8862434-9243-BCAC-8AB7-56A6FDF88CC1}"/>
                  </a:ext>
                </a:extLst>
              </p:cNvPr>
              <p:cNvGrpSpPr/>
              <p:nvPr/>
            </p:nvGrpSpPr>
            <p:grpSpPr>
              <a:xfrm>
                <a:off x="383974" y="1323917"/>
                <a:ext cx="10090824" cy="7409298"/>
                <a:chOff x="-9451" y="-38100"/>
                <a:chExt cx="2599318" cy="2205567"/>
              </a:xfrm>
            </p:grpSpPr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F183F14A-C559-7AA9-0E50-9463A9B5F4AF}"/>
                    </a:ext>
                  </a:extLst>
                </p:cNvPr>
                <p:cNvSpPr/>
                <p:nvPr/>
              </p:nvSpPr>
              <p:spPr>
                <a:xfrm>
                  <a:off x="-9451" y="-12564"/>
                  <a:ext cx="2589867" cy="2167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9867" h="2167467">
                      <a:moveTo>
                        <a:pt x="40153" y="0"/>
                      </a:moveTo>
                      <a:lnTo>
                        <a:pt x="2549715" y="0"/>
                      </a:lnTo>
                      <a:cubicBezTo>
                        <a:pt x="2571890" y="0"/>
                        <a:pt x="2589867" y="17977"/>
                        <a:pt x="2589867" y="40153"/>
                      </a:cubicBezTo>
                      <a:lnTo>
                        <a:pt x="2589867" y="2127314"/>
                      </a:lnTo>
                      <a:cubicBezTo>
                        <a:pt x="2589867" y="2149490"/>
                        <a:pt x="2571890" y="2167467"/>
                        <a:pt x="2549715" y="2167467"/>
                      </a:cubicBezTo>
                      <a:lnTo>
                        <a:pt x="40153" y="2167467"/>
                      </a:lnTo>
                      <a:cubicBezTo>
                        <a:pt x="17977" y="2167467"/>
                        <a:pt x="0" y="2149490"/>
                        <a:pt x="0" y="2127314"/>
                      </a:cubicBezTo>
                      <a:lnTo>
                        <a:pt x="0" y="40153"/>
                      </a:lnTo>
                      <a:cubicBezTo>
                        <a:pt x="0" y="17977"/>
                        <a:pt x="17977" y="0"/>
                        <a:pt x="40153" y="0"/>
                      </a:cubicBezTo>
                      <a:close/>
                    </a:path>
                  </a:pathLst>
                </a:custGeom>
                <a:solidFill>
                  <a:srgbClr val="FDFCF4"/>
                </a:solidFill>
                <a:ln cap="rnd">
                  <a:noFill/>
                  <a:prstDash val="solid"/>
                  <a:round/>
                </a:ln>
              </p:spPr>
            </p:sp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47F5A948-9AA8-F485-B992-268A3803CE00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2589867" cy="2205567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C7A0A68-FA21-59B2-9889-A759BDCBEE15}"/>
                </a:ext>
              </a:extLst>
            </p:cNvPr>
            <p:cNvSpPr txBox="1"/>
            <p:nvPr/>
          </p:nvSpPr>
          <p:spPr>
            <a:xfrm>
              <a:off x="555672" y="1769599"/>
              <a:ext cx="10668000" cy="72240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 algn="just">
                <a:lnSpc>
                  <a:spcPct val="130000"/>
                </a:lnSpc>
                <a:spcAft>
                  <a:spcPts val="600"/>
                </a:spcAft>
                <a:buFont typeface="Wingdings" panose="05000000000000000000" pitchFamily="2" charset="2"/>
                <a:buChar char="v"/>
              </a:pP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Em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cùng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</a:p>
            <a:p>
              <a:pPr marL="339725" algn="just">
                <a:lnSpc>
                  <a:spcPct val="120000"/>
                </a:lnSpc>
                <a:spcAft>
                  <a:spcPts val="300"/>
                </a:spcAft>
                <a:tabLst>
                  <a:tab pos="400050" algn="l"/>
                  <a:tab pos="738188" algn="l"/>
                </a:tabLst>
              </a:pP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Lập</a:t>
              </a: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4000" dirty="0"/>
                <a:t>chương trình điều khiển nhân vật </a:t>
              </a:r>
              <a:r>
                <a:rPr lang="vi-VN" sz="4000" b="1" dirty="0"/>
                <a:t>Champ99</a:t>
              </a:r>
              <a:r>
                <a:rPr lang="vi-VN" sz="4000" dirty="0"/>
                <a:t> (hình 21.3): </a:t>
              </a:r>
              <a:endParaRPr lang="en-US" sz="4000" dirty="0"/>
            </a:p>
            <a:p>
              <a:pPr marL="339725" algn="just">
                <a:lnSpc>
                  <a:spcPct val="120000"/>
                </a:lnSpc>
                <a:spcAft>
                  <a:spcPts val="300"/>
                </a:spcAft>
                <a:tabLst>
                  <a:tab pos="400050" algn="l"/>
                  <a:tab pos="738188" algn="l"/>
                </a:tabLst>
              </a:pP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a. </a:t>
              </a: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Thực hiện liên tục các động tác nhảy múa. 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854075" indent="-514350" algn="just">
                <a:lnSpc>
                  <a:spcPct val="120000"/>
                </a:lnSpc>
                <a:spcAft>
                  <a:spcPts val="300"/>
                </a:spcAft>
                <a:tabLst>
                  <a:tab pos="400050" algn="l"/>
                  <a:tab pos="854075" algn="l"/>
                </a:tabLst>
              </a:pP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b. </a:t>
              </a: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Liên tục phát đoạn nhạc </a:t>
              </a:r>
              <a:r>
                <a:rPr lang="vi-VN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Dance Celebrate </a:t>
              </a: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trong khi nhân vật đang nhảy múa. 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914400" indent="-574675" algn="just">
                <a:lnSpc>
                  <a:spcPct val="120000"/>
                </a:lnSpc>
                <a:spcAft>
                  <a:spcPts val="300"/>
                </a:spcAft>
                <a:tabLst>
                  <a:tab pos="400050" algn="l"/>
                  <a:tab pos="1035050" algn="l"/>
                </a:tabLst>
              </a:pP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c. </a:t>
              </a: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Thêm lệnh vào chương trình để vừa nhảy múa </a:t>
              </a:r>
              <a:r>
                <a:rPr lang="vi-VN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Champ99</a:t>
              </a: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 vừa nói “Hey..!”. 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339725" algn="just">
                <a:lnSpc>
                  <a:spcPct val="120000"/>
                </a:lnSpc>
                <a:spcAft>
                  <a:spcPts val="300"/>
                </a:spcAft>
                <a:tabLst>
                  <a:tab pos="400050" algn="l"/>
                  <a:tab pos="738188" algn="l"/>
                </a:tabLst>
              </a:pP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d. Chạy thử và dừng chương trình.</a:t>
              </a:r>
              <a:endPara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flipH="1">
            <a:off x="1181288" y="8885615"/>
            <a:ext cx="1026266" cy="1146665"/>
          </a:xfrm>
          <a:custGeom>
            <a:avLst/>
            <a:gdLst/>
            <a:ahLst/>
            <a:cxnLst/>
            <a:rect l="l" t="t" r="r" b="b"/>
            <a:pathLst>
              <a:path w="1026266" h="1146665">
                <a:moveTo>
                  <a:pt x="1026266" y="0"/>
                </a:moveTo>
                <a:lnTo>
                  <a:pt x="0" y="0"/>
                </a:lnTo>
                <a:lnTo>
                  <a:pt x="0" y="1146665"/>
                </a:lnTo>
                <a:lnTo>
                  <a:pt x="1026266" y="1146665"/>
                </a:lnTo>
                <a:lnTo>
                  <a:pt x="1026266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5909302" y="9056910"/>
            <a:ext cx="1902662" cy="734903"/>
          </a:xfrm>
          <a:custGeom>
            <a:avLst/>
            <a:gdLst/>
            <a:ahLst/>
            <a:cxnLst/>
            <a:rect l="l" t="t" r="r" b="b"/>
            <a:pathLst>
              <a:path w="1902662" h="734903">
                <a:moveTo>
                  <a:pt x="0" y="0"/>
                </a:moveTo>
                <a:lnTo>
                  <a:pt x="1902662" y="0"/>
                </a:lnTo>
                <a:lnTo>
                  <a:pt x="1902662" y="734904"/>
                </a:lnTo>
                <a:lnTo>
                  <a:pt x="0" y="7349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6449559" y="-215845"/>
            <a:ext cx="1809710" cy="1667754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2" y="0"/>
                </a:lnTo>
                <a:lnTo>
                  <a:pt x="2252702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0" name="Freeform 20"/>
          <p:cNvSpPr/>
          <p:nvPr/>
        </p:nvSpPr>
        <p:spPr>
          <a:xfrm>
            <a:off x="7737900" y="8978456"/>
            <a:ext cx="1137970" cy="745371"/>
          </a:xfrm>
          <a:custGeom>
            <a:avLst/>
            <a:gdLst/>
            <a:ahLst/>
            <a:cxnLst/>
            <a:rect l="l" t="t" r="r" b="b"/>
            <a:pathLst>
              <a:path w="1137970" h="745371">
                <a:moveTo>
                  <a:pt x="0" y="0"/>
                </a:moveTo>
                <a:lnTo>
                  <a:pt x="1137971" y="0"/>
                </a:lnTo>
                <a:lnTo>
                  <a:pt x="1137971" y="745371"/>
                </a:lnTo>
                <a:lnTo>
                  <a:pt x="0" y="74537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8552126" y="302175"/>
            <a:ext cx="1183748" cy="726525"/>
          </a:xfrm>
          <a:custGeom>
            <a:avLst/>
            <a:gdLst/>
            <a:ahLst/>
            <a:cxnLst/>
            <a:rect l="l" t="t" r="r" b="b"/>
            <a:pathLst>
              <a:path w="1183748" h="726525">
                <a:moveTo>
                  <a:pt x="0" y="0"/>
                </a:moveTo>
                <a:lnTo>
                  <a:pt x="1183748" y="0"/>
                </a:lnTo>
                <a:lnTo>
                  <a:pt x="1183748" y="726525"/>
                </a:lnTo>
                <a:lnTo>
                  <a:pt x="0" y="72652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323947" y="3559011"/>
            <a:ext cx="740949" cy="457536"/>
          </a:xfrm>
          <a:custGeom>
            <a:avLst/>
            <a:gdLst/>
            <a:ahLst/>
            <a:cxnLst/>
            <a:rect l="l" t="t" r="r" b="b"/>
            <a:pathLst>
              <a:path w="740949" h="457536">
                <a:moveTo>
                  <a:pt x="0" y="0"/>
                </a:moveTo>
                <a:lnTo>
                  <a:pt x="740948" y="0"/>
                </a:lnTo>
                <a:lnTo>
                  <a:pt x="740948" y="457536"/>
                </a:lnTo>
                <a:lnTo>
                  <a:pt x="0" y="45753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2540592" y="8577162"/>
            <a:ext cx="1426704" cy="1547960"/>
          </a:xfrm>
          <a:custGeom>
            <a:avLst/>
            <a:gdLst/>
            <a:ahLst/>
            <a:cxnLst/>
            <a:rect l="l" t="t" r="r" b="b"/>
            <a:pathLst>
              <a:path w="1426704" h="1547960">
                <a:moveTo>
                  <a:pt x="0" y="0"/>
                </a:moveTo>
                <a:lnTo>
                  <a:pt x="1426704" y="0"/>
                </a:lnTo>
                <a:lnTo>
                  <a:pt x="1426704" y="1547960"/>
                </a:lnTo>
                <a:lnTo>
                  <a:pt x="0" y="154796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8" name="Freeform 9">
            <a:extLst>
              <a:ext uri="{FF2B5EF4-FFF2-40B4-BE49-F238E27FC236}">
                <a16:creationId xmlns:a16="http://schemas.microsoft.com/office/drawing/2014/main" id="{57A84D21-1FAF-7D0B-A281-55D8A5E311DD}"/>
              </a:ext>
            </a:extLst>
          </p:cNvPr>
          <p:cNvSpPr/>
          <p:nvPr/>
        </p:nvSpPr>
        <p:spPr>
          <a:xfrm>
            <a:off x="-928396" y="316491"/>
            <a:ext cx="6913562" cy="803426"/>
          </a:xfrm>
          <a:custGeom>
            <a:avLst/>
            <a:gdLst/>
            <a:ahLst/>
            <a:cxnLst/>
            <a:rect l="l" t="t" r="r" b="b"/>
            <a:pathLst>
              <a:path w="4486603" h="474202">
                <a:moveTo>
                  <a:pt x="4486603" y="0"/>
                </a:moveTo>
                <a:lnTo>
                  <a:pt x="0" y="0"/>
                </a:lnTo>
                <a:lnTo>
                  <a:pt x="101600" y="237101"/>
                </a:lnTo>
                <a:lnTo>
                  <a:pt x="0" y="474202"/>
                </a:lnTo>
                <a:lnTo>
                  <a:pt x="4486603" y="474202"/>
                </a:lnTo>
                <a:lnTo>
                  <a:pt x="4385003" y="237101"/>
                </a:lnTo>
                <a:lnTo>
                  <a:pt x="4486603" y="0"/>
                </a:lnTo>
                <a:close/>
              </a:path>
            </a:pathLst>
          </a:custGeom>
          <a:solidFill>
            <a:srgbClr val="C00000"/>
          </a:solidFill>
        </p:spPr>
        <p:txBody>
          <a:bodyPr/>
          <a:lstStyle/>
          <a:p>
            <a:endParaRPr lang="en-US" sz="48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25C0A36-B6D8-9F6A-BEF8-BEE6CDFE76C5}"/>
              </a:ext>
            </a:extLst>
          </p:cNvPr>
          <p:cNvSpPr txBox="1"/>
          <p:nvPr/>
        </p:nvSpPr>
        <p:spPr>
          <a:xfrm>
            <a:off x="1342383" y="318536"/>
            <a:ext cx="34660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C97CA1-4D51-F9D0-D553-28BC5DEB24E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505586" y="1700838"/>
            <a:ext cx="6155224" cy="64087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562ACA9-C7C8-B9AF-6DFC-0E09B7E54F1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74540" y="1700838"/>
            <a:ext cx="7650913" cy="6296374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1F53E096-58A5-6F65-CF2F-97753C127603}"/>
              </a:ext>
            </a:extLst>
          </p:cNvPr>
          <p:cNvSpPr txBox="1"/>
          <p:nvPr/>
        </p:nvSpPr>
        <p:spPr>
          <a:xfrm>
            <a:off x="4012802" y="8045277"/>
            <a:ext cx="3962400" cy="7400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514350">
              <a:lnSpc>
                <a:spcPct val="115000"/>
              </a:lnSpc>
            </a:pP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Chương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727438" y="2504800"/>
            <a:ext cx="4461164" cy="7176135"/>
          </a:xfrm>
          <a:custGeom>
            <a:avLst/>
            <a:gdLst/>
            <a:ahLst/>
            <a:cxnLst/>
            <a:rect l="l" t="t" r="r" b="b"/>
            <a:pathLst>
              <a:path w="4461164" h="7176135">
                <a:moveTo>
                  <a:pt x="0" y="0"/>
                </a:moveTo>
                <a:lnTo>
                  <a:pt x="4461164" y="0"/>
                </a:lnTo>
                <a:lnTo>
                  <a:pt x="4461164" y="7176135"/>
                </a:lnTo>
                <a:lnTo>
                  <a:pt x="0" y="71761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181100" y="1181100"/>
            <a:ext cx="9827543" cy="8229600"/>
            <a:chOff x="0" y="0"/>
            <a:chExt cx="2588324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588324" cy="2167467"/>
            </a:xfrm>
            <a:custGeom>
              <a:avLst/>
              <a:gdLst/>
              <a:ahLst/>
              <a:cxnLst/>
              <a:rect l="l" t="t" r="r" b="b"/>
              <a:pathLst>
                <a:path w="2588324" h="2167467">
                  <a:moveTo>
                    <a:pt x="40177" y="0"/>
                  </a:moveTo>
                  <a:lnTo>
                    <a:pt x="2548147" y="0"/>
                  </a:lnTo>
                  <a:cubicBezTo>
                    <a:pt x="2570336" y="0"/>
                    <a:pt x="2588324" y="17988"/>
                    <a:pt x="2588324" y="40177"/>
                  </a:cubicBezTo>
                  <a:lnTo>
                    <a:pt x="2588324" y="2127290"/>
                  </a:lnTo>
                  <a:cubicBezTo>
                    <a:pt x="2588324" y="2149479"/>
                    <a:pt x="2570336" y="2167467"/>
                    <a:pt x="2548147" y="2167467"/>
                  </a:cubicBezTo>
                  <a:lnTo>
                    <a:pt x="40177" y="2167467"/>
                  </a:lnTo>
                  <a:cubicBezTo>
                    <a:pt x="17988" y="2167467"/>
                    <a:pt x="0" y="2149479"/>
                    <a:pt x="0" y="2127290"/>
                  </a:cubicBezTo>
                  <a:lnTo>
                    <a:pt x="0" y="40177"/>
                  </a:lnTo>
                  <a:cubicBezTo>
                    <a:pt x="0" y="17988"/>
                    <a:pt x="17988" y="0"/>
                    <a:pt x="40177" y="0"/>
                  </a:cubicBezTo>
                  <a:close/>
                </a:path>
              </a:pathLst>
            </a:custGeom>
            <a:solidFill>
              <a:srgbClr val="FAE6DB"/>
            </a:solidFill>
            <a:ln cap="rnd">
              <a:noFill/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588324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1181100"/>
            <a:ext cx="9833403" cy="8077199"/>
            <a:chOff x="0" y="0"/>
            <a:chExt cx="2589867" cy="216746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589867" cy="2167467"/>
            </a:xfrm>
            <a:custGeom>
              <a:avLst/>
              <a:gdLst/>
              <a:ahLst/>
              <a:cxnLst/>
              <a:rect l="l" t="t" r="r" b="b"/>
              <a:pathLst>
                <a:path w="2589867" h="2167467">
                  <a:moveTo>
                    <a:pt x="40153" y="0"/>
                  </a:moveTo>
                  <a:lnTo>
                    <a:pt x="2549715" y="0"/>
                  </a:lnTo>
                  <a:cubicBezTo>
                    <a:pt x="2571890" y="0"/>
                    <a:pt x="2589867" y="17977"/>
                    <a:pt x="2589867" y="40153"/>
                  </a:cubicBezTo>
                  <a:lnTo>
                    <a:pt x="2589867" y="2127314"/>
                  </a:lnTo>
                  <a:cubicBezTo>
                    <a:pt x="2589867" y="2149490"/>
                    <a:pt x="2571890" y="2167467"/>
                    <a:pt x="2549715" y="2167467"/>
                  </a:cubicBezTo>
                  <a:lnTo>
                    <a:pt x="40153" y="2167467"/>
                  </a:lnTo>
                  <a:cubicBezTo>
                    <a:pt x="17977" y="2167467"/>
                    <a:pt x="0" y="2149490"/>
                    <a:pt x="0" y="2127314"/>
                  </a:cubicBezTo>
                  <a:lnTo>
                    <a:pt x="0" y="40153"/>
                  </a:lnTo>
                  <a:cubicBezTo>
                    <a:pt x="0" y="17977"/>
                    <a:pt x="17977" y="0"/>
                    <a:pt x="40153" y="0"/>
                  </a:cubicBezTo>
                  <a:close/>
                </a:path>
              </a:pathLst>
            </a:custGeom>
            <a:solidFill>
              <a:srgbClr val="FDFCF4"/>
            </a:solidFill>
            <a:ln cap="rnd">
              <a:noFill/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258986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2864777" y="8198885"/>
            <a:ext cx="1850299" cy="1316025"/>
          </a:xfrm>
          <a:custGeom>
            <a:avLst/>
            <a:gdLst/>
            <a:ahLst/>
            <a:cxnLst/>
            <a:rect l="l" t="t" r="r" b="b"/>
            <a:pathLst>
              <a:path w="1850299" h="1316025">
                <a:moveTo>
                  <a:pt x="0" y="0"/>
                </a:moveTo>
                <a:lnTo>
                  <a:pt x="1850299" y="0"/>
                </a:lnTo>
                <a:lnTo>
                  <a:pt x="1850299" y="1316025"/>
                </a:lnTo>
                <a:lnTo>
                  <a:pt x="0" y="13160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1727438" y="6610031"/>
            <a:ext cx="4684037" cy="3676969"/>
          </a:xfrm>
          <a:custGeom>
            <a:avLst/>
            <a:gdLst/>
            <a:ahLst/>
            <a:cxnLst/>
            <a:rect l="l" t="t" r="r" b="b"/>
            <a:pathLst>
              <a:path w="4684037" h="3676969">
                <a:moveTo>
                  <a:pt x="0" y="0"/>
                </a:moveTo>
                <a:lnTo>
                  <a:pt x="4684037" y="0"/>
                </a:lnTo>
                <a:lnTo>
                  <a:pt x="4684037" y="3676969"/>
                </a:lnTo>
                <a:lnTo>
                  <a:pt x="0" y="36769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9438880" y="8094675"/>
            <a:ext cx="2143331" cy="1524444"/>
          </a:xfrm>
          <a:custGeom>
            <a:avLst/>
            <a:gdLst/>
            <a:ahLst/>
            <a:cxnLst/>
            <a:rect l="l" t="t" r="r" b="b"/>
            <a:pathLst>
              <a:path w="2143331" h="1524444">
                <a:moveTo>
                  <a:pt x="0" y="0"/>
                </a:moveTo>
                <a:lnTo>
                  <a:pt x="2143331" y="0"/>
                </a:lnTo>
                <a:lnTo>
                  <a:pt x="2143331" y="1524444"/>
                </a:lnTo>
                <a:lnTo>
                  <a:pt x="0" y="15244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7174897" y="4170077"/>
            <a:ext cx="725858" cy="567076"/>
          </a:xfrm>
          <a:custGeom>
            <a:avLst/>
            <a:gdLst/>
            <a:ahLst/>
            <a:cxnLst/>
            <a:rect l="l" t="t" r="r" b="b"/>
            <a:pathLst>
              <a:path w="725858" h="567076">
                <a:moveTo>
                  <a:pt x="0" y="0"/>
                </a:moveTo>
                <a:lnTo>
                  <a:pt x="725858" y="0"/>
                </a:lnTo>
                <a:lnTo>
                  <a:pt x="725858" y="567076"/>
                </a:lnTo>
                <a:lnTo>
                  <a:pt x="0" y="56707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1203616" y="1028700"/>
            <a:ext cx="960304" cy="552175"/>
          </a:xfrm>
          <a:custGeom>
            <a:avLst/>
            <a:gdLst/>
            <a:ahLst/>
            <a:cxnLst/>
            <a:rect l="l" t="t" r="r" b="b"/>
            <a:pathLst>
              <a:path w="960304" h="552175">
                <a:moveTo>
                  <a:pt x="0" y="0"/>
                </a:moveTo>
                <a:lnTo>
                  <a:pt x="960304" y="0"/>
                </a:lnTo>
                <a:lnTo>
                  <a:pt x="960304" y="552175"/>
                </a:lnTo>
                <a:lnTo>
                  <a:pt x="0" y="55217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5285125" y="630040"/>
            <a:ext cx="2252701" cy="2148514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1" y="0"/>
                </a:lnTo>
                <a:lnTo>
                  <a:pt x="2252701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40" name="Freeform 9">
            <a:extLst>
              <a:ext uri="{FF2B5EF4-FFF2-40B4-BE49-F238E27FC236}">
                <a16:creationId xmlns:a16="http://schemas.microsoft.com/office/drawing/2014/main" id="{3861A54E-6C47-2D09-29F0-C0609B08D35C}"/>
              </a:ext>
            </a:extLst>
          </p:cNvPr>
          <p:cNvSpPr/>
          <p:nvPr/>
        </p:nvSpPr>
        <p:spPr>
          <a:xfrm>
            <a:off x="3395858" y="1426908"/>
            <a:ext cx="5140181" cy="1363018"/>
          </a:xfrm>
          <a:prstGeom prst="cloud">
            <a:avLst/>
          </a:prstGeom>
          <a:solidFill>
            <a:srgbClr val="DD3133"/>
          </a:solidFill>
          <a:ln>
            <a:solidFill>
              <a:schemeClr val="bg1"/>
            </a:solidFill>
          </a:ln>
        </p:spPr>
        <p:txBody>
          <a:bodyPr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 NHỚ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2E7CCFB-6C43-38CE-A840-C50AB95A1BA4}"/>
              </a:ext>
            </a:extLst>
          </p:cNvPr>
          <p:cNvGrpSpPr/>
          <p:nvPr/>
        </p:nvGrpSpPr>
        <p:grpSpPr>
          <a:xfrm>
            <a:off x="1295400" y="3466179"/>
            <a:ext cx="9348036" cy="4732706"/>
            <a:chOff x="1378915" y="2752999"/>
            <a:chExt cx="8904306" cy="4732706"/>
          </a:xfrm>
        </p:grpSpPr>
        <p:sp>
          <p:nvSpPr>
            <p:cNvPr id="17" name="TextBox 15">
              <a:extLst>
                <a:ext uri="{FF2B5EF4-FFF2-40B4-BE49-F238E27FC236}">
                  <a16:creationId xmlns:a16="http://schemas.microsoft.com/office/drawing/2014/main" id="{83C691CE-70CA-377C-B3EB-7D34083E579E}"/>
                </a:ext>
              </a:extLst>
            </p:cNvPr>
            <p:cNvSpPr txBox="1"/>
            <p:nvPr/>
          </p:nvSpPr>
          <p:spPr>
            <a:xfrm>
              <a:off x="1378915" y="2752999"/>
              <a:ext cx="8904306" cy="47327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457200" indent="-457200" algn="just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vi-VN" sz="4000" dirty="0"/>
                <a:t>Trong cấu trúc lặp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liên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tục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&lt;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công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việc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&gt;</a:t>
              </a: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 được lặp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dừng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lặp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liên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tục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457200" indent="-457200" algn="just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>
                <a:lnSpc>
                  <a:spcPct val="130000"/>
                </a:lnSpc>
              </a:pPr>
              <a:endParaRPr lang="en-US" sz="4000" dirty="0"/>
            </a:p>
            <a:p>
              <a:pPr marL="457200" indent="-457200" algn="just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vi-VN" sz="4000" b="1" dirty="0"/>
                <a:t>Scratch</a:t>
              </a:r>
              <a:r>
                <a:rPr lang="vi-VN" sz="4000" dirty="0"/>
                <a:t> cung cấp lệnh </a:t>
              </a:r>
              <a:endParaRPr lang="en-US" sz="4000" dirty="0"/>
            </a:p>
            <a:p>
              <a:pPr marL="461963" indent="-66675" algn="just">
                <a:lnSpc>
                  <a:spcPct val="130000"/>
                </a:lnSpc>
              </a:pPr>
              <a:r>
                <a:rPr lang="vi-VN" sz="4000" dirty="0"/>
                <a:t>để điều khiển cấu trúc lặp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liên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tục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4000" spc="97" dirty="0">
                <a:solidFill>
                  <a:srgbClr val="3D3D3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4C4FCE3-D54E-857E-4749-9B7C18ED43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822637" y="4520609"/>
              <a:ext cx="3210381" cy="218141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8521714" y="1655305"/>
            <a:ext cx="9014013" cy="7948546"/>
            <a:chOff x="0" y="0"/>
            <a:chExt cx="2374061" cy="209344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74061" cy="2093444"/>
            </a:xfrm>
            <a:custGeom>
              <a:avLst/>
              <a:gdLst/>
              <a:ahLst/>
              <a:cxnLst/>
              <a:rect l="l" t="t" r="r" b="b"/>
              <a:pathLst>
                <a:path w="2374061" h="2093444">
                  <a:moveTo>
                    <a:pt x="43803" y="0"/>
                  </a:moveTo>
                  <a:lnTo>
                    <a:pt x="2330258" y="0"/>
                  </a:lnTo>
                  <a:cubicBezTo>
                    <a:pt x="2354450" y="0"/>
                    <a:pt x="2374061" y="19611"/>
                    <a:pt x="2374061" y="43803"/>
                  </a:cubicBezTo>
                  <a:lnTo>
                    <a:pt x="2374061" y="2049642"/>
                  </a:lnTo>
                  <a:cubicBezTo>
                    <a:pt x="2374061" y="2061259"/>
                    <a:pt x="2369446" y="2072400"/>
                    <a:pt x="2361231" y="2080615"/>
                  </a:cubicBezTo>
                  <a:cubicBezTo>
                    <a:pt x="2353017" y="2088829"/>
                    <a:pt x="2341875" y="2093444"/>
                    <a:pt x="2330258" y="2093444"/>
                  </a:cubicBezTo>
                  <a:lnTo>
                    <a:pt x="43803" y="2093444"/>
                  </a:lnTo>
                  <a:cubicBezTo>
                    <a:pt x="32185" y="2093444"/>
                    <a:pt x="21044" y="2088829"/>
                    <a:pt x="12830" y="2080615"/>
                  </a:cubicBezTo>
                  <a:cubicBezTo>
                    <a:pt x="4615" y="2072400"/>
                    <a:pt x="0" y="2061259"/>
                    <a:pt x="0" y="2049642"/>
                  </a:cubicBezTo>
                  <a:lnTo>
                    <a:pt x="0" y="43803"/>
                  </a:lnTo>
                  <a:cubicBezTo>
                    <a:pt x="0" y="32185"/>
                    <a:pt x="4615" y="21044"/>
                    <a:pt x="12830" y="12830"/>
                  </a:cubicBezTo>
                  <a:cubicBezTo>
                    <a:pt x="21044" y="4615"/>
                    <a:pt x="32185" y="0"/>
                    <a:pt x="43803" y="0"/>
                  </a:cubicBezTo>
                  <a:close/>
                </a:path>
              </a:pathLst>
            </a:custGeom>
            <a:solidFill>
              <a:srgbClr val="FFDC96"/>
            </a:solidFill>
            <a:ln cap="rnd">
              <a:noFill/>
              <a:prstDash val="solid"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374061" cy="21315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8188978" y="1494769"/>
            <a:ext cx="9070322" cy="7915931"/>
            <a:chOff x="0" y="0"/>
            <a:chExt cx="2388891" cy="208485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88891" cy="2084854"/>
            </a:xfrm>
            <a:custGeom>
              <a:avLst/>
              <a:gdLst/>
              <a:ahLst/>
              <a:cxnLst/>
              <a:rect l="l" t="t" r="r" b="b"/>
              <a:pathLst>
                <a:path w="2388891" h="2084854">
                  <a:moveTo>
                    <a:pt x="43531" y="0"/>
                  </a:moveTo>
                  <a:lnTo>
                    <a:pt x="2345361" y="0"/>
                  </a:lnTo>
                  <a:cubicBezTo>
                    <a:pt x="2369402" y="0"/>
                    <a:pt x="2388891" y="19489"/>
                    <a:pt x="2388891" y="43531"/>
                  </a:cubicBezTo>
                  <a:lnTo>
                    <a:pt x="2388891" y="2041324"/>
                  </a:lnTo>
                  <a:cubicBezTo>
                    <a:pt x="2388891" y="2065365"/>
                    <a:pt x="2369402" y="2084854"/>
                    <a:pt x="2345361" y="2084854"/>
                  </a:cubicBezTo>
                  <a:lnTo>
                    <a:pt x="43531" y="2084854"/>
                  </a:lnTo>
                  <a:cubicBezTo>
                    <a:pt x="19489" y="2084854"/>
                    <a:pt x="0" y="2065365"/>
                    <a:pt x="0" y="2041324"/>
                  </a:cubicBezTo>
                  <a:lnTo>
                    <a:pt x="0" y="43531"/>
                  </a:lnTo>
                  <a:cubicBezTo>
                    <a:pt x="0" y="19489"/>
                    <a:pt x="19489" y="0"/>
                    <a:pt x="43531" y="0"/>
                  </a:cubicBezTo>
                  <a:close/>
                </a:path>
              </a:pathLst>
            </a:custGeom>
            <a:solidFill>
              <a:srgbClr val="FEEDAA"/>
            </a:solidFill>
            <a:ln cap="rnd">
              <a:noFill/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388891" cy="21229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2098175" y="5489051"/>
            <a:ext cx="4910267" cy="4143463"/>
          </a:xfrm>
          <a:custGeom>
            <a:avLst/>
            <a:gdLst/>
            <a:ahLst/>
            <a:cxnLst/>
            <a:rect l="l" t="t" r="r" b="b"/>
            <a:pathLst>
              <a:path w="4910267" h="4143463">
                <a:moveTo>
                  <a:pt x="0" y="0"/>
                </a:moveTo>
                <a:lnTo>
                  <a:pt x="4910267" y="0"/>
                </a:lnTo>
                <a:lnTo>
                  <a:pt x="4910267" y="4143463"/>
                </a:lnTo>
                <a:lnTo>
                  <a:pt x="0" y="41434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1780"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633273" y="7540087"/>
            <a:ext cx="3231299" cy="2298261"/>
          </a:xfrm>
          <a:custGeom>
            <a:avLst/>
            <a:gdLst/>
            <a:ahLst/>
            <a:cxnLst/>
            <a:rect l="l" t="t" r="r" b="b"/>
            <a:pathLst>
              <a:path w="3231299" h="2298261">
                <a:moveTo>
                  <a:pt x="3231299" y="0"/>
                </a:moveTo>
                <a:lnTo>
                  <a:pt x="0" y="0"/>
                </a:lnTo>
                <a:lnTo>
                  <a:pt x="0" y="2298261"/>
                </a:lnTo>
                <a:lnTo>
                  <a:pt x="3231299" y="2298261"/>
                </a:lnTo>
                <a:lnTo>
                  <a:pt x="3231299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67651" y="782342"/>
            <a:ext cx="2072515" cy="1424854"/>
          </a:xfrm>
          <a:custGeom>
            <a:avLst/>
            <a:gdLst/>
            <a:ahLst/>
            <a:cxnLst/>
            <a:rect l="l" t="t" r="r" b="b"/>
            <a:pathLst>
              <a:path w="2072515" h="1424854">
                <a:moveTo>
                  <a:pt x="0" y="0"/>
                </a:moveTo>
                <a:lnTo>
                  <a:pt x="2072515" y="0"/>
                </a:lnTo>
                <a:lnTo>
                  <a:pt x="2072515" y="1424854"/>
                </a:lnTo>
                <a:lnTo>
                  <a:pt x="0" y="142485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6074453" y="1975844"/>
            <a:ext cx="1471679" cy="908762"/>
          </a:xfrm>
          <a:custGeom>
            <a:avLst/>
            <a:gdLst/>
            <a:ahLst/>
            <a:cxnLst/>
            <a:rect l="l" t="t" r="r" b="b"/>
            <a:pathLst>
              <a:path w="1471679" h="908762">
                <a:moveTo>
                  <a:pt x="0" y="0"/>
                </a:moveTo>
                <a:lnTo>
                  <a:pt x="1471679" y="0"/>
                </a:lnTo>
                <a:lnTo>
                  <a:pt x="1471679" y="908762"/>
                </a:lnTo>
                <a:lnTo>
                  <a:pt x="0" y="90876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319767" y="3151306"/>
            <a:ext cx="4278073" cy="4675489"/>
          </a:xfrm>
          <a:custGeom>
            <a:avLst/>
            <a:gdLst/>
            <a:ahLst/>
            <a:cxnLst/>
            <a:rect l="l" t="t" r="r" b="b"/>
            <a:pathLst>
              <a:path w="4278073" h="4675489">
                <a:moveTo>
                  <a:pt x="0" y="0"/>
                </a:moveTo>
                <a:lnTo>
                  <a:pt x="4278073" y="0"/>
                </a:lnTo>
                <a:lnTo>
                  <a:pt x="4278073" y="4675489"/>
                </a:lnTo>
                <a:lnTo>
                  <a:pt x="0" y="467548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703323" y="8096161"/>
            <a:ext cx="2425010" cy="1763184"/>
          </a:xfrm>
          <a:custGeom>
            <a:avLst/>
            <a:gdLst/>
            <a:ahLst/>
            <a:cxnLst/>
            <a:rect l="l" t="t" r="r" b="b"/>
            <a:pathLst>
              <a:path w="2425010" h="1763184">
                <a:moveTo>
                  <a:pt x="0" y="0"/>
                </a:moveTo>
                <a:lnTo>
                  <a:pt x="2425010" y="0"/>
                </a:lnTo>
                <a:lnTo>
                  <a:pt x="2425010" y="1763184"/>
                </a:lnTo>
                <a:lnTo>
                  <a:pt x="0" y="176318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4769793" y="8096161"/>
            <a:ext cx="2549836" cy="1853943"/>
          </a:xfrm>
          <a:custGeom>
            <a:avLst/>
            <a:gdLst/>
            <a:ahLst/>
            <a:cxnLst/>
            <a:rect l="l" t="t" r="r" b="b"/>
            <a:pathLst>
              <a:path w="2549836" h="1853943">
                <a:moveTo>
                  <a:pt x="0" y="0"/>
                </a:moveTo>
                <a:lnTo>
                  <a:pt x="2549835" y="0"/>
                </a:lnTo>
                <a:lnTo>
                  <a:pt x="2549835" y="1853943"/>
                </a:lnTo>
                <a:lnTo>
                  <a:pt x="0" y="185394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flipH="1">
            <a:off x="3318972" y="7581478"/>
            <a:ext cx="2755481" cy="2256870"/>
          </a:xfrm>
          <a:custGeom>
            <a:avLst/>
            <a:gdLst/>
            <a:ahLst/>
            <a:cxnLst/>
            <a:rect l="l" t="t" r="r" b="b"/>
            <a:pathLst>
              <a:path w="2755481" h="2256870">
                <a:moveTo>
                  <a:pt x="2755481" y="0"/>
                </a:moveTo>
                <a:lnTo>
                  <a:pt x="0" y="0"/>
                </a:lnTo>
                <a:lnTo>
                  <a:pt x="0" y="2256870"/>
                </a:lnTo>
                <a:lnTo>
                  <a:pt x="2755481" y="2256870"/>
                </a:lnTo>
                <a:lnTo>
                  <a:pt x="2755481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4553308" y="7581478"/>
            <a:ext cx="3330230" cy="2368626"/>
          </a:xfrm>
          <a:custGeom>
            <a:avLst/>
            <a:gdLst/>
            <a:ahLst/>
            <a:cxnLst/>
            <a:rect l="l" t="t" r="r" b="b"/>
            <a:pathLst>
              <a:path w="3330230" h="2368626">
                <a:moveTo>
                  <a:pt x="0" y="0"/>
                </a:moveTo>
                <a:lnTo>
                  <a:pt x="3330231" y="0"/>
                </a:lnTo>
                <a:lnTo>
                  <a:pt x="3330231" y="2368626"/>
                </a:lnTo>
                <a:lnTo>
                  <a:pt x="0" y="23686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0276833">
            <a:off x="10741149" y="999021"/>
            <a:ext cx="3965979" cy="991495"/>
          </a:xfrm>
          <a:custGeom>
            <a:avLst/>
            <a:gdLst/>
            <a:ahLst/>
            <a:cxnLst/>
            <a:rect l="l" t="t" r="r" b="b"/>
            <a:pathLst>
              <a:path w="3965979" h="991495">
                <a:moveTo>
                  <a:pt x="0" y="0"/>
                </a:moveTo>
                <a:lnTo>
                  <a:pt x="3965980" y="0"/>
                </a:lnTo>
                <a:lnTo>
                  <a:pt x="3965980" y="991495"/>
                </a:lnTo>
                <a:lnTo>
                  <a:pt x="0" y="99149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8637055" y="3734731"/>
            <a:ext cx="8250616" cy="34360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400"/>
              </a:lnSpc>
            </a:pPr>
            <a:r>
              <a:rPr lang="en-US" sz="7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CON ĐÃ LẮNG NGHE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480260">
            <a:off x="-2451216" y="8464331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2" y="0"/>
                </a:lnTo>
                <a:lnTo>
                  <a:pt x="24395032" y="9453075"/>
                </a:lnTo>
                <a:lnTo>
                  <a:pt x="0" y="94530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29135" y="266918"/>
            <a:ext cx="2252701" cy="2148514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2" y="0"/>
                </a:lnTo>
                <a:lnTo>
                  <a:pt x="2252702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6126966" y="1617402"/>
            <a:ext cx="1209168" cy="830799"/>
          </a:xfrm>
          <a:custGeom>
            <a:avLst/>
            <a:gdLst/>
            <a:ahLst/>
            <a:cxnLst/>
            <a:rect l="l" t="t" r="r" b="b"/>
            <a:pathLst>
              <a:path w="1209168" h="830799">
                <a:moveTo>
                  <a:pt x="0" y="0"/>
                </a:moveTo>
                <a:lnTo>
                  <a:pt x="1209168" y="0"/>
                </a:lnTo>
                <a:lnTo>
                  <a:pt x="1209168" y="830799"/>
                </a:lnTo>
                <a:lnTo>
                  <a:pt x="0" y="83079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5203780" y="8801100"/>
            <a:ext cx="1123503" cy="1379222"/>
          </a:xfrm>
          <a:custGeom>
            <a:avLst/>
            <a:gdLst/>
            <a:ahLst/>
            <a:cxnLst/>
            <a:rect l="l" t="t" r="r" b="b"/>
            <a:pathLst>
              <a:path w="1223088" h="1493848">
                <a:moveTo>
                  <a:pt x="0" y="0"/>
                </a:moveTo>
                <a:lnTo>
                  <a:pt x="1223088" y="0"/>
                </a:lnTo>
                <a:lnTo>
                  <a:pt x="1223088" y="1493848"/>
                </a:lnTo>
                <a:lnTo>
                  <a:pt x="0" y="149384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8037584" y="266918"/>
            <a:ext cx="846931" cy="643667"/>
          </a:xfrm>
          <a:custGeom>
            <a:avLst/>
            <a:gdLst/>
            <a:ahLst/>
            <a:cxnLst/>
            <a:rect l="l" t="t" r="r" b="b"/>
            <a:pathLst>
              <a:path w="846931" h="643667">
                <a:moveTo>
                  <a:pt x="0" y="0"/>
                </a:moveTo>
                <a:lnTo>
                  <a:pt x="846931" y="0"/>
                </a:lnTo>
                <a:lnTo>
                  <a:pt x="846931" y="643667"/>
                </a:lnTo>
                <a:lnTo>
                  <a:pt x="0" y="64366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960717" y="9075799"/>
            <a:ext cx="1239683" cy="1124634"/>
          </a:xfrm>
          <a:custGeom>
            <a:avLst/>
            <a:gdLst/>
            <a:ahLst/>
            <a:cxnLst/>
            <a:rect l="l" t="t" r="r" b="b"/>
            <a:pathLst>
              <a:path w="1373718" h="1493848">
                <a:moveTo>
                  <a:pt x="0" y="0"/>
                </a:moveTo>
                <a:lnTo>
                  <a:pt x="1373718" y="0"/>
                </a:lnTo>
                <a:lnTo>
                  <a:pt x="1373718" y="1493848"/>
                </a:lnTo>
                <a:lnTo>
                  <a:pt x="0" y="149384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8344000" y="9075799"/>
            <a:ext cx="1239683" cy="1033133"/>
          </a:xfrm>
          <a:custGeom>
            <a:avLst/>
            <a:gdLst/>
            <a:ahLst/>
            <a:cxnLst/>
            <a:rect l="l" t="t" r="r" b="b"/>
            <a:pathLst>
              <a:path w="1454729" h="1398965">
                <a:moveTo>
                  <a:pt x="0" y="0"/>
                </a:moveTo>
                <a:lnTo>
                  <a:pt x="1454730" y="0"/>
                </a:lnTo>
                <a:lnTo>
                  <a:pt x="1454730" y="1398964"/>
                </a:lnTo>
                <a:lnTo>
                  <a:pt x="0" y="139896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7D557CF8-3C39-6F80-15E2-7164027E240A}"/>
              </a:ext>
            </a:extLst>
          </p:cNvPr>
          <p:cNvSpPr txBox="1"/>
          <p:nvPr/>
        </p:nvSpPr>
        <p:spPr>
          <a:xfrm>
            <a:off x="2783018" y="2438052"/>
            <a:ext cx="11966103" cy="3818614"/>
          </a:xfrm>
          <a:prstGeom prst="rect">
            <a:avLst/>
          </a:prstGeom>
        </p:spPr>
        <p:txBody>
          <a:bodyPr lIns="127000" tIns="127000" rIns="127000" bIns="127000" rtlCol="0" anchor="ctr"/>
          <a:lstStyle/>
          <a:p>
            <a:pPr indent="-635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endParaRPr lang="en-US" sz="3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0" name="TextBox 5">
            <a:extLst>
              <a:ext uri="{FF2B5EF4-FFF2-40B4-BE49-F238E27FC236}">
                <a16:creationId xmlns:a16="http://schemas.microsoft.com/office/drawing/2014/main" id="{D7073917-0A26-A876-F078-ED309F75AE80}"/>
              </a:ext>
            </a:extLst>
          </p:cNvPr>
          <p:cNvSpPr txBox="1"/>
          <p:nvPr/>
        </p:nvSpPr>
        <p:spPr>
          <a:xfrm>
            <a:off x="10061353" y="7198082"/>
            <a:ext cx="6514469" cy="2136419"/>
          </a:xfrm>
          <a:prstGeom prst="rect">
            <a:avLst/>
          </a:prstGeom>
        </p:spPr>
        <p:txBody>
          <a:bodyPr lIns="127000" tIns="127000" rIns="127000" bIns="127000" rtlCol="0" anchor="ctr"/>
          <a:lstStyle/>
          <a:p>
            <a:pPr indent="-635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endParaRPr lang="en-US" sz="3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B225C93-C9E3-3873-0487-229F2766D066}"/>
              </a:ext>
            </a:extLst>
          </p:cNvPr>
          <p:cNvGrpSpPr/>
          <p:nvPr/>
        </p:nvGrpSpPr>
        <p:grpSpPr>
          <a:xfrm>
            <a:off x="9020847" y="910585"/>
            <a:ext cx="7783540" cy="5438655"/>
            <a:chOff x="3034011" y="280574"/>
            <a:chExt cx="6123978" cy="466635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0E563CC-63E9-9988-021B-FC2684C5D1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034011" y="280574"/>
              <a:ext cx="6123978" cy="466635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001999E-31C5-A392-0A90-3AC7493FE5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152104" y="340666"/>
              <a:ext cx="3005885" cy="4546168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3E767A5-A79F-3636-51CB-046E7C97CED9}"/>
              </a:ext>
            </a:extLst>
          </p:cNvPr>
          <p:cNvGrpSpPr/>
          <p:nvPr/>
        </p:nvGrpSpPr>
        <p:grpSpPr>
          <a:xfrm>
            <a:off x="1752908" y="6349238"/>
            <a:ext cx="13626347" cy="3669668"/>
            <a:chOff x="1871764" y="6844668"/>
            <a:chExt cx="13626347" cy="3669668"/>
          </a:xfrm>
        </p:grpSpPr>
        <p:sp>
          <p:nvSpPr>
            <p:cNvPr id="33" name="Cloud 32">
              <a:extLst>
                <a:ext uri="{FF2B5EF4-FFF2-40B4-BE49-F238E27FC236}">
                  <a16:creationId xmlns:a16="http://schemas.microsoft.com/office/drawing/2014/main" id="{D080C6F3-934A-1F83-C4FA-9C2B14CEC844}"/>
                </a:ext>
              </a:extLst>
            </p:cNvPr>
            <p:cNvSpPr/>
            <p:nvPr/>
          </p:nvSpPr>
          <p:spPr>
            <a:xfrm>
              <a:off x="1871764" y="6844668"/>
              <a:ext cx="13626347" cy="3669668"/>
            </a:xfrm>
            <a:prstGeom prst="cloud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88FE978-FCC0-1B17-0B91-520056245543}"/>
                </a:ext>
              </a:extLst>
            </p:cNvPr>
            <p:cNvSpPr txBox="1"/>
            <p:nvPr/>
          </p:nvSpPr>
          <p:spPr>
            <a:xfrm>
              <a:off x="4055386" y="7376678"/>
              <a:ext cx="9930922" cy="24552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4400" dirty="0" err="1">
                  <a:solidFill>
                    <a:srgbClr val="0000FF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Có</a:t>
              </a:r>
              <a:r>
                <a:rPr lang="en-US" sz="4400" dirty="0">
                  <a:solidFill>
                    <a:srgbClr val="0000FF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rgbClr val="0000FF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lệnh</a:t>
              </a:r>
              <a:r>
                <a:rPr lang="en-US" sz="4400" dirty="0">
                  <a:solidFill>
                    <a:srgbClr val="0000FF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rgbClr val="0000FF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nào</a:t>
              </a:r>
              <a:r>
                <a:rPr lang="en-US" sz="4400" dirty="0">
                  <a:solidFill>
                    <a:srgbClr val="0000FF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rgbClr val="0000FF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điều</a:t>
              </a:r>
              <a:r>
                <a:rPr lang="en-US" sz="4400" dirty="0">
                  <a:solidFill>
                    <a:srgbClr val="0000FF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rgbClr val="0000FF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khiển</a:t>
              </a:r>
              <a:r>
                <a:rPr lang="en-US" sz="4400" dirty="0">
                  <a:solidFill>
                    <a:srgbClr val="0000FF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rgbClr val="0000FF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Anina</a:t>
              </a:r>
              <a:r>
                <a:rPr lang="en-US" sz="4400" dirty="0">
                  <a:solidFill>
                    <a:srgbClr val="0000FF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Dance </a:t>
              </a:r>
              <a:r>
                <a:rPr lang="en-US" sz="4400" dirty="0" err="1">
                  <a:solidFill>
                    <a:srgbClr val="0000FF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thực</a:t>
              </a:r>
              <a:r>
                <a:rPr lang="en-US" sz="4400" dirty="0">
                  <a:solidFill>
                    <a:srgbClr val="0000FF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rgbClr val="0000FF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hiện</a:t>
              </a:r>
              <a:r>
                <a:rPr lang="en-US" sz="4400" dirty="0">
                  <a:solidFill>
                    <a:srgbClr val="0000FF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rgbClr val="0000FF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</a:t>
              </a:r>
              <a:r>
                <a:rPr lang="en-US" sz="4400" dirty="0">
                  <a:solidFill>
                    <a:srgbClr val="0000FF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rgbClr val="0000FF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động</a:t>
              </a:r>
              <a:r>
                <a:rPr lang="en-US" sz="4400" dirty="0">
                  <a:solidFill>
                    <a:srgbClr val="0000FF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rgbClr val="0000FF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tác</a:t>
              </a:r>
              <a:r>
                <a:rPr lang="en-US" sz="4400" dirty="0">
                  <a:solidFill>
                    <a:srgbClr val="0000FF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rgbClr val="0000FF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lặp</a:t>
              </a:r>
              <a:r>
                <a:rPr lang="en-US" sz="4400" dirty="0">
                  <a:solidFill>
                    <a:srgbClr val="0000FF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rgbClr val="0000FF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liên</a:t>
              </a:r>
              <a:r>
                <a:rPr lang="en-US" sz="4400" dirty="0">
                  <a:solidFill>
                    <a:srgbClr val="0000FF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rgbClr val="0000FF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tục</a:t>
              </a:r>
              <a:r>
                <a:rPr lang="en-US" sz="4400" dirty="0">
                  <a:solidFill>
                    <a:srgbClr val="0000FF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rgbClr val="0000FF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mà</a:t>
              </a:r>
              <a:r>
                <a:rPr lang="en-US" sz="4400" dirty="0">
                  <a:solidFill>
                    <a:srgbClr val="0000FF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rgbClr val="0000FF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không</a:t>
              </a:r>
              <a:r>
                <a:rPr lang="en-US" sz="4400" dirty="0">
                  <a:solidFill>
                    <a:srgbClr val="0000FF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rgbClr val="0000FF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dừng</a:t>
              </a:r>
              <a:r>
                <a:rPr lang="en-US" sz="4400" dirty="0">
                  <a:solidFill>
                    <a:srgbClr val="0000FF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rgbClr val="0000FF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lại</a:t>
              </a:r>
              <a:r>
                <a:rPr lang="en-US" sz="4400" dirty="0">
                  <a:solidFill>
                    <a:srgbClr val="0000FF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rgbClr val="0000FF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không</a:t>
              </a:r>
              <a:r>
                <a:rPr lang="en-US" sz="4400" dirty="0">
                  <a:solidFill>
                    <a:srgbClr val="0000FF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 </a:t>
              </a:r>
              <a:endParaRPr lang="en-US" sz="4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2C782CD-DC77-F17D-95E7-90102DB17A5E}"/>
              </a:ext>
            </a:extLst>
          </p:cNvPr>
          <p:cNvGrpSpPr/>
          <p:nvPr/>
        </p:nvGrpSpPr>
        <p:grpSpPr>
          <a:xfrm>
            <a:off x="1005384" y="1822416"/>
            <a:ext cx="7357354" cy="4186150"/>
            <a:chOff x="1005384" y="1822416"/>
            <a:chExt cx="7357354" cy="418615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C8209CB9-0936-7F48-4AF4-8F403A8256A7}"/>
                </a:ext>
              </a:extLst>
            </p:cNvPr>
            <p:cNvGrpSpPr/>
            <p:nvPr/>
          </p:nvGrpSpPr>
          <p:grpSpPr>
            <a:xfrm>
              <a:off x="1005384" y="2454551"/>
              <a:ext cx="7357354" cy="3554015"/>
              <a:chOff x="680231" y="2351485"/>
              <a:chExt cx="7357354" cy="3554015"/>
            </a:xfrm>
          </p:grpSpPr>
          <p:sp>
            <p:nvSpPr>
              <p:cNvPr id="13" name="Freeform 3">
                <a:extLst>
                  <a:ext uri="{FF2B5EF4-FFF2-40B4-BE49-F238E27FC236}">
                    <a16:creationId xmlns:a16="http://schemas.microsoft.com/office/drawing/2014/main" id="{BEBAEADC-2F7C-1E9A-4E2D-CDAC8F35FE34}"/>
                  </a:ext>
                </a:extLst>
              </p:cNvPr>
              <p:cNvSpPr/>
              <p:nvPr/>
            </p:nvSpPr>
            <p:spPr>
              <a:xfrm>
                <a:off x="680231" y="2351485"/>
                <a:ext cx="7357354" cy="3554015"/>
              </a:xfrm>
              <a:custGeom>
                <a:avLst/>
                <a:gdLst/>
                <a:ahLst/>
                <a:cxnLst/>
                <a:rect l="l" t="t" r="r" b="b"/>
                <a:pathLst>
                  <a:path w="7315200" h="2868168">
                    <a:moveTo>
                      <a:pt x="0" y="0"/>
                    </a:moveTo>
                    <a:lnTo>
                      <a:pt x="7315200" y="0"/>
                    </a:lnTo>
                    <a:lnTo>
                      <a:pt x="7315200" y="2868168"/>
                    </a:lnTo>
                    <a:lnTo>
                      <a:pt x="0" y="286816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2">
                  <a:extLst>
                    <a:ext uri="{96DAC541-7B7A-43D3-8B79-37D633B846F1}">
                      <asvg:svgBlip xmlns:asvg="http://schemas.microsoft.com/office/drawing/2016/SVG/main" r:embed="rId13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38CA028-2C57-960C-726A-A2A056902B95}"/>
                  </a:ext>
                </a:extLst>
              </p:cNvPr>
              <p:cNvSpPr txBox="1"/>
              <p:nvPr/>
            </p:nvSpPr>
            <p:spPr>
              <a:xfrm>
                <a:off x="1143000" y="2965958"/>
                <a:ext cx="6174849" cy="22404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20000"/>
                  </a:lnSpc>
                </a:pP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Chương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trình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bên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hoạt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động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nào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lặp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lại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lặp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bao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nhiêu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lần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?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5" name="Freeform 3">
              <a:extLst>
                <a:ext uri="{FF2B5EF4-FFF2-40B4-BE49-F238E27FC236}">
                  <a16:creationId xmlns:a16="http://schemas.microsoft.com/office/drawing/2014/main" id="{502FAA03-2FB0-FA1A-FA64-EE61199DAC22}"/>
                </a:ext>
              </a:extLst>
            </p:cNvPr>
            <p:cNvSpPr/>
            <p:nvPr/>
          </p:nvSpPr>
          <p:spPr>
            <a:xfrm>
              <a:off x="2791764" y="1822416"/>
              <a:ext cx="3527625" cy="1219200"/>
            </a:xfrm>
            <a:custGeom>
              <a:avLst/>
              <a:gdLst/>
              <a:ahLst/>
              <a:cxnLst/>
              <a:rect l="l" t="t" r="r" b="b"/>
              <a:pathLst>
                <a:path w="7315200" h="3657600">
                  <a:moveTo>
                    <a:pt x="0" y="0"/>
                  </a:moveTo>
                  <a:lnTo>
                    <a:pt x="7315200" y="0"/>
                  </a:lnTo>
                  <a:lnTo>
                    <a:pt x="7315200" y="3657600"/>
                  </a:lnTo>
                  <a:lnTo>
                    <a:pt x="0" y="3657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3685086" y="5143500"/>
            <a:ext cx="4277372" cy="4261332"/>
          </a:xfrm>
          <a:custGeom>
            <a:avLst/>
            <a:gdLst/>
            <a:ahLst/>
            <a:cxnLst/>
            <a:rect l="l" t="t" r="r" b="b"/>
            <a:pathLst>
              <a:path w="4277372" h="4261332">
                <a:moveTo>
                  <a:pt x="4277372" y="0"/>
                </a:moveTo>
                <a:lnTo>
                  <a:pt x="0" y="0"/>
                </a:lnTo>
                <a:lnTo>
                  <a:pt x="0" y="4261332"/>
                </a:lnTo>
                <a:lnTo>
                  <a:pt x="4277372" y="4261332"/>
                </a:lnTo>
                <a:lnTo>
                  <a:pt x="4277372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480260">
            <a:off x="-2495842" y="7686167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5"/>
                </a:lnTo>
                <a:lnTo>
                  <a:pt x="0" y="94530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3479665" y="2255357"/>
            <a:ext cx="11633471" cy="5334350"/>
            <a:chOff x="0" y="0"/>
            <a:chExt cx="3063959" cy="140493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063959" cy="1404932"/>
            </a:xfrm>
            <a:custGeom>
              <a:avLst/>
              <a:gdLst/>
              <a:ahLst/>
              <a:cxnLst/>
              <a:rect l="l" t="t" r="r" b="b"/>
              <a:pathLst>
                <a:path w="3063959" h="1404932">
                  <a:moveTo>
                    <a:pt x="33940" y="0"/>
                  </a:moveTo>
                  <a:lnTo>
                    <a:pt x="3030020" y="0"/>
                  </a:lnTo>
                  <a:cubicBezTo>
                    <a:pt x="3048764" y="0"/>
                    <a:pt x="3063959" y="15195"/>
                    <a:pt x="3063959" y="33940"/>
                  </a:cubicBezTo>
                  <a:lnTo>
                    <a:pt x="3063959" y="1370992"/>
                  </a:lnTo>
                  <a:cubicBezTo>
                    <a:pt x="3063959" y="1389736"/>
                    <a:pt x="3048764" y="1404932"/>
                    <a:pt x="3030020" y="1404932"/>
                  </a:cubicBezTo>
                  <a:lnTo>
                    <a:pt x="33940" y="1404932"/>
                  </a:lnTo>
                  <a:cubicBezTo>
                    <a:pt x="15195" y="1404932"/>
                    <a:pt x="0" y="1389736"/>
                    <a:pt x="0" y="1370992"/>
                  </a:cubicBezTo>
                  <a:lnTo>
                    <a:pt x="0" y="33940"/>
                  </a:lnTo>
                  <a:cubicBezTo>
                    <a:pt x="0" y="15195"/>
                    <a:pt x="15195" y="0"/>
                    <a:pt x="33940" y="0"/>
                  </a:cubicBezTo>
                  <a:close/>
                </a:path>
              </a:pathLst>
            </a:custGeom>
            <a:solidFill>
              <a:srgbClr val="FAE6DB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063959" cy="14430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327265" y="2102957"/>
            <a:ext cx="11633471" cy="5334350"/>
            <a:chOff x="0" y="0"/>
            <a:chExt cx="3063959" cy="140493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063959" cy="1404932"/>
            </a:xfrm>
            <a:custGeom>
              <a:avLst/>
              <a:gdLst/>
              <a:ahLst/>
              <a:cxnLst/>
              <a:rect l="l" t="t" r="r" b="b"/>
              <a:pathLst>
                <a:path w="3063959" h="1404932">
                  <a:moveTo>
                    <a:pt x="33940" y="0"/>
                  </a:moveTo>
                  <a:lnTo>
                    <a:pt x="3030020" y="0"/>
                  </a:lnTo>
                  <a:cubicBezTo>
                    <a:pt x="3048764" y="0"/>
                    <a:pt x="3063959" y="15195"/>
                    <a:pt x="3063959" y="33940"/>
                  </a:cubicBezTo>
                  <a:lnTo>
                    <a:pt x="3063959" y="1370992"/>
                  </a:lnTo>
                  <a:cubicBezTo>
                    <a:pt x="3063959" y="1389736"/>
                    <a:pt x="3048764" y="1404932"/>
                    <a:pt x="3030020" y="1404932"/>
                  </a:cubicBezTo>
                  <a:lnTo>
                    <a:pt x="33940" y="1404932"/>
                  </a:lnTo>
                  <a:cubicBezTo>
                    <a:pt x="15195" y="1404932"/>
                    <a:pt x="0" y="1389736"/>
                    <a:pt x="0" y="1370992"/>
                  </a:cubicBezTo>
                  <a:lnTo>
                    <a:pt x="0" y="33940"/>
                  </a:lnTo>
                  <a:cubicBezTo>
                    <a:pt x="0" y="15195"/>
                    <a:pt x="15195" y="0"/>
                    <a:pt x="33940" y="0"/>
                  </a:cubicBezTo>
                  <a:close/>
                </a:path>
              </a:pathLst>
            </a:custGeom>
            <a:solidFill>
              <a:srgbClr val="FDFCF4"/>
            </a:solidFill>
            <a:ln w="66675" cap="rnd">
              <a:solidFill>
                <a:srgbClr val="FAE6DB"/>
              </a:solidFill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063959" cy="14430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0" y="4155616"/>
            <a:ext cx="3890675" cy="5816442"/>
          </a:xfrm>
          <a:custGeom>
            <a:avLst/>
            <a:gdLst/>
            <a:ahLst/>
            <a:cxnLst/>
            <a:rect l="l" t="t" r="r" b="b"/>
            <a:pathLst>
              <a:path w="3890675" h="5816442">
                <a:moveTo>
                  <a:pt x="0" y="0"/>
                </a:moveTo>
                <a:lnTo>
                  <a:pt x="3890675" y="0"/>
                </a:lnTo>
                <a:lnTo>
                  <a:pt x="3890675" y="5816442"/>
                </a:lnTo>
                <a:lnTo>
                  <a:pt x="0" y="581644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8839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868017" y="614024"/>
            <a:ext cx="2252701" cy="2148514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1" y="0"/>
                </a:lnTo>
                <a:lnTo>
                  <a:pt x="2252701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384114" y="8057451"/>
            <a:ext cx="944555" cy="1128950"/>
          </a:xfrm>
          <a:custGeom>
            <a:avLst/>
            <a:gdLst/>
            <a:ahLst/>
            <a:cxnLst/>
            <a:rect l="l" t="t" r="r" b="b"/>
            <a:pathLst>
              <a:path w="944555" h="1128950">
                <a:moveTo>
                  <a:pt x="0" y="0"/>
                </a:moveTo>
                <a:lnTo>
                  <a:pt x="944555" y="0"/>
                </a:lnTo>
                <a:lnTo>
                  <a:pt x="944555" y="1128950"/>
                </a:lnTo>
                <a:lnTo>
                  <a:pt x="0" y="112895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H="1">
            <a:off x="5608731" y="8746934"/>
            <a:ext cx="1209434" cy="1192804"/>
          </a:xfrm>
          <a:custGeom>
            <a:avLst/>
            <a:gdLst/>
            <a:ahLst/>
            <a:cxnLst/>
            <a:rect l="l" t="t" r="r" b="b"/>
            <a:pathLst>
              <a:path w="1209434" h="1192804">
                <a:moveTo>
                  <a:pt x="1209433" y="0"/>
                </a:moveTo>
                <a:lnTo>
                  <a:pt x="0" y="0"/>
                </a:lnTo>
                <a:lnTo>
                  <a:pt x="0" y="1192803"/>
                </a:lnTo>
                <a:lnTo>
                  <a:pt x="1209433" y="1192803"/>
                </a:lnTo>
                <a:lnTo>
                  <a:pt x="1209433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-306747" y="8214901"/>
            <a:ext cx="2349528" cy="2575444"/>
          </a:xfrm>
          <a:custGeom>
            <a:avLst/>
            <a:gdLst/>
            <a:ahLst/>
            <a:cxnLst/>
            <a:rect l="l" t="t" r="r" b="b"/>
            <a:pathLst>
              <a:path w="2349528" h="2575444">
                <a:moveTo>
                  <a:pt x="0" y="0"/>
                </a:moveTo>
                <a:lnTo>
                  <a:pt x="2349528" y="0"/>
                </a:lnTo>
                <a:lnTo>
                  <a:pt x="2349528" y="2575443"/>
                </a:lnTo>
                <a:lnTo>
                  <a:pt x="0" y="257544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flipH="1">
            <a:off x="1563957" y="8214901"/>
            <a:ext cx="2755481" cy="2256870"/>
          </a:xfrm>
          <a:custGeom>
            <a:avLst/>
            <a:gdLst/>
            <a:ahLst/>
            <a:cxnLst/>
            <a:rect l="l" t="t" r="r" b="b"/>
            <a:pathLst>
              <a:path w="2755481" h="2256870">
                <a:moveTo>
                  <a:pt x="2755481" y="0"/>
                </a:moveTo>
                <a:lnTo>
                  <a:pt x="0" y="0"/>
                </a:lnTo>
                <a:lnTo>
                  <a:pt x="0" y="2256870"/>
                </a:lnTo>
                <a:lnTo>
                  <a:pt x="2755481" y="2256870"/>
                </a:lnTo>
                <a:lnTo>
                  <a:pt x="2755481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874593">
            <a:off x="575173" y="7887115"/>
            <a:ext cx="883515" cy="2598572"/>
          </a:xfrm>
          <a:custGeom>
            <a:avLst/>
            <a:gdLst/>
            <a:ahLst/>
            <a:cxnLst/>
            <a:rect l="l" t="t" r="r" b="b"/>
            <a:pathLst>
              <a:path w="883515" h="2598572">
                <a:moveTo>
                  <a:pt x="0" y="0"/>
                </a:moveTo>
                <a:lnTo>
                  <a:pt x="883515" y="0"/>
                </a:lnTo>
                <a:lnTo>
                  <a:pt x="883515" y="2598573"/>
                </a:lnTo>
                <a:lnTo>
                  <a:pt x="0" y="259857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575173" y="8498764"/>
            <a:ext cx="2366524" cy="1938296"/>
          </a:xfrm>
          <a:custGeom>
            <a:avLst/>
            <a:gdLst/>
            <a:ahLst/>
            <a:cxnLst/>
            <a:rect l="l" t="t" r="r" b="b"/>
            <a:pathLst>
              <a:path w="2366524" h="1938296">
                <a:moveTo>
                  <a:pt x="0" y="0"/>
                </a:moveTo>
                <a:lnTo>
                  <a:pt x="2366525" y="0"/>
                </a:lnTo>
                <a:lnTo>
                  <a:pt x="2366525" y="1938296"/>
                </a:lnTo>
                <a:lnTo>
                  <a:pt x="0" y="193829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6258589" y="8469389"/>
            <a:ext cx="2001422" cy="1033234"/>
          </a:xfrm>
          <a:custGeom>
            <a:avLst/>
            <a:gdLst/>
            <a:ahLst/>
            <a:cxnLst/>
            <a:rect l="l" t="t" r="r" b="b"/>
            <a:pathLst>
              <a:path w="2001422" h="1033234">
                <a:moveTo>
                  <a:pt x="0" y="0"/>
                </a:moveTo>
                <a:lnTo>
                  <a:pt x="2001422" y="0"/>
                </a:lnTo>
                <a:lnTo>
                  <a:pt x="2001422" y="1033233"/>
                </a:lnTo>
                <a:lnTo>
                  <a:pt x="0" y="103323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2922445" y="7368188"/>
            <a:ext cx="1432244" cy="1569959"/>
          </a:xfrm>
          <a:custGeom>
            <a:avLst/>
            <a:gdLst/>
            <a:ahLst/>
            <a:cxnLst/>
            <a:rect l="l" t="t" r="r" b="b"/>
            <a:pathLst>
              <a:path w="1432244" h="1569959">
                <a:moveTo>
                  <a:pt x="0" y="0"/>
                </a:moveTo>
                <a:lnTo>
                  <a:pt x="1432244" y="0"/>
                </a:lnTo>
                <a:lnTo>
                  <a:pt x="1432244" y="1569959"/>
                </a:lnTo>
                <a:lnTo>
                  <a:pt x="0" y="156995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3353978" y="8498764"/>
            <a:ext cx="2001422" cy="1033234"/>
          </a:xfrm>
          <a:custGeom>
            <a:avLst/>
            <a:gdLst/>
            <a:ahLst/>
            <a:cxnLst/>
            <a:rect l="l" t="t" r="r" b="b"/>
            <a:pathLst>
              <a:path w="2001422" h="1033234">
                <a:moveTo>
                  <a:pt x="0" y="0"/>
                </a:moveTo>
                <a:lnTo>
                  <a:pt x="2001421" y="0"/>
                </a:lnTo>
                <a:lnTo>
                  <a:pt x="2001421" y="1033233"/>
                </a:lnTo>
                <a:lnTo>
                  <a:pt x="0" y="103323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4367560" y="8833553"/>
            <a:ext cx="987839" cy="705698"/>
          </a:xfrm>
          <a:custGeom>
            <a:avLst/>
            <a:gdLst/>
            <a:ahLst/>
            <a:cxnLst/>
            <a:rect l="l" t="t" r="r" b="b"/>
            <a:pathLst>
              <a:path w="987839" h="705698">
                <a:moveTo>
                  <a:pt x="0" y="0"/>
                </a:moveTo>
                <a:lnTo>
                  <a:pt x="987839" y="0"/>
                </a:lnTo>
                <a:lnTo>
                  <a:pt x="987839" y="705697"/>
                </a:lnTo>
                <a:lnTo>
                  <a:pt x="0" y="70569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220" r="-220"/>
            </a:stretch>
          </a:blipFill>
        </p:spPr>
      </p:sp>
      <p:sp>
        <p:nvSpPr>
          <p:cNvPr id="23" name="Freeform 23"/>
          <p:cNvSpPr/>
          <p:nvPr/>
        </p:nvSpPr>
        <p:spPr>
          <a:xfrm rot="-3974879">
            <a:off x="16499389" y="8552084"/>
            <a:ext cx="1108763" cy="2839948"/>
          </a:xfrm>
          <a:custGeom>
            <a:avLst/>
            <a:gdLst/>
            <a:ahLst/>
            <a:cxnLst/>
            <a:rect l="l" t="t" r="r" b="b"/>
            <a:pathLst>
              <a:path w="1108763" h="2839948">
                <a:moveTo>
                  <a:pt x="0" y="0"/>
                </a:moveTo>
                <a:lnTo>
                  <a:pt x="1108763" y="0"/>
                </a:lnTo>
                <a:lnTo>
                  <a:pt x="1108763" y="2839948"/>
                </a:lnTo>
                <a:lnTo>
                  <a:pt x="0" y="283994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2700000">
            <a:off x="16338586" y="8558448"/>
            <a:ext cx="2135250" cy="2340563"/>
          </a:xfrm>
          <a:custGeom>
            <a:avLst/>
            <a:gdLst/>
            <a:ahLst/>
            <a:cxnLst/>
            <a:rect l="l" t="t" r="r" b="b"/>
            <a:pathLst>
              <a:path w="2135250" h="2340563">
                <a:moveTo>
                  <a:pt x="0" y="0"/>
                </a:moveTo>
                <a:lnTo>
                  <a:pt x="2135250" y="0"/>
                </a:lnTo>
                <a:lnTo>
                  <a:pt x="2135250" y="2340563"/>
                </a:lnTo>
                <a:lnTo>
                  <a:pt x="0" y="234056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-1511033" flipH="1">
            <a:off x="15113135" y="9621553"/>
            <a:ext cx="417570" cy="421788"/>
          </a:xfrm>
          <a:custGeom>
            <a:avLst/>
            <a:gdLst/>
            <a:ahLst/>
            <a:cxnLst/>
            <a:rect l="l" t="t" r="r" b="b"/>
            <a:pathLst>
              <a:path w="417570" h="421788">
                <a:moveTo>
                  <a:pt x="417570" y="0"/>
                </a:moveTo>
                <a:lnTo>
                  <a:pt x="0" y="0"/>
                </a:lnTo>
                <a:lnTo>
                  <a:pt x="0" y="421788"/>
                </a:lnTo>
                <a:lnTo>
                  <a:pt x="417570" y="421788"/>
                </a:lnTo>
                <a:lnTo>
                  <a:pt x="41757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1082476">
            <a:off x="1973517" y="8231381"/>
            <a:ext cx="946476" cy="2780344"/>
          </a:xfrm>
          <a:custGeom>
            <a:avLst/>
            <a:gdLst/>
            <a:ahLst/>
            <a:cxnLst/>
            <a:rect l="l" t="t" r="r" b="b"/>
            <a:pathLst>
              <a:path w="946476" h="2780344">
                <a:moveTo>
                  <a:pt x="0" y="0"/>
                </a:moveTo>
                <a:lnTo>
                  <a:pt x="946476" y="0"/>
                </a:lnTo>
                <a:lnTo>
                  <a:pt x="946476" y="2780344"/>
                </a:lnTo>
                <a:lnTo>
                  <a:pt x="0" y="278034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-2369220">
            <a:off x="17676752" y="8312885"/>
            <a:ext cx="939703" cy="2296626"/>
          </a:xfrm>
          <a:custGeom>
            <a:avLst/>
            <a:gdLst/>
            <a:ahLst/>
            <a:cxnLst/>
            <a:rect l="l" t="t" r="r" b="b"/>
            <a:pathLst>
              <a:path w="939703" h="2296626">
                <a:moveTo>
                  <a:pt x="0" y="0"/>
                </a:moveTo>
                <a:lnTo>
                  <a:pt x="939703" y="0"/>
                </a:lnTo>
                <a:lnTo>
                  <a:pt x="939703" y="2296626"/>
                </a:lnTo>
                <a:lnTo>
                  <a:pt x="0" y="229662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3043112" y="7589707"/>
            <a:ext cx="873106" cy="686479"/>
          </a:xfrm>
          <a:custGeom>
            <a:avLst/>
            <a:gdLst/>
            <a:ahLst/>
            <a:cxnLst/>
            <a:rect l="l" t="t" r="r" b="b"/>
            <a:pathLst>
              <a:path w="873106" h="686479">
                <a:moveTo>
                  <a:pt x="0" y="0"/>
                </a:moveTo>
                <a:lnTo>
                  <a:pt x="873106" y="0"/>
                </a:lnTo>
                <a:lnTo>
                  <a:pt x="873106" y="686479"/>
                </a:lnTo>
                <a:lnTo>
                  <a:pt x="0" y="686479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9339586" y="279251"/>
            <a:ext cx="1044528" cy="749449"/>
          </a:xfrm>
          <a:custGeom>
            <a:avLst/>
            <a:gdLst/>
            <a:ahLst/>
            <a:cxnLst/>
            <a:rect l="l" t="t" r="r" b="b"/>
            <a:pathLst>
              <a:path w="1044528" h="749449">
                <a:moveTo>
                  <a:pt x="0" y="0"/>
                </a:moveTo>
                <a:lnTo>
                  <a:pt x="1044528" y="0"/>
                </a:lnTo>
                <a:lnTo>
                  <a:pt x="1044528" y="749449"/>
                </a:lnTo>
                <a:lnTo>
                  <a:pt x="0" y="749449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6748068" y="2762538"/>
            <a:ext cx="611407" cy="464160"/>
          </a:xfrm>
          <a:custGeom>
            <a:avLst/>
            <a:gdLst/>
            <a:ahLst/>
            <a:cxnLst/>
            <a:rect l="l" t="t" r="r" b="b"/>
            <a:pathLst>
              <a:path w="611407" h="464160">
                <a:moveTo>
                  <a:pt x="0" y="0"/>
                </a:moveTo>
                <a:lnTo>
                  <a:pt x="611406" y="0"/>
                </a:lnTo>
                <a:lnTo>
                  <a:pt x="611406" y="464159"/>
                </a:lnTo>
                <a:lnTo>
                  <a:pt x="0" y="46415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59A6E57-958A-6693-11A5-EF5A9D42138D}"/>
              </a:ext>
            </a:extLst>
          </p:cNvPr>
          <p:cNvSpPr txBox="1"/>
          <p:nvPr/>
        </p:nvSpPr>
        <p:spPr>
          <a:xfrm>
            <a:off x="3486664" y="2856466"/>
            <a:ext cx="11251064" cy="25989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21</a:t>
            </a:r>
          </a:p>
          <a:p>
            <a:pPr algn="ctr">
              <a:lnSpc>
                <a:spcPct val="13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CẤU TRÚC LẶP LIÊN TỤC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998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3617042" y="462030"/>
            <a:ext cx="908868" cy="546836"/>
          </a:xfrm>
          <a:custGeom>
            <a:avLst/>
            <a:gdLst/>
            <a:ahLst/>
            <a:cxnLst/>
            <a:rect l="l" t="t" r="r" b="b"/>
            <a:pathLst>
              <a:path w="908868" h="546836">
                <a:moveTo>
                  <a:pt x="0" y="0"/>
                </a:moveTo>
                <a:lnTo>
                  <a:pt x="908868" y="0"/>
                </a:lnTo>
                <a:lnTo>
                  <a:pt x="908868" y="546836"/>
                </a:lnTo>
                <a:lnTo>
                  <a:pt x="0" y="5468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632408" y="1387106"/>
            <a:ext cx="7658100" cy="8522386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marR="0" lvl="0" indent="0" algn="ctr" defTabSz="914400" rtl="0" eaLnBrk="1" fontAlgn="auto" latinLnBrk="0" hangingPunct="1">
              <a:lnSpc>
                <a:spcPts val="2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2718256" y="9105900"/>
            <a:ext cx="1317553" cy="1057336"/>
          </a:xfrm>
          <a:custGeom>
            <a:avLst/>
            <a:gdLst/>
            <a:ahLst/>
            <a:cxnLst/>
            <a:rect l="l" t="t" r="r" b="b"/>
            <a:pathLst>
              <a:path w="1317553" h="1057336">
                <a:moveTo>
                  <a:pt x="0" y="0"/>
                </a:moveTo>
                <a:lnTo>
                  <a:pt x="1317553" y="0"/>
                </a:lnTo>
                <a:lnTo>
                  <a:pt x="1317553" y="1057336"/>
                </a:lnTo>
                <a:lnTo>
                  <a:pt x="0" y="10573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8582573" y="8896778"/>
            <a:ext cx="1227245" cy="1199121"/>
          </a:xfrm>
          <a:custGeom>
            <a:avLst/>
            <a:gdLst/>
            <a:ahLst/>
            <a:cxnLst/>
            <a:rect l="l" t="t" r="r" b="b"/>
            <a:pathLst>
              <a:path w="1227245" h="1199121">
                <a:moveTo>
                  <a:pt x="0" y="0"/>
                </a:moveTo>
                <a:lnTo>
                  <a:pt x="1227246" y="0"/>
                </a:lnTo>
                <a:lnTo>
                  <a:pt x="1227246" y="1199121"/>
                </a:lnTo>
                <a:lnTo>
                  <a:pt x="0" y="119912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B7968E71-5B1B-E99C-9331-1844077D695B}"/>
              </a:ext>
            </a:extLst>
          </p:cNvPr>
          <p:cNvSpPr/>
          <p:nvPr/>
        </p:nvSpPr>
        <p:spPr>
          <a:xfrm>
            <a:off x="-693176" y="316491"/>
            <a:ext cx="7322575" cy="946851"/>
          </a:xfrm>
          <a:custGeom>
            <a:avLst/>
            <a:gdLst/>
            <a:ahLst/>
            <a:cxnLst/>
            <a:rect l="l" t="t" r="r" b="b"/>
            <a:pathLst>
              <a:path w="4486603" h="474202">
                <a:moveTo>
                  <a:pt x="4486603" y="0"/>
                </a:moveTo>
                <a:lnTo>
                  <a:pt x="0" y="0"/>
                </a:lnTo>
                <a:lnTo>
                  <a:pt x="101600" y="237101"/>
                </a:lnTo>
                <a:lnTo>
                  <a:pt x="0" y="474202"/>
                </a:lnTo>
                <a:lnTo>
                  <a:pt x="4486603" y="474202"/>
                </a:lnTo>
                <a:lnTo>
                  <a:pt x="4385003" y="237101"/>
                </a:lnTo>
                <a:lnTo>
                  <a:pt x="4486603" y="0"/>
                </a:lnTo>
                <a:close/>
              </a:path>
            </a:pathLst>
          </a:custGeom>
          <a:solidFill>
            <a:srgbClr val="1F5776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FD2E711-0404-A8CA-0A3C-C0420E016CEF}"/>
              </a:ext>
            </a:extLst>
          </p:cNvPr>
          <p:cNvSpPr txBox="1"/>
          <p:nvPr/>
        </p:nvSpPr>
        <p:spPr>
          <a:xfrm>
            <a:off x="1403343" y="382369"/>
            <a:ext cx="34996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</a:p>
        </p:txBody>
      </p:sp>
      <p:sp>
        <p:nvSpPr>
          <p:cNvPr id="17" name="Freeform 17"/>
          <p:cNvSpPr/>
          <p:nvPr/>
        </p:nvSpPr>
        <p:spPr>
          <a:xfrm>
            <a:off x="9024940" y="210605"/>
            <a:ext cx="1019587" cy="700966"/>
          </a:xfrm>
          <a:custGeom>
            <a:avLst/>
            <a:gdLst/>
            <a:ahLst/>
            <a:cxnLst/>
            <a:rect l="l" t="t" r="r" b="b"/>
            <a:pathLst>
              <a:path w="1019587" h="700966">
                <a:moveTo>
                  <a:pt x="0" y="0"/>
                </a:moveTo>
                <a:lnTo>
                  <a:pt x="1019587" y="0"/>
                </a:lnTo>
                <a:lnTo>
                  <a:pt x="1019587" y="700966"/>
                </a:lnTo>
                <a:lnTo>
                  <a:pt x="0" y="70096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7197411" y="1858121"/>
            <a:ext cx="913614" cy="563953"/>
          </a:xfrm>
          <a:custGeom>
            <a:avLst/>
            <a:gdLst/>
            <a:ahLst/>
            <a:cxnLst/>
            <a:rect l="l" t="t" r="r" b="b"/>
            <a:pathLst>
              <a:path w="725858" h="567076">
                <a:moveTo>
                  <a:pt x="0" y="0"/>
                </a:moveTo>
                <a:lnTo>
                  <a:pt x="725858" y="0"/>
                </a:lnTo>
                <a:lnTo>
                  <a:pt x="725858" y="567076"/>
                </a:lnTo>
                <a:lnTo>
                  <a:pt x="0" y="56707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5159220" y="8953500"/>
            <a:ext cx="1227245" cy="1147947"/>
          </a:xfrm>
          <a:custGeom>
            <a:avLst/>
            <a:gdLst/>
            <a:ahLst/>
            <a:cxnLst/>
            <a:rect l="l" t="t" r="r" b="b"/>
            <a:pathLst>
              <a:path w="1158573" h="1000717">
                <a:moveTo>
                  <a:pt x="0" y="0"/>
                </a:moveTo>
                <a:lnTo>
                  <a:pt x="1158573" y="0"/>
                </a:lnTo>
                <a:lnTo>
                  <a:pt x="1158573" y="1000717"/>
                </a:lnTo>
                <a:lnTo>
                  <a:pt x="0" y="100071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0881286-FF07-3A1B-6DE1-6A1D14230560}"/>
              </a:ext>
            </a:extLst>
          </p:cNvPr>
          <p:cNvGrpSpPr/>
          <p:nvPr/>
        </p:nvGrpSpPr>
        <p:grpSpPr>
          <a:xfrm>
            <a:off x="11565844" y="1682819"/>
            <a:ext cx="5653852" cy="8108881"/>
            <a:chOff x="8297236" y="1625624"/>
            <a:chExt cx="3663859" cy="5033361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6A85EC5-D474-5A12-0529-067CDA89DB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3905"/>
            <a:stretch/>
          </p:blipFill>
          <p:spPr>
            <a:xfrm>
              <a:off x="8297236" y="1625624"/>
              <a:ext cx="3663859" cy="5033361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F64EF05-A787-2B0A-B77B-AED6ABC78C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297236" y="1845052"/>
              <a:ext cx="2884677" cy="4220831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0C543A3-147C-077C-E6DB-E2A8D2DEB9C2}"/>
              </a:ext>
            </a:extLst>
          </p:cNvPr>
          <p:cNvGrpSpPr/>
          <p:nvPr/>
        </p:nvGrpSpPr>
        <p:grpSpPr>
          <a:xfrm>
            <a:off x="609600" y="1638300"/>
            <a:ext cx="10210803" cy="8430556"/>
            <a:chOff x="609600" y="1638300"/>
            <a:chExt cx="10210803" cy="8430556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05872D31-D157-E318-B76E-6B5B04216AEB}"/>
                </a:ext>
              </a:extLst>
            </p:cNvPr>
            <p:cNvGrpSpPr/>
            <p:nvPr/>
          </p:nvGrpSpPr>
          <p:grpSpPr>
            <a:xfrm>
              <a:off x="609600" y="1638300"/>
              <a:ext cx="10210803" cy="8430556"/>
              <a:chOff x="36230" y="1904213"/>
              <a:chExt cx="7682256" cy="5057220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CDE0DA9B-A588-391B-4F98-07CE87B54304}"/>
                  </a:ext>
                </a:extLst>
              </p:cNvPr>
              <p:cNvGrpSpPr/>
              <p:nvPr/>
            </p:nvGrpSpPr>
            <p:grpSpPr>
              <a:xfrm>
                <a:off x="36230" y="1904213"/>
                <a:ext cx="7682256" cy="5057220"/>
                <a:chOff x="105498" y="1691794"/>
                <a:chExt cx="7682256" cy="4958589"/>
              </a:xfrm>
            </p:grpSpPr>
            <p:grpSp>
              <p:nvGrpSpPr>
                <p:cNvPr id="34" name="Group 2">
                  <a:extLst>
                    <a:ext uri="{FF2B5EF4-FFF2-40B4-BE49-F238E27FC236}">
                      <a16:creationId xmlns:a16="http://schemas.microsoft.com/office/drawing/2014/main" id="{152F27CD-B319-5537-CCF1-5CB0A962507D}"/>
                    </a:ext>
                  </a:extLst>
                </p:cNvPr>
                <p:cNvGrpSpPr/>
                <p:nvPr/>
              </p:nvGrpSpPr>
              <p:grpSpPr>
                <a:xfrm>
                  <a:off x="105498" y="1691794"/>
                  <a:ext cx="7682256" cy="4958589"/>
                  <a:chOff x="-57797" y="-102322"/>
                  <a:chExt cx="1682136" cy="1172924"/>
                </a:xfrm>
              </p:grpSpPr>
              <p:sp>
                <p:nvSpPr>
                  <p:cNvPr id="53" name="Freeform 3">
                    <a:extLst>
                      <a:ext uri="{FF2B5EF4-FFF2-40B4-BE49-F238E27FC236}">
                        <a16:creationId xmlns:a16="http://schemas.microsoft.com/office/drawing/2014/main" id="{AFFC2835-B2B6-8D00-E3F7-A59F43D13605}"/>
                      </a:ext>
                    </a:extLst>
                  </p:cNvPr>
                  <p:cNvSpPr/>
                  <p:nvPr/>
                </p:nvSpPr>
                <p:spPr>
                  <a:xfrm>
                    <a:off x="-57797" y="-102322"/>
                    <a:ext cx="1682136" cy="11729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53906" h="996271">
                        <a:moveTo>
                          <a:pt x="78832" y="0"/>
                        </a:moveTo>
                        <a:lnTo>
                          <a:pt x="1175074" y="0"/>
                        </a:lnTo>
                        <a:cubicBezTo>
                          <a:pt x="1195982" y="0"/>
                          <a:pt x="1216033" y="8306"/>
                          <a:pt x="1230817" y="23089"/>
                        </a:cubicBezTo>
                        <a:cubicBezTo>
                          <a:pt x="1245601" y="37873"/>
                          <a:pt x="1253906" y="57925"/>
                          <a:pt x="1253906" y="78832"/>
                        </a:cubicBezTo>
                        <a:lnTo>
                          <a:pt x="1253906" y="917439"/>
                        </a:lnTo>
                        <a:cubicBezTo>
                          <a:pt x="1253906" y="938347"/>
                          <a:pt x="1245601" y="958398"/>
                          <a:pt x="1230817" y="973182"/>
                        </a:cubicBezTo>
                        <a:cubicBezTo>
                          <a:pt x="1216033" y="987966"/>
                          <a:pt x="1195982" y="996271"/>
                          <a:pt x="1175074" y="996271"/>
                        </a:cubicBezTo>
                        <a:lnTo>
                          <a:pt x="78832" y="996271"/>
                        </a:lnTo>
                        <a:cubicBezTo>
                          <a:pt x="57925" y="996271"/>
                          <a:pt x="37873" y="987966"/>
                          <a:pt x="23089" y="973182"/>
                        </a:cubicBezTo>
                        <a:cubicBezTo>
                          <a:pt x="8306" y="958398"/>
                          <a:pt x="0" y="938347"/>
                          <a:pt x="0" y="917439"/>
                        </a:cubicBezTo>
                        <a:lnTo>
                          <a:pt x="0" y="78832"/>
                        </a:lnTo>
                        <a:cubicBezTo>
                          <a:pt x="0" y="57925"/>
                          <a:pt x="8306" y="37873"/>
                          <a:pt x="23089" y="23089"/>
                        </a:cubicBezTo>
                        <a:cubicBezTo>
                          <a:pt x="37873" y="8306"/>
                          <a:pt x="57925" y="0"/>
                          <a:pt x="78832" y="0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28575">
                    <a:solidFill>
                      <a:srgbClr val="FF0000"/>
                    </a:solidFill>
                  </a:ln>
                </p:spPr>
              </p:sp>
              <p:sp>
                <p:nvSpPr>
                  <p:cNvPr id="56" name="TextBox 4">
                    <a:extLst>
                      <a:ext uri="{FF2B5EF4-FFF2-40B4-BE49-F238E27FC236}">
                        <a16:creationId xmlns:a16="http://schemas.microsoft.com/office/drawing/2014/main" id="{D96B141E-0015-2690-052D-658BDC94CE9E}"/>
                      </a:ext>
                    </a:extLst>
                  </p:cNvPr>
                  <p:cNvSpPr txBox="1"/>
                  <p:nvPr/>
                </p:nvSpPr>
                <p:spPr>
                  <a:xfrm>
                    <a:off x="0" y="0"/>
                    <a:ext cx="1253906" cy="996271"/>
                  </a:xfrm>
                  <a:prstGeom prst="rect">
                    <a:avLst/>
                  </a:prstGeom>
                </p:spPr>
                <p:txBody>
                  <a:bodyPr lIns="33867" tIns="33867" rIns="33867" bIns="33867" rtlCol="0" anchor="ctr"/>
                  <a:lstStyle/>
                  <a:p>
                    <a:pPr algn="ctr">
                      <a:lnSpc>
                        <a:spcPts val="1599"/>
                      </a:lnSpc>
                    </a:pPr>
                    <a:endParaRPr sz="1200"/>
                  </a:p>
                </p:txBody>
              </p:sp>
            </p:grpSp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654BC6B8-4F09-C94F-D16E-57E8D9B381F2}"/>
                    </a:ext>
                  </a:extLst>
                </p:cNvPr>
                <p:cNvSpPr txBox="1"/>
                <p:nvPr/>
              </p:nvSpPr>
              <p:spPr>
                <a:xfrm>
                  <a:off x="228389" y="2216276"/>
                  <a:ext cx="7355667" cy="435609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457200" indent="-457200" algn="just">
                    <a:lnSpc>
                      <a:spcPct val="114000"/>
                    </a:lnSpc>
                    <a:spcAft>
                      <a:spcPts val="600"/>
                    </a:spcAft>
                    <a:buFont typeface="Wingdings" panose="05000000000000000000" pitchFamily="2" charset="2"/>
                    <a:buChar char="v"/>
                  </a:pPr>
                  <a:r>
                    <a:rPr lang="en-US" sz="38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 Em </a:t>
                  </a:r>
                  <a:r>
                    <a:rPr lang="en-US" sz="38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cùng</a:t>
                  </a:r>
                  <a:r>
                    <a:rPr lang="en-US" sz="38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8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bạn</a:t>
                  </a:r>
                  <a:r>
                    <a:rPr lang="en-US" sz="38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8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thực</a:t>
                  </a:r>
                  <a:r>
                    <a:rPr lang="en-US" sz="38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8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hiện</a:t>
                  </a:r>
                  <a:r>
                    <a:rPr lang="en-US" sz="38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: </a:t>
                  </a:r>
                </a:p>
                <a:p>
                  <a:pPr marL="519113" indent="-519113" algn="just">
                    <a:lnSpc>
                      <a:spcPct val="114000"/>
                    </a:lnSpc>
                    <a:spcAft>
                      <a:spcPts val="300"/>
                    </a:spcAft>
                  </a:pPr>
                  <a:r>
                    <a:rPr lang="en-US" sz="3800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[1] </a:t>
                  </a:r>
                  <a:r>
                    <a:rPr lang="en-US" sz="38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Vào</a:t>
                  </a:r>
                  <a:r>
                    <a:rPr lang="en-US" sz="3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8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nhóm</a:t>
                  </a:r>
                  <a:r>
                    <a:rPr lang="en-US" sz="3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8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lệnh</a:t>
                  </a:r>
                  <a:r>
                    <a:rPr lang="en-US" sz="3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8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Điều</a:t>
                  </a:r>
                  <a:r>
                    <a:rPr lang="en-US" sz="38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8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khiển</a:t>
                  </a:r>
                  <a:r>
                    <a:rPr lang="en-US" sz="3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, </a:t>
                  </a:r>
                  <a:r>
                    <a:rPr lang="en-US" sz="38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quan</a:t>
                  </a:r>
                  <a:r>
                    <a:rPr lang="en-US" sz="3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8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sát</a:t>
                  </a:r>
                  <a:r>
                    <a:rPr lang="en-US" sz="3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8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và</a:t>
                  </a:r>
                  <a:r>
                    <a:rPr lang="en-US" sz="3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8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tìm</a:t>
                  </a:r>
                  <a:r>
                    <a:rPr lang="en-US" sz="3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8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lệnh</a:t>
                  </a:r>
                  <a:r>
                    <a:rPr lang="en-US" sz="3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8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lặp</a:t>
                  </a:r>
                  <a:r>
                    <a:rPr lang="en-US" sz="3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8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liên</a:t>
                  </a:r>
                  <a:r>
                    <a:rPr lang="en-US" sz="3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8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tục</a:t>
                  </a:r>
                  <a:r>
                    <a:rPr lang="en-US" sz="3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:</a:t>
                  </a:r>
                </a:p>
                <a:p>
                  <a:pPr marL="519113" indent="-519113" algn="just">
                    <a:lnSpc>
                      <a:spcPct val="114000"/>
                    </a:lnSpc>
                    <a:spcAft>
                      <a:spcPts val="300"/>
                    </a:spcAft>
                  </a:pPr>
                  <a:endParaRPr lang="en-US" sz="3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marL="519113" indent="-519113" algn="just">
                    <a:lnSpc>
                      <a:spcPct val="114000"/>
                    </a:lnSpc>
                    <a:spcAft>
                      <a:spcPts val="300"/>
                    </a:spcAft>
                  </a:pPr>
                  <a:endParaRPr lang="en-US" sz="3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marL="519113" indent="-519113" algn="just">
                    <a:lnSpc>
                      <a:spcPct val="114000"/>
                    </a:lnSpc>
                    <a:spcBef>
                      <a:spcPts val="3000"/>
                    </a:spcBef>
                    <a:spcAft>
                      <a:spcPts val="300"/>
                    </a:spcAft>
                  </a:pPr>
                  <a:r>
                    <a:rPr lang="vi-VN" sz="3800" dirty="0">
                      <a:solidFill>
                        <a:srgbClr val="FF0000"/>
                      </a:solidFill>
                    </a:rPr>
                    <a:t>[2] </a:t>
                  </a:r>
                  <a:r>
                    <a:rPr lang="vi-VN" sz="3800" dirty="0"/>
                    <a:t>Sử dụng lệnh này thay thế lệnh lặp trong chương trình ở hình 21.1 để được chương trình như hình 21.2;</a:t>
                  </a:r>
                  <a:endParaRPr lang="en-US" sz="3800" dirty="0"/>
                </a:p>
                <a:p>
                  <a:pPr marL="519113" indent="-519113" algn="just">
                    <a:lnSpc>
                      <a:spcPct val="114000"/>
                    </a:lnSpc>
                    <a:spcAft>
                      <a:spcPts val="300"/>
                    </a:spcAft>
                  </a:pPr>
                  <a:r>
                    <a:rPr lang="vi-VN" sz="3800" dirty="0">
                      <a:solidFill>
                        <a:srgbClr val="FF0000"/>
                      </a:solidFill>
                    </a:rPr>
                    <a:t>[3] </a:t>
                  </a:r>
                  <a:r>
                    <a:rPr lang="vi-VN" sz="3800" dirty="0"/>
                    <a:t>Chạy thử chương trình;</a:t>
                  </a:r>
                  <a:endParaRPr lang="en-US" sz="3800" dirty="0"/>
                </a:p>
                <a:p>
                  <a:pPr marL="519113" indent="-519113" algn="just">
                    <a:lnSpc>
                      <a:spcPct val="114000"/>
                    </a:lnSpc>
                    <a:spcAft>
                      <a:spcPts val="300"/>
                    </a:spcAft>
                  </a:pPr>
                  <a:r>
                    <a:rPr lang="vi-VN" sz="3800" dirty="0">
                      <a:solidFill>
                        <a:srgbClr val="FF0000"/>
                      </a:solidFill>
                    </a:rPr>
                    <a:t>[4] </a:t>
                  </a:r>
                  <a:r>
                    <a:rPr lang="vi-VN" sz="3800" dirty="0"/>
                    <a:t>Quan sát và nhận xét kết quả.</a:t>
                  </a:r>
                  <a:endParaRPr lang="en-US" sz="3800" dirty="0"/>
                </a:p>
              </p:txBody>
            </p:sp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19302929-FC07-6121-31F2-017D323BCF2A}"/>
                    </a:ext>
                  </a:extLst>
                </p:cNvPr>
                <p:cNvSpPr txBox="1"/>
                <p:nvPr/>
              </p:nvSpPr>
              <p:spPr>
                <a:xfrm>
                  <a:off x="2237540" y="1776661"/>
                  <a:ext cx="3337365" cy="40730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800" b="1" dirty="0">
                      <a:solidFill>
                        <a:srgbClr val="0000F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HOẠT ĐỘNG CẶP</a:t>
                  </a:r>
                </a:p>
              </p:txBody>
            </p:sp>
          </p:grpSp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1B44D61A-9945-F504-A54F-4CA94BC863C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sharpenSoften amount="25000"/>
                        </a14:imgEffect>
                      </a14:imgLayer>
                    </a14:imgProps>
                  </a:ext>
                </a:extLst>
              </a:blip>
              <a:srcRect l="8580" t="7818" r="11285" b="10861"/>
              <a:stretch/>
            </p:blipFill>
            <p:spPr>
              <a:xfrm>
                <a:off x="6494131" y="2024900"/>
                <a:ext cx="996855" cy="736298"/>
              </a:xfrm>
              <a:prstGeom prst="rect">
                <a:avLst/>
              </a:prstGeom>
            </p:spPr>
          </p:pic>
        </p:grp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0486BAC-66F6-883C-0DE8-05F8B64738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711432" y="4510891"/>
              <a:ext cx="6714448" cy="18760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7535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38393" y="5999231"/>
            <a:ext cx="1775283" cy="3923277"/>
          </a:xfrm>
          <a:custGeom>
            <a:avLst/>
            <a:gdLst/>
            <a:ahLst/>
            <a:cxnLst/>
            <a:rect l="l" t="t" r="r" b="b"/>
            <a:pathLst>
              <a:path w="1775283" h="3923277">
                <a:moveTo>
                  <a:pt x="0" y="0"/>
                </a:moveTo>
                <a:lnTo>
                  <a:pt x="1775282" y="0"/>
                </a:lnTo>
                <a:lnTo>
                  <a:pt x="1775282" y="3923277"/>
                </a:lnTo>
                <a:lnTo>
                  <a:pt x="0" y="39232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638393" y="5043323"/>
            <a:ext cx="1471567" cy="1109193"/>
          </a:xfrm>
          <a:custGeom>
            <a:avLst/>
            <a:gdLst/>
            <a:ahLst/>
            <a:cxnLst/>
            <a:rect l="l" t="t" r="r" b="b"/>
            <a:pathLst>
              <a:path w="1471567" h="1109193">
                <a:moveTo>
                  <a:pt x="1471566" y="0"/>
                </a:moveTo>
                <a:lnTo>
                  <a:pt x="0" y="0"/>
                </a:lnTo>
                <a:lnTo>
                  <a:pt x="0" y="1109193"/>
                </a:lnTo>
                <a:lnTo>
                  <a:pt x="1471566" y="1109193"/>
                </a:lnTo>
                <a:lnTo>
                  <a:pt x="1471566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201099">
            <a:off x="16782332" y="6487779"/>
            <a:ext cx="744302" cy="751820"/>
          </a:xfrm>
          <a:custGeom>
            <a:avLst/>
            <a:gdLst/>
            <a:ahLst/>
            <a:cxnLst/>
            <a:rect l="l" t="t" r="r" b="b"/>
            <a:pathLst>
              <a:path w="744302" h="751820">
                <a:moveTo>
                  <a:pt x="0" y="0"/>
                </a:moveTo>
                <a:lnTo>
                  <a:pt x="744302" y="0"/>
                </a:lnTo>
                <a:lnTo>
                  <a:pt x="744302" y="751820"/>
                </a:lnTo>
                <a:lnTo>
                  <a:pt x="0" y="75182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52237" y="8527435"/>
            <a:ext cx="1961438" cy="1395073"/>
          </a:xfrm>
          <a:custGeom>
            <a:avLst/>
            <a:gdLst/>
            <a:ahLst/>
            <a:cxnLst/>
            <a:rect l="l" t="t" r="r" b="b"/>
            <a:pathLst>
              <a:path w="1961438" h="1395073">
                <a:moveTo>
                  <a:pt x="0" y="0"/>
                </a:moveTo>
                <a:lnTo>
                  <a:pt x="1961438" y="0"/>
                </a:lnTo>
                <a:lnTo>
                  <a:pt x="1961438" y="1395073"/>
                </a:lnTo>
                <a:lnTo>
                  <a:pt x="0" y="139507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8378614" y="8749852"/>
            <a:ext cx="1403750" cy="1384448"/>
          </a:xfrm>
          <a:custGeom>
            <a:avLst/>
            <a:gdLst/>
            <a:ahLst/>
            <a:cxnLst/>
            <a:rect l="l" t="t" r="r" b="b"/>
            <a:pathLst>
              <a:path w="1403750" h="1384448">
                <a:moveTo>
                  <a:pt x="0" y="0"/>
                </a:moveTo>
                <a:lnTo>
                  <a:pt x="1403750" y="0"/>
                </a:lnTo>
                <a:lnTo>
                  <a:pt x="1403750" y="1384448"/>
                </a:lnTo>
                <a:lnTo>
                  <a:pt x="0" y="138444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715897">
            <a:off x="16308099" y="7941405"/>
            <a:ext cx="808542" cy="2378063"/>
          </a:xfrm>
          <a:custGeom>
            <a:avLst/>
            <a:gdLst/>
            <a:ahLst/>
            <a:cxnLst/>
            <a:rect l="l" t="t" r="r" b="b"/>
            <a:pathLst>
              <a:path w="808542" h="2378063">
                <a:moveTo>
                  <a:pt x="0" y="0"/>
                </a:moveTo>
                <a:lnTo>
                  <a:pt x="808541" y="0"/>
                </a:lnTo>
                <a:lnTo>
                  <a:pt x="808541" y="2378064"/>
                </a:lnTo>
                <a:lnTo>
                  <a:pt x="0" y="237806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490076">
            <a:off x="15256458" y="8266896"/>
            <a:ext cx="3916000" cy="2785255"/>
          </a:xfrm>
          <a:custGeom>
            <a:avLst/>
            <a:gdLst/>
            <a:ahLst/>
            <a:cxnLst/>
            <a:rect l="l" t="t" r="r" b="b"/>
            <a:pathLst>
              <a:path w="3916000" h="2785255">
                <a:moveTo>
                  <a:pt x="0" y="0"/>
                </a:moveTo>
                <a:lnTo>
                  <a:pt x="3916001" y="0"/>
                </a:lnTo>
                <a:lnTo>
                  <a:pt x="3916001" y="2785255"/>
                </a:lnTo>
                <a:lnTo>
                  <a:pt x="0" y="278525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558072">
            <a:off x="17477772" y="8979217"/>
            <a:ext cx="945317" cy="2780344"/>
          </a:xfrm>
          <a:custGeom>
            <a:avLst/>
            <a:gdLst/>
            <a:ahLst/>
            <a:cxnLst/>
            <a:rect l="l" t="t" r="r" b="b"/>
            <a:pathLst>
              <a:path w="945317" h="2780344">
                <a:moveTo>
                  <a:pt x="0" y="0"/>
                </a:moveTo>
                <a:lnTo>
                  <a:pt x="945317" y="0"/>
                </a:lnTo>
                <a:lnTo>
                  <a:pt x="945317" y="2780344"/>
                </a:lnTo>
                <a:lnTo>
                  <a:pt x="0" y="278034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3193527" y="828813"/>
            <a:ext cx="774229" cy="514862"/>
          </a:xfrm>
          <a:custGeom>
            <a:avLst/>
            <a:gdLst/>
            <a:ahLst/>
            <a:cxnLst/>
            <a:rect l="l" t="t" r="r" b="b"/>
            <a:pathLst>
              <a:path w="774229" h="514862">
                <a:moveTo>
                  <a:pt x="0" y="0"/>
                </a:moveTo>
                <a:lnTo>
                  <a:pt x="774229" y="0"/>
                </a:lnTo>
                <a:lnTo>
                  <a:pt x="774229" y="514862"/>
                </a:lnTo>
                <a:lnTo>
                  <a:pt x="0" y="51486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028700" y="1476753"/>
            <a:ext cx="611407" cy="464160"/>
          </a:xfrm>
          <a:custGeom>
            <a:avLst/>
            <a:gdLst/>
            <a:ahLst/>
            <a:cxnLst/>
            <a:rect l="l" t="t" r="r" b="b"/>
            <a:pathLst>
              <a:path w="611407" h="464160">
                <a:moveTo>
                  <a:pt x="0" y="0"/>
                </a:moveTo>
                <a:lnTo>
                  <a:pt x="611407" y="0"/>
                </a:lnTo>
                <a:lnTo>
                  <a:pt x="611407" y="464160"/>
                </a:lnTo>
                <a:lnTo>
                  <a:pt x="0" y="46416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5383765" y="635851"/>
            <a:ext cx="2252701" cy="2148514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2" y="0"/>
                </a:lnTo>
                <a:lnTo>
                  <a:pt x="2252702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grpSp>
        <p:nvGrpSpPr>
          <p:cNvPr id="20" name="Group 4">
            <a:extLst>
              <a:ext uri="{FF2B5EF4-FFF2-40B4-BE49-F238E27FC236}">
                <a16:creationId xmlns:a16="http://schemas.microsoft.com/office/drawing/2014/main" id="{77815C53-CC34-59F5-E150-E887EE4C3804}"/>
              </a:ext>
            </a:extLst>
          </p:cNvPr>
          <p:cNvGrpSpPr/>
          <p:nvPr/>
        </p:nvGrpSpPr>
        <p:grpSpPr>
          <a:xfrm>
            <a:off x="2386193" y="1812018"/>
            <a:ext cx="14036573" cy="7246690"/>
            <a:chOff x="0" y="-54953"/>
            <a:chExt cx="2187652" cy="949492"/>
          </a:xfrm>
        </p:grpSpPr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12789920-5A20-2935-32A5-E7C2270684BC}"/>
                </a:ext>
              </a:extLst>
            </p:cNvPr>
            <p:cNvSpPr/>
            <p:nvPr/>
          </p:nvSpPr>
          <p:spPr>
            <a:xfrm>
              <a:off x="0" y="-54953"/>
              <a:ext cx="2187652" cy="894539"/>
            </a:xfrm>
            <a:custGeom>
              <a:avLst/>
              <a:gdLst/>
              <a:ahLst/>
              <a:cxnLst/>
              <a:rect l="l" t="t" r="r" b="b"/>
              <a:pathLst>
                <a:path w="2187652" h="894539">
                  <a:moveTo>
                    <a:pt x="47535" y="0"/>
                  </a:moveTo>
                  <a:lnTo>
                    <a:pt x="2140117" y="0"/>
                  </a:lnTo>
                  <a:cubicBezTo>
                    <a:pt x="2152724" y="0"/>
                    <a:pt x="2164815" y="5008"/>
                    <a:pt x="2173730" y="13923"/>
                  </a:cubicBezTo>
                  <a:cubicBezTo>
                    <a:pt x="2182644" y="22837"/>
                    <a:pt x="2187652" y="34928"/>
                    <a:pt x="2187652" y="47535"/>
                  </a:cubicBezTo>
                  <a:lnTo>
                    <a:pt x="2187652" y="847004"/>
                  </a:lnTo>
                  <a:cubicBezTo>
                    <a:pt x="2187652" y="873257"/>
                    <a:pt x="2166370" y="894539"/>
                    <a:pt x="2140117" y="894539"/>
                  </a:cubicBezTo>
                  <a:lnTo>
                    <a:pt x="47535" y="894539"/>
                  </a:lnTo>
                  <a:cubicBezTo>
                    <a:pt x="21282" y="894539"/>
                    <a:pt x="0" y="873257"/>
                    <a:pt x="0" y="847004"/>
                  </a:cubicBezTo>
                  <a:lnTo>
                    <a:pt x="0" y="47535"/>
                  </a:lnTo>
                  <a:cubicBezTo>
                    <a:pt x="0" y="21282"/>
                    <a:pt x="21282" y="0"/>
                    <a:pt x="47535" y="0"/>
                  </a:cubicBezTo>
                  <a:close/>
                </a:path>
              </a:pathLst>
            </a:custGeom>
            <a:solidFill>
              <a:srgbClr val="FAE6DB"/>
            </a:solidFill>
          </p:spPr>
        </p:sp>
        <p:sp>
          <p:nvSpPr>
            <p:cNvPr id="26" name="TextBox 6">
              <a:extLst>
                <a:ext uri="{FF2B5EF4-FFF2-40B4-BE49-F238E27FC236}">
                  <a16:creationId xmlns:a16="http://schemas.microsoft.com/office/drawing/2014/main" id="{7D76E584-7C8D-DF34-FD9E-2A3005C11EE1}"/>
                </a:ext>
              </a:extLst>
            </p:cNvPr>
            <p:cNvSpPr txBox="1"/>
            <p:nvPr/>
          </p:nvSpPr>
          <p:spPr>
            <a:xfrm>
              <a:off x="0" y="-38100"/>
              <a:ext cx="2187652" cy="9326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8" name="Group 7">
            <a:extLst>
              <a:ext uri="{FF2B5EF4-FFF2-40B4-BE49-F238E27FC236}">
                <a16:creationId xmlns:a16="http://schemas.microsoft.com/office/drawing/2014/main" id="{F5A0392F-8367-BD5F-86E3-A8740CFC4B2F}"/>
              </a:ext>
            </a:extLst>
          </p:cNvPr>
          <p:cNvGrpSpPr/>
          <p:nvPr/>
        </p:nvGrpSpPr>
        <p:grpSpPr>
          <a:xfrm>
            <a:off x="2270227" y="1333500"/>
            <a:ext cx="14036573" cy="7187452"/>
            <a:chOff x="0" y="-38100"/>
            <a:chExt cx="2187652" cy="941110"/>
          </a:xfrm>
        </p:grpSpPr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A2822C70-938A-982D-DD15-06FB43F6A8C7}"/>
                </a:ext>
              </a:extLst>
            </p:cNvPr>
            <p:cNvSpPr/>
            <p:nvPr/>
          </p:nvSpPr>
          <p:spPr>
            <a:xfrm>
              <a:off x="0" y="11610"/>
              <a:ext cx="2187652" cy="891400"/>
            </a:xfrm>
            <a:custGeom>
              <a:avLst/>
              <a:gdLst/>
              <a:ahLst/>
              <a:cxnLst/>
              <a:rect l="l" t="t" r="r" b="b"/>
              <a:pathLst>
                <a:path w="2187652" h="891400">
                  <a:moveTo>
                    <a:pt x="47535" y="0"/>
                  </a:moveTo>
                  <a:lnTo>
                    <a:pt x="2140117" y="0"/>
                  </a:lnTo>
                  <a:cubicBezTo>
                    <a:pt x="2152724" y="0"/>
                    <a:pt x="2164815" y="5008"/>
                    <a:pt x="2173730" y="13923"/>
                  </a:cubicBezTo>
                  <a:cubicBezTo>
                    <a:pt x="2182644" y="22837"/>
                    <a:pt x="2187652" y="34928"/>
                    <a:pt x="2187652" y="47535"/>
                  </a:cubicBezTo>
                  <a:lnTo>
                    <a:pt x="2187652" y="843865"/>
                  </a:lnTo>
                  <a:cubicBezTo>
                    <a:pt x="2187652" y="870118"/>
                    <a:pt x="2166370" y="891400"/>
                    <a:pt x="2140117" y="891400"/>
                  </a:cubicBezTo>
                  <a:lnTo>
                    <a:pt x="47535" y="891400"/>
                  </a:lnTo>
                  <a:cubicBezTo>
                    <a:pt x="34928" y="891400"/>
                    <a:pt x="22837" y="886392"/>
                    <a:pt x="13923" y="877477"/>
                  </a:cubicBezTo>
                  <a:cubicBezTo>
                    <a:pt x="5008" y="868563"/>
                    <a:pt x="0" y="856472"/>
                    <a:pt x="0" y="843865"/>
                  </a:cubicBezTo>
                  <a:lnTo>
                    <a:pt x="0" y="47535"/>
                  </a:lnTo>
                  <a:cubicBezTo>
                    <a:pt x="0" y="21282"/>
                    <a:pt x="21282" y="0"/>
                    <a:pt x="47535" y="0"/>
                  </a:cubicBezTo>
                  <a:close/>
                </a:path>
              </a:pathLst>
            </a:custGeom>
            <a:solidFill>
              <a:srgbClr val="FDFCF4"/>
            </a:solidFill>
          </p:spPr>
        </p:sp>
        <p:sp>
          <p:nvSpPr>
            <p:cNvPr id="30" name="TextBox 9">
              <a:extLst>
                <a:ext uri="{FF2B5EF4-FFF2-40B4-BE49-F238E27FC236}">
                  <a16:creationId xmlns:a16="http://schemas.microsoft.com/office/drawing/2014/main" id="{9D7D266B-F9F1-8699-B00F-5E1CDB2D1774}"/>
                </a:ext>
              </a:extLst>
            </p:cNvPr>
            <p:cNvSpPr txBox="1"/>
            <p:nvPr/>
          </p:nvSpPr>
          <p:spPr>
            <a:xfrm>
              <a:off x="0" y="-38100"/>
              <a:ext cx="2187652" cy="929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1454C40-8650-93CC-06B9-EE9CDF1D35F7}"/>
              </a:ext>
            </a:extLst>
          </p:cNvPr>
          <p:cNvSpPr txBox="1"/>
          <p:nvPr/>
        </p:nvSpPr>
        <p:spPr>
          <a:xfrm>
            <a:off x="2659113" y="2311057"/>
            <a:ext cx="13358660" cy="32868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Aft>
                <a:spcPts val="600"/>
              </a:spcAft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4000" dirty="0"/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Lệnh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lặp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tục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khiển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lệnh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lặp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dừng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30000"/>
              </a:lnSpc>
              <a:spcAft>
                <a:spcPts val="600"/>
              </a:spcAft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vi-VN" sz="4000" dirty="0"/>
              <a:t>Trong </a:t>
            </a:r>
            <a:r>
              <a:rPr lang="vi-VN" sz="4000" dirty="0">
                <a:solidFill>
                  <a:srgbClr val="FF0000"/>
                </a:solidFill>
              </a:rPr>
              <a:t>Scratch</a:t>
            </a:r>
            <a:r>
              <a:rPr lang="vi-VN" sz="4000" dirty="0"/>
              <a:t> để thực hiện cấu trúc lặp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tục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lệnh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18" name="Freeform 9">
            <a:extLst>
              <a:ext uri="{FF2B5EF4-FFF2-40B4-BE49-F238E27FC236}">
                <a16:creationId xmlns:a16="http://schemas.microsoft.com/office/drawing/2014/main" id="{645239A6-AEA5-C929-6118-CA62EBAC193E}"/>
              </a:ext>
            </a:extLst>
          </p:cNvPr>
          <p:cNvSpPr/>
          <p:nvPr/>
        </p:nvSpPr>
        <p:spPr>
          <a:xfrm>
            <a:off x="-693176" y="316491"/>
            <a:ext cx="7322575" cy="946851"/>
          </a:xfrm>
          <a:custGeom>
            <a:avLst/>
            <a:gdLst/>
            <a:ahLst/>
            <a:cxnLst/>
            <a:rect l="l" t="t" r="r" b="b"/>
            <a:pathLst>
              <a:path w="4486603" h="474202">
                <a:moveTo>
                  <a:pt x="4486603" y="0"/>
                </a:moveTo>
                <a:lnTo>
                  <a:pt x="0" y="0"/>
                </a:lnTo>
                <a:lnTo>
                  <a:pt x="101600" y="237101"/>
                </a:lnTo>
                <a:lnTo>
                  <a:pt x="0" y="474202"/>
                </a:lnTo>
                <a:lnTo>
                  <a:pt x="4486603" y="474202"/>
                </a:lnTo>
                <a:lnTo>
                  <a:pt x="4385003" y="237101"/>
                </a:lnTo>
                <a:lnTo>
                  <a:pt x="4486603" y="0"/>
                </a:lnTo>
                <a:close/>
              </a:path>
            </a:pathLst>
          </a:custGeom>
          <a:solidFill>
            <a:srgbClr val="1F5776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15BAE90-C63D-8F39-CF12-EB6349D67439}"/>
              </a:ext>
            </a:extLst>
          </p:cNvPr>
          <p:cNvSpPr txBox="1"/>
          <p:nvPr/>
        </p:nvSpPr>
        <p:spPr>
          <a:xfrm>
            <a:off x="1403343" y="382369"/>
            <a:ext cx="34996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965C41-BD99-02A1-7AC5-D8DD836C4E5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51894" y="5291584"/>
            <a:ext cx="8976244" cy="27321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-162773" flipH="1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24395033" y="0"/>
                </a:moveTo>
                <a:lnTo>
                  <a:pt x="0" y="0"/>
                </a:lnTo>
                <a:lnTo>
                  <a:pt x="0" y="9453076"/>
                </a:lnTo>
                <a:lnTo>
                  <a:pt x="24395033" y="9453076"/>
                </a:lnTo>
                <a:lnTo>
                  <a:pt x="24395033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210441" y="245369"/>
            <a:ext cx="960304" cy="552175"/>
          </a:xfrm>
          <a:custGeom>
            <a:avLst/>
            <a:gdLst/>
            <a:ahLst/>
            <a:cxnLst/>
            <a:rect l="l" t="t" r="r" b="b"/>
            <a:pathLst>
              <a:path w="960304" h="552175">
                <a:moveTo>
                  <a:pt x="0" y="0"/>
                </a:moveTo>
                <a:lnTo>
                  <a:pt x="960304" y="0"/>
                </a:lnTo>
                <a:lnTo>
                  <a:pt x="960304" y="552174"/>
                </a:lnTo>
                <a:lnTo>
                  <a:pt x="0" y="5521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70450" y="269996"/>
            <a:ext cx="1531272" cy="634479"/>
          </a:xfrm>
          <a:custGeom>
            <a:avLst/>
            <a:gdLst/>
            <a:ahLst/>
            <a:cxnLst/>
            <a:rect l="l" t="t" r="r" b="b"/>
            <a:pathLst>
              <a:path w="1174951" h="675597">
                <a:moveTo>
                  <a:pt x="0" y="0"/>
                </a:moveTo>
                <a:lnTo>
                  <a:pt x="1174951" y="0"/>
                </a:lnTo>
                <a:lnTo>
                  <a:pt x="1174951" y="675597"/>
                </a:lnTo>
                <a:lnTo>
                  <a:pt x="0" y="6755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9">
            <a:extLst>
              <a:ext uri="{FF2B5EF4-FFF2-40B4-BE49-F238E27FC236}">
                <a16:creationId xmlns:a16="http://schemas.microsoft.com/office/drawing/2014/main" id="{86EBD12E-2273-7CBD-C639-37F85A99CBA7}"/>
              </a:ext>
            </a:extLst>
          </p:cNvPr>
          <p:cNvSpPr/>
          <p:nvPr/>
        </p:nvSpPr>
        <p:spPr>
          <a:xfrm>
            <a:off x="-693176" y="316491"/>
            <a:ext cx="7322575" cy="946851"/>
          </a:xfrm>
          <a:custGeom>
            <a:avLst/>
            <a:gdLst/>
            <a:ahLst/>
            <a:cxnLst/>
            <a:rect l="l" t="t" r="r" b="b"/>
            <a:pathLst>
              <a:path w="4486603" h="474202">
                <a:moveTo>
                  <a:pt x="4486603" y="0"/>
                </a:moveTo>
                <a:lnTo>
                  <a:pt x="0" y="0"/>
                </a:lnTo>
                <a:lnTo>
                  <a:pt x="101600" y="237101"/>
                </a:lnTo>
                <a:lnTo>
                  <a:pt x="0" y="474202"/>
                </a:lnTo>
                <a:lnTo>
                  <a:pt x="4486603" y="474202"/>
                </a:lnTo>
                <a:lnTo>
                  <a:pt x="4385003" y="237101"/>
                </a:lnTo>
                <a:lnTo>
                  <a:pt x="4486603" y="0"/>
                </a:lnTo>
                <a:close/>
              </a:path>
            </a:pathLst>
          </a:custGeom>
          <a:solidFill>
            <a:srgbClr val="1F5776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FA6D92B-CCE3-FDDF-9BDC-33E9D6789231}"/>
              </a:ext>
            </a:extLst>
          </p:cNvPr>
          <p:cNvSpPr txBox="1"/>
          <p:nvPr/>
        </p:nvSpPr>
        <p:spPr>
          <a:xfrm>
            <a:off x="1403343" y="382369"/>
            <a:ext cx="34996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</a:p>
        </p:txBody>
      </p:sp>
      <p:sp>
        <p:nvSpPr>
          <p:cNvPr id="11" name="Freeform 11"/>
          <p:cNvSpPr/>
          <p:nvPr/>
        </p:nvSpPr>
        <p:spPr>
          <a:xfrm flipH="1">
            <a:off x="13212658" y="6684269"/>
            <a:ext cx="4267200" cy="3602731"/>
          </a:xfrm>
          <a:custGeom>
            <a:avLst/>
            <a:gdLst/>
            <a:ahLst/>
            <a:cxnLst/>
            <a:rect l="l" t="t" r="r" b="b"/>
            <a:pathLst>
              <a:path w="5340493" h="4833147">
                <a:moveTo>
                  <a:pt x="5340493" y="0"/>
                </a:moveTo>
                <a:lnTo>
                  <a:pt x="0" y="0"/>
                </a:lnTo>
                <a:lnTo>
                  <a:pt x="0" y="4833147"/>
                </a:lnTo>
                <a:lnTo>
                  <a:pt x="5340493" y="4833147"/>
                </a:lnTo>
                <a:lnTo>
                  <a:pt x="5340493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4F8446-58F7-AFEA-2D6B-EC90ED7347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64658" y="1972961"/>
            <a:ext cx="6753830" cy="7209139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ECD0FD23-2699-39B1-443D-512A1E27697C}"/>
              </a:ext>
            </a:extLst>
          </p:cNvPr>
          <p:cNvGrpSpPr/>
          <p:nvPr/>
        </p:nvGrpSpPr>
        <p:grpSpPr>
          <a:xfrm>
            <a:off x="564408" y="1854208"/>
            <a:ext cx="9134330" cy="8089892"/>
            <a:chOff x="564408" y="1854208"/>
            <a:chExt cx="9134330" cy="8089892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808C1940-818F-EB00-F512-3C2519604069}"/>
                </a:ext>
              </a:extLst>
            </p:cNvPr>
            <p:cNvGrpSpPr/>
            <p:nvPr/>
          </p:nvGrpSpPr>
          <p:grpSpPr>
            <a:xfrm>
              <a:off x="564408" y="1854208"/>
              <a:ext cx="9134330" cy="8089892"/>
              <a:chOff x="564408" y="1854208"/>
              <a:chExt cx="9134330" cy="8089892"/>
            </a:xfrm>
          </p:grpSpPr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24B3E320-6BFA-789C-2FAC-13022E177E61}"/>
                  </a:ext>
                </a:extLst>
              </p:cNvPr>
              <p:cNvGrpSpPr/>
              <p:nvPr/>
            </p:nvGrpSpPr>
            <p:grpSpPr>
              <a:xfrm>
                <a:off x="609601" y="1854208"/>
                <a:ext cx="9089137" cy="8089892"/>
                <a:chOff x="609601" y="1854208"/>
                <a:chExt cx="9089137" cy="8089892"/>
              </a:xfrm>
            </p:grpSpPr>
            <p:grpSp>
              <p:nvGrpSpPr>
                <p:cNvPr id="18" name="Group 4">
                  <a:extLst>
                    <a:ext uri="{FF2B5EF4-FFF2-40B4-BE49-F238E27FC236}">
                      <a16:creationId xmlns:a16="http://schemas.microsoft.com/office/drawing/2014/main" id="{1165C6C4-E89D-C8CC-333C-89837175F8BD}"/>
                    </a:ext>
                  </a:extLst>
                </p:cNvPr>
                <p:cNvGrpSpPr/>
                <p:nvPr/>
              </p:nvGrpSpPr>
              <p:grpSpPr>
                <a:xfrm>
                  <a:off x="609601" y="2058411"/>
                  <a:ext cx="9089137" cy="7885689"/>
                  <a:chOff x="-45113" y="-43793"/>
                  <a:chExt cx="2393847" cy="2232836"/>
                </a:xfrm>
              </p:grpSpPr>
              <p:sp>
                <p:nvSpPr>
                  <p:cNvPr id="19" name="Freeform 5">
                    <a:extLst>
                      <a:ext uri="{FF2B5EF4-FFF2-40B4-BE49-F238E27FC236}">
                        <a16:creationId xmlns:a16="http://schemas.microsoft.com/office/drawing/2014/main" id="{06B9A974-7E01-757F-1619-1A88310CFC31}"/>
                      </a:ext>
                    </a:extLst>
                  </p:cNvPr>
                  <p:cNvSpPr/>
                  <p:nvPr/>
                </p:nvSpPr>
                <p:spPr>
                  <a:xfrm>
                    <a:off x="-45113" y="-43793"/>
                    <a:ext cx="2348734" cy="22328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48734" h="2167467">
                        <a:moveTo>
                          <a:pt x="44275" y="0"/>
                        </a:moveTo>
                        <a:lnTo>
                          <a:pt x="2304459" y="0"/>
                        </a:lnTo>
                        <a:cubicBezTo>
                          <a:pt x="2316202" y="0"/>
                          <a:pt x="2327463" y="4665"/>
                          <a:pt x="2335766" y="12968"/>
                        </a:cubicBezTo>
                        <a:cubicBezTo>
                          <a:pt x="2344070" y="21271"/>
                          <a:pt x="2348734" y="32533"/>
                          <a:pt x="2348734" y="44275"/>
                        </a:cubicBezTo>
                        <a:lnTo>
                          <a:pt x="2348734" y="2123192"/>
                        </a:lnTo>
                        <a:cubicBezTo>
                          <a:pt x="2348734" y="2147644"/>
                          <a:pt x="2328912" y="2167467"/>
                          <a:pt x="2304459" y="2167467"/>
                        </a:cubicBezTo>
                        <a:lnTo>
                          <a:pt x="44275" y="2167467"/>
                        </a:lnTo>
                        <a:cubicBezTo>
                          <a:pt x="32533" y="2167467"/>
                          <a:pt x="21271" y="2162802"/>
                          <a:pt x="12968" y="2154499"/>
                        </a:cubicBezTo>
                        <a:cubicBezTo>
                          <a:pt x="4665" y="2146196"/>
                          <a:pt x="0" y="2134934"/>
                          <a:pt x="0" y="2123192"/>
                        </a:cubicBezTo>
                        <a:lnTo>
                          <a:pt x="0" y="44275"/>
                        </a:lnTo>
                        <a:cubicBezTo>
                          <a:pt x="0" y="19823"/>
                          <a:pt x="19823" y="0"/>
                          <a:pt x="44275" y="0"/>
                        </a:cubicBezTo>
                        <a:close/>
                      </a:path>
                    </a:pathLst>
                  </a:custGeom>
                  <a:solidFill>
                    <a:srgbClr val="FFDC96"/>
                  </a:solidFill>
                  <a:ln cap="rnd">
                    <a:noFill/>
                    <a:prstDash val="solid"/>
                    <a:round/>
                  </a:ln>
                </p:spPr>
              </p:sp>
              <p:sp>
                <p:nvSpPr>
                  <p:cNvPr id="20" name="TextBox 6">
                    <a:extLst>
                      <a:ext uri="{FF2B5EF4-FFF2-40B4-BE49-F238E27FC236}">
                        <a16:creationId xmlns:a16="http://schemas.microsoft.com/office/drawing/2014/main" id="{FC567AE8-192A-67F7-C40E-B8EF09AA8CDC}"/>
                      </a:ext>
                    </a:extLst>
                  </p:cNvPr>
                  <p:cNvSpPr txBox="1"/>
                  <p:nvPr/>
                </p:nvSpPr>
                <p:spPr>
                  <a:xfrm>
                    <a:off x="0" y="-38100"/>
                    <a:ext cx="2348734" cy="2205567"/>
                  </a:xfrm>
                  <a:prstGeom prst="rect">
                    <a:avLst/>
                  </a:prstGeom>
                </p:spPr>
                <p:txBody>
                  <a:bodyPr lIns="50800" tIns="50800" rIns="50800" bIns="50800" rtlCol="0" anchor="ctr"/>
                  <a:lstStyle/>
                  <a:p>
                    <a:pPr algn="ctr">
                      <a:lnSpc>
                        <a:spcPts val="2659"/>
                      </a:lnSpc>
                      <a:spcBef>
                        <a:spcPct val="0"/>
                      </a:spcBef>
                    </a:pPr>
                    <a:endParaRPr/>
                  </a:p>
                </p:txBody>
              </p:sp>
            </p:grpSp>
            <p:grpSp>
              <p:nvGrpSpPr>
                <p:cNvPr id="21" name="Group 7">
                  <a:extLst>
                    <a:ext uri="{FF2B5EF4-FFF2-40B4-BE49-F238E27FC236}">
                      <a16:creationId xmlns:a16="http://schemas.microsoft.com/office/drawing/2014/main" id="{C1AC48E1-6A36-87F2-1F80-5DE46A9A2B60}"/>
                    </a:ext>
                  </a:extLst>
                </p:cNvPr>
                <p:cNvGrpSpPr/>
                <p:nvPr/>
              </p:nvGrpSpPr>
              <p:grpSpPr>
                <a:xfrm>
                  <a:off x="791203" y="1854208"/>
                  <a:ext cx="8756163" cy="7861292"/>
                  <a:chOff x="0" y="-58461"/>
                  <a:chExt cx="2306150" cy="2225928"/>
                </a:xfrm>
              </p:grpSpPr>
              <p:sp>
                <p:nvSpPr>
                  <p:cNvPr id="22" name="Freeform 8">
                    <a:extLst>
                      <a:ext uri="{FF2B5EF4-FFF2-40B4-BE49-F238E27FC236}">
                        <a16:creationId xmlns:a16="http://schemas.microsoft.com/office/drawing/2014/main" id="{D23F4DA2-F50B-D728-7D2D-1A8AC2794C02}"/>
                      </a:ext>
                    </a:extLst>
                  </p:cNvPr>
                  <p:cNvSpPr/>
                  <p:nvPr/>
                </p:nvSpPr>
                <p:spPr>
                  <a:xfrm>
                    <a:off x="0" y="-58461"/>
                    <a:ext cx="2306150" cy="22259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06150" h="2167467">
                        <a:moveTo>
                          <a:pt x="45093" y="0"/>
                        </a:moveTo>
                        <a:lnTo>
                          <a:pt x="2261057" y="0"/>
                        </a:lnTo>
                        <a:cubicBezTo>
                          <a:pt x="2273017" y="0"/>
                          <a:pt x="2284486" y="4751"/>
                          <a:pt x="2292943" y="13207"/>
                        </a:cubicBezTo>
                        <a:cubicBezTo>
                          <a:pt x="2301399" y="21664"/>
                          <a:pt x="2306150" y="33133"/>
                          <a:pt x="2306150" y="45093"/>
                        </a:cubicBezTo>
                        <a:lnTo>
                          <a:pt x="2306150" y="2122374"/>
                        </a:lnTo>
                        <a:cubicBezTo>
                          <a:pt x="2306150" y="2147278"/>
                          <a:pt x="2285961" y="2167467"/>
                          <a:pt x="2261057" y="2167467"/>
                        </a:cubicBezTo>
                        <a:lnTo>
                          <a:pt x="45093" y="2167467"/>
                        </a:lnTo>
                        <a:cubicBezTo>
                          <a:pt x="20189" y="2167467"/>
                          <a:pt x="0" y="2147278"/>
                          <a:pt x="0" y="2122374"/>
                        </a:cubicBezTo>
                        <a:lnTo>
                          <a:pt x="0" y="45093"/>
                        </a:lnTo>
                        <a:cubicBezTo>
                          <a:pt x="0" y="20189"/>
                          <a:pt x="20189" y="0"/>
                          <a:pt x="45093" y="0"/>
                        </a:cubicBezTo>
                        <a:close/>
                      </a:path>
                    </a:pathLst>
                  </a:custGeom>
                  <a:solidFill>
                    <a:srgbClr val="FEF5D2"/>
                  </a:solidFill>
                  <a:ln cap="rnd">
                    <a:noFill/>
                    <a:prstDash val="solid"/>
                    <a:round/>
                  </a:ln>
                </p:spPr>
              </p:sp>
              <p:sp>
                <p:nvSpPr>
                  <p:cNvPr id="23" name="TextBox 9">
                    <a:extLst>
                      <a:ext uri="{FF2B5EF4-FFF2-40B4-BE49-F238E27FC236}">
                        <a16:creationId xmlns:a16="http://schemas.microsoft.com/office/drawing/2014/main" id="{A3D0E50D-22FA-68A4-A6B1-0B43441ADA72}"/>
                      </a:ext>
                    </a:extLst>
                  </p:cNvPr>
                  <p:cNvSpPr txBox="1"/>
                  <p:nvPr/>
                </p:nvSpPr>
                <p:spPr>
                  <a:xfrm>
                    <a:off x="0" y="-38100"/>
                    <a:ext cx="2306150" cy="2205567"/>
                  </a:xfrm>
                  <a:prstGeom prst="rect">
                    <a:avLst/>
                  </a:prstGeom>
                </p:spPr>
                <p:txBody>
                  <a:bodyPr lIns="50800" tIns="50800" rIns="50800" bIns="50800" rtlCol="0" anchor="ctr"/>
                  <a:lstStyle/>
                  <a:p>
                    <a:pPr algn="ctr">
                      <a:lnSpc>
                        <a:spcPts val="2659"/>
                      </a:lnSpc>
                      <a:spcBef>
                        <a:spcPct val="0"/>
                      </a:spcBef>
                    </a:pPr>
                    <a:endParaRPr/>
                  </a:p>
                </p:txBody>
              </p:sp>
            </p:grpSp>
          </p:grp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ED1CE09-B8FB-6669-DDAC-5C21AAF50240}"/>
                  </a:ext>
                </a:extLst>
              </p:cNvPr>
              <p:cNvSpPr txBox="1"/>
              <p:nvPr/>
            </p:nvSpPr>
            <p:spPr>
              <a:xfrm>
                <a:off x="564408" y="2633433"/>
                <a:ext cx="8917849" cy="70820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684213" indent="-398463" algn="just">
                  <a:lnSpc>
                    <a:spcPct val="12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r>
                  <a:rPr lang="vi-VN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. Sử dụng lệnh này để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lập</a:t>
                </a:r>
                <a:r>
                  <a:rPr lang="vi-VN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chương trình điều khiển chú vẹt </a:t>
                </a:r>
                <a:r>
                  <a:rPr lang="vi-VN" sz="3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Parrot</a:t>
                </a:r>
                <a:r>
                  <a:rPr lang="vi-VN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thực hiện các công việc:</a:t>
                </a:r>
                <a:endParaRPr lang="en-US" sz="3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684213" algn="just">
                  <a:lnSpc>
                    <a:spcPct val="120000"/>
                  </a:lnSpc>
                </a:pPr>
                <a:r>
                  <a:rPr lang="vi-VN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– Lặp lại 3 lần h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oạt</a:t>
                </a:r>
                <a:r>
                  <a:rPr lang="vi-VN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động “Lướt trong 0,5 giây tới một vị trí ngẫu nhiên và thay đổi trang phục bằng trang phục kế tiếp”.</a:t>
                </a:r>
                <a:endParaRPr lang="en-US" sz="3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684213" algn="just">
                  <a:lnSpc>
                    <a:spcPct val="120000"/>
                  </a:lnSpc>
                </a:pPr>
                <a:r>
                  <a:rPr lang="vi-VN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– Phát âm thanh tiếng chim.</a:t>
                </a:r>
                <a:endParaRPr lang="en-US" sz="3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684213" algn="just">
                  <a:lnSpc>
                    <a:spcPct val="120000"/>
                  </a:lnSpc>
                </a:pPr>
                <a:r>
                  <a:rPr lang="vi-VN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– Nói “Xin chào!”. </a:t>
                </a:r>
                <a:endParaRPr lang="en-US" sz="3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684213" indent="-398463" algn="just">
                  <a:lnSpc>
                    <a:spcPct val="120000"/>
                  </a:lnSpc>
                </a:pP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vi-VN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. Chạy thử chương trình.</a:t>
                </a:r>
                <a:endParaRPr lang="en-US" sz="3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56ABA770-5159-5282-A31C-99F48E4FBAF9}"/>
                  </a:ext>
                </a:extLst>
              </p:cNvPr>
              <p:cNvSpPr txBox="1"/>
              <p:nvPr/>
            </p:nvSpPr>
            <p:spPr>
              <a:xfrm>
                <a:off x="2075435" y="1866900"/>
                <a:ext cx="5895793" cy="7630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en-US" sz="4000" b="1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HOẠT ĐỘNG NHÓM</a:t>
                </a:r>
              </a:p>
            </p:txBody>
          </p:sp>
        </p:grp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04E601C2-E562-EA3C-97C5-453B2D5F07C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868683" y="8228589"/>
              <a:ext cx="1487833" cy="139674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11071" y="8343900"/>
            <a:ext cx="1689329" cy="1266534"/>
          </a:xfrm>
          <a:custGeom>
            <a:avLst/>
            <a:gdLst/>
            <a:ahLst/>
            <a:cxnLst/>
            <a:rect l="l" t="t" r="r" b="b"/>
            <a:pathLst>
              <a:path w="2727723" h="1940093">
                <a:moveTo>
                  <a:pt x="0" y="0"/>
                </a:moveTo>
                <a:lnTo>
                  <a:pt x="2727723" y="0"/>
                </a:lnTo>
                <a:lnTo>
                  <a:pt x="2727723" y="1940093"/>
                </a:lnTo>
                <a:lnTo>
                  <a:pt x="0" y="19400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317086" y="7925105"/>
            <a:ext cx="1729265" cy="1940358"/>
          </a:xfrm>
          <a:custGeom>
            <a:avLst/>
            <a:gdLst/>
            <a:ahLst/>
            <a:cxnLst/>
            <a:rect l="l" t="t" r="r" b="b"/>
            <a:pathLst>
              <a:path w="2592324" h="2833141">
                <a:moveTo>
                  <a:pt x="0" y="0"/>
                </a:moveTo>
                <a:lnTo>
                  <a:pt x="2592324" y="0"/>
                </a:lnTo>
                <a:lnTo>
                  <a:pt x="2592324" y="2833141"/>
                </a:lnTo>
                <a:lnTo>
                  <a:pt x="0" y="28331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709413" y="7899203"/>
            <a:ext cx="1234962" cy="1980626"/>
          </a:xfrm>
          <a:custGeom>
            <a:avLst/>
            <a:gdLst/>
            <a:ahLst/>
            <a:cxnLst/>
            <a:rect l="l" t="t" r="r" b="b"/>
            <a:pathLst>
              <a:path w="1488875" h="2600655">
                <a:moveTo>
                  <a:pt x="0" y="0"/>
                </a:moveTo>
                <a:lnTo>
                  <a:pt x="1488875" y="0"/>
                </a:lnTo>
                <a:lnTo>
                  <a:pt x="1488875" y="2600656"/>
                </a:lnTo>
                <a:lnTo>
                  <a:pt x="0" y="260065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3455017" y="3253173"/>
            <a:ext cx="1039890" cy="690227"/>
          </a:xfrm>
          <a:custGeom>
            <a:avLst/>
            <a:gdLst/>
            <a:ahLst/>
            <a:cxnLst/>
            <a:rect l="l" t="t" r="r" b="b"/>
            <a:pathLst>
              <a:path w="1039890" h="690227">
                <a:moveTo>
                  <a:pt x="0" y="0"/>
                </a:moveTo>
                <a:lnTo>
                  <a:pt x="1039890" y="0"/>
                </a:lnTo>
                <a:lnTo>
                  <a:pt x="1039890" y="690227"/>
                </a:lnTo>
                <a:lnTo>
                  <a:pt x="0" y="6902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794550" y="1472516"/>
            <a:ext cx="934602" cy="539733"/>
          </a:xfrm>
          <a:custGeom>
            <a:avLst/>
            <a:gdLst/>
            <a:ahLst/>
            <a:cxnLst/>
            <a:rect l="l" t="t" r="r" b="b"/>
            <a:pathLst>
              <a:path w="934602" h="539733">
                <a:moveTo>
                  <a:pt x="0" y="0"/>
                </a:moveTo>
                <a:lnTo>
                  <a:pt x="934603" y="0"/>
                </a:lnTo>
                <a:lnTo>
                  <a:pt x="934603" y="539733"/>
                </a:lnTo>
                <a:lnTo>
                  <a:pt x="0" y="53973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id="{C345B6C8-5A60-BB50-0B89-5AE901A91384}"/>
              </a:ext>
            </a:extLst>
          </p:cNvPr>
          <p:cNvSpPr/>
          <p:nvPr/>
        </p:nvSpPr>
        <p:spPr>
          <a:xfrm>
            <a:off x="-928397" y="316491"/>
            <a:ext cx="7606659" cy="925065"/>
          </a:xfrm>
          <a:custGeom>
            <a:avLst/>
            <a:gdLst/>
            <a:ahLst/>
            <a:cxnLst/>
            <a:rect l="l" t="t" r="r" b="b"/>
            <a:pathLst>
              <a:path w="4486603" h="474202">
                <a:moveTo>
                  <a:pt x="4486603" y="0"/>
                </a:moveTo>
                <a:lnTo>
                  <a:pt x="0" y="0"/>
                </a:lnTo>
                <a:lnTo>
                  <a:pt x="101600" y="237101"/>
                </a:lnTo>
                <a:lnTo>
                  <a:pt x="0" y="474202"/>
                </a:lnTo>
                <a:lnTo>
                  <a:pt x="4486603" y="474202"/>
                </a:lnTo>
                <a:lnTo>
                  <a:pt x="4385003" y="237101"/>
                </a:lnTo>
                <a:lnTo>
                  <a:pt x="4486603" y="0"/>
                </a:lnTo>
                <a:close/>
              </a:path>
            </a:pathLst>
          </a:custGeom>
          <a:solidFill>
            <a:srgbClr val="00B050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BE6AB9C-C75F-4070-6259-0398D409F4CB}"/>
              </a:ext>
            </a:extLst>
          </p:cNvPr>
          <p:cNvSpPr txBox="1"/>
          <p:nvPr/>
        </p:nvSpPr>
        <p:spPr>
          <a:xfrm>
            <a:off x="1261851" y="350103"/>
            <a:ext cx="39017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44" name="Rectangle 43">
            <a:hlinkClick r:id="" action="ppaction://noaction"/>
            <a:extLst>
              <a:ext uri="{FF2B5EF4-FFF2-40B4-BE49-F238E27FC236}">
                <a16:creationId xmlns:a16="http://schemas.microsoft.com/office/drawing/2014/main" id="{490E2FCD-FFAC-D3A1-555F-6E4A30CDB255}"/>
              </a:ext>
            </a:extLst>
          </p:cNvPr>
          <p:cNvSpPr/>
          <p:nvPr/>
        </p:nvSpPr>
        <p:spPr>
          <a:xfrm>
            <a:off x="4502402" y="2449248"/>
            <a:ext cx="9892157" cy="821380"/>
          </a:xfrm>
          <a:prstGeom prst="rect">
            <a:avLst/>
          </a:prstGeom>
          <a:noFill/>
        </p:spPr>
        <p:txBody>
          <a:bodyPr wrap="square" lIns="51435" tIns="25718" rIns="51435" bIns="25718">
            <a:spAutoFit/>
          </a:bodyPr>
          <a:lstStyle/>
          <a:p>
            <a:pPr algn="ctr" defTabSz="514350"/>
            <a:r>
              <a:rPr lang="en-US" sz="5000" b="1" dirty="0" err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lang="en-US" sz="5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</a:t>
            </a:r>
            <a:r>
              <a:rPr lang="vi-VN" sz="5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5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</a:t>
            </a:r>
            <a:r>
              <a:rPr lang="en-US" sz="5000" b="1" dirty="0" err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HỘP</a:t>
            </a:r>
            <a:r>
              <a:rPr lang="en-US" sz="5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000" b="1" dirty="0" err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QUÀ</a:t>
            </a:r>
            <a:r>
              <a:rPr lang="en-US" sz="5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000" b="1" dirty="0" err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BÍ</a:t>
            </a:r>
            <a:r>
              <a:rPr lang="en-US" sz="5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000" b="1" dirty="0" err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MẬT</a:t>
            </a:r>
            <a:endParaRPr lang="en-US" sz="5000" b="1" dirty="0">
              <a:ln w="6600">
                <a:solidFill>
                  <a:srgbClr val="7030A0"/>
                </a:solidFill>
                <a:prstDash val="solid"/>
              </a:ln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5" name="Arrow: Right 44">
            <a:hlinkClick r:id="rId9" action="ppaction://hlinksldjump"/>
            <a:extLst>
              <a:ext uri="{FF2B5EF4-FFF2-40B4-BE49-F238E27FC236}">
                <a16:creationId xmlns:a16="http://schemas.microsoft.com/office/drawing/2014/main" id="{D7938E03-EAD4-C04A-35C3-6117E500CDC0}"/>
              </a:ext>
            </a:extLst>
          </p:cNvPr>
          <p:cNvSpPr/>
          <p:nvPr/>
        </p:nvSpPr>
        <p:spPr>
          <a:xfrm>
            <a:off x="15698386" y="8889516"/>
            <a:ext cx="2076848" cy="1266534"/>
          </a:xfrm>
          <a:prstGeom prst="rightArrow">
            <a:avLst/>
          </a:prstGeom>
          <a:solidFill>
            <a:srgbClr val="70AD47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ND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2E5D2C71-17D3-6D76-B343-853CF2B8E392}"/>
              </a:ext>
            </a:extLst>
          </p:cNvPr>
          <p:cNvSpPr/>
          <p:nvPr/>
        </p:nvSpPr>
        <p:spPr>
          <a:xfrm>
            <a:off x="4342493" y="6451395"/>
            <a:ext cx="9883403" cy="642232"/>
          </a:xfrm>
          <a:prstGeom prst="rect">
            <a:avLst/>
          </a:prstGeom>
          <a:blipFill>
            <a:blip r:embed="rId10"/>
            <a:tile tx="0" ty="0" sx="100000" sy="100000" flip="none" algn="tl"/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7" name="Picture 46">
            <a:hlinkClick r:id="rId11" action="ppaction://hlinksldjump"/>
            <a:extLst>
              <a:ext uri="{FF2B5EF4-FFF2-40B4-BE49-F238E27FC236}">
                <a16:creationId xmlns:a16="http://schemas.microsoft.com/office/drawing/2014/main" id="{1F390409-115D-A781-F13B-D19DED26348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788" y="4938854"/>
            <a:ext cx="2183028" cy="1932960"/>
          </a:xfrm>
          <a:prstGeom prst="rect">
            <a:avLst/>
          </a:prstGeom>
        </p:spPr>
      </p:pic>
      <p:pic>
        <p:nvPicPr>
          <p:cNvPr id="48" name="Picture 47">
            <a:hlinkClick r:id="rId13" action="ppaction://hlinksldjump"/>
            <a:extLst>
              <a:ext uri="{FF2B5EF4-FFF2-40B4-BE49-F238E27FC236}">
                <a16:creationId xmlns:a16="http://schemas.microsoft.com/office/drawing/2014/main" id="{6EFB3902-E1BF-818A-A203-6DDD4DAA763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067" y="4847219"/>
            <a:ext cx="2284409" cy="1534204"/>
          </a:xfrm>
          <a:prstGeom prst="rect">
            <a:avLst/>
          </a:prstGeom>
        </p:spPr>
      </p:pic>
      <p:pic>
        <p:nvPicPr>
          <p:cNvPr id="49" name="Picture 48">
            <a:hlinkClick r:id="rId11" action="ppaction://hlinksldjump"/>
            <a:extLst>
              <a:ext uri="{FF2B5EF4-FFF2-40B4-BE49-F238E27FC236}">
                <a16:creationId xmlns:a16="http://schemas.microsoft.com/office/drawing/2014/main" id="{E2EF3C19-C4E8-50CD-F2BF-F52D2DCFC41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114" y="4986970"/>
            <a:ext cx="2161063" cy="1913511"/>
          </a:xfrm>
          <a:prstGeom prst="rect">
            <a:avLst/>
          </a:prstGeom>
        </p:spPr>
      </p:pic>
      <p:pic>
        <p:nvPicPr>
          <p:cNvPr id="50" name="Picture 49">
            <a:hlinkClick r:id="rId16" action="ppaction://hlinksldjump"/>
            <a:extLst>
              <a:ext uri="{FF2B5EF4-FFF2-40B4-BE49-F238E27FC236}">
                <a16:creationId xmlns:a16="http://schemas.microsoft.com/office/drawing/2014/main" id="{A8A6B25A-4BA8-D536-646C-2B9532C1250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6394" y="4891324"/>
            <a:ext cx="2261424" cy="1518767"/>
          </a:xfrm>
          <a:prstGeom prst="rect">
            <a:avLst/>
          </a:prstGeom>
        </p:spPr>
      </p:pic>
      <p:pic>
        <p:nvPicPr>
          <p:cNvPr id="51" name="Picture 50">
            <a:hlinkClick r:id="rId13" action="ppaction://hlinksldjump"/>
            <a:extLst>
              <a:ext uri="{FF2B5EF4-FFF2-40B4-BE49-F238E27FC236}">
                <a16:creationId xmlns:a16="http://schemas.microsoft.com/office/drawing/2014/main" id="{F9B78D16-BEE8-3E8E-F2BA-1A5A55F8529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3110" y="5024642"/>
            <a:ext cx="2161064" cy="1913512"/>
          </a:xfrm>
          <a:prstGeom prst="rect">
            <a:avLst/>
          </a:prstGeom>
        </p:spPr>
      </p:pic>
      <p:pic>
        <p:nvPicPr>
          <p:cNvPr id="52" name="Picture 51">
            <a:hlinkClick r:id="rId19" action="ppaction://hlinksldjump"/>
            <a:extLst>
              <a:ext uri="{FF2B5EF4-FFF2-40B4-BE49-F238E27FC236}">
                <a16:creationId xmlns:a16="http://schemas.microsoft.com/office/drawing/2014/main" id="{596D9C4B-C13B-714D-3B54-C6E7AD375E8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7389" y="4928996"/>
            <a:ext cx="2261425" cy="1518768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456A6282-ECC5-E4F7-CAF2-B2939329599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921" y="7093627"/>
            <a:ext cx="4716651" cy="25906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FF443B2E-9552-2DCE-A7C0-A10D3DF681E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7114382"/>
            <a:ext cx="5001999" cy="2747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38889E-7 -2.09877E-6 L 1.38889E-7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44" grpId="0"/>
      <p:bldP spid="4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998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2187244" y="487773"/>
            <a:ext cx="908868" cy="546836"/>
          </a:xfrm>
          <a:custGeom>
            <a:avLst/>
            <a:gdLst/>
            <a:ahLst/>
            <a:cxnLst/>
            <a:rect l="l" t="t" r="r" b="b"/>
            <a:pathLst>
              <a:path w="908868" h="546836">
                <a:moveTo>
                  <a:pt x="0" y="0"/>
                </a:moveTo>
                <a:lnTo>
                  <a:pt x="908868" y="0"/>
                </a:lnTo>
                <a:lnTo>
                  <a:pt x="908868" y="546836"/>
                </a:lnTo>
                <a:lnTo>
                  <a:pt x="0" y="54683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632408" y="1387106"/>
            <a:ext cx="7658100" cy="8522386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marR="0" lvl="0" indent="0" algn="ctr" defTabSz="914400" rtl="0" eaLnBrk="1" fontAlgn="auto" latinLnBrk="0" hangingPunct="1">
              <a:lnSpc>
                <a:spcPts val="2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2438400" y="9068380"/>
            <a:ext cx="1317553" cy="1057336"/>
          </a:xfrm>
          <a:custGeom>
            <a:avLst/>
            <a:gdLst/>
            <a:ahLst/>
            <a:cxnLst/>
            <a:rect l="l" t="t" r="r" b="b"/>
            <a:pathLst>
              <a:path w="1317553" h="1057336">
                <a:moveTo>
                  <a:pt x="0" y="0"/>
                </a:moveTo>
                <a:lnTo>
                  <a:pt x="1317553" y="0"/>
                </a:lnTo>
                <a:lnTo>
                  <a:pt x="1317553" y="1057336"/>
                </a:lnTo>
                <a:lnTo>
                  <a:pt x="0" y="105733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559234" y="908425"/>
            <a:ext cx="1019587" cy="700966"/>
          </a:xfrm>
          <a:custGeom>
            <a:avLst/>
            <a:gdLst/>
            <a:ahLst/>
            <a:cxnLst/>
            <a:rect l="l" t="t" r="r" b="b"/>
            <a:pathLst>
              <a:path w="1019587" h="700966">
                <a:moveTo>
                  <a:pt x="0" y="0"/>
                </a:moveTo>
                <a:lnTo>
                  <a:pt x="1019587" y="0"/>
                </a:lnTo>
                <a:lnTo>
                  <a:pt x="1019587" y="700966"/>
                </a:lnTo>
                <a:lnTo>
                  <a:pt x="0" y="70096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6655592" y="1955034"/>
            <a:ext cx="913614" cy="563953"/>
          </a:xfrm>
          <a:custGeom>
            <a:avLst/>
            <a:gdLst/>
            <a:ahLst/>
            <a:cxnLst/>
            <a:rect l="l" t="t" r="r" b="b"/>
            <a:pathLst>
              <a:path w="725858" h="567076">
                <a:moveTo>
                  <a:pt x="0" y="0"/>
                </a:moveTo>
                <a:lnTo>
                  <a:pt x="725858" y="0"/>
                </a:lnTo>
                <a:lnTo>
                  <a:pt x="725858" y="567076"/>
                </a:lnTo>
                <a:lnTo>
                  <a:pt x="0" y="56707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9290898" y="8711719"/>
            <a:ext cx="1227245" cy="1199121"/>
          </a:xfrm>
          <a:custGeom>
            <a:avLst/>
            <a:gdLst/>
            <a:ahLst/>
            <a:cxnLst/>
            <a:rect l="l" t="t" r="r" b="b"/>
            <a:pathLst>
              <a:path w="1227245" h="1199121">
                <a:moveTo>
                  <a:pt x="0" y="0"/>
                </a:moveTo>
                <a:lnTo>
                  <a:pt x="1227246" y="0"/>
                </a:lnTo>
                <a:lnTo>
                  <a:pt x="1227246" y="1199121"/>
                </a:lnTo>
                <a:lnTo>
                  <a:pt x="0" y="119912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5159220" y="8953500"/>
            <a:ext cx="1227245" cy="1147947"/>
          </a:xfrm>
          <a:custGeom>
            <a:avLst/>
            <a:gdLst/>
            <a:ahLst/>
            <a:cxnLst/>
            <a:rect l="l" t="t" r="r" b="b"/>
            <a:pathLst>
              <a:path w="1158573" h="1000717">
                <a:moveTo>
                  <a:pt x="0" y="0"/>
                </a:moveTo>
                <a:lnTo>
                  <a:pt x="1158573" y="0"/>
                </a:lnTo>
                <a:lnTo>
                  <a:pt x="1158573" y="1000717"/>
                </a:lnTo>
                <a:lnTo>
                  <a:pt x="0" y="100071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32FA9B2-9724-99E7-C546-8F073280E5A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6391" y="5928497"/>
            <a:ext cx="2720679" cy="269519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9219EC0-B1DD-1D84-8257-C040A44F46F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3591" y="5824162"/>
            <a:ext cx="2847027" cy="2139194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F4D20019-804F-0607-0CB4-E3364CC983EE}"/>
              </a:ext>
            </a:extLst>
          </p:cNvPr>
          <p:cNvSpPr/>
          <p:nvPr/>
        </p:nvSpPr>
        <p:spPr>
          <a:xfrm>
            <a:off x="14004034" y="6030550"/>
            <a:ext cx="2226566" cy="1280946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/>
            <a:r>
              <a:rPr lang="en-US" sz="2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</a:t>
            </a:r>
            <a:r>
              <a:rPr lang="en-US" sz="28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sz="2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dành</a:t>
            </a:r>
            <a:r>
              <a:rPr lang="en-US" sz="2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2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2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B5E28AD-D9B6-71C1-B246-28B7D4BA4AC2}"/>
              </a:ext>
            </a:extLst>
          </p:cNvPr>
          <p:cNvGrpSpPr/>
          <p:nvPr/>
        </p:nvGrpSpPr>
        <p:grpSpPr>
          <a:xfrm>
            <a:off x="13793242" y="1999270"/>
            <a:ext cx="2862350" cy="3009736"/>
            <a:chOff x="8459808" y="883000"/>
            <a:chExt cx="1907276" cy="2192060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E2EDEAE-0247-C6AF-3D9E-6E69C781AF7F}"/>
                </a:ext>
              </a:extLst>
            </p:cNvPr>
            <p:cNvSpPr/>
            <p:nvPr/>
          </p:nvSpPr>
          <p:spPr>
            <a:xfrm rot="5600923">
              <a:off x="8432922" y="2066569"/>
              <a:ext cx="1828748" cy="188234"/>
            </a:xfrm>
            <a:prstGeom prst="rect">
              <a:avLst/>
            </a:prstGeom>
            <a:blipFill>
              <a:blip r:embed="rId15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/>
              <a:endParaRPr lang="en-US" sz="1013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2" name="Arrow: Pentagon 31">
              <a:hlinkClick r:id="rId16" action="ppaction://hlinksldjump"/>
              <a:extLst>
                <a:ext uri="{FF2B5EF4-FFF2-40B4-BE49-F238E27FC236}">
                  <a16:creationId xmlns:a16="http://schemas.microsoft.com/office/drawing/2014/main" id="{62382932-A121-D05E-D45F-3E285636B36C}"/>
                </a:ext>
              </a:extLst>
            </p:cNvPr>
            <p:cNvSpPr/>
            <p:nvPr/>
          </p:nvSpPr>
          <p:spPr>
            <a:xfrm rot="586976" flipH="1">
              <a:off x="8459808" y="1384720"/>
              <a:ext cx="1733204" cy="674636"/>
            </a:xfrm>
            <a:prstGeom prst="homePlate">
              <a:avLst/>
            </a:prstGeom>
            <a:blipFill>
              <a:blip r:embed="rId15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/>
              <a:r>
                <a:rPr lang="en-US" sz="1575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COME BACK</a:t>
              </a:r>
            </a:p>
          </p:txBody>
        </p:sp>
        <p:sp>
          <p:nvSpPr>
            <p:cNvPr id="33" name="Flowchart: Summing Junction 32">
              <a:extLst>
                <a:ext uri="{FF2B5EF4-FFF2-40B4-BE49-F238E27FC236}">
                  <a16:creationId xmlns:a16="http://schemas.microsoft.com/office/drawing/2014/main" id="{D40CA86F-0E96-20A6-FFD9-7CD3A53E50FF}"/>
                </a:ext>
              </a:extLst>
            </p:cNvPr>
            <p:cNvSpPr/>
            <p:nvPr/>
          </p:nvSpPr>
          <p:spPr>
            <a:xfrm>
              <a:off x="9307967" y="1450461"/>
              <a:ext cx="115805" cy="115805"/>
            </a:xfrm>
            <a:prstGeom prst="flowChartSummingJunction">
              <a:avLst/>
            </a:prstGeom>
            <a:gradFill flip="none" rotWithShape="1">
              <a:gsLst>
                <a:gs pos="0">
                  <a:schemeClr val="bg1">
                    <a:lumMod val="65000"/>
                    <a:tint val="66000"/>
                    <a:satMod val="160000"/>
                  </a:schemeClr>
                </a:gs>
                <a:gs pos="50000">
                  <a:schemeClr val="bg1">
                    <a:lumMod val="65000"/>
                    <a:tint val="44500"/>
                    <a:satMod val="160000"/>
                  </a:schemeClr>
                </a:gs>
                <a:gs pos="100000">
                  <a:schemeClr val="bg1">
                    <a:lumMod val="65000"/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/>
              <a:endParaRPr lang="en-US" sz="1013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6BA5725A-DF33-AAEA-7AF7-797989B82B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45550" y="883000"/>
              <a:ext cx="583484" cy="576482"/>
            </a:xfrm>
            <a:prstGeom prst="rect">
              <a:avLst/>
            </a:prstGeom>
          </p:spPr>
        </p:pic>
        <p:pic>
          <p:nvPicPr>
            <p:cNvPr id="37" name="Picture 36">
              <a:hlinkClick r:id="rId18" action="ppaction://hlinksldjump"/>
              <a:extLst>
                <a:ext uri="{FF2B5EF4-FFF2-40B4-BE49-F238E27FC236}">
                  <a16:creationId xmlns:a16="http://schemas.microsoft.com/office/drawing/2014/main" id="{C160A2A9-5D8E-7539-B5AD-511DE0D625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706963" y="1053375"/>
              <a:ext cx="660121" cy="632396"/>
            </a:xfrm>
            <a:prstGeom prst="rect">
              <a:avLst/>
            </a:prstGeom>
          </p:spPr>
        </p:pic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ABFAF6D9-9A02-01E7-BFC4-CABCE5B7385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3597" y="6005787"/>
            <a:ext cx="539637" cy="53408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A99A02F-E771-5FEC-DEC2-BFB9F4A09F2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6397" y="6034381"/>
            <a:ext cx="987003" cy="1840419"/>
          </a:xfrm>
          <a:prstGeom prst="rect">
            <a:avLst/>
          </a:prstGeom>
        </p:spPr>
      </p:pic>
      <p:grpSp>
        <p:nvGrpSpPr>
          <p:cNvPr id="40" name="Group 2">
            <a:extLst>
              <a:ext uri="{FF2B5EF4-FFF2-40B4-BE49-F238E27FC236}">
                <a16:creationId xmlns:a16="http://schemas.microsoft.com/office/drawing/2014/main" id="{4865EBA7-D707-E6A6-376B-D97028D65445}"/>
              </a:ext>
            </a:extLst>
          </p:cNvPr>
          <p:cNvGrpSpPr/>
          <p:nvPr/>
        </p:nvGrpSpPr>
        <p:grpSpPr>
          <a:xfrm>
            <a:off x="1295400" y="242743"/>
            <a:ext cx="11156465" cy="2138896"/>
            <a:chOff x="0" y="0"/>
            <a:chExt cx="2807601" cy="521063"/>
          </a:xfrm>
        </p:grpSpPr>
        <p:sp>
          <p:nvSpPr>
            <p:cNvPr id="41" name="Freeform 3">
              <a:extLst>
                <a:ext uri="{FF2B5EF4-FFF2-40B4-BE49-F238E27FC236}">
                  <a16:creationId xmlns:a16="http://schemas.microsoft.com/office/drawing/2014/main" id="{B5F5E046-0765-2D3E-5B68-B1361CDD96DB}"/>
                </a:ext>
              </a:extLst>
            </p:cNvPr>
            <p:cNvSpPr/>
            <p:nvPr/>
          </p:nvSpPr>
          <p:spPr>
            <a:xfrm>
              <a:off x="92710" y="106680"/>
              <a:ext cx="2703461" cy="401683"/>
            </a:xfrm>
            <a:custGeom>
              <a:avLst/>
              <a:gdLst/>
              <a:ahLst/>
              <a:cxnLst/>
              <a:rect l="l" t="t" r="r" b="b"/>
              <a:pathLst>
                <a:path w="2703461" h="401683">
                  <a:moveTo>
                    <a:pt x="2676791" y="212453"/>
                  </a:moveTo>
                  <a:cubicBezTo>
                    <a:pt x="2676791" y="300083"/>
                    <a:pt x="2600591" y="371203"/>
                    <a:pt x="2519311" y="371203"/>
                  </a:cubicBezTo>
                  <a:lnTo>
                    <a:pt x="66040" y="371203"/>
                  </a:lnTo>
                  <a:cubicBezTo>
                    <a:pt x="43180" y="371203"/>
                    <a:pt x="20320" y="366123"/>
                    <a:pt x="0" y="357233"/>
                  </a:cubicBezTo>
                  <a:cubicBezTo>
                    <a:pt x="26670" y="385173"/>
                    <a:pt x="63500" y="401683"/>
                    <a:pt x="111358" y="401683"/>
                  </a:cubicBezTo>
                  <a:lnTo>
                    <a:pt x="2557411" y="401683"/>
                  </a:lnTo>
                  <a:cubicBezTo>
                    <a:pt x="2637421" y="401683"/>
                    <a:pt x="2703461" y="335643"/>
                    <a:pt x="2703461" y="255633"/>
                  </a:cubicBezTo>
                  <a:lnTo>
                    <a:pt x="2703461" y="95250"/>
                  </a:lnTo>
                  <a:cubicBezTo>
                    <a:pt x="2703461" y="58420"/>
                    <a:pt x="2689491" y="25400"/>
                    <a:pt x="2667901" y="0"/>
                  </a:cubicBezTo>
                  <a:cubicBezTo>
                    <a:pt x="2674251" y="16510"/>
                    <a:pt x="2676791" y="34290"/>
                    <a:pt x="2676791" y="52070"/>
                  </a:cubicBezTo>
                  <a:lnTo>
                    <a:pt x="2676791" y="212453"/>
                  </a:lnTo>
                  <a:close/>
                </a:path>
              </a:pathLst>
            </a:custGeom>
            <a:solidFill>
              <a:srgbClr val="FFA37C"/>
            </a:solidFill>
          </p:spPr>
        </p:sp>
        <p:sp>
          <p:nvSpPr>
            <p:cNvPr id="42" name="Freeform 4">
              <a:extLst>
                <a:ext uri="{FF2B5EF4-FFF2-40B4-BE49-F238E27FC236}">
                  <a16:creationId xmlns:a16="http://schemas.microsoft.com/office/drawing/2014/main" id="{76F0635F-FA68-A227-BDC9-4FB431C4E2AB}"/>
                </a:ext>
              </a:extLst>
            </p:cNvPr>
            <p:cNvSpPr/>
            <p:nvPr/>
          </p:nvSpPr>
          <p:spPr>
            <a:xfrm>
              <a:off x="12700" y="12700"/>
              <a:ext cx="2742831" cy="452483"/>
            </a:xfrm>
            <a:custGeom>
              <a:avLst/>
              <a:gdLst/>
              <a:ahLst/>
              <a:cxnLst/>
              <a:rect l="l" t="t" r="r" b="b"/>
              <a:pathLst>
                <a:path w="2742831" h="452483">
                  <a:moveTo>
                    <a:pt x="146050" y="452483"/>
                  </a:moveTo>
                  <a:lnTo>
                    <a:pt x="2596781" y="452483"/>
                  </a:lnTo>
                  <a:cubicBezTo>
                    <a:pt x="2676791" y="452483"/>
                    <a:pt x="2742831" y="386443"/>
                    <a:pt x="2742831" y="306433"/>
                  </a:cubicBezTo>
                  <a:lnTo>
                    <a:pt x="2742831" y="146050"/>
                  </a:lnTo>
                  <a:cubicBezTo>
                    <a:pt x="2742831" y="66040"/>
                    <a:pt x="2676791" y="0"/>
                    <a:pt x="2596781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306433"/>
                  </a:lnTo>
                  <a:cubicBezTo>
                    <a:pt x="0" y="387713"/>
                    <a:pt x="66040" y="452483"/>
                    <a:pt x="146050" y="45248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3" name="Freeform 5">
              <a:extLst>
                <a:ext uri="{FF2B5EF4-FFF2-40B4-BE49-F238E27FC236}">
                  <a16:creationId xmlns:a16="http://schemas.microsoft.com/office/drawing/2014/main" id="{DA83EE2D-1E5B-0C80-C4DC-E1D56235AB1A}"/>
                </a:ext>
              </a:extLst>
            </p:cNvPr>
            <p:cNvSpPr/>
            <p:nvPr/>
          </p:nvSpPr>
          <p:spPr>
            <a:xfrm>
              <a:off x="0" y="0"/>
              <a:ext cx="2807601" cy="521063"/>
            </a:xfrm>
            <a:custGeom>
              <a:avLst/>
              <a:gdLst/>
              <a:ahLst/>
              <a:cxnLst/>
              <a:rect l="l" t="t" r="r" b="b"/>
              <a:pathLst>
                <a:path w="2807601" h="521063">
                  <a:moveTo>
                    <a:pt x="2744101" y="74930"/>
                  </a:moveTo>
                  <a:cubicBezTo>
                    <a:pt x="2716161" y="30480"/>
                    <a:pt x="2666631" y="0"/>
                    <a:pt x="2609481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319133"/>
                  </a:lnTo>
                  <a:cubicBezTo>
                    <a:pt x="0" y="371203"/>
                    <a:pt x="25400" y="416923"/>
                    <a:pt x="63500" y="446133"/>
                  </a:cubicBezTo>
                  <a:cubicBezTo>
                    <a:pt x="91440" y="490583"/>
                    <a:pt x="140970" y="521063"/>
                    <a:pt x="206464" y="521063"/>
                  </a:cubicBezTo>
                  <a:lnTo>
                    <a:pt x="2648851" y="521063"/>
                  </a:lnTo>
                  <a:cubicBezTo>
                    <a:pt x="2736481" y="521063"/>
                    <a:pt x="2807601" y="449943"/>
                    <a:pt x="2807601" y="362313"/>
                  </a:cubicBezTo>
                  <a:lnTo>
                    <a:pt x="2807601" y="201930"/>
                  </a:lnTo>
                  <a:cubicBezTo>
                    <a:pt x="2807601" y="149860"/>
                    <a:pt x="2782201" y="104140"/>
                    <a:pt x="2744101" y="74930"/>
                  </a:cubicBezTo>
                  <a:close/>
                  <a:moveTo>
                    <a:pt x="12700" y="319133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2609481" y="12700"/>
                  </a:lnTo>
                  <a:cubicBezTo>
                    <a:pt x="2689491" y="12700"/>
                    <a:pt x="2755531" y="78740"/>
                    <a:pt x="2755531" y="158750"/>
                  </a:cubicBezTo>
                  <a:lnTo>
                    <a:pt x="2755531" y="319133"/>
                  </a:lnTo>
                  <a:cubicBezTo>
                    <a:pt x="2755531" y="399143"/>
                    <a:pt x="2689491" y="465183"/>
                    <a:pt x="2609481" y="465183"/>
                  </a:cubicBezTo>
                  <a:lnTo>
                    <a:pt x="158750" y="465183"/>
                  </a:lnTo>
                  <a:cubicBezTo>
                    <a:pt x="78740" y="465183"/>
                    <a:pt x="12700" y="400413"/>
                    <a:pt x="12700" y="319133"/>
                  </a:cubicBezTo>
                  <a:close/>
                  <a:moveTo>
                    <a:pt x="2796171" y="362313"/>
                  </a:moveTo>
                  <a:cubicBezTo>
                    <a:pt x="2796171" y="442323"/>
                    <a:pt x="2728861" y="508363"/>
                    <a:pt x="2648851" y="508363"/>
                  </a:cubicBezTo>
                  <a:lnTo>
                    <a:pt x="206464" y="508363"/>
                  </a:lnTo>
                  <a:cubicBezTo>
                    <a:pt x="157480" y="508363"/>
                    <a:pt x="120650" y="491853"/>
                    <a:pt x="93980" y="463913"/>
                  </a:cubicBezTo>
                  <a:cubicBezTo>
                    <a:pt x="114300" y="472803"/>
                    <a:pt x="135890" y="477883"/>
                    <a:pt x="160020" y="477883"/>
                  </a:cubicBezTo>
                  <a:lnTo>
                    <a:pt x="2610751" y="477883"/>
                  </a:lnTo>
                  <a:cubicBezTo>
                    <a:pt x="2698381" y="477883"/>
                    <a:pt x="2769501" y="406763"/>
                    <a:pt x="2769501" y="319133"/>
                  </a:cubicBezTo>
                  <a:lnTo>
                    <a:pt x="2769501" y="158750"/>
                  </a:lnTo>
                  <a:cubicBezTo>
                    <a:pt x="2769501" y="140970"/>
                    <a:pt x="2765691" y="123190"/>
                    <a:pt x="2760611" y="106680"/>
                  </a:cubicBezTo>
                  <a:cubicBezTo>
                    <a:pt x="2782201" y="132080"/>
                    <a:pt x="2796171" y="165100"/>
                    <a:pt x="2796171" y="201930"/>
                  </a:cubicBezTo>
                  <a:lnTo>
                    <a:pt x="2796171" y="362313"/>
                  </a:lnTo>
                  <a:close/>
                </a:path>
              </a:pathLst>
            </a:custGeom>
            <a:solidFill>
              <a:srgbClr val="FFA37C"/>
            </a:solidFill>
          </p:spPr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813E9973-CE34-A6E8-5B5E-2C38D34D9470}"/>
              </a:ext>
            </a:extLst>
          </p:cNvPr>
          <p:cNvSpPr txBox="1"/>
          <p:nvPr/>
        </p:nvSpPr>
        <p:spPr>
          <a:xfrm>
            <a:off x="1611498" y="503629"/>
            <a:ext cx="10368838" cy="1515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514350">
              <a:lnSpc>
                <a:spcPct val="115000"/>
              </a:lnSpc>
            </a:pP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200" dirty="0"/>
              <a:t>Chỉ ra lệnh lặp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tục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200" dirty="0"/>
              <a:t>trong các lệnh sau:</a:t>
            </a:r>
            <a:endParaRPr lang="vi-VN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AEFB2EFD-85E9-0519-6E9B-31DE8EB7C5D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2422" b="97924" l="1361" r="9727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93999" y="3849888"/>
            <a:ext cx="1185385" cy="116522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D9A8F6B4-A899-E37E-0041-3CA0F34B6384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967725" y="3048912"/>
            <a:ext cx="3401103" cy="2303203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8DF9C288-D86E-443A-42F9-6092CFA5B067}"/>
              </a:ext>
            </a:extLst>
          </p:cNvPr>
          <p:cNvGrpSpPr/>
          <p:nvPr/>
        </p:nvGrpSpPr>
        <p:grpSpPr>
          <a:xfrm>
            <a:off x="990600" y="3924302"/>
            <a:ext cx="800129" cy="938455"/>
            <a:chOff x="7788454" y="2162750"/>
            <a:chExt cx="529478" cy="641651"/>
          </a:xfrm>
        </p:grpSpPr>
        <p:grpSp>
          <p:nvGrpSpPr>
            <p:cNvPr id="48" name="Group 2">
              <a:extLst>
                <a:ext uri="{FF2B5EF4-FFF2-40B4-BE49-F238E27FC236}">
                  <a16:creationId xmlns:a16="http://schemas.microsoft.com/office/drawing/2014/main" id="{D70B6612-750C-57DE-19D7-163944F8589A}"/>
                </a:ext>
              </a:extLst>
            </p:cNvPr>
            <p:cNvGrpSpPr/>
            <p:nvPr/>
          </p:nvGrpSpPr>
          <p:grpSpPr>
            <a:xfrm>
              <a:off x="7788454" y="2191842"/>
              <a:ext cx="529478" cy="531289"/>
              <a:chOff x="0" y="0"/>
              <a:chExt cx="6350000" cy="6350000"/>
            </a:xfrm>
          </p:grpSpPr>
          <p:sp>
            <p:nvSpPr>
              <p:cNvPr id="50" name="Freeform 3">
                <a:extLst>
                  <a:ext uri="{FF2B5EF4-FFF2-40B4-BE49-F238E27FC236}">
                    <a16:creationId xmlns:a16="http://schemas.microsoft.com/office/drawing/2014/main" id="{0CC70741-446D-2C57-6D9A-CFC1F2BFB014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0000FF"/>
              </a:solidFill>
            </p:spPr>
          </p:sp>
        </p:grpSp>
        <p:sp>
          <p:nvSpPr>
            <p:cNvPr id="49" name="TextBox 18">
              <a:extLst>
                <a:ext uri="{FF2B5EF4-FFF2-40B4-BE49-F238E27FC236}">
                  <a16:creationId xmlns:a16="http://schemas.microsoft.com/office/drawing/2014/main" id="{780BB4C4-9D3C-9D1E-86F2-2B6AC1772A9E}"/>
                </a:ext>
              </a:extLst>
            </p:cNvPr>
            <p:cNvSpPr txBox="1"/>
            <p:nvPr/>
          </p:nvSpPr>
          <p:spPr>
            <a:xfrm>
              <a:off x="7866225" y="2162750"/>
              <a:ext cx="373935" cy="64165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652"/>
                </a:lnSpc>
              </a:pPr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pic>
        <p:nvPicPr>
          <p:cNvPr id="51" name="Picture 50">
            <a:extLst>
              <a:ext uri="{FF2B5EF4-FFF2-40B4-BE49-F238E27FC236}">
                <a16:creationId xmlns:a16="http://schemas.microsoft.com/office/drawing/2014/main" id="{1A7D4E75-0DDB-858D-921E-2814BE304434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322367" y="2927996"/>
            <a:ext cx="3488633" cy="2520304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3C8A93B6-8D18-18F8-B547-DF426A0F44A4}"/>
              </a:ext>
            </a:extLst>
          </p:cNvPr>
          <p:cNvGrpSpPr/>
          <p:nvPr/>
        </p:nvGrpSpPr>
        <p:grpSpPr>
          <a:xfrm>
            <a:off x="7303022" y="3891359"/>
            <a:ext cx="740182" cy="966381"/>
            <a:chOff x="7788454" y="2176610"/>
            <a:chExt cx="529478" cy="641651"/>
          </a:xfrm>
        </p:grpSpPr>
        <p:grpSp>
          <p:nvGrpSpPr>
            <p:cNvPr id="53" name="Group 2">
              <a:extLst>
                <a:ext uri="{FF2B5EF4-FFF2-40B4-BE49-F238E27FC236}">
                  <a16:creationId xmlns:a16="http://schemas.microsoft.com/office/drawing/2014/main" id="{E6BE4828-2CD3-368C-C6A5-DE47C21A2633}"/>
                </a:ext>
              </a:extLst>
            </p:cNvPr>
            <p:cNvGrpSpPr/>
            <p:nvPr/>
          </p:nvGrpSpPr>
          <p:grpSpPr>
            <a:xfrm>
              <a:off x="7788454" y="2191842"/>
              <a:ext cx="529478" cy="531289"/>
              <a:chOff x="0" y="0"/>
              <a:chExt cx="6350000" cy="6350000"/>
            </a:xfrm>
          </p:grpSpPr>
          <p:sp>
            <p:nvSpPr>
              <p:cNvPr id="55" name="Freeform 3">
                <a:extLst>
                  <a:ext uri="{FF2B5EF4-FFF2-40B4-BE49-F238E27FC236}">
                    <a16:creationId xmlns:a16="http://schemas.microsoft.com/office/drawing/2014/main" id="{5F912625-EC28-E2DB-0469-EE251D9FE656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0000FF"/>
              </a:solidFill>
            </p:spPr>
          </p:sp>
        </p:grpSp>
        <p:sp>
          <p:nvSpPr>
            <p:cNvPr id="54" name="TextBox 18">
              <a:extLst>
                <a:ext uri="{FF2B5EF4-FFF2-40B4-BE49-F238E27FC236}">
                  <a16:creationId xmlns:a16="http://schemas.microsoft.com/office/drawing/2014/main" id="{202E9D09-D345-574E-3A56-A2E92C4D526E}"/>
                </a:ext>
              </a:extLst>
            </p:cNvPr>
            <p:cNvSpPr txBox="1"/>
            <p:nvPr/>
          </p:nvSpPr>
          <p:spPr>
            <a:xfrm>
              <a:off x="7866225" y="2176610"/>
              <a:ext cx="373935" cy="64165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652"/>
                </a:lnSpc>
              </a:pPr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pic>
        <p:nvPicPr>
          <p:cNvPr id="56" name="Picture 55">
            <a:extLst>
              <a:ext uri="{FF2B5EF4-FFF2-40B4-BE49-F238E27FC236}">
                <a16:creationId xmlns:a16="http://schemas.microsoft.com/office/drawing/2014/main" id="{8F42B9F2-C3ED-1FE1-4C5E-668272F8FBF2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010600" y="5958256"/>
            <a:ext cx="3358228" cy="2366024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8F936FAC-D57B-3E63-B114-C7BFB197BD70}"/>
              </a:ext>
            </a:extLst>
          </p:cNvPr>
          <p:cNvGrpSpPr/>
          <p:nvPr/>
        </p:nvGrpSpPr>
        <p:grpSpPr>
          <a:xfrm>
            <a:off x="1073636" y="6546622"/>
            <a:ext cx="734349" cy="745023"/>
            <a:chOff x="7788454" y="2181669"/>
            <a:chExt cx="529478" cy="541462"/>
          </a:xfrm>
        </p:grpSpPr>
        <p:grpSp>
          <p:nvGrpSpPr>
            <p:cNvPr id="58" name="Group 2">
              <a:extLst>
                <a:ext uri="{FF2B5EF4-FFF2-40B4-BE49-F238E27FC236}">
                  <a16:creationId xmlns:a16="http://schemas.microsoft.com/office/drawing/2014/main" id="{E03FE886-A7BE-2FD8-8F3A-EA83A425BB9C}"/>
                </a:ext>
              </a:extLst>
            </p:cNvPr>
            <p:cNvGrpSpPr/>
            <p:nvPr/>
          </p:nvGrpSpPr>
          <p:grpSpPr>
            <a:xfrm>
              <a:off x="7788454" y="2191842"/>
              <a:ext cx="529478" cy="531289"/>
              <a:chOff x="0" y="0"/>
              <a:chExt cx="6350000" cy="6350000"/>
            </a:xfrm>
          </p:grpSpPr>
          <p:sp>
            <p:nvSpPr>
              <p:cNvPr id="60" name="Freeform 3">
                <a:extLst>
                  <a:ext uri="{FF2B5EF4-FFF2-40B4-BE49-F238E27FC236}">
                    <a16:creationId xmlns:a16="http://schemas.microsoft.com/office/drawing/2014/main" id="{37E30547-4360-5CB4-1388-D7AF6168CBD3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0000FF"/>
              </a:solidFill>
            </p:spPr>
          </p:sp>
        </p:grpSp>
        <p:sp>
          <p:nvSpPr>
            <p:cNvPr id="59" name="TextBox 18">
              <a:extLst>
                <a:ext uri="{FF2B5EF4-FFF2-40B4-BE49-F238E27FC236}">
                  <a16:creationId xmlns:a16="http://schemas.microsoft.com/office/drawing/2014/main" id="{F08D50F7-23E0-C03E-F5FB-155A71085158}"/>
                </a:ext>
              </a:extLst>
            </p:cNvPr>
            <p:cNvSpPr txBox="1"/>
            <p:nvPr/>
          </p:nvSpPr>
          <p:spPr>
            <a:xfrm>
              <a:off x="7866225" y="2181669"/>
              <a:ext cx="373935" cy="46633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652"/>
                </a:lnSpc>
              </a:pPr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6FCA05B6-B529-56B7-6C79-F85FAD3E1B83}"/>
              </a:ext>
            </a:extLst>
          </p:cNvPr>
          <p:cNvGrpSpPr/>
          <p:nvPr/>
        </p:nvGrpSpPr>
        <p:grpSpPr>
          <a:xfrm>
            <a:off x="7286070" y="6506254"/>
            <a:ext cx="747210" cy="814897"/>
            <a:chOff x="7788454" y="2151423"/>
            <a:chExt cx="529478" cy="641651"/>
          </a:xfrm>
        </p:grpSpPr>
        <p:grpSp>
          <p:nvGrpSpPr>
            <p:cNvPr id="62" name="Group 2">
              <a:extLst>
                <a:ext uri="{FF2B5EF4-FFF2-40B4-BE49-F238E27FC236}">
                  <a16:creationId xmlns:a16="http://schemas.microsoft.com/office/drawing/2014/main" id="{3644A415-4947-A1F3-F1E9-A5F8A1ECD98B}"/>
                </a:ext>
              </a:extLst>
            </p:cNvPr>
            <p:cNvGrpSpPr/>
            <p:nvPr/>
          </p:nvGrpSpPr>
          <p:grpSpPr>
            <a:xfrm>
              <a:off x="7788454" y="2191842"/>
              <a:ext cx="529478" cy="531289"/>
              <a:chOff x="0" y="0"/>
              <a:chExt cx="6350000" cy="6350000"/>
            </a:xfrm>
          </p:grpSpPr>
          <p:sp>
            <p:nvSpPr>
              <p:cNvPr id="64" name="Freeform 3">
                <a:extLst>
                  <a:ext uri="{FF2B5EF4-FFF2-40B4-BE49-F238E27FC236}">
                    <a16:creationId xmlns:a16="http://schemas.microsoft.com/office/drawing/2014/main" id="{9A285543-AF88-0EDC-43C5-8C9831B7F4F3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0000FF"/>
              </a:solidFill>
            </p:spPr>
          </p:sp>
        </p:grpSp>
        <p:sp>
          <p:nvSpPr>
            <p:cNvPr id="63" name="TextBox 18">
              <a:extLst>
                <a:ext uri="{FF2B5EF4-FFF2-40B4-BE49-F238E27FC236}">
                  <a16:creationId xmlns:a16="http://schemas.microsoft.com/office/drawing/2014/main" id="{CD9C464B-1BE8-F3C5-76F0-017EB2E8F83D}"/>
                </a:ext>
              </a:extLst>
            </p:cNvPr>
            <p:cNvSpPr txBox="1"/>
            <p:nvPr/>
          </p:nvSpPr>
          <p:spPr>
            <a:xfrm>
              <a:off x="7866225" y="2151423"/>
              <a:ext cx="373935" cy="64165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652"/>
                </a:lnSpc>
              </a:pPr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</p:grpSp>
      <p:pic>
        <p:nvPicPr>
          <p:cNvPr id="65" name="Picture 64">
            <a:extLst>
              <a:ext uri="{FF2B5EF4-FFF2-40B4-BE49-F238E27FC236}">
                <a16:creationId xmlns:a16="http://schemas.microsoft.com/office/drawing/2014/main" id="{638D9B08-22EA-DB37-6D82-A9F7FFEBB318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354916" y="5953110"/>
            <a:ext cx="4294284" cy="248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820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7284E-6 L -0.00052 -0.1444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72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480260">
            <a:off x="-2451216" y="8464331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2" y="0"/>
                </a:lnTo>
                <a:lnTo>
                  <a:pt x="24395032" y="9453075"/>
                </a:lnTo>
                <a:lnTo>
                  <a:pt x="0" y="945307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568070" y="411979"/>
            <a:ext cx="2252701" cy="2148514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2" y="0"/>
                </a:lnTo>
                <a:lnTo>
                  <a:pt x="2252702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5387195" y="1854935"/>
            <a:ext cx="1209168" cy="830799"/>
          </a:xfrm>
          <a:custGeom>
            <a:avLst/>
            <a:gdLst/>
            <a:ahLst/>
            <a:cxnLst/>
            <a:rect l="l" t="t" r="r" b="b"/>
            <a:pathLst>
              <a:path w="1209168" h="830799">
                <a:moveTo>
                  <a:pt x="0" y="0"/>
                </a:moveTo>
                <a:lnTo>
                  <a:pt x="1209168" y="0"/>
                </a:lnTo>
                <a:lnTo>
                  <a:pt x="1209168" y="830799"/>
                </a:lnTo>
                <a:lnTo>
                  <a:pt x="0" y="83079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2646998" y="8823150"/>
            <a:ext cx="1069002" cy="1182073"/>
          </a:xfrm>
          <a:custGeom>
            <a:avLst/>
            <a:gdLst/>
            <a:ahLst/>
            <a:cxnLst/>
            <a:rect l="l" t="t" r="r" b="b"/>
            <a:pathLst>
              <a:path w="1223088" h="1493848">
                <a:moveTo>
                  <a:pt x="0" y="0"/>
                </a:moveTo>
                <a:lnTo>
                  <a:pt x="1223088" y="0"/>
                </a:lnTo>
                <a:lnTo>
                  <a:pt x="1223088" y="1493848"/>
                </a:lnTo>
                <a:lnTo>
                  <a:pt x="0" y="149384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8719539" y="411979"/>
            <a:ext cx="846931" cy="643667"/>
          </a:xfrm>
          <a:custGeom>
            <a:avLst/>
            <a:gdLst/>
            <a:ahLst/>
            <a:cxnLst/>
            <a:rect l="l" t="t" r="r" b="b"/>
            <a:pathLst>
              <a:path w="846931" h="643667">
                <a:moveTo>
                  <a:pt x="0" y="0"/>
                </a:moveTo>
                <a:lnTo>
                  <a:pt x="846931" y="0"/>
                </a:lnTo>
                <a:lnTo>
                  <a:pt x="846931" y="643667"/>
                </a:lnTo>
                <a:lnTo>
                  <a:pt x="0" y="64366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2695047" y="8829032"/>
            <a:ext cx="1149348" cy="1182073"/>
          </a:xfrm>
          <a:custGeom>
            <a:avLst/>
            <a:gdLst/>
            <a:ahLst/>
            <a:cxnLst/>
            <a:rect l="l" t="t" r="r" b="b"/>
            <a:pathLst>
              <a:path w="1373718" h="1493848">
                <a:moveTo>
                  <a:pt x="0" y="0"/>
                </a:moveTo>
                <a:lnTo>
                  <a:pt x="1373718" y="0"/>
                </a:lnTo>
                <a:lnTo>
                  <a:pt x="1373718" y="1493848"/>
                </a:lnTo>
                <a:lnTo>
                  <a:pt x="0" y="149384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7709083" y="8627441"/>
            <a:ext cx="1149348" cy="1225759"/>
          </a:xfrm>
          <a:custGeom>
            <a:avLst/>
            <a:gdLst/>
            <a:ahLst/>
            <a:cxnLst/>
            <a:rect l="l" t="t" r="r" b="b"/>
            <a:pathLst>
              <a:path w="1454729" h="1398965">
                <a:moveTo>
                  <a:pt x="0" y="0"/>
                </a:moveTo>
                <a:lnTo>
                  <a:pt x="1454730" y="0"/>
                </a:lnTo>
                <a:lnTo>
                  <a:pt x="1454730" y="1398964"/>
                </a:lnTo>
                <a:lnTo>
                  <a:pt x="0" y="139896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5C854737-D9D1-5C2F-9CCF-E44CEBCE577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1127" y="6524216"/>
            <a:ext cx="3015287" cy="278890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51F5B03-10AD-FCC3-8CC0-B7A38DB2056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5406" y="6335969"/>
            <a:ext cx="3155319" cy="2213576"/>
          </a:xfrm>
          <a:prstGeom prst="rect">
            <a:avLst/>
          </a:prstGeom>
        </p:spPr>
      </p:pic>
      <p:sp>
        <p:nvSpPr>
          <p:cNvPr id="34" name="Rectangle: Folded Corner 33">
            <a:extLst>
              <a:ext uri="{FF2B5EF4-FFF2-40B4-BE49-F238E27FC236}">
                <a16:creationId xmlns:a16="http://schemas.microsoft.com/office/drawing/2014/main" id="{D80BC051-453A-8F83-B3B8-9F38F8396929}"/>
              </a:ext>
            </a:extLst>
          </p:cNvPr>
          <p:cNvSpPr/>
          <p:nvPr/>
        </p:nvSpPr>
        <p:spPr>
          <a:xfrm>
            <a:off x="14241042" y="6622951"/>
            <a:ext cx="2493905" cy="148277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r>
              <a:rPr lang="en-US" sz="2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</a:t>
            </a:r>
            <a:r>
              <a:rPr lang="en-US" sz="28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sz="2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dành</a:t>
            </a:r>
            <a:r>
              <a:rPr lang="en-US" sz="2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2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endParaRPr lang="en-US" sz="28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D513BA5-FA07-BD4F-54FC-D65AF061AE43}"/>
              </a:ext>
            </a:extLst>
          </p:cNvPr>
          <p:cNvGrpSpPr/>
          <p:nvPr/>
        </p:nvGrpSpPr>
        <p:grpSpPr>
          <a:xfrm>
            <a:off x="9494509" y="6132542"/>
            <a:ext cx="3252506" cy="2958850"/>
            <a:chOff x="103065" y="4357445"/>
            <a:chExt cx="2196554" cy="2434393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008638E-5539-279B-EB3C-1734EC090F4C}"/>
                </a:ext>
              </a:extLst>
            </p:cNvPr>
            <p:cNvSpPr/>
            <p:nvPr/>
          </p:nvSpPr>
          <p:spPr>
            <a:xfrm rot="5600923">
              <a:off x="108248" y="5710967"/>
              <a:ext cx="1852175" cy="309568"/>
            </a:xfrm>
            <a:prstGeom prst="rect">
              <a:avLst/>
            </a:prstGeom>
            <a:blipFill>
              <a:blip r:embed="rId15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>
                <a:defRPr/>
              </a:pPr>
              <a:endParaRPr lang="en-US" sz="1013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7" name="Arrow: Pentagon 36">
              <a:hlinkClick r:id="rId16" action="ppaction://hlinksldjump"/>
              <a:extLst>
                <a:ext uri="{FF2B5EF4-FFF2-40B4-BE49-F238E27FC236}">
                  <a16:creationId xmlns:a16="http://schemas.microsoft.com/office/drawing/2014/main" id="{169B2D69-7C5D-306C-88E8-3DC7A667CC9A}"/>
                </a:ext>
              </a:extLst>
            </p:cNvPr>
            <p:cNvSpPr/>
            <p:nvPr/>
          </p:nvSpPr>
          <p:spPr>
            <a:xfrm rot="586976" flipH="1">
              <a:off x="103065" y="5107168"/>
              <a:ext cx="1981705" cy="607100"/>
            </a:xfrm>
            <a:prstGeom prst="homePlate">
              <a:avLst/>
            </a:prstGeom>
            <a:blipFill>
              <a:blip r:embed="rId15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>
                <a:defRPr/>
              </a:pPr>
              <a:r>
                <a:rPr lang="en-US" sz="1575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COME BACK</a:t>
              </a:r>
            </a:p>
          </p:txBody>
        </p:sp>
        <p:sp>
          <p:nvSpPr>
            <p:cNvPr id="38" name="Flowchart: Summing Junction 37">
              <a:extLst>
                <a:ext uri="{FF2B5EF4-FFF2-40B4-BE49-F238E27FC236}">
                  <a16:creationId xmlns:a16="http://schemas.microsoft.com/office/drawing/2014/main" id="{8958BADD-B873-EF27-7A7D-D48D499BBF8D}"/>
                </a:ext>
              </a:extLst>
            </p:cNvPr>
            <p:cNvSpPr/>
            <p:nvPr/>
          </p:nvSpPr>
          <p:spPr>
            <a:xfrm>
              <a:off x="985523" y="5107997"/>
              <a:ext cx="125928" cy="133028"/>
            </a:xfrm>
            <a:prstGeom prst="flowChartSummingJunction">
              <a:avLst/>
            </a:prstGeom>
            <a:gradFill flip="none" rotWithShape="1">
              <a:gsLst>
                <a:gs pos="0">
                  <a:schemeClr val="bg1">
                    <a:lumMod val="65000"/>
                    <a:tint val="66000"/>
                    <a:satMod val="160000"/>
                  </a:schemeClr>
                </a:gs>
                <a:gs pos="50000">
                  <a:schemeClr val="bg1">
                    <a:lumMod val="65000"/>
                    <a:tint val="44500"/>
                    <a:satMod val="160000"/>
                  </a:schemeClr>
                </a:gs>
                <a:gs pos="100000">
                  <a:schemeClr val="bg1">
                    <a:lumMod val="65000"/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>
                <a:defRPr/>
              </a:pPr>
              <a:endParaRPr lang="en-US" sz="1013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813D1673-7A03-8DEB-61B9-76846AC0E4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573" y="4357445"/>
              <a:ext cx="779877" cy="770519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0C3A3E94-F08E-C487-EDA0-281873BCE0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17309" y="4609689"/>
              <a:ext cx="882310" cy="845253"/>
            </a:xfrm>
            <a:prstGeom prst="rect">
              <a:avLst/>
            </a:prstGeom>
          </p:spPr>
        </p:pic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D8F5A8A0-54D2-67A3-9CCC-35C148298F7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3281" y="6356722"/>
            <a:ext cx="758423" cy="70082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AF467F5B-9E26-4FC2-0159-507EC24758B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5894" y="6879672"/>
            <a:ext cx="1093881" cy="1904412"/>
          </a:xfrm>
          <a:prstGeom prst="rect">
            <a:avLst/>
          </a:prstGeom>
        </p:spPr>
      </p:pic>
      <p:grpSp>
        <p:nvGrpSpPr>
          <p:cNvPr id="43" name="Group 10">
            <a:extLst>
              <a:ext uri="{FF2B5EF4-FFF2-40B4-BE49-F238E27FC236}">
                <a16:creationId xmlns:a16="http://schemas.microsoft.com/office/drawing/2014/main" id="{2DAE97C0-E4B7-1820-F790-984209BAB35B}"/>
              </a:ext>
            </a:extLst>
          </p:cNvPr>
          <p:cNvGrpSpPr/>
          <p:nvPr/>
        </p:nvGrpSpPr>
        <p:grpSpPr>
          <a:xfrm>
            <a:off x="331574" y="567724"/>
            <a:ext cx="10860476" cy="2599810"/>
            <a:chOff x="0" y="0"/>
            <a:chExt cx="2807601" cy="529036"/>
          </a:xfrm>
        </p:grpSpPr>
        <p:sp>
          <p:nvSpPr>
            <p:cNvPr id="44" name="Freeform 11">
              <a:extLst>
                <a:ext uri="{FF2B5EF4-FFF2-40B4-BE49-F238E27FC236}">
                  <a16:creationId xmlns:a16="http://schemas.microsoft.com/office/drawing/2014/main" id="{51BFA69E-E1C7-E0D1-AE53-1B2641FCFF0C}"/>
                </a:ext>
              </a:extLst>
            </p:cNvPr>
            <p:cNvSpPr/>
            <p:nvPr/>
          </p:nvSpPr>
          <p:spPr>
            <a:xfrm>
              <a:off x="92710" y="106680"/>
              <a:ext cx="2703461" cy="409656"/>
            </a:xfrm>
            <a:custGeom>
              <a:avLst/>
              <a:gdLst/>
              <a:ahLst/>
              <a:cxnLst/>
              <a:rect l="l" t="t" r="r" b="b"/>
              <a:pathLst>
                <a:path w="2703461" h="409656">
                  <a:moveTo>
                    <a:pt x="2676791" y="220426"/>
                  </a:moveTo>
                  <a:cubicBezTo>
                    <a:pt x="2676791" y="308056"/>
                    <a:pt x="2600591" y="379176"/>
                    <a:pt x="2519311" y="379176"/>
                  </a:cubicBezTo>
                  <a:lnTo>
                    <a:pt x="66040" y="379176"/>
                  </a:lnTo>
                  <a:cubicBezTo>
                    <a:pt x="43180" y="379176"/>
                    <a:pt x="20320" y="374096"/>
                    <a:pt x="0" y="365206"/>
                  </a:cubicBezTo>
                  <a:cubicBezTo>
                    <a:pt x="26670" y="393146"/>
                    <a:pt x="63500" y="409656"/>
                    <a:pt x="111358" y="409656"/>
                  </a:cubicBezTo>
                  <a:lnTo>
                    <a:pt x="2557411" y="409656"/>
                  </a:lnTo>
                  <a:cubicBezTo>
                    <a:pt x="2637421" y="409656"/>
                    <a:pt x="2703461" y="343616"/>
                    <a:pt x="2703461" y="263606"/>
                  </a:cubicBezTo>
                  <a:lnTo>
                    <a:pt x="2703461" y="95250"/>
                  </a:lnTo>
                  <a:cubicBezTo>
                    <a:pt x="2703461" y="58420"/>
                    <a:pt x="2689491" y="25400"/>
                    <a:pt x="2667901" y="0"/>
                  </a:cubicBezTo>
                  <a:cubicBezTo>
                    <a:pt x="2674251" y="16510"/>
                    <a:pt x="2676791" y="34290"/>
                    <a:pt x="2676791" y="52070"/>
                  </a:cubicBezTo>
                  <a:lnTo>
                    <a:pt x="2676791" y="220426"/>
                  </a:lnTo>
                  <a:close/>
                </a:path>
              </a:pathLst>
            </a:custGeom>
            <a:solidFill>
              <a:srgbClr val="00B0F0"/>
            </a:solidFill>
          </p:spPr>
        </p:sp>
        <p:sp>
          <p:nvSpPr>
            <p:cNvPr id="45" name="Freeform 12">
              <a:extLst>
                <a:ext uri="{FF2B5EF4-FFF2-40B4-BE49-F238E27FC236}">
                  <a16:creationId xmlns:a16="http://schemas.microsoft.com/office/drawing/2014/main" id="{3B6F8B52-5B08-1034-514D-C5FBDDE66CAE}"/>
                </a:ext>
              </a:extLst>
            </p:cNvPr>
            <p:cNvSpPr/>
            <p:nvPr/>
          </p:nvSpPr>
          <p:spPr>
            <a:xfrm>
              <a:off x="12700" y="12700"/>
              <a:ext cx="2742831" cy="460456"/>
            </a:xfrm>
            <a:custGeom>
              <a:avLst/>
              <a:gdLst/>
              <a:ahLst/>
              <a:cxnLst/>
              <a:rect l="l" t="t" r="r" b="b"/>
              <a:pathLst>
                <a:path w="2742831" h="460456">
                  <a:moveTo>
                    <a:pt x="146050" y="460456"/>
                  </a:moveTo>
                  <a:lnTo>
                    <a:pt x="2596781" y="460456"/>
                  </a:lnTo>
                  <a:cubicBezTo>
                    <a:pt x="2676791" y="460456"/>
                    <a:pt x="2742831" y="394416"/>
                    <a:pt x="2742831" y="314406"/>
                  </a:cubicBezTo>
                  <a:lnTo>
                    <a:pt x="2742831" y="146050"/>
                  </a:lnTo>
                  <a:cubicBezTo>
                    <a:pt x="2742831" y="66040"/>
                    <a:pt x="2676791" y="0"/>
                    <a:pt x="2596781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314406"/>
                  </a:lnTo>
                  <a:cubicBezTo>
                    <a:pt x="0" y="395686"/>
                    <a:pt x="66040" y="460456"/>
                    <a:pt x="146050" y="4604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6" name="Freeform 13">
              <a:extLst>
                <a:ext uri="{FF2B5EF4-FFF2-40B4-BE49-F238E27FC236}">
                  <a16:creationId xmlns:a16="http://schemas.microsoft.com/office/drawing/2014/main" id="{E43BCD10-117B-FC0E-E7F6-C184C0389196}"/>
                </a:ext>
              </a:extLst>
            </p:cNvPr>
            <p:cNvSpPr/>
            <p:nvPr/>
          </p:nvSpPr>
          <p:spPr>
            <a:xfrm>
              <a:off x="0" y="0"/>
              <a:ext cx="2807601" cy="529036"/>
            </a:xfrm>
            <a:custGeom>
              <a:avLst/>
              <a:gdLst/>
              <a:ahLst/>
              <a:cxnLst/>
              <a:rect l="l" t="t" r="r" b="b"/>
              <a:pathLst>
                <a:path w="2807601" h="529036">
                  <a:moveTo>
                    <a:pt x="2744101" y="74930"/>
                  </a:moveTo>
                  <a:cubicBezTo>
                    <a:pt x="2716161" y="30480"/>
                    <a:pt x="2666631" y="0"/>
                    <a:pt x="2609481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327106"/>
                  </a:lnTo>
                  <a:cubicBezTo>
                    <a:pt x="0" y="379176"/>
                    <a:pt x="25400" y="424896"/>
                    <a:pt x="63500" y="454106"/>
                  </a:cubicBezTo>
                  <a:cubicBezTo>
                    <a:pt x="91440" y="498556"/>
                    <a:pt x="140970" y="529036"/>
                    <a:pt x="206464" y="529036"/>
                  </a:cubicBezTo>
                  <a:lnTo>
                    <a:pt x="2648851" y="529036"/>
                  </a:lnTo>
                  <a:cubicBezTo>
                    <a:pt x="2736481" y="529036"/>
                    <a:pt x="2807601" y="457916"/>
                    <a:pt x="2807601" y="370286"/>
                  </a:cubicBezTo>
                  <a:lnTo>
                    <a:pt x="2807601" y="201930"/>
                  </a:lnTo>
                  <a:cubicBezTo>
                    <a:pt x="2807601" y="149860"/>
                    <a:pt x="2782201" y="104140"/>
                    <a:pt x="2744101" y="74930"/>
                  </a:cubicBezTo>
                  <a:close/>
                  <a:moveTo>
                    <a:pt x="12700" y="327106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2609481" y="12700"/>
                  </a:lnTo>
                  <a:cubicBezTo>
                    <a:pt x="2689491" y="12700"/>
                    <a:pt x="2755531" y="78740"/>
                    <a:pt x="2755531" y="158750"/>
                  </a:cubicBezTo>
                  <a:lnTo>
                    <a:pt x="2755531" y="327106"/>
                  </a:lnTo>
                  <a:cubicBezTo>
                    <a:pt x="2755531" y="407116"/>
                    <a:pt x="2689491" y="473156"/>
                    <a:pt x="2609481" y="473156"/>
                  </a:cubicBezTo>
                  <a:lnTo>
                    <a:pt x="158750" y="473156"/>
                  </a:lnTo>
                  <a:cubicBezTo>
                    <a:pt x="78740" y="473156"/>
                    <a:pt x="12700" y="408386"/>
                    <a:pt x="12700" y="327106"/>
                  </a:cubicBezTo>
                  <a:close/>
                  <a:moveTo>
                    <a:pt x="2796171" y="370286"/>
                  </a:moveTo>
                  <a:cubicBezTo>
                    <a:pt x="2796171" y="450296"/>
                    <a:pt x="2728861" y="516336"/>
                    <a:pt x="2648851" y="516336"/>
                  </a:cubicBezTo>
                  <a:lnTo>
                    <a:pt x="206464" y="516336"/>
                  </a:lnTo>
                  <a:cubicBezTo>
                    <a:pt x="157480" y="516336"/>
                    <a:pt x="120650" y="499826"/>
                    <a:pt x="93980" y="471886"/>
                  </a:cubicBezTo>
                  <a:cubicBezTo>
                    <a:pt x="114300" y="480776"/>
                    <a:pt x="135890" y="485856"/>
                    <a:pt x="160020" y="485856"/>
                  </a:cubicBezTo>
                  <a:lnTo>
                    <a:pt x="2610751" y="485856"/>
                  </a:lnTo>
                  <a:cubicBezTo>
                    <a:pt x="2698381" y="485856"/>
                    <a:pt x="2769501" y="414736"/>
                    <a:pt x="2769501" y="327106"/>
                  </a:cubicBezTo>
                  <a:lnTo>
                    <a:pt x="2769501" y="158750"/>
                  </a:lnTo>
                  <a:cubicBezTo>
                    <a:pt x="2769501" y="140970"/>
                    <a:pt x="2765691" y="123190"/>
                    <a:pt x="2760611" y="106680"/>
                  </a:cubicBezTo>
                  <a:cubicBezTo>
                    <a:pt x="2782201" y="132080"/>
                    <a:pt x="2796171" y="165100"/>
                    <a:pt x="2796171" y="201930"/>
                  </a:cubicBezTo>
                  <a:lnTo>
                    <a:pt x="2796171" y="370286"/>
                  </a:lnTo>
                  <a:close/>
                </a:path>
              </a:pathLst>
            </a:custGeom>
            <a:solidFill>
              <a:srgbClr val="00B0F0"/>
            </a:solidFill>
          </p:spPr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A397BF2D-8EEC-F89B-A03F-7A3A1FF1BA6E}"/>
              </a:ext>
            </a:extLst>
          </p:cNvPr>
          <p:cNvSpPr txBox="1"/>
          <p:nvPr/>
        </p:nvSpPr>
        <p:spPr>
          <a:xfrm>
            <a:off x="600537" y="701717"/>
            <a:ext cx="10143663" cy="21557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514350">
              <a:lnSpc>
                <a:spcPct val="115000"/>
              </a:lnSpc>
            </a:pP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/>
              <a:t>Quan sát chương trình trong hình bên và cho biết chương trình đó thực hiện việc gì? Khi nào thì dừng lại?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B326EE-38A1-F017-2C8E-E970DD9CE08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792204" y="426700"/>
            <a:ext cx="5529403" cy="313642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4D93191-53E9-C5D7-72C7-C33AA2D39D5E}"/>
              </a:ext>
            </a:extLst>
          </p:cNvPr>
          <p:cNvGrpSpPr/>
          <p:nvPr/>
        </p:nvGrpSpPr>
        <p:grpSpPr>
          <a:xfrm>
            <a:off x="964126" y="4577746"/>
            <a:ext cx="7829367" cy="3239622"/>
            <a:chOff x="964126" y="4577746"/>
            <a:chExt cx="7829367" cy="3239622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47D70273-B368-C895-39A9-A9335A29ED1C}"/>
                </a:ext>
              </a:extLst>
            </p:cNvPr>
            <p:cNvGrpSpPr/>
            <p:nvPr/>
          </p:nvGrpSpPr>
          <p:grpSpPr>
            <a:xfrm>
              <a:off x="964126" y="4577746"/>
              <a:ext cx="7829367" cy="3239622"/>
              <a:chOff x="1038906" y="8314136"/>
              <a:chExt cx="5862670" cy="2705736"/>
            </a:xfrm>
          </p:grpSpPr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46825352-08D0-1E52-41F2-49AC079F056B}"/>
                  </a:ext>
                </a:extLst>
              </p:cNvPr>
              <p:cNvGrpSpPr/>
              <p:nvPr/>
            </p:nvGrpSpPr>
            <p:grpSpPr>
              <a:xfrm>
                <a:off x="1377468" y="8314136"/>
                <a:ext cx="5524108" cy="2705735"/>
                <a:chOff x="0" y="-28575"/>
                <a:chExt cx="1964128" cy="1146447"/>
              </a:xfrm>
            </p:grpSpPr>
            <p:sp>
              <p:nvSpPr>
                <p:cNvPr id="56" name="Freeform 41">
                  <a:extLst>
                    <a:ext uri="{FF2B5EF4-FFF2-40B4-BE49-F238E27FC236}">
                      <a16:creationId xmlns:a16="http://schemas.microsoft.com/office/drawing/2014/main" id="{9ABAE5B3-3BAF-9BE0-8E89-D184A446F05D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964128" cy="1117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0622" h="280188">
                      <a:moveTo>
                        <a:pt x="0" y="0"/>
                      </a:moveTo>
                      <a:lnTo>
                        <a:pt x="1790622" y="0"/>
                      </a:lnTo>
                      <a:lnTo>
                        <a:pt x="1790622" y="280188"/>
                      </a:lnTo>
                      <a:lnTo>
                        <a:pt x="0" y="280188"/>
                      </a:lnTo>
                      <a:close/>
                    </a:path>
                  </a:pathLst>
                </a:custGeom>
                <a:solidFill>
                  <a:srgbClr val="EBC8C7"/>
                </a:solidFill>
              </p:spPr>
            </p:sp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F6D39579-31EC-F8EA-86B7-5DF4583F1811}"/>
                    </a:ext>
                  </a:extLst>
                </p:cNvPr>
                <p:cNvSpPr txBox="1"/>
                <p:nvPr/>
              </p:nvSpPr>
              <p:spPr>
                <a:xfrm>
                  <a:off x="0" y="-28575"/>
                  <a:ext cx="1790622" cy="308763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520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E0EBF6C2-211D-A4A7-9061-324F2C04788F}"/>
                  </a:ext>
                </a:extLst>
              </p:cNvPr>
              <p:cNvGrpSpPr/>
              <p:nvPr/>
            </p:nvGrpSpPr>
            <p:grpSpPr>
              <a:xfrm>
                <a:off x="1038906" y="8314803"/>
                <a:ext cx="941687" cy="2705069"/>
                <a:chOff x="0" y="-28575"/>
                <a:chExt cx="334822" cy="1146164"/>
              </a:xfrm>
            </p:grpSpPr>
            <p:sp>
              <p:nvSpPr>
                <p:cNvPr id="54" name="Freeform 44">
                  <a:extLst>
                    <a:ext uri="{FF2B5EF4-FFF2-40B4-BE49-F238E27FC236}">
                      <a16:creationId xmlns:a16="http://schemas.microsoft.com/office/drawing/2014/main" id="{80B1F51D-1576-0B0F-A580-F20A02F5F174}"/>
                    </a:ext>
                  </a:extLst>
                </p:cNvPr>
                <p:cNvSpPr/>
                <p:nvPr/>
              </p:nvSpPr>
              <p:spPr>
                <a:xfrm>
                  <a:off x="0" y="-205"/>
                  <a:ext cx="334822" cy="11177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687" h="281668">
                      <a:moveTo>
                        <a:pt x="0" y="0"/>
                      </a:moveTo>
                      <a:lnTo>
                        <a:pt x="257687" y="0"/>
                      </a:lnTo>
                      <a:lnTo>
                        <a:pt x="257687" y="281668"/>
                      </a:lnTo>
                      <a:lnTo>
                        <a:pt x="0" y="281668"/>
                      </a:lnTo>
                      <a:close/>
                    </a:path>
                  </a:pathLst>
                </a:custGeom>
                <a:solidFill>
                  <a:srgbClr val="DD3133"/>
                </a:solidFill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46DF6B5D-068D-82FF-6FA2-9C8EE7153432}"/>
                    </a:ext>
                  </a:extLst>
                </p:cNvPr>
                <p:cNvSpPr txBox="1"/>
                <p:nvPr/>
              </p:nvSpPr>
              <p:spPr>
                <a:xfrm>
                  <a:off x="0" y="-28575"/>
                  <a:ext cx="257687" cy="310243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520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FFAE57AD-3B9A-A77B-652A-FE225F8143AC}"/>
                  </a:ext>
                </a:extLst>
              </p:cNvPr>
              <p:cNvSpPr txBox="1"/>
              <p:nvPr/>
            </p:nvSpPr>
            <p:spPr>
              <a:xfrm>
                <a:off x="1093174" y="9075433"/>
                <a:ext cx="894124" cy="113741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5599"/>
                  </a:lnSpc>
                </a:pPr>
                <a:r>
                  <a:rPr lang="en-US" sz="4000" b="1" dirty="0" err="1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Đáp</a:t>
                </a:r>
                <a:r>
                  <a:rPr lang="en-US" sz="4000" b="1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án</a:t>
                </a:r>
                <a:endParaRPr lang="en-US" sz="40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F31CEA0-5E57-0F32-D1D3-93C8708FE377}"/>
                </a:ext>
              </a:extLst>
            </p:cNvPr>
            <p:cNvSpPr txBox="1"/>
            <p:nvPr/>
          </p:nvSpPr>
          <p:spPr>
            <a:xfrm>
              <a:off x="2575238" y="4767456"/>
              <a:ext cx="5778655" cy="29790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Chương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trình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việc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phát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âm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thanh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dace celebrate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liên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tục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dừng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3.20988E-6 L 0.0046 -0.121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" y="-60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378</TotalTime>
  <Words>481</Words>
  <Application>Microsoft Office PowerPoint</Application>
  <PresentationFormat>Custom</PresentationFormat>
  <Paragraphs>58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Tahoma</vt:lpstr>
      <vt:lpstr>Arial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Green Cute Playful Group Project Presentation</dc:title>
  <cp:lastModifiedBy>Admin</cp:lastModifiedBy>
  <cp:revision>29</cp:revision>
  <dcterms:created xsi:type="dcterms:W3CDTF">2006-08-16T00:00:00Z</dcterms:created>
  <dcterms:modified xsi:type="dcterms:W3CDTF">2024-06-04T10:24:33Z</dcterms:modified>
  <dc:identifier>DAGFMJeesk0</dc:identifier>
</cp:coreProperties>
</file>