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62" r:id="rId4"/>
    <p:sldId id="267" r:id="rId5"/>
    <p:sldId id="268" r:id="rId6"/>
    <p:sldId id="269" r:id="rId7"/>
    <p:sldId id="270" r:id="rId8"/>
    <p:sldId id="271" r:id="rId9"/>
    <p:sldId id="264" r:id="rId10"/>
    <p:sldId id="265" r:id="rId11"/>
    <p:sldId id="263" r:id="rId12"/>
    <p:sldId id="257" r:id="rId13"/>
    <p:sldId id="266" r:id="rId14"/>
  </p:sldIdLst>
  <p:sldSz cx="18288000" cy="10287000"/>
  <p:notesSz cx="6858000" cy="9144000"/>
  <p:embeddedFontLst>
    <p:embeddedFont>
      <p:font typeface="Atma Bold" panose="020B0604020202020204" charset="0"/>
      <p:regular r:id="rId15"/>
    </p:embeddedFont>
    <p:embeddedFont>
      <p:font typeface="Tahoma" panose="020B0604030504040204" pitchFamily="3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FA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 Id="rId14"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jpeg"/><Relationship Id="rId4" Type="http://schemas.openxmlformats.org/officeDocument/2006/relationships/tags" Target="../tags/tag4.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772701" y="949278"/>
            <a:ext cx="8742597" cy="1322539"/>
            <a:chOff x="0" y="0"/>
            <a:chExt cx="2686494" cy="406400"/>
          </a:xfrm>
        </p:grpSpPr>
        <p:sp>
          <p:nvSpPr>
            <p:cNvPr id="24" name="Freeform 24"/>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25" name="TextBox 25"/>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4888348" y="1209710"/>
            <a:ext cx="8511304"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MỞ ĐẦU </a:t>
            </a:r>
          </a:p>
        </p:txBody>
      </p:sp>
      <p:pic>
        <p:nvPicPr>
          <p:cNvPr id="33" name="Picture 32">
            <a:extLst>
              <a:ext uri="{FF2B5EF4-FFF2-40B4-BE49-F238E27FC236}">
                <a16:creationId xmlns:a16="http://schemas.microsoft.com/office/drawing/2014/main" id="{030DE93A-BAE3-9632-0ED6-DE04308DDDFB}"/>
              </a:ext>
            </a:extLst>
          </p:cNvPr>
          <p:cNvPicPr>
            <a:picLocks noChangeAspect="1"/>
          </p:cNvPicPr>
          <p:nvPr/>
        </p:nvPicPr>
        <p:blipFill rotWithShape="1">
          <a:blip r:embed="rId3"/>
          <a:srcRect r="8156" b="6393"/>
          <a:stretch/>
        </p:blipFill>
        <p:spPr>
          <a:xfrm>
            <a:off x="13394736" y="5359273"/>
            <a:ext cx="3048000" cy="3799888"/>
          </a:xfrm>
          <a:prstGeom prst="rect">
            <a:avLst/>
          </a:prstGeom>
        </p:spPr>
      </p:pic>
      <p:sp>
        <p:nvSpPr>
          <p:cNvPr id="34" name="Thought Bubble: Cloud 126">
            <a:extLst>
              <a:ext uri="{FF2B5EF4-FFF2-40B4-BE49-F238E27FC236}">
                <a16:creationId xmlns:a16="http://schemas.microsoft.com/office/drawing/2014/main" id="{BCBCEB70-C6F0-9AFD-D42B-B364C4CFA0C0}"/>
              </a:ext>
            </a:extLst>
          </p:cNvPr>
          <p:cNvSpPr/>
          <p:nvPr/>
        </p:nvSpPr>
        <p:spPr>
          <a:xfrm>
            <a:off x="3468780" y="2848831"/>
            <a:ext cx="10046518" cy="3799888"/>
          </a:xfrm>
          <a:prstGeom prst="cloudCallout">
            <a:avLst>
              <a:gd name="adj1" fmla="val 47077"/>
              <a:gd name="adj2" fmla="val 5637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400" dirty="0">
                <a:solidFill>
                  <a:schemeClr val="tx1"/>
                </a:solidFill>
                <a:latin typeface="Arial" panose="020B0604020202020204" pitchFamily="34" charset="0"/>
                <a:cs typeface="Arial" panose="020B0604020202020204" pitchFamily="34" charset="0"/>
              </a:rPr>
              <a:t>Em </a:t>
            </a:r>
            <a:r>
              <a:rPr lang="en-US" sz="5400" dirty="0" err="1">
                <a:solidFill>
                  <a:schemeClr val="tx1"/>
                </a:solidFill>
                <a:latin typeface="Arial" panose="020B0604020202020204" pitchFamily="34" charset="0"/>
                <a:cs typeface="Arial" panose="020B0604020202020204" pitchFamily="34" charset="0"/>
              </a:rPr>
              <a:t>đã</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sử</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dụng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máy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tính</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làm</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gì</a:t>
            </a:r>
            <a:r>
              <a:rPr lang="en-US" sz="5400" dirty="0">
                <a:solidFill>
                  <a:schemeClr val="tx1"/>
                </a:solidFill>
                <a:latin typeface="Arial" panose="020B0604020202020204" pitchFamily="34" charset="0"/>
                <a:cs typeface="Arial" panose="020B0604020202020204" pitchFamily="34" charset="0"/>
              </a:rPr>
              <a:t>?</a:t>
            </a:r>
            <a:endParaRPr lang="en-US" sz="5400" b="1" dirty="0">
              <a:solidFill>
                <a:schemeClr val="tx1"/>
              </a:solidFill>
              <a:latin typeface="Arial" panose="020B0604020202020204" pitchFamily="34" charset="0"/>
              <a:cs typeface="Arial" panose="020B0604020202020204" pitchFamily="34" charset="0"/>
            </a:endParaRPr>
          </a:p>
        </p:txBody>
      </p:sp>
      <p:sp>
        <p:nvSpPr>
          <p:cNvPr id="35" name="Freeform 3">
            <a:extLst>
              <a:ext uri="{FF2B5EF4-FFF2-40B4-BE49-F238E27FC236}">
                <a16:creationId xmlns:a16="http://schemas.microsoft.com/office/drawing/2014/main" id="{3F10E298-451A-562C-2BC1-BCF63185D93A}"/>
              </a:ext>
            </a:extLst>
          </p:cNvPr>
          <p:cNvSpPr/>
          <p:nvPr/>
        </p:nvSpPr>
        <p:spPr>
          <a:xfrm>
            <a:off x="331223" y="5662723"/>
            <a:ext cx="3859777" cy="4594029"/>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950460" y="3238500"/>
            <a:ext cx="10439400" cy="5563066"/>
            <a:chOff x="0" y="0"/>
            <a:chExt cx="795276" cy="667726"/>
          </a:xfrm>
        </p:grpSpPr>
        <p:sp>
          <p:nvSpPr>
            <p:cNvPr id="10" name="Freeform 10"/>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21" name="Freeform 21"/>
          <p:cNvSpPr/>
          <p:nvPr/>
        </p:nvSpPr>
        <p:spPr>
          <a:xfrm>
            <a:off x="13504331" y="7850464"/>
            <a:ext cx="1145746" cy="880968"/>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TextBox 22"/>
          <p:cNvSpPr txBox="1"/>
          <p:nvPr/>
        </p:nvSpPr>
        <p:spPr>
          <a:xfrm>
            <a:off x="4094610" y="3844365"/>
            <a:ext cx="10046460" cy="1231106"/>
          </a:xfrm>
          <a:prstGeom prst="rect">
            <a:avLst/>
          </a:prstGeom>
        </p:spPr>
        <p:txBody>
          <a:bodyPr wrap="square" lIns="0" tIns="0" rIns="0" bIns="0" rtlCol="0" anchor="t">
            <a:spAutoFit/>
          </a:bodyPr>
          <a:lstStyle/>
          <a:p>
            <a:pPr marL="0" lvl="0" indent="0" algn="ctr">
              <a:lnSpc>
                <a:spcPts val="4799"/>
              </a:lnSpc>
              <a:spcBef>
                <a:spcPct val="0"/>
              </a:spcBef>
            </a:pPr>
            <a:r>
              <a:rPr lang="en-US" sz="4400" b="1" dirty="0" err="1">
                <a:latin typeface="Arial" panose="020B0604020202020204" pitchFamily="34" charset="0"/>
                <a:cs typeface="Arial" panose="020B0604020202020204" pitchFamily="34" charset="0"/>
              </a:rPr>
              <a:t>Câu</a:t>
            </a:r>
            <a:r>
              <a:rPr lang="en-US" sz="4400" b="1" dirty="0">
                <a:latin typeface="Arial" panose="020B0604020202020204" pitchFamily="34" charset="0"/>
                <a:cs typeface="Arial" panose="020B0604020202020204" pitchFamily="34" charset="0"/>
              </a:rPr>
              <a:t> 2. </a:t>
            </a:r>
            <a:r>
              <a:rPr lang="en-US" sz="4400" b="1" dirty="0" err="1">
                <a:latin typeface="Arial" panose="020B0604020202020204" pitchFamily="34" charset="0"/>
                <a:cs typeface="Arial" panose="020B0604020202020204" pitchFamily="34" charset="0"/>
              </a:rPr>
              <a:t>Nêu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về</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máy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tính</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giúp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em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học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endParaRPr lang="en-US" sz="4400" b="1" dirty="0">
              <a:latin typeface="Arial" panose="020B0604020202020204" pitchFamily="34" charset="0"/>
              <a:cs typeface="Arial" panose="020B0604020202020204" pitchFamily="34" charset="0"/>
            </a:endParaRPr>
          </a:p>
        </p:txBody>
      </p:sp>
      <p:grpSp>
        <p:nvGrpSpPr>
          <p:cNvPr id="33" name="Group 17">
            <a:extLst>
              <a:ext uri="{FF2B5EF4-FFF2-40B4-BE49-F238E27FC236}">
                <a16:creationId xmlns:a16="http://schemas.microsoft.com/office/drawing/2014/main" id="{F4C8D3A9-48DF-E36E-A930-9D6605DB9846}"/>
              </a:ext>
            </a:extLst>
          </p:cNvPr>
          <p:cNvGrpSpPr/>
          <p:nvPr/>
        </p:nvGrpSpPr>
        <p:grpSpPr>
          <a:xfrm>
            <a:off x="4234107" y="193986"/>
            <a:ext cx="9843097" cy="1321498"/>
            <a:chOff x="0" y="0"/>
            <a:chExt cx="3024664" cy="406080"/>
          </a:xfrm>
        </p:grpSpPr>
        <p:sp>
          <p:nvSpPr>
            <p:cNvPr id="34" name="Freeform 18">
              <a:extLst>
                <a:ext uri="{FF2B5EF4-FFF2-40B4-BE49-F238E27FC236}">
                  <a16:creationId xmlns:a16="http://schemas.microsoft.com/office/drawing/2014/main" id="{28F234DF-B14C-E178-9557-63FB7AED8B5E}"/>
                </a:ext>
              </a:extLst>
            </p:cNvPr>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35" name="TextBox 19">
              <a:extLst>
                <a:ext uri="{FF2B5EF4-FFF2-40B4-BE49-F238E27FC236}">
                  <a16:creationId xmlns:a16="http://schemas.microsoft.com/office/drawing/2014/main" id="{D69ABC84-4F5E-F6C0-BC98-5DB031CA21DF}"/>
                </a:ext>
              </a:extLst>
            </p:cNvPr>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36" name="TextBox 20">
            <a:extLst>
              <a:ext uri="{FF2B5EF4-FFF2-40B4-BE49-F238E27FC236}">
                <a16:creationId xmlns:a16="http://schemas.microsoft.com/office/drawing/2014/main" id="{F493354A-6523-2237-75B6-95E25E7FCE2D}"/>
              </a:ext>
            </a:extLst>
          </p:cNvPr>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Arial" panose="020B0604020202020204" pitchFamily="34" charset="0"/>
                <a:cs typeface="Arial" panose="020B0604020202020204" pitchFamily="34" charset="0"/>
              </a:rPr>
              <a:t>LUYỆN TẬP</a:t>
            </a:r>
          </a:p>
        </p:txBody>
      </p:sp>
      <p:pic>
        <p:nvPicPr>
          <p:cNvPr id="40" name="Picture 39">
            <a:extLst>
              <a:ext uri="{FF2B5EF4-FFF2-40B4-BE49-F238E27FC236}">
                <a16:creationId xmlns:a16="http://schemas.microsoft.com/office/drawing/2014/main" id="{BA4C2AD4-B5B8-2835-4280-2B3AB997205C}"/>
              </a:ext>
            </a:extLst>
          </p:cNvPr>
          <p:cNvPicPr>
            <a:picLocks noChangeAspect="1"/>
          </p:cNvPicPr>
          <p:nvPr/>
        </p:nvPicPr>
        <p:blipFill rotWithShape="1">
          <a:blip r:embed="rId5"/>
          <a:srcRect l="6365" b="8626"/>
          <a:stretch/>
        </p:blipFill>
        <p:spPr>
          <a:xfrm>
            <a:off x="7239000" y="5710321"/>
            <a:ext cx="4129721" cy="2919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17043" y="437980"/>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139535" y="146374"/>
            <a:ext cx="12032242" cy="1414489"/>
            <a:chOff x="0" y="-28575"/>
            <a:chExt cx="3697362" cy="434655"/>
          </a:xfrm>
        </p:grpSpPr>
        <p:sp>
          <p:nvSpPr>
            <p:cNvPr id="10" name="Freeform 10"/>
            <p:cNvSpPr/>
            <p:nvPr/>
          </p:nvSpPr>
          <p:spPr>
            <a:xfrm>
              <a:off x="408571" y="0"/>
              <a:ext cx="2958525" cy="406080"/>
            </a:xfrm>
            <a:custGeom>
              <a:avLst/>
              <a:gdLst/>
              <a:ahLst/>
              <a:cxnLst/>
              <a:rect l="l" t="t" r="r" b="b"/>
              <a:pathLst>
                <a:path w="3697362" h="406080">
                  <a:moveTo>
                    <a:pt x="64343" y="0"/>
                  </a:moveTo>
                  <a:lnTo>
                    <a:pt x="3633019" y="0"/>
                  </a:lnTo>
                  <a:cubicBezTo>
                    <a:pt x="3650083" y="0"/>
                    <a:pt x="3666449" y="6779"/>
                    <a:pt x="3678516" y="18846"/>
                  </a:cubicBezTo>
                  <a:cubicBezTo>
                    <a:pt x="3690582" y="30912"/>
                    <a:pt x="3697362" y="47278"/>
                    <a:pt x="3697362" y="64343"/>
                  </a:cubicBezTo>
                  <a:lnTo>
                    <a:pt x="3697362" y="341737"/>
                  </a:lnTo>
                  <a:cubicBezTo>
                    <a:pt x="3697362" y="358802"/>
                    <a:pt x="3690582" y="375168"/>
                    <a:pt x="3678516" y="387235"/>
                  </a:cubicBezTo>
                  <a:cubicBezTo>
                    <a:pt x="3666449" y="399301"/>
                    <a:pt x="3650083" y="406080"/>
                    <a:pt x="3633019" y="406080"/>
                  </a:cubicBezTo>
                  <a:lnTo>
                    <a:pt x="64343" y="406080"/>
                  </a:lnTo>
                  <a:cubicBezTo>
                    <a:pt x="47278" y="406080"/>
                    <a:pt x="30912" y="399301"/>
                    <a:pt x="18846" y="387235"/>
                  </a:cubicBezTo>
                  <a:cubicBezTo>
                    <a:pt x="6779" y="375168"/>
                    <a:pt x="0" y="358802"/>
                    <a:pt x="0" y="341737"/>
                  </a:cubicBezTo>
                  <a:lnTo>
                    <a:pt x="0" y="64343"/>
                  </a:lnTo>
                  <a:cubicBezTo>
                    <a:pt x="0" y="47278"/>
                    <a:pt x="6779" y="30912"/>
                    <a:pt x="18846" y="18846"/>
                  </a:cubicBezTo>
                  <a:cubicBezTo>
                    <a:pt x="30912" y="6779"/>
                    <a:pt x="47278" y="0"/>
                    <a:pt x="6434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697362"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69139" y="516343"/>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VẬN DỤNG</a:t>
            </a:r>
          </a:p>
        </p:txBody>
      </p:sp>
      <p:pic>
        <p:nvPicPr>
          <p:cNvPr id="119" name="Picture 118">
            <a:extLst>
              <a:ext uri="{FF2B5EF4-FFF2-40B4-BE49-F238E27FC236}">
                <a16:creationId xmlns:a16="http://schemas.microsoft.com/office/drawing/2014/main" id="{E2462B39-979E-F777-3EC5-408688C47F55}"/>
              </a:ext>
            </a:extLst>
          </p:cNvPr>
          <p:cNvPicPr>
            <a:picLocks noChangeAspect="1"/>
          </p:cNvPicPr>
          <p:nvPr/>
        </p:nvPicPr>
        <p:blipFill>
          <a:blip r:embed="rId3"/>
          <a:stretch>
            <a:fillRect/>
          </a:stretch>
        </p:blipFill>
        <p:spPr>
          <a:xfrm>
            <a:off x="1147054" y="8055306"/>
            <a:ext cx="1780326" cy="1517087"/>
          </a:xfrm>
          <a:prstGeom prst="rect">
            <a:avLst/>
          </a:prstGeom>
        </p:spPr>
      </p:pic>
      <p:grpSp>
        <p:nvGrpSpPr>
          <p:cNvPr id="78" name="Group 77">
            <a:extLst>
              <a:ext uri="{FF2B5EF4-FFF2-40B4-BE49-F238E27FC236}">
                <a16:creationId xmlns:a16="http://schemas.microsoft.com/office/drawing/2014/main" id="{9141BA22-052B-3CB6-96CE-A2AA5EC97119}"/>
              </a:ext>
            </a:extLst>
          </p:cNvPr>
          <p:cNvGrpSpPr/>
          <p:nvPr/>
        </p:nvGrpSpPr>
        <p:grpSpPr>
          <a:xfrm>
            <a:off x="3150325" y="2019300"/>
            <a:ext cx="12265485" cy="7476893"/>
            <a:chOff x="3150325" y="2019300"/>
            <a:chExt cx="12265485" cy="7476893"/>
          </a:xfrm>
        </p:grpSpPr>
        <p:grpSp>
          <p:nvGrpSpPr>
            <p:cNvPr id="17" name="Group 16">
              <a:extLst>
                <a:ext uri="{FF2B5EF4-FFF2-40B4-BE49-F238E27FC236}">
                  <a16:creationId xmlns:a16="http://schemas.microsoft.com/office/drawing/2014/main" id="{F6772B2F-B3EA-643D-ADE0-79877786369A}"/>
                </a:ext>
              </a:extLst>
            </p:cNvPr>
            <p:cNvGrpSpPr/>
            <p:nvPr/>
          </p:nvGrpSpPr>
          <p:grpSpPr>
            <a:xfrm>
              <a:off x="3150325" y="2019300"/>
              <a:ext cx="12265485" cy="7476893"/>
              <a:chOff x="1571662" y="2247900"/>
              <a:chExt cx="13433629" cy="7848600"/>
            </a:xfrm>
          </p:grpSpPr>
          <p:grpSp>
            <p:nvGrpSpPr>
              <p:cNvPr id="6" name="Group 7">
                <a:extLst>
                  <a:ext uri="{FF2B5EF4-FFF2-40B4-BE49-F238E27FC236}">
                    <a16:creationId xmlns:a16="http://schemas.microsoft.com/office/drawing/2014/main" id="{4E0B7772-19F5-24C8-53A2-5F87D460F0D1}"/>
                  </a:ext>
                </a:extLst>
              </p:cNvPr>
              <p:cNvGrpSpPr/>
              <p:nvPr/>
            </p:nvGrpSpPr>
            <p:grpSpPr>
              <a:xfrm>
                <a:off x="1571662" y="2247900"/>
                <a:ext cx="13433629" cy="7848600"/>
                <a:chOff x="0" y="-806227"/>
                <a:chExt cx="4790681" cy="1466627"/>
              </a:xfrm>
            </p:grpSpPr>
            <p:sp>
              <p:nvSpPr>
                <p:cNvPr id="21" name="Freeform 8">
                  <a:extLst>
                    <a:ext uri="{FF2B5EF4-FFF2-40B4-BE49-F238E27FC236}">
                      <a16:creationId xmlns:a16="http://schemas.microsoft.com/office/drawing/2014/main" id="{917D0671-16FE-0159-AEF9-FEC8525B0BE3}"/>
                    </a:ext>
                  </a:extLst>
                </p:cNvPr>
                <p:cNvSpPr/>
                <p:nvPr/>
              </p:nvSpPr>
              <p:spPr>
                <a:xfrm>
                  <a:off x="0" y="-806227"/>
                  <a:ext cx="4790681" cy="1466627"/>
                </a:xfrm>
                <a:prstGeom prst="roundRect">
                  <a:avLst/>
                </a:prstGeom>
                <a:solidFill>
                  <a:srgbClr val="D35B8C"/>
                </a:solidFill>
              </p:spPr>
            </p:sp>
          </p:grpSp>
          <p:grpSp>
            <p:nvGrpSpPr>
              <p:cNvPr id="7" name="Group 29">
                <a:extLst>
                  <a:ext uri="{FF2B5EF4-FFF2-40B4-BE49-F238E27FC236}">
                    <a16:creationId xmlns:a16="http://schemas.microsoft.com/office/drawing/2014/main" id="{C54BE03D-2A8C-77A2-9DE8-BD5CC3508953}"/>
                  </a:ext>
                </a:extLst>
              </p:cNvPr>
              <p:cNvGrpSpPr/>
              <p:nvPr/>
            </p:nvGrpSpPr>
            <p:grpSpPr>
              <a:xfrm>
                <a:off x="1837841" y="3317719"/>
                <a:ext cx="12891438" cy="6529063"/>
                <a:chOff x="60254" y="23172"/>
                <a:chExt cx="6972437" cy="653191"/>
              </a:xfrm>
            </p:grpSpPr>
            <p:sp>
              <p:nvSpPr>
                <p:cNvPr id="20" name="Freeform 30">
                  <a:extLst>
                    <a:ext uri="{FF2B5EF4-FFF2-40B4-BE49-F238E27FC236}">
                      <a16:creationId xmlns:a16="http://schemas.microsoft.com/office/drawing/2014/main" id="{56B0E372-F155-C20D-F9E7-619362FECF30}"/>
                    </a:ext>
                  </a:extLst>
                </p:cNvPr>
                <p:cNvSpPr/>
                <p:nvPr/>
              </p:nvSpPr>
              <p:spPr>
                <a:xfrm>
                  <a:off x="60254" y="23172"/>
                  <a:ext cx="6972437" cy="653191"/>
                </a:xfrm>
                <a:prstGeom prst="roundRect">
                  <a:avLst/>
                </a:prstGeom>
                <a:solidFill>
                  <a:srgbClr val="F9F5EB"/>
                </a:solidFill>
              </p:spPr>
            </p:sp>
          </p:grpSp>
          <p:grpSp>
            <p:nvGrpSpPr>
              <p:cNvPr id="8" name="Group 74">
                <a:extLst>
                  <a:ext uri="{FF2B5EF4-FFF2-40B4-BE49-F238E27FC236}">
                    <a16:creationId xmlns:a16="http://schemas.microsoft.com/office/drawing/2014/main" id="{6FAE1938-BF8E-88D8-604E-36F18611F230}"/>
                  </a:ext>
                </a:extLst>
              </p:cNvPr>
              <p:cNvGrpSpPr/>
              <p:nvPr/>
            </p:nvGrpSpPr>
            <p:grpSpPr>
              <a:xfrm>
                <a:off x="2438400" y="2552701"/>
                <a:ext cx="304800" cy="336847"/>
                <a:chOff x="0" y="0"/>
                <a:chExt cx="336737" cy="329726"/>
              </a:xfrm>
            </p:grpSpPr>
            <p:sp>
              <p:nvSpPr>
                <p:cNvPr id="18" name="Freeform 75">
                  <a:extLst>
                    <a:ext uri="{FF2B5EF4-FFF2-40B4-BE49-F238E27FC236}">
                      <a16:creationId xmlns:a16="http://schemas.microsoft.com/office/drawing/2014/main" id="{60DD5C14-5967-DD46-90A1-8A6E02105A5D}"/>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9" name="TextBox 76">
                  <a:extLst>
                    <a:ext uri="{FF2B5EF4-FFF2-40B4-BE49-F238E27FC236}">
                      <a16:creationId xmlns:a16="http://schemas.microsoft.com/office/drawing/2014/main" id="{0FD07F60-D3EE-0A46-0A6C-2419552BB5F3}"/>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sp>
            <p:nvSpPr>
              <p:cNvPr id="13" name="Freeform 80">
                <a:extLst>
                  <a:ext uri="{FF2B5EF4-FFF2-40B4-BE49-F238E27FC236}">
                    <a16:creationId xmlns:a16="http://schemas.microsoft.com/office/drawing/2014/main" id="{9440F165-1E46-7300-94C4-5363A5DED100}"/>
                  </a:ext>
                </a:extLst>
              </p:cNvPr>
              <p:cNvSpPr/>
              <p:nvPr/>
            </p:nvSpPr>
            <p:spPr>
              <a:xfrm>
                <a:off x="13638143" y="8081012"/>
                <a:ext cx="919740" cy="1908889"/>
              </a:xfrm>
              <a:custGeom>
                <a:avLst/>
                <a:gdLst/>
                <a:ahLst/>
                <a:cxnLst/>
                <a:rect l="l" t="t" r="r" b="b"/>
                <a:pathLst>
                  <a:path w="736613" h="1538618">
                    <a:moveTo>
                      <a:pt x="0" y="0"/>
                    </a:moveTo>
                    <a:lnTo>
                      <a:pt x="736613" y="0"/>
                    </a:lnTo>
                    <a:lnTo>
                      <a:pt x="736613" y="1538618"/>
                    </a:lnTo>
                    <a:lnTo>
                      <a:pt x="0" y="1538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14" name="Group 74">
                <a:extLst>
                  <a:ext uri="{FF2B5EF4-FFF2-40B4-BE49-F238E27FC236}">
                    <a16:creationId xmlns:a16="http://schemas.microsoft.com/office/drawing/2014/main" id="{44F4CE78-F2C7-B0E2-D25D-EA91214DF329}"/>
                  </a:ext>
                </a:extLst>
              </p:cNvPr>
              <p:cNvGrpSpPr/>
              <p:nvPr/>
            </p:nvGrpSpPr>
            <p:grpSpPr>
              <a:xfrm>
                <a:off x="13821755" y="2552700"/>
                <a:ext cx="304800" cy="336847"/>
                <a:chOff x="0" y="0"/>
                <a:chExt cx="336737" cy="329726"/>
              </a:xfrm>
            </p:grpSpPr>
            <p:sp>
              <p:nvSpPr>
                <p:cNvPr id="15" name="Freeform 75">
                  <a:extLst>
                    <a:ext uri="{FF2B5EF4-FFF2-40B4-BE49-F238E27FC236}">
                      <a16:creationId xmlns:a16="http://schemas.microsoft.com/office/drawing/2014/main" id="{1F13D16A-EADD-4794-D8D9-756FD86BB818}"/>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6" name="TextBox 76">
                  <a:extLst>
                    <a:ext uri="{FF2B5EF4-FFF2-40B4-BE49-F238E27FC236}">
                      <a16:creationId xmlns:a16="http://schemas.microsoft.com/office/drawing/2014/main" id="{5AA086C7-0265-69D8-6D40-D2D40A0162D1}"/>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grpSp>
        <p:sp>
          <p:nvSpPr>
            <p:cNvPr id="75" name="TextBox 16">
              <a:extLst>
                <a:ext uri="{FF2B5EF4-FFF2-40B4-BE49-F238E27FC236}">
                  <a16:creationId xmlns:a16="http://schemas.microsoft.com/office/drawing/2014/main" id="{53FF14DE-6076-496E-EAD3-8529810B517A}"/>
                </a:ext>
              </a:extLst>
            </p:cNvPr>
            <p:cNvSpPr txBox="1"/>
            <p:nvPr/>
          </p:nvSpPr>
          <p:spPr>
            <a:xfrm>
              <a:off x="3504051" y="2095500"/>
              <a:ext cx="11503256" cy="707373"/>
            </a:xfrm>
            <a:prstGeom prst="rect">
              <a:avLst/>
            </a:prstGeom>
          </p:spPr>
          <p:txBody>
            <a:bodyPr wrap="square" lIns="0" tIns="0" rIns="0" bIns="0" rtlCol="0" anchor="t">
              <a:spAutoFit/>
            </a:bodyPr>
            <a:lstStyle/>
            <a:p>
              <a:pPr algn="ctr">
                <a:lnSpc>
                  <a:spcPct val="114000"/>
                </a:lnSpc>
              </a:pPr>
              <a:r>
                <a:rPr lang="en-US" sz="4400" b="1" dirty="0">
                  <a:solidFill>
                    <a:schemeClr val="bg1"/>
                  </a:solidFill>
                  <a:latin typeface="Arial" panose="020B0604020202020204" pitchFamily="34" charset="0"/>
                  <a:cs typeface="Arial" panose="020B0604020202020204" pitchFamily="34" charset="0"/>
                </a:rPr>
                <a:t>Em </a:t>
              </a:r>
              <a:r>
                <a:rPr lang="en-US" sz="4400" b="1" dirty="0" err="1">
                  <a:solidFill>
                    <a:schemeClr val="bg1"/>
                  </a:solidFill>
                  <a:latin typeface="Arial" panose="020B0604020202020204" pitchFamily="34" charset="0"/>
                  <a:cs typeface="Arial" panose="020B0604020202020204" pitchFamily="34" charset="0"/>
                </a:rPr>
                <a:t>cùng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bạn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trao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đổi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và</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thực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hiện</a:t>
              </a:r>
              <a:endParaRPr lang="en-US" sz="4400" b="1" dirty="0">
                <a:solidFill>
                  <a:schemeClr val="bg1"/>
                </a:solidFill>
                <a:latin typeface="Atma Bold"/>
              </a:endParaRPr>
            </a:p>
          </p:txBody>
        </p:sp>
      </p:grpSp>
      <p:grpSp>
        <p:nvGrpSpPr>
          <p:cNvPr id="72" name="Group 71">
            <a:extLst>
              <a:ext uri="{FF2B5EF4-FFF2-40B4-BE49-F238E27FC236}">
                <a16:creationId xmlns:a16="http://schemas.microsoft.com/office/drawing/2014/main" id="{9A368080-AB36-C97E-766F-40F3119B0856}"/>
              </a:ext>
            </a:extLst>
          </p:cNvPr>
          <p:cNvGrpSpPr/>
          <p:nvPr/>
        </p:nvGrpSpPr>
        <p:grpSpPr>
          <a:xfrm>
            <a:off x="3939416" y="3467100"/>
            <a:ext cx="10005184" cy="1516441"/>
            <a:chOff x="3939416" y="3467100"/>
            <a:chExt cx="10005184" cy="1516441"/>
          </a:xfrm>
        </p:grpSpPr>
        <p:grpSp>
          <p:nvGrpSpPr>
            <p:cNvPr id="22" name="Group 19">
              <a:extLst>
                <a:ext uri="{FF2B5EF4-FFF2-40B4-BE49-F238E27FC236}">
                  <a16:creationId xmlns:a16="http://schemas.microsoft.com/office/drawing/2014/main" id="{0D336A79-F687-7D81-8C5F-93FF795832FC}"/>
                </a:ext>
              </a:extLst>
            </p:cNvPr>
            <p:cNvGrpSpPr/>
            <p:nvPr/>
          </p:nvGrpSpPr>
          <p:grpSpPr>
            <a:xfrm>
              <a:off x="3939416" y="3736248"/>
              <a:ext cx="1002571" cy="902412"/>
              <a:chOff x="0" y="0"/>
              <a:chExt cx="1336761" cy="1203216"/>
            </a:xfrm>
          </p:grpSpPr>
          <p:grpSp>
            <p:nvGrpSpPr>
              <p:cNvPr id="23" name="Group 20">
                <a:extLst>
                  <a:ext uri="{FF2B5EF4-FFF2-40B4-BE49-F238E27FC236}">
                    <a16:creationId xmlns:a16="http://schemas.microsoft.com/office/drawing/2014/main" id="{033B3FF9-1505-B146-2EDC-1B0EF449B875}"/>
                  </a:ext>
                </a:extLst>
              </p:cNvPr>
              <p:cNvGrpSpPr/>
              <p:nvPr/>
            </p:nvGrpSpPr>
            <p:grpSpPr>
              <a:xfrm>
                <a:off x="66772" y="0"/>
                <a:ext cx="1203216" cy="1203216"/>
                <a:chOff x="0" y="0"/>
                <a:chExt cx="812800" cy="812800"/>
              </a:xfrm>
            </p:grpSpPr>
            <p:sp>
              <p:nvSpPr>
                <p:cNvPr id="25" name="Freeform 21">
                  <a:extLst>
                    <a:ext uri="{FF2B5EF4-FFF2-40B4-BE49-F238E27FC236}">
                      <a16:creationId xmlns:a16="http://schemas.microsoft.com/office/drawing/2014/main" id="{E491E7EB-9B95-5755-021C-8C1BE4AB7D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B548"/>
                </a:solidFill>
              </p:spPr>
            </p:sp>
            <p:sp>
              <p:nvSpPr>
                <p:cNvPr id="26" name="TextBox 22">
                  <a:extLst>
                    <a:ext uri="{FF2B5EF4-FFF2-40B4-BE49-F238E27FC236}">
                      <a16:creationId xmlns:a16="http://schemas.microsoft.com/office/drawing/2014/main" id="{CF7A0D63-D6E7-1925-3C81-8F02EEFA1743}"/>
                    </a:ext>
                  </a:extLst>
                </p:cNvPr>
                <p:cNvSpPr txBox="1"/>
                <p:nvPr/>
              </p:nvSpPr>
              <p:spPr>
                <a:xfrm>
                  <a:off x="76200" y="38100"/>
                  <a:ext cx="660400" cy="698500"/>
                </a:xfrm>
                <a:prstGeom prst="rect">
                  <a:avLst/>
                </a:prstGeom>
              </p:spPr>
              <p:txBody>
                <a:bodyPr lIns="0" tIns="0" rIns="0" bIns="0" rtlCol="0" anchor="ctr"/>
                <a:lstStyle/>
                <a:p>
                  <a:pPr algn="ctr">
                    <a:lnSpc>
                      <a:spcPts val="2240"/>
                    </a:lnSpc>
                    <a:spcBef>
                      <a:spcPct val="0"/>
                    </a:spcBef>
                  </a:pPr>
                  <a:endParaRPr/>
                </a:p>
              </p:txBody>
            </p:sp>
          </p:grpSp>
          <p:sp>
            <p:nvSpPr>
              <p:cNvPr id="24" name="TextBox 23">
                <a:extLst>
                  <a:ext uri="{FF2B5EF4-FFF2-40B4-BE49-F238E27FC236}">
                    <a16:creationId xmlns:a16="http://schemas.microsoft.com/office/drawing/2014/main" id="{187A05F9-C015-0149-1B20-7B20C7346EF5}"/>
                  </a:ext>
                </a:extLst>
              </p:cNvPr>
              <p:cNvSpPr txBox="1"/>
              <p:nvPr/>
            </p:nvSpPr>
            <p:spPr>
              <a:xfrm>
                <a:off x="0" y="164791"/>
                <a:ext cx="1336761" cy="854935"/>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a</a:t>
                </a:r>
              </a:p>
            </p:txBody>
          </p:sp>
        </p:grpSp>
        <p:sp>
          <p:nvSpPr>
            <p:cNvPr id="69" name="TextBox 68">
              <a:extLst>
                <a:ext uri="{FF2B5EF4-FFF2-40B4-BE49-F238E27FC236}">
                  <a16:creationId xmlns:a16="http://schemas.microsoft.com/office/drawing/2014/main" id="{2B077C19-DE62-70D8-5977-FB07F41810CD}"/>
                </a:ext>
              </a:extLst>
            </p:cNvPr>
            <p:cNvSpPr txBox="1"/>
            <p:nvPr/>
          </p:nvSpPr>
          <p:spPr>
            <a:xfrm>
              <a:off x="5164932" y="3467100"/>
              <a:ext cx="8779668" cy="1516441"/>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OpenView</a:t>
              </a:r>
              <a:endParaRPr lang="en-US" sz="4000" dirty="0"/>
            </a:p>
          </p:txBody>
        </p:sp>
      </p:grpSp>
      <p:grpSp>
        <p:nvGrpSpPr>
          <p:cNvPr id="73" name="Group 72">
            <a:extLst>
              <a:ext uri="{FF2B5EF4-FFF2-40B4-BE49-F238E27FC236}">
                <a16:creationId xmlns:a16="http://schemas.microsoft.com/office/drawing/2014/main" id="{C49B20BB-E48F-B849-33E9-19A1E77DD586}"/>
              </a:ext>
            </a:extLst>
          </p:cNvPr>
          <p:cNvGrpSpPr/>
          <p:nvPr/>
        </p:nvGrpSpPr>
        <p:grpSpPr>
          <a:xfrm>
            <a:off x="3950429" y="5358082"/>
            <a:ext cx="10146571" cy="1501758"/>
            <a:chOff x="3950429" y="5358082"/>
            <a:chExt cx="10146571" cy="1501758"/>
          </a:xfrm>
        </p:grpSpPr>
        <p:grpSp>
          <p:nvGrpSpPr>
            <p:cNvPr id="27" name="Group 24">
              <a:extLst>
                <a:ext uri="{FF2B5EF4-FFF2-40B4-BE49-F238E27FC236}">
                  <a16:creationId xmlns:a16="http://schemas.microsoft.com/office/drawing/2014/main" id="{34B60AB4-8AD4-DA83-85D8-037E667AC203}"/>
                </a:ext>
              </a:extLst>
            </p:cNvPr>
            <p:cNvGrpSpPr/>
            <p:nvPr/>
          </p:nvGrpSpPr>
          <p:grpSpPr>
            <a:xfrm>
              <a:off x="3950429" y="5506100"/>
              <a:ext cx="1002571" cy="904438"/>
              <a:chOff x="0" y="0"/>
              <a:chExt cx="1336761" cy="1205917"/>
            </a:xfrm>
          </p:grpSpPr>
          <p:grpSp>
            <p:nvGrpSpPr>
              <p:cNvPr id="28" name="Group 25">
                <a:extLst>
                  <a:ext uri="{FF2B5EF4-FFF2-40B4-BE49-F238E27FC236}">
                    <a16:creationId xmlns:a16="http://schemas.microsoft.com/office/drawing/2014/main" id="{937CF2A5-0A8F-1CE5-9D48-EACC7C3FCEE0}"/>
                  </a:ext>
                </a:extLst>
              </p:cNvPr>
              <p:cNvGrpSpPr/>
              <p:nvPr/>
            </p:nvGrpSpPr>
            <p:grpSpPr>
              <a:xfrm>
                <a:off x="65422" y="0"/>
                <a:ext cx="1205917" cy="1205917"/>
                <a:chOff x="0" y="0"/>
                <a:chExt cx="812800" cy="812800"/>
              </a:xfrm>
            </p:grpSpPr>
            <p:sp>
              <p:nvSpPr>
                <p:cNvPr id="30" name="Freeform 26">
                  <a:extLst>
                    <a:ext uri="{FF2B5EF4-FFF2-40B4-BE49-F238E27FC236}">
                      <a16:creationId xmlns:a16="http://schemas.microsoft.com/office/drawing/2014/main" id="{905B008B-8CAD-7CA1-52DA-A6F152A0A0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BC6"/>
                </a:solidFill>
              </p:spPr>
            </p:sp>
            <p:sp>
              <p:nvSpPr>
                <p:cNvPr id="31" name="TextBox 27">
                  <a:extLst>
                    <a:ext uri="{FF2B5EF4-FFF2-40B4-BE49-F238E27FC236}">
                      <a16:creationId xmlns:a16="http://schemas.microsoft.com/office/drawing/2014/main" id="{D80ED904-FB5E-2648-7A2C-65351704651D}"/>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29" name="TextBox 28">
                <a:extLst>
                  <a:ext uri="{FF2B5EF4-FFF2-40B4-BE49-F238E27FC236}">
                    <a16:creationId xmlns:a16="http://schemas.microsoft.com/office/drawing/2014/main" id="{3E9CA748-FFA7-A43B-A93F-6C17639C1788}"/>
                  </a:ext>
                </a:extLst>
              </p:cNvPr>
              <p:cNvSpPr txBox="1"/>
              <p:nvPr/>
            </p:nvSpPr>
            <p:spPr>
              <a:xfrm>
                <a:off x="0" y="191541"/>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b</a:t>
                </a:r>
              </a:p>
            </p:txBody>
          </p:sp>
        </p:grpSp>
        <p:sp>
          <p:nvSpPr>
            <p:cNvPr id="70" name="TextBox 69">
              <a:extLst>
                <a:ext uri="{FF2B5EF4-FFF2-40B4-BE49-F238E27FC236}">
                  <a16:creationId xmlns:a16="http://schemas.microsoft.com/office/drawing/2014/main" id="{E849AFE9-81D6-A256-8505-0BEABE795446}"/>
                </a:ext>
              </a:extLst>
            </p:cNvPr>
            <p:cNvSpPr txBox="1"/>
            <p:nvPr/>
          </p:nvSpPr>
          <p:spPr>
            <a:xfrm>
              <a:off x="5138989" y="5358082"/>
              <a:ext cx="8958011" cy="1501758"/>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p>
          </p:txBody>
        </p:sp>
      </p:grpSp>
      <p:grpSp>
        <p:nvGrpSpPr>
          <p:cNvPr id="74" name="Group 73">
            <a:extLst>
              <a:ext uri="{FF2B5EF4-FFF2-40B4-BE49-F238E27FC236}">
                <a16:creationId xmlns:a16="http://schemas.microsoft.com/office/drawing/2014/main" id="{77CE41B6-17EC-CFAB-D7BE-179198B9A5CF}"/>
              </a:ext>
            </a:extLst>
          </p:cNvPr>
          <p:cNvGrpSpPr/>
          <p:nvPr/>
        </p:nvGrpSpPr>
        <p:grpSpPr>
          <a:xfrm>
            <a:off x="3950429" y="7277100"/>
            <a:ext cx="10036309" cy="1501758"/>
            <a:chOff x="3950429" y="7277100"/>
            <a:chExt cx="10036309" cy="1501758"/>
          </a:xfrm>
        </p:grpSpPr>
        <p:grpSp>
          <p:nvGrpSpPr>
            <p:cNvPr id="64" name="Group 29">
              <a:extLst>
                <a:ext uri="{FF2B5EF4-FFF2-40B4-BE49-F238E27FC236}">
                  <a16:creationId xmlns:a16="http://schemas.microsoft.com/office/drawing/2014/main" id="{317C2FE6-636E-4223-07C8-86592E41F19F}"/>
                </a:ext>
              </a:extLst>
            </p:cNvPr>
            <p:cNvGrpSpPr/>
            <p:nvPr/>
          </p:nvGrpSpPr>
          <p:grpSpPr>
            <a:xfrm>
              <a:off x="3950429" y="7509908"/>
              <a:ext cx="1002571" cy="904438"/>
              <a:chOff x="0" y="0"/>
              <a:chExt cx="1336761" cy="1205917"/>
            </a:xfrm>
          </p:grpSpPr>
          <p:grpSp>
            <p:nvGrpSpPr>
              <p:cNvPr id="65" name="Group 30">
                <a:extLst>
                  <a:ext uri="{FF2B5EF4-FFF2-40B4-BE49-F238E27FC236}">
                    <a16:creationId xmlns:a16="http://schemas.microsoft.com/office/drawing/2014/main" id="{2C9B0AC5-9FA6-4A85-77E2-FA001B1DCFD6}"/>
                  </a:ext>
                </a:extLst>
              </p:cNvPr>
              <p:cNvGrpSpPr/>
              <p:nvPr/>
            </p:nvGrpSpPr>
            <p:grpSpPr>
              <a:xfrm>
                <a:off x="81519" y="0"/>
                <a:ext cx="1205917" cy="1205917"/>
                <a:chOff x="0" y="0"/>
                <a:chExt cx="812800" cy="812800"/>
              </a:xfrm>
            </p:grpSpPr>
            <p:sp>
              <p:nvSpPr>
                <p:cNvPr id="67" name="Freeform 31">
                  <a:extLst>
                    <a:ext uri="{FF2B5EF4-FFF2-40B4-BE49-F238E27FC236}">
                      <a16:creationId xmlns:a16="http://schemas.microsoft.com/office/drawing/2014/main" id="{C943641A-7029-A704-F4C8-B1B1EC52B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76A"/>
                </a:solidFill>
              </p:spPr>
            </p:sp>
            <p:sp>
              <p:nvSpPr>
                <p:cNvPr id="68" name="TextBox 32">
                  <a:extLst>
                    <a:ext uri="{FF2B5EF4-FFF2-40B4-BE49-F238E27FC236}">
                      <a16:creationId xmlns:a16="http://schemas.microsoft.com/office/drawing/2014/main" id="{E2B12ADD-E32C-0820-8512-C31D04BCFA22}"/>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66" name="TextBox 33">
                <a:extLst>
                  <a:ext uri="{FF2B5EF4-FFF2-40B4-BE49-F238E27FC236}">
                    <a16:creationId xmlns:a16="http://schemas.microsoft.com/office/drawing/2014/main" id="{E6AD9E2D-6D7D-5C2F-2033-5A4BD35F0045}"/>
                  </a:ext>
                </a:extLst>
              </p:cNvPr>
              <p:cNvSpPr txBox="1"/>
              <p:nvPr/>
            </p:nvSpPr>
            <p:spPr>
              <a:xfrm>
                <a:off x="0" y="192892"/>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c</a:t>
                </a:r>
              </a:p>
            </p:txBody>
          </p:sp>
        </p:grpSp>
        <p:sp>
          <p:nvSpPr>
            <p:cNvPr id="71" name="TextBox 70">
              <a:extLst>
                <a:ext uri="{FF2B5EF4-FFF2-40B4-BE49-F238E27FC236}">
                  <a16:creationId xmlns:a16="http://schemas.microsoft.com/office/drawing/2014/main" id="{FE27CB45-42D0-FADD-E5D7-2A8A1A515AA6}"/>
                </a:ext>
              </a:extLst>
            </p:cNvPr>
            <p:cNvSpPr txBox="1"/>
            <p:nvPr/>
          </p:nvSpPr>
          <p:spPr>
            <a:xfrm>
              <a:off x="5181600" y="7277100"/>
              <a:ext cx="8805138" cy="1501758"/>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3485642" y="478853"/>
            <a:ext cx="13796971" cy="9329295"/>
            <a:chOff x="0" y="0"/>
            <a:chExt cx="3416913" cy="2310463"/>
          </a:xfrm>
        </p:grpSpPr>
        <p:sp>
          <p:nvSpPr>
            <p:cNvPr id="4" name="Freeform 4"/>
            <p:cNvSpPr/>
            <p:nvPr/>
          </p:nvSpPr>
          <p:spPr>
            <a:xfrm>
              <a:off x="0" y="0"/>
              <a:ext cx="3416913" cy="2310463"/>
            </a:xfrm>
            <a:custGeom>
              <a:avLst/>
              <a:gdLst/>
              <a:ahLst/>
              <a:cxnLst/>
              <a:rect l="l" t="t" r="r" b="b"/>
              <a:pathLst>
                <a:path w="3416913" h="2310463">
                  <a:moveTo>
                    <a:pt x="28057" y="0"/>
                  </a:moveTo>
                  <a:lnTo>
                    <a:pt x="3388857" y="0"/>
                  </a:lnTo>
                  <a:cubicBezTo>
                    <a:pt x="3396298" y="0"/>
                    <a:pt x="3403434" y="2956"/>
                    <a:pt x="3408695" y="8218"/>
                  </a:cubicBezTo>
                  <a:cubicBezTo>
                    <a:pt x="3413957" y="13479"/>
                    <a:pt x="3416913" y="20616"/>
                    <a:pt x="3416913" y="28057"/>
                  </a:cubicBezTo>
                  <a:lnTo>
                    <a:pt x="3416913" y="2282406"/>
                  </a:lnTo>
                  <a:cubicBezTo>
                    <a:pt x="3416913" y="2289847"/>
                    <a:pt x="3413957" y="2296984"/>
                    <a:pt x="3408695" y="2302245"/>
                  </a:cubicBezTo>
                  <a:cubicBezTo>
                    <a:pt x="3403434" y="2307507"/>
                    <a:pt x="3396298" y="2310463"/>
                    <a:pt x="3388857" y="2310463"/>
                  </a:cubicBezTo>
                  <a:lnTo>
                    <a:pt x="28057" y="2310463"/>
                  </a:lnTo>
                  <a:cubicBezTo>
                    <a:pt x="20616" y="2310463"/>
                    <a:pt x="13479" y="2307507"/>
                    <a:pt x="8218" y="2302245"/>
                  </a:cubicBezTo>
                  <a:cubicBezTo>
                    <a:pt x="2956" y="2296984"/>
                    <a:pt x="0" y="2289847"/>
                    <a:pt x="0" y="2282406"/>
                  </a:cubicBezTo>
                  <a:lnTo>
                    <a:pt x="0" y="28057"/>
                  </a:lnTo>
                  <a:cubicBezTo>
                    <a:pt x="0" y="20616"/>
                    <a:pt x="2956" y="13479"/>
                    <a:pt x="8218" y="8218"/>
                  </a:cubicBezTo>
                  <a:cubicBezTo>
                    <a:pt x="13479" y="2956"/>
                    <a:pt x="20616" y="0"/>
                    <a:pt x="28057"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3416913"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247590" y="1154010"/>
            <a:ext cx="12308032" cy="7978980"/>
            <a:chOff x="0" y="0"/>
            <a:chExt cx="3241622" cy="2101460"/>
          </a:xfrm>
        </p:grpSpPr>
        <p:sp>
          <p:nvSpPr>
            <p:cNvPr id="7" name="Freeform 7"/>
            <p:cNvSpPr/>
            <p:nvPr/>
          </p:nvSpPr>
          <p:spPr>
            <a:xfrm>
              <a:off x="0" y="0"/>
              <a:ext cx="3241622" cy="2101460"/>
            </a:xfrm>
            <a:custGeom>
              <a:avLst/>
              <a:gdLst/>
              <a:ahLst/>
              <a:cxnLst/>
              <a:rect l="l" t="t" r="r" b="b"/>
              <a:pathLst>
                <a:path w="3241622" h="2101460">
                  <a:moveTo>
                    <a:pt x="31451" y="0"/>
                  </a:moveTo>
                  <a:lnTo>
                    <a:pt x="3210171" y="0"/>
                  </a:lnTo>
                  <a:cubicBezTo>
                    <a:pt x="3227541" y="0"/>
                    <a:pt x="3241622" y="14081"/>
                    <a:pt x="3241622" y="31451"/>
                  </a:cubicBezTo>
                  <a:lnTo>
                    <a:pt x="3241622" y="2070009"/>
                  </a:lnTo>
                  <a:cubicBezTo>
                    <a:pt x="3241622" y="2078350"/>
                    <a:pt x="3238308" y="2086350"/>
                    <a:pt x="3232410" y="2092248"/>
                  </a:cubicBezTo>
                  <a:cubicBezTo>
                    <a:pt x="3226512" y="2098146"/>
                    <a:pt x="3218512" y="2101460"/>
                    <a:pt x="3210171" y="2101460"/>
                  </a:cubicBezTo>
                  <a:lnTo>
                    <a:pt x="31451" y="2101460"/>
                  </a:lnTo>
                  <a:cubicBezTo>
                    <a:pt x="23109" y="2101460"/>
                    <a:pt x="15110" y="2098146"/>
                    <a:pt x="9212" y="2092248"/>
                  </a:cubicBezTo>
                  <a:cubicBezTo>
                    <a:pt x="3314" y="2086350"/>
                    <a:pt x="0" y="2078350"/>
                    <a:pt x="0" y="2070009"/>
                  </a:cubicBezTo>
                  <a:lnTo>
                    <a:pt x="0" y="31451"/>
                  </a:lnTo>
                  <a:cubicBezTo>
                    <a:pt x="0" y="23109"/>
                    <a:pt x="3314" y="15110"/>
                    <a:pt x="9212" y="9212"/>
                  </a:cubicBezTo>
                  <a:cubicBezTo>
                    <a:pt x="15110" y="3314"/>
                    <a:pt x="23109" y="0"/>
                    <a:pt x="31451"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241622" cy="213003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71419" y="247086"/>
            <a:ext cx="9290946" cy="9792828"/>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3485642" y="9258300"/>
            <a:ext cx="1824745" cy="10287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2478731" y="7109587"/>
            <a:ext cx="4158793" cy="3508509"/>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2199799" y="8793867"/>
            <a:ext cx="1769877" cy="1493133"/>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a:off x="228668" y="8053558"/>
            <a:ext cx="2856070" cy="2409484"/>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1545913">
            <a:off x="4162378" y="7590019"/>
            <a:ext cx="1926601" cy="1667386"/>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1545913">
            <a:off x="5295312" y="6226131"/>
            <a:ext cx="936540" cy="810532"/>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6"/>
          <p:cNvSpPr txBox="1"/>
          <p:nvPr/>
        </p:nvSpPr>
        <p:spPr>
          <a:xfrm>
            <a:off x="6858000" y="1801428"/>
            <a:ext cx="9284557" cy="983428"/>
          </a:xfrm>
          <a:prstGeom prst="rect">
            <a:avLst/>
          </a:prstGeom>
        </p:spPr>
        <p:txBody>
          <a:bodyPr lIns="0" tIns="0" rIns="0" bIns="0" rtlCol="0" anchor="t">
            <a:spAutoFit/>
          </a:bodyPr>
          <a:lstStyle/>
          <a:p>
            <a:pPr marL="0" lvl="0" indent="0" algn="ctr">
              <a:lnSpc>
                <a:spcPts val="7620"/>
              </a:lnSpc>
            </a:pPr>
            <a:r>
              <a:rPr lang="en-US" sz="6803" b="1" dirty="0">
                <a:solidFill>
                  <a:srgbClr val="6FAF07"/>
                </a:solidFill>
                <a:latin typeface="Arial" panose="020B0604020202020204" pitchFamily="34" charset="0"/>
                <a:cs typeface="Arial" panose="020B0604020202020204" pitchFamily="34" charset="0"/>
              </a:rPr>
              <a:t>GHI NHỚ</a:t>
            </a:r>
          </a:p>
        </p:txBody>
      </p:sp>
      <p:sp>
        <p:nvSpPr>
          <p:cNvPr id="17" name="TextBox 17"/>
          <p:cNvSpPr txBox="1"/>
          <p:nvPr/>
        </p:nvSpPr>
        <p:spPr>
          <a:xfrm>
            <a:off x="7467600" y="3460014"/>
            <a:ext cx="8451828" cy="4350486"/>
          </a:xfrm>
          <a:prstGeom prst="rect">
            <a:avLst/>
          </a:prstGeom>
        </p:spPr>
        <p:txBody>
          <a:bodyPr wrap="square" lIns="0" tIns="0" rIns="0" bIns="0" rtlCol="0" anchor="t">
            <a:spAutoFit/>
          </a:bodyPr>
          <a:lstStyle/>
          <a:p>
            <a:pPr marL="0" indent="0" algn="just">
              <a:lnSpc>
                <a:spcPct val="120000"/>
              </a:lnSpc>
              <a:buNone/>
            </a:pPr>
            <a:r>
              <a:rPr lang="vi-VN" sz="4800" dirty="0"/>
              <a:t>Máy tính giúp em rất nhiều trong học tập, với nhiều phần mềm và cách thức học tập khác nhau. Nhờ máy tính em có thể học tập tốt hơn</a:t>
            </a:r>
            <a:r>
              <a:rPr lang="en-US" sz="4800" dirty="0"/>
              <a:t>.</a:t>
            </a:r>
            <a:endParaRPr lang="en-US" sz="4800" b="1" dirty="0">
              <a:latin typeface="Arial" panose="020B0604020202020204" pitchFamily="34" charset="0"/>
              <a:cs typeface="Arial" panose="020B0604020202020204" pitchFamily="34" charset="0"/>
            </a:endParaRPr>
          </a:p>
        </p:txBody>
      </p:sp>
      <p:sp>
        <p:nvSpPr>
          <p:cNvPr id="18" name="Freeform 2">
            <a:extLst>
              <a:ext uri="{FF2B5EF4-FFF2-40B4-BE49-F238E27FC236}">
                <a16:creationId xmlns:a16="http://schemas.microsoft.com/office/drawing/2014/main" id="{9CF04C58-D9E0-C98C-085B-98C5068ED538}"/>
              </a:ext>
            </a:extLst>
          </p:cNvPr>
          <p:cNvSpPr/>
          <p:nvPr/>
        </p:nvSpPr>
        <p:spPr>
          <a:xfrm>
            <a:off x="14040411" y="7254170"/>
            <a:ext cx="2969884" cy="2514481"/>
          </a:xfrm>
          <a:custGeom>
            <a:avLst/>
            <a:gdLst/>
            <a:ahLst/>
            <a:cxnLst/>
            <a:rect l="l" t="t" r="r" b="b"/>
            <a:pathLst>
              <a:path w="4855221" h="4114800">
                <a:moveTo>
                  <a:pt x="0" y="0"/>
                </a:moveTo>
                <a:lnTo>
                  <a:pt x="4855221" y="0"/>
                </a:lnTo>
                <a:lnTo>
                  <a:pt x="4855221"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614184">
            <a:off x="6910" y="510646"/>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3583793" y="3096495"/>
            <a:ext cx="11403610" cy="3523529"/>
          </a:xfrm>
          <a:prstGeom prst="rect">
            <a:avLst/>
          </a:prstGeom>
        </p:spPr>
        <p:txBody>
          <a:bodyPr lIns="0" tIns="0" rIns="0" bIns="0" rtlCol="0" anchor="t">
            <a:spAutoFit/>
          </a:bodyPr>
          <a:lstStyle/>
          <a:p>
            <a:pPr algn="ctr">
              <a:lnSpc>
                <a:spcPct val="120000"/>
              </a:lnSpc>
            </a:pPr>
            <a:r>
              <a:rPr lang="en-US" sz="10000" b="1" dirty="0">
                <a:solidFill>
                  <a:srgbClr val="6FAF07"/>
                </a:solidFill>
                <a:latin typeface="Arial" panose="020B0604020202020204" pitchFamily="34" charset="0"/>
                <a:ea typeface="Tahoma" panose="020B0604030504040204" pitchFamily="34" charset="0"/>
                <a:cs typeface="Arial" panose="020B0604020202020204" pitchFamily="34" charset="0"/>
              </a:rPr>
              <a:t>CẢM ƠN CÁC EM ĐÃ LẮNG NGHE</a:t>
            </a:r>
          </a:p>
        </p:txBody>
      </p:sp>
      <p:sp>
        <p:nvSpPr>
          <p:cNvPr id="16" name="Freeform 16"/>
          <p:cNvSpPr/>
          <p:nvPr/>
        </p:nvSpPr>
        <p:spPr>
          <a:xfrm>
            <a:off x="6206905" y="-10177"/>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rot="879877">
            <a:off x="12446721" y="710243"/>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6355232" y="635751"/>
            <a:ext cx="1231200" cy="749913"/>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644766" y="1028700"/>
            <a:ext cx="15098773" cy="7498499"/>
            <a:chOff x="0" y="0"/>
            <a:chExt cx="3976632" cy="1974913"/>
          </a:xfrm>
        </p:grpSpPr>
        <p:sp>
          <p:nvSpPr>
            <p:cNvPr id="5" name="Freeform 5"/>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33072" y="1453638"/>
            <a:ext cx="14322160" cy="6573515"/>
            <a:chOff x="0" y="0"/>
            <a:chExt cx="3772091" cy="1731296"/>
          </a:xfrm>
        </p:grpSpPr>
        <p:sp>
          <p:nvSpPr>
            <p:cNvPr id="8" name="Freeform 8"/>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9" name="TextBox 9"/>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455041"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4930626" y="2919276"/>
            <a:ext cx="7350517" cy="7747580"/>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916814" flipH="1">
            <a:off x="1437722" y="720133"/>
            <a:ext cx="1698705" cy="1884832"/>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4200" y="4213541"/>
            <a:ext cx="12482970" cy="2928815"/>
          </a:xfrm>
          <a:prstGeom prst="rect">
            <a:avLst/>
          </a:prstGeom>
        </p:spPr>
        <p:txBody>
          <a:bodyPr wrap="square" lIns="0" tIns="0" rIns="0" bIns="0" rtlCol="0" anchor="t">
            <a:spAutoFit/>
          </a:bodyPr>
          <a:lstStyle/>
          <a:p>
            <a:pPr algn="ctr">
              <a:lnSpc>
                <a:spcPct val="110000"/>
              </a:lnSpc>
            </a:pPr>
            <a:r>
              <a:rPr lang="en-US" sz="9000" b="1" spc="-150" dirty="0">
                <a:solidFill>
                  <a:srgbClr val="FF0000"/>
                </a:solidFill>
                <a:latin typeface="Arial" panose="020B0604020202020204" pitchFamily="34" charset="0"/>
                <a:cs typeface="Arial" panose="020B0604020202020204" pitchFamily="34" charset="0"/>
              </a:rPr>
              <a:t>MÁY TÍNH GIÚP EM HỌC TẬP</a:t>
            </a:r>
          </a:p>
        </p:txBody>
      </p:sp>
      <p:sp>
        <p:nvSpPr>
          <p:cNvPr id="16" name="TextBox 16"/>
          <p:cNvSpPr txBox="1"/>
          <p:nvPr/>
        </p:nvSpPr>
        <p:spPr>
          <a:xfrm>
            <a:off x="6731728" y="3031201"/>
            <a:ext cx="4821935" cy="820738"/>
          </a:xfrm>
          <a:prstGeom prst="rect">
            <a:avLst/>
          </a:prstGeom>
        </p:spPr>
        <p:txBody>
          <a:bodyPr lIns="0" tIns="0" rIns="0" bIns="0" rtlCol="0" anchor="t">
            <a:spAutoFit/>
          </a:bodyPr>
          <a:lstStyle/>
          <a:p>
            <a:pPr algn="ctr">
              <a:lnSpc>
                <a:spcPts val="6368"/>
              </a:lnSpc>
            </a:pPr>
            <a:r>
              <a:rPr lang="en-US" sz="6000" b="1" spc="4" dirty="0" err="1">
                <a:solidFill>
                  <a:srgbClr val="0000FF"/>
                </a:solidFill>
                <a:latin typeface="Arial" panose="020B0604020202020204" pitchFamily="34" charset="0"/>
                <a:cs typeface="Arial" panose="020B0604020202020204" pitchFamily="34" charset="0"/>
              </a:rPr>
              <a:t>Bài</a:t>
            </a:r>
            <a:r>
              <a:rPr lang="en-US" sz="6000" b="1" spc="4" dirty="0">
                <a:solidFill>
                  <a:srgbClr val="0000FF"/>
                </a:solidFill>
                <a:latin typeface="Arial" panose="020B0604020202020204" pitchFamily="34" charset="0"/>
                <a:cs typeface="Arial" panose="020B0604020202020204" pitchFamily="34" charset="0"/>
              </a:rPr>
              <a:t> 1</a:t>
            </a:r>
          </a:p>
        </p:txBody>
      </p:sp>
      <p:sp>
        <p:nvSpPr>
          <p:cNvPr id="18" name="Freeform 6">
            <a:extLst>
              <a:ext uri="{FF2B5EF4-FFF2-40B4-BE49-F238E27FC236}">
                <a16:creationId xmlns:a16="http://schemas.microsoft.com/office/drawing/2014/main" id="{7E90FA25-F277-A29E-3C00-C947F1E4728F}"/>
              </a:ext>
            </a:extLst>
          </p:cNvPr>
          <p:cNvSpPr/>
          <p:nvPr/>
        </p:nvSpPr>
        <p:spPr>
          <a:xfrm>
            <a:off x="7818955" y="165490"/>
            <a:ext cx="2647479" cy="2372973"/>
          </a:xfrm>
          <a:custGeom>
            <a:avLst/>
            <a:gdLst/>
            <a:ahLst/>
            <a:cxnLst/>
            <a:rect l="l" t="t" r="r" b="b"/>
            <a:pathLst>
              <a:path w="6157261" h="5387603">
                <a:moveTo>
                  <a:pt x="0" y="0"/>
                </a:moveTo>
                <a:lnTo>
                  <a:pt x="6157261" y="0"/>
                </a:lnTo>
                <a:lnTo>
                  <a:pt x="6157261" y="5387604"/>
                </a:lnTo>
                <a:lnTo>
                  <a:pt x="0" y="5387604"/>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600200" y="1860614"/>
            <a:ext cx="8420421" cy="746437"/>
            <a:chOff x="696578" y="1407859"/>
            <a:chExt cx="8420421"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7754943" cy="707886"/>
            </a:xfrm>
            <a:prstGeom prst="rect">
              <a:avLst/>
            </a:prstGeom>
            <a:noFill/>
          </p:spPr>
          <p:txBody>
            <a:bodyPr wrap="none" rtlCol="0">
              <a:spAutoFit/>
            </a:bodyPr>
            <a:lstStyle/>
            <a:p>
              <a:r>
                <a:rPr lang="en-US" sz="4000" b="1" dirty="0">
                  <a:solidFill>
                    <a:srgbClr val="3333CC"/>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mềm</a:t>
              </a:r>
              <a:r>
                <a:rPr lang="en-US" sz="4000" b="1" dirty="0">
                  <a:latin typeface="Arial" panose="020B0604020202020204" pitchFamily="34" charset="0"/>
                  <a:cs typeface="Arial" panose="020B0604020202020204" pitchFamily="34" charset="0"/>
                </a:rPr>
                <a:t> OpenView</a:t>
              </a:r>
              <a:endParaRPr lang="en-US" sz="4000" b="1" dirty="0">
                <a:solidFill>
                  <a:srgbClr val="3333CC"/>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356A5AB1-2FB5-F559-3423-5A2DA8A393CA}"/>
              </a:ext>
            </a:extLst>
          </p:cNvPr>
          <p:cNvGrpSpPr/>
          <p:nvPr/>
        </p:nvGrpSpPr>
        <p:grpSpPr>
          <a:xfrm>
            <a:off x="2667000" y="3396913"/>
            <a:ext cx="13639800" cy="4904237"/>
            <a:chOff x="257503" y="1655205"/>
            <a:chExt cx="8623849" cy="2999853"/>
          </a:xfrm>
        </p:grpSpPr>
        <p:grpSp>
          <p:nvGrpSpPr>
            <p:cNvPr id="20" name="Group 19">
              <a:extLst>
                <a:ext uri="{FF2B5EF4-FFF2-40B4-BE49-F238E27FC236}">
                  <a16:creationId xmlns:a16="http://schemas.microsoft.com/office/drawing/2014/main" id="{4508DE40-8CAF-E4CA-2326-A2C9F47459F0}"/>
                </a:ext>
              </a:extLst>
            </p:cNvPr>
            <p:cNvGrpSpPr/>
            <p:nvPr/>
          </p:nvGrpSpPr>
          <p:grpSpPr>
            <a:xfrm>
              <a:off x="257503" y="1655205"/>
              <a:ext cx="8623849" cy="2999853"/>
              <a:chOff x="257503" y="1655205"/>
              <a:chExt cx="8623849" cy="2999853"/>
            </a:xfrm>
          </p:grpSpPr>
          <p:sp>
            <p:nvSpPr>
              <p:cNvPr id="23" name="Thought Bubble: Cloud 126">
                <a:extLst>
                  <a:ext uri="{FF2B5EF4-FFF2-40B4-BE49-F238E27FC236}">
                    <a16:creationId xmlns:a16="http://schemas.microsoft.com/office/drawing/2014/main" id="{3B3BA493-A910-7E08-1DE7-91A278230457}"/>
                  </a:ext>
                </a:extLst>
              </p:cNvPr>
              <p:cNvSpPr/>
              <p:nvPr/>
            </p:nvSpPr>
            <p:spPr>
              <a:xfrm>
                <a:off x="257503" y="1655205"/>
                <a:ext cx="8623849" cy="2999853"/>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5DE8B7D-351E-8311-0078-3E66CAB9F6D8}"/>
                  </a:ext>
                </a:extLst>
              </p:cNvPr>
              <p:cNvSpPr txBox="1"/>
              <p:nvPr/>
            </p:nvSpPr>
            <p:spPr>
              <a:xfrm>
                <a:off x="3382571" y="2079536"/>
                <a:ext cx="5354248" cy="2516020"/>
              </a:xfrm>
              <a:prstGeom prst="roundRect">
                <a:avLst/>
              </a:prstGeom>
              <a:noFill/>
            </p:spPr>
            <p:txBody>
              <a:bodyPr wrap="square" rtlCol="0">
                <a:spAutoFit/>
              </a:bodyPr>
              <a:lstStyle/>
              <a:p>
                <a:pPr algn="just">
                  <a:lnSpc>
                    <a:spcPct val="12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SGK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quan sát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Làm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thế</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nào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có</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truy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cập</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r>
                  <a:rPr lang="en-US" sz="4000" b="1" dirty="0">
                    <a:solidFill>
                      <a:schemeClr val="tx1"/>
                    </a:solidFill>
                    <a:latin typeface="Arial" panose="020B0604020202020204" pitchFamily="34" charset="0"/>
                    <a:cs typeface="Arial" panose="020B0604020202020204" pitchFamily="34" charset="0"/>
                  </a:rPr>
                  <a:t>OpenView</a:t>
                </a:r>
                <a:r>
                  <a:rPr lang="en-US" sz="4000" dirty="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BC73C283-5A96-4B8A-C89F-1FDB23C7ACE7}"/>
                </a:ext>
              </a:extLst>
            </p:cNvPr>
            <p:cNvPicPr>
              <a:picLocks noChangeAspect="1"/>
            </p:cNvPicPr>
            <p:nvPr/>
          </p:nvPicPr>
          <p:blipFill>
            <a:blip r:embed="rId3"/>
            <a:stretch>
              <a:fillRect/>
            </a:stretch>
          </p:blipFill>
          <p:spPr>
            <a:xfrm>
              <a:off x="576905" y="1969693"/>
              <a:ext cx="2520787" cy="2385284"/>
            </a:xfrm>
            <a:prstGeom prst="rect">
              <a:avLst/>
            </a:prstGeom>
          </p:spPr>
        </p:pic>
        <p:cxnSp>
          <p:nvCxnSpPr>
            <p:cNvPr id="22" name="Straight Connector 21">
              <a:extLst>
                <a:ext uri="{FF2B5EF4-FFF2-40B4-BE49-F238E27FC236}">
                  <a16:creationId xmlns:a16="http://schemas.microsoft.com/office/drawing/2014/main" id="{938912D1-7F01-4495-BCCE-97F39F28D997}"/>
                </a:ext>
              </a:extLst>
            </p:cNvPr>
            <p:cNvCxnSpPr>
              <a:cxnSpLocks/>
            </p:cNvCxnSpPr>
            <p:nvPr/>
          </p:nvCxnSpPr>
          <p:spPr>
            <a:xfrm>
              <a:off x="3252612" y="1969693"/>
              <a:ext cx="0" cy="24676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447800" y="1852332"/>
            <a:ext cx="8420421" cy="746437"/>
            <a:chOff x="696578" y="1407859"/>
            <a:chExt cx="8420421"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7754943" cy="707886"/>
            </a:xfrm>
            <a:prstGeom prst="rect">
              <a:avLst/>
            </a:prstGeom>
            <a:noFill/>
          </p:spPr>
          <p:txBody>
            <a:bodyPr wrap="none" rtlCol="0">
              <a:spAutoFit/>
            </a:bodyPr>
            <a:lstStyle/>
            <a:p>
              <a:r>
                <a:rPr lang="en-US" sz="4000" b="1" dirty="0">
                  <a:solidFill>
                    <a:srgbClr val="3333CC"/>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mềm</a:t>
              </a:r>
              <a:r>
                <a:rPr lang="en-US" sz="4000" b="1" dirty="0">
                  <a:latin typeface="Arial" panose="020B0604020202020204" pitchFamily="34" charset="0"/>
                  <a:cs typeface="Arial" panose="020B0604020202020204" pitchFamily="34" charset="0"/>
                </a:rPr>
                <a:t> OpenView</a:t>
              </a:r>
              <a:endParaRPr lang="en-US" sz="4000" b="1" dirty="0">
                <a:solidFill>
                  <a:srgbClr val="3333CC"/>
                </a:solidFill>
                <a:latin typeface="Arial" panose="020B0604020202020204" pitchFamily="34" charset="0"/>
                <a:cs typeface="Arial" panose="020B0604020202020204" pitchFamily="34" charset="0"/>
              </a:endParaRPr>
            </a:p>
          </p:txBody>
        </p:sp>
      </p:grpSp>
      <p:pic>
        <p:nvPicPr>
          <p:cNvPr id="25" name="Picture 24">
            <a:extLst>
              <a:ext uri="{FF2B5EF4-FFF2-40B4-BE49-F238E27FC236}">
                <a16:creationId xmlns:a16="http://schemas.microsoft.com/office/drawing/2014/main" id="{2C41522B-7862-B4A8-2FDF-F982E914D266}"/>
              </a:ext>
            </a:extLst>
          </p:cNvPr>
          <p:cNvPicPr>
            <a:picLocks noChangeAspect="1"/>
          </p:cNvPicPr>
          <p:nvPr/>
        </p:nvPicPr>
        <p:blipFill rotWithShape="1">
          <a:blip r:embed="rId3"/>
          <a:srcRect l="3846" r="4218"/>
          <a:stretch/>
        </p:blipFill>
        <p:spPr>
          <a:xfrm>
            <a:off x="10473657" y="3317755"/>
            <a:ext cx="6629400" cy="5283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9">
            <a:extLst>
              <a:ext uri="{FF2B5EF4-FFF2-40B4-BE49-F238E27FC236}">
                <a16:creationId xmlns:a16="http://schemas.microsoft.com/office/drawing/2014/main" id="{F8A5AC16-4538-365A-08D2-206F37464C43}"/>
              </a:ext>
            </a:extLst>
          </p:cNvPr>
          <p:cNvGrpSpPr/>
          <p:nvPr/>
        </p:nvGrpSpPr>
        <p:grpSpPr>
          <a:xfrm>
            <a:off x="1503678" y="3077622"/>
            <a:ext cx="8790423" cy="5764108"/>
            <a:chOff x="0" y="0"/>
            <a:chExt cx="795276" cy="667726"/>
          </a:xfrm>
        </p:grpSpPr>
        <p:sp>
          <p:nvSpPr>
            <p:cNvPr id="27" name="Freeform 10">
              <a:extLst>
                <a:ext uri="{FF2B5EF4-FFF2-40B4-BE49-F238E27FC236}">
                  <a16:creationId xmlns:a16="http://schemas.microsoft.com/office/drawing/2014/main" id="{3E865AA6-C19C-92A9-E64C-CCB52EF6A1DC}"/>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28" name="TextBox 11">
              <a:extLst>
                <a:ext uri="{FF2B5EF4-FFF2-40B4-BE49-F238E27FC236}">
                  <a16:creationId xmlns:a16="http://schemas.microsoft.com/office/drawing/2014/main" id="{E62EB0EA-65AB-D8E6-3725-A046A940796F}"/>
                </a:ext>
              </a:extLst>
            </p:cNvPr>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13" name="TextBox 12">
            <a:extLst>
              <a:ext uri="{FF2B5EF4-FFF2-40B4-BE49-F238E27FC236}">
                <a16:creationId xmlns:a16="http://schemas.microsoft.com/office/drawing/2014/main" id="{C88C6EC5-CFB3-D6A1-9FD9-4BBC6421D378}"/>
              </a:ext>
            </a:extLst>
          </p:cNvPr>
          <p:cNvSpPr txBox="1"/>
          <p:nvPr/>
        </p:nvSpPr>
        <p:spPr>
          <a:xfrm>
            <a:off x="1503678" y="3481990"/>
            <a:ext cx="8734545" cy="5010411"/>
          </a:xfrm>
          <a:prstGeom prst="rect">
            <a:avLst/>
          </a:prstGeom>
          <a:noFill/>
        </p:spPr>
        <p:txBody>
          <a:bodyPr wrap="square">
            <a:spAutoFit/>
          </a:bodyPr>
          <a:lstStyle/>
          <a:p>
            <a:pPr marL="693738" indent="-693738" algn="just">
              <a:lnSpc>
                <a:spcPct val="110000"/>
              </a:lnSpc>
              <a:spcAft>
                <a:spcPts val="600"/>
              </a:spcAft>
              <a:buFont typeface="Wingdings" panose="05000000000000000000" pitchFamily="2" charset="2"/>
              <a:buChar char="v"/>
            </a:pP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sử dụng phần mềm học toán </a:t>
            </a:r>
            <a:r>
              <a:rPr lang="vi-VN" sz="4000" dirty="0">
                <a:solidFill>
                  <a:srgbClr val="FF0000"/>
                </a:solidFill>
                <a:latin typeface="Arial" panose="020B0604020202020204" pitchFamily="34" charset="0"/>
                <a:cs typeface="Arial" panose="020B0604020202020204" pitchFamily="34" charset="0"/>
              </a:rPr>
              <a:t>OpenView</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vi-VN" sz="4000" dirty="0">
                <a:solidFill>
                  <a:srgbClr val="FF0000"/>
                </a:solidFill>
                <a:latin typeface="Arial" panose="020B0604020202020204" pitchFamily="34" charset="0"/>
                <a:cs typeface="Arial" panose="020B0604020202020204" pitchFamily="34" charset="0"/>
              </a:rPr>
              <a:t>[1]</a:t>
            </a:r>
            <a:r>
              <a:rPr lang="en-US"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Kích hoạt trình duyệt </a:t>
            </a:r>
            <a:r>
              <a:rPr lang="vi-VN" sz="4000" dirty="0">
                <a:solidFill>
                  <a:srgbClr val="FF0000"/>
                </a:solidFill>
                <a:latin typeface="Arial" panose="020B0604020202020204" pitchFamily="34" charset="0"/>
                <a:cs typeface="Arial" panose="020B0604020202020204" pitchFamily="34" charset="0"/>
              </a:rPr>
              <a:t>Google Chrome</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vi-VN" sz="4000" dirty="0">
                <a:solidFill>
                  <a:srgbClr val="FF0000"/>
                </a:solidFill>
                <a:latin typeface="Arial" panose="020B0604020202020204" pitchFamily="34" charset="0"/>
                <a:cs typeface="Arial" panose="020B0604020202020204" pitchFamily="34" charset="0"/>
              </a:rPr>
              <a:t>[2]</a:t>
            </a:r>
            <a:r>
              <a:rPr lang="en-US"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Gõ </a:t>
            </a:r>
            <a:r>
              <a:rPr lang="vi-VN" sz="4000" dirty="0">
                <a:solidFill>
                  <a:srgbClr val="FF0000"/>
                </a:solidFill>
                <a:latin typeface="Arial" panose="020B0604020202020204" pitchFamily="34" charset="0"/>
                <a:cs typeface="Arial" panose="020B0604020202020204" pitchFamily="34" charset="0"/>
              </a:rPr>
              <a:t>openview-edu.com </a:t>
            </a:r>
            <a:r>
              <a:rPr lang="vi-VN" sz="4000" dirty="0">
                <a:latin typeface="Arial" panose="020B0604020202020204" pitchFamily="34" charset="0"/>
                <a:cs typeface="Arial" panose="020B0604020202020204" pitchFamily="34" charset="0"/>
              </a:rPr>
              <a:t>vào ô địa chỉ rồi gõ phím </a:t>
            </a:r>
            <a:r>
              <a:rPr lang="vi-VN" sz="4000" dirty="0">
                <a:solidFill>
                  <a:srgbClr val="FF0000"/>
                </a:solidFill>
                <a:latin typeface="Arial" panose="020B0604020202020204" pitchFamily="34" charset="0"/>
                <a:cs typeface="Arial" panose="020B0604020202020204" pitchFamily="34" charset="0"/>
              </a:rPr>
              <a:t>Enter</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en-US" sz="4000" dirty="0">
                <a:solidFill>
                  <a:srgbClr val="FF0000"/>
                </a:solidFill>
                <a:latin typeface="Arial" panose="020B0604020202020204" pitchFamily="34" charset="0"/>
                <a:cs typeface="Arial" panose="020B0604020202020204" pitchFamily="34" charset="0"/>
              </a:rPr>
              <a:t>[3] </a:t>
            </a:r>
            <a:r>
              <a:rPr lang="en-US" sz="4000" dirty="0" err="1">
                <a:latin typeface="Arial" panose="020B0604020202020204" pitchFamily="34" charset="0"/>
                <a:cs typeface="Arial" panose="020B0604020202020204" pitchFamily="34" charset="0"/>
              </a:rPr>
              <a:t>Nháy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GÓC HỌC TẬP</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7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Arial" panose="020B0604020202020204" pitchFamily="34" charset="0"/>
                <a:ea typeface="+mn-ea"/>
                <a:cs typeface="Arial" panose="020B0604020202020204" pitchFamily="34"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447800" y="1852332"/>
            <a:ext cx="6733486" cy="746437"/>
            <a:chOff x="696578" y="1407859"/>
            <a:chExt cx="6733486"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grpSp>
        <p:nvGrpSpPr>
          <p:cNvPr id="26" name="Group 9">
            <a:extLst>
              <a:ext uri="{FF2B5EF4-FFF2-40B4-BE49-F238E27FC236}">
                <a16:creationId xmlns:a16="http://schemas.microsoft.com/office/drawing/2014/main" id="{F8A5AC16-4538-365A-08D2-206F37464C43}"/>
              </a:ext>
            </a:extLst>
          </p:cNvPr>
          <p:cNvGrpSpPr/>
          <p:nvPr/>
        </p:nvGrpSpPr>
        <p:grpSpPr>
          <a:xfrm>
            <a:off x="1373401" y="1424363"/>
            <a:ext cx="9300759" cy="6785369"/>
            <a:chOff x="0" y="-76200"/>
            <a:chExt cx="804662" cy="786031"/>
          </a:xfrm>
        </p:grpSpPr>
        <p:sp>
          <p:nvSpPr>
            <p:cNvPr id="27" name="Freeform 10">
              <a:extLst>
                <a:ext uri="{FF2B5EF4-FFF2-40B4-BE49-F238E27FC236}">
                  <a16:creationId xmlns:a16="http://schemas.microsoft.com/office/drawing/2014/main" id="{3E865AA6-C19C-92A9-E64C-CCB52EF6A1DC}"/>
                </a:ext>
              </a:extLst>
            </p:cNvPr>
            <p:cNvSpPr/>
            <p:nvPr/>
          </p:nvSpPr>
          <p:spPr>
            <a:xfrm>
              <a:off x="9386" y="110866"/>
              <a:ext cx="795276" cy="598965"/>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dirty="0"/>
            </a:p>
          </p:txBody>
        </p:sp>
        <p:sp>
          <p:nvSpPr>
            <p:cNvPr id="28" name="TextBox 11">
              <a:extLst>
                <a:ext uri="{FF2B5EF4-FFF2-40B4-BE49-F238E27FC236}">
                  <a16:creationId xmlns:a16="http://schemas.microsoft.com/office/drawing/2014/main" id="{E62EB0EA-65AB-D8E6-3725-A046A940796F}"/>
                </a:ext>
              </a:extLst>
            </p:cNvPr>
            <p:cNvSpPr txBox="1"/>
            <p:nvPr/>
          </p:nvSpPr>
          <p:spPr>
            <a:xfrm>
              <a:off x="0" y="-76200"/>
              <a:ext cx="795276" cy="743926"/>
            </a:xfrm>
            <a:prstGeom prst="rect">
              <a:avLst/>
            </a:prstGeom>
          </p:spPr>
          <p:txBody>
            <a:bodyPr lIns="47486" tIns="47486" rIns="47486" bIns="47486" rtlCol="0" anchor="ctr"/>
            <a:lstStyle/>
            <a:p>
              <a:pPr marL="0" marR="0" lvl="0" indent="0" algn="ctr" defTabSz="914400" rtl="0" eaLnBrk="1" fontAlgn="auto" latinLnBrk="0" hangingPunct="1">
                <a:lnSpc>
                  <a:spcPts val="6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C88C6EC5-CFB3-D6A1-9FD9-4BBC6421D378}"/>
              </a:ext>
            </a:extLst>
          </p:cNvPr>
          <p:cNvSpPr txBox="1"/>
          <p:nvPr/>
        </p:nvSpPr>
        <p:spPr>
          <a:xfrm>
            <a:off x="1503678" y="3261010"/>
            <a:ext cx="9440040" cy="4625690"/>
          </a:xfrm>
          <a:prstGeom prst="rect">
            <a:avLst/>
          </a:prstGeom>
          <a:noFill/>
        </p:spPr>
        <p:txBody>
          <a:bodyPr wrap="square">
            <a:spAutoFit/>
          </a:bodyPr>
          <a:lstStyle/>
          <a:p>
            <a:pPr marL="285750" indent="-285750" algn="just">
              <a:lnSpc>
                <a:spcPct val="130000"/>
              </a:lnSpc>
              <a:spcBef>
                <a:spcPts val="600"/>
              </a:spcBef>
              <a:spcAft>
                <a:spcPts val="600"/>
              </a:spcAft>
              <a:buFont typeface="Wingdings" panose="05000000000000000000" pitchFamily="2" charset="2"/>
              <a:buChar char="v"/>
            </a:pPr>
            <a:r>
              <a:rPr lang="en-US" sz="4000" dirty="0">
                <a:latin typeface="Arial" panose="020B0604020202020204" pitchFamily="34" charset="0"/>
                <a:cs typeface="Arial" panose="020B0604020202020204" pitchFamily="34" charset="0"/>
              </a:rPr>
              <a:t> Em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[1]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Lớp</a:t>
            </a:r>
            <a:r>
              <a:rPr lang="en-US" sz="4000" dirty="0">
                <a:solidFill>
                  <a:srgbClr val="FF0000"/>
                </a:solidFill>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solidFill>
                  <a:srgbClr val="FF0000"/>
                </a:solidFill>
                <a:latin typeface="Arial" panose="020B0604020202020204" pitchFamily="34" charset="0"/>
                <a:cs typeface="Arial" panose="020B0604020202020204" pitchFamily="34" charset="0"/>
              </a:rPr>
              <a:t>Phân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[3]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Bánh </a:t>
            </a:r>
            <a:r>
              <a:rPr lang="en-US" sz="4000" dirty="0" err="1">
                <a:solidFill>
                  <a:srgbClr val="FF0000"/>
                </a:solidFill>
                <a:latin typeface="Arial" panose="020B0604020202020204" pitchFamily="34" charset="0"/>
                <a:cs typeface="Arial" panose="020B0604020202020204" pitchFamily="34" charset="0"/>
              </a:rPr>
              <a:t>mì</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kẹp</a:t>
            </a:r>
            <a:r>
              <a:rPr lang="en-US" sz="4000" dirty="0">
                <a:solidFill>
                  <a:srgbClr val="FF0000"/>
                </a:solidFill>
                <a:latin typeface="Arial" panose="020B0604020202020204" pitchFamily="34" charset="0"/>
                <a:cs typeface="Arial" panose="020B0604020202020204" pitchFamily="34" charset="0"/>
              </a:rPr>
              <a:t> I</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[4]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1A5AD38-67B1-1336-0121-17E45931EC79}"/>
              </a:ext>
            </a:extLst>
          </p:cNvPr>
          <p:cNvPicPr>
            <a:picLocks noChangeAspect="1"/>
          </p:cNvPicPr>
          <p:nvPr/>
        </p:nvPicPr>
        <p:blipFill rotWithShape="1">
          <a:blip r:embed="rId3"/>
          <a:srcRect t="6533" r="7131"/>
          <a:stretch/>
        </p:blipFill>
        <p:spPr>
          <a:xfrm>
            <a:off x="10872165" y="1714500"/>
            <a:ext cx="6165103" cy="4022485"/>
          </a:xfrm>
          <a:prstGeom prst="rect">
            <a:avLst/>
          </a:prstGeom>
        </p:spPr>
      </p:pic>
      <p:pic>
        <p:nvPicPr>
          <p:cNvPr id="7" name="Picture 6">
            <a:extLst>
              <a:ext uri="{FF2B5EF4-FFF2-40B4-BE49-F238E27FC236}">
                <a16:creationId xmlns:a16="http://schemas.microsoft.com/office/drawing/2014/main" id="{43ACF000-4585-705F-EE44-78AF83F228F0}"/>
              </a:ext>
            </a:extLst>
          </p:cNvPr>
          <p:cNvPicPr>
            <a:picLocks noChangeAspect="1"/>
          </p:cNvPicPr>
          <p:nvPr/>
        </p:nvPicPr>
        <p:blipFill rotWithShape="1">
          <a:blip r:embed="rId4"/>
          <a:srcRect r="5393"/>
          <a:stretch/>
        </p:blipFill>
        <p:spPr>
          <a:xfrm>
            <a:off x="10866910" y="5829300"/>
            <a:ext cx="6201889" cy="4269280"/>
          </a:xfrm>
          <a:prstGeom prst="rect">
            <a:avLst/>
          </a:prstGeom>
        </p:spPr>
      </p:pic>
    </p:spTree>
    <p:extLst>
      <p:ext uri="{BB962C8B-B14F-4D97-AF65-F5344CB8AC3E}">
        <p14:creationId xmlns:p14="http://schemas.microsoft.com/office/powerpoint/2010/main" val="885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75742" y="675783"/>
            <a:ext cx="15736515" cy="8887317"/>
            <a:chOff x="0" y="-28575"/>
            <a:chExt cx="3902799" cy="2042802"/>
          </a:xfrm>
        </p:grpSpPr>
        <p:sp>
          <p:nvSpPr>
            <p:cNvPr id="7" name="Freeform 7"/>
            <p:cNvSpPr/>
            <p:nvPr/>
          </p:nvSpPr>
          <p:spPr>
            <a:xfrm>
              <a:off x="4875" y="-17515"/>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4888348" y="194267"/>
            <a:ext cx="8742597" cy="1322539"/>
            <a:chOff x="0" y="0"/>
            <a:chExt cx="2686494" cy="406400"/>
          </a:xfrm>
        </p:grpSpPr>
        <p:sp>
          <p:nvSpPr>
            <p:cNvPr id="55" name="Freeform 55"/>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56" name="TextBox 56"/>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61" name="TextBox 12">
            <a:extLst>
              <a:ext uri="{FF2B5EF4-FFF2-40B4-BE49-F238E27FC236}">
                <a16:creationId xmlns:a16="http://schemas.microsoft.com/office/drawing/2014/main" id="{611DFA42-0954-AC7A-5875-A9E073F3899F}"/>
              </a:ext>
            </a:extLst>
          </p:cNvPr>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Arial" panose="020B0604020202020204" pitchFamily="34" charset="0"/>
                <a:ea typeface="+mn-ea"/>
                <a:cs typeface="Arial" panose="020B0604020202020204" pitchFamily="34" charset="0"/>
              </a:rPr>
              <a:t>KHÁM PHÁ</a:t>
            </a:r>
          </a:p>
        </p:txBody>
      </p:sp>
      <p:grpSp>
        <p:nvGrpSpPr>
          <p:cNvPr id="63" name="Group 62">
            <a:extLst>
              <a:ext uri="{FF2B5EF4-FFF2-40B4-BE49-F238E27FC236}">
                <a16:creationId xmlns:a16="http://schemas.microsoft.com/office/drawing/2014/main" id="{360415C6-F396-C715-97C3-69054FA26921}"/>
              </a:ext>
            </a:extLst>
          </p:cNvPr>
          <p:cNvGrpSpPr/>
          <p:nvPr/>
        </p:nvGrpSpPr>
        <p:grpSpPr>
          <a:xfrm>
            <a:off x="1433114" y="3695700"/>
            <a:ext cx="3841292" cy="5098210"/>
            <a:chOff x="1856476" y="2787781"/>
            <a:chExt cx="4160243" cy="5474132"/>
          </a:xfrm>
        </p:grpSpPr>
        <p:grpSp>
          <p:nvGrpSpPr>
            <p:cNvPr id="9" name="Group 9"/>
            <p:cNvGrpSpPr/>
            <p:nvPr/>
          </p:nvGrpSpPr>
          <p:grpSpPr>
            <a:xfrm>
              <a:off x="1856476" y="2787781"/>
              <a:ext cx="4160243" cy="4489319"/>
              <a:chOff x="0" y="0"/>
              <a:chExt cx="1095702" cy="1496348"/>
            </a:xfrm>
          </p:grpSpPr>
          <p:sp>
            <p:nvSpPr>
              <p:cNvPr id="10" name="Freeform 10"/>
              <p:cNvSpPr/>
              <p:nvPr/>
            </p:nvSpPr>
            <p:spPr>
              <a:xfrm>
                <a:off x="0" y="0"/>
                <a:ext cx="1095702" cy="1496348"/>
              </a:xfrm>
              <a:custGeom>
                <a:avLst/>
                <a:gdLst/>
                <a:ahLst/>
                <a:cxnLst/>
                <a:rect l="l" t="t" r="r" b="b"/>
                <a:pathLst>
                  <a:path w="1095702" h="1496348">
                    <a:moveTo>
                      <a:pt x="93046" y="0"/>
                    </a:moveTo>
                    <a:lnTo>
                      <a:pt x="1002655" y="0"/>
                    </a:lnTo>
                    <a:cubicBezTo>
                      <a:pt x="1027333" y="0"/>
                      <a:pt x="1051000" y="9803"/>
                      <a:pt x="1068449" y="27253"/>
                    </a:cubicBezTo>
                    <a:cubicBezTo>
                      <a:pt x="1085899" y="44702"/>
                      <a:pt x="1095702" y="68369"/>
                      <a:pt x="1095702" y="93046"/>
                    </a:cubicBezTo>
                    <a:lnTo>
                      <a:pt x="1095702" y="1403302"/>
                    </a:lnTo>
                    <a:cubicBezTo>
                      <a:pt x="1095702" y="1427979"/>
                      <a:pt x="1085899" y="1451646"/>
                      <a:pt x="1068449" y="1469096"/>
                    </a:cubicBezTo>
                    <a:cubicBezTo>
                      <a:pt x="1051000" y="1486545"/>
                      <a:pt x="1027333" y="1496348"/>
                      <a:pt x="1002655" y="1496348"/>
                    </a:cubicBezTo>
                    <a:lnTo>
                      <a:pt x="93046" y="1496348"/>
                    </a:lnTo>
                    <a:cubicBezTo>
                      <a:pt x="68369" y="1496348"/>
                      <a:pt x="44702" y="1486545"/>
                      <a:pt x="27253" y="1469096"/>
                    </a:cubicBezTo>
                    <a:cubicBezTo>
                      <a:pt x="9803" y="1451646"/>
                      <a:pt x="0" y="1427979"/>
                      <a:pt x="0" y="1403302"/>
                    </a:cubicBezTo>
                    <a:lnTo>
                      <a:pt x="0" y="93046"/>
                    </a:lnTo>
                    <a:cubicBezTo>
                      <a:pt x="0" y="68369"/>
                      <a:pt x="9803" y="44702"/>
                      <a:pt x="27253" y="27253"/>
                    </a:cubicBezTo>
                    <a:cubicBezTo>
                      <a:pt x="44702" y="9803"/>
                      <a:pt x="68369" y="0"/>
                      <a:pt x="93046" y="0"/>
                    </a:cubicBezTo>
                    <a:close/>
                  </a:path>
                </a:pathLst>
              </a:custGeom>
              <a:solidFill>
                <a:srgbClr val="66A204"/>
              </a:solidFill>
              <a:ln cap="rnd">
                <a:noFill/>
                <a:prstDash val="dash"/>
                <a:round/>
              </a:ln>
            </p:spPr>
          </p:sp>
          <p:sp>
            <p:nvSpPr>
              <p:cNvPr id="11" name="TextBox 11"/>
              <p:cNvSpPr txBox="1"/>
              <p:nvPr/>
            </p:nvSpPr>
            <p:spPr>
              <a:xfrm>
                <a:off x="0" y="-28575"/>
                <a:ext cx="1095702" cy="15249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107083" y="3048572"/>
              <a:ext cx="3700694" cy="5213341"/>
              <a:chOff x="0" y="0"/>
              <a:chExt cx="660400" cy="930336"/>
            </a:xfrm>
          </p:grpSpPr>
          <p:sp>
            <p:nvSpPr>
              <p:cNvPr id="13" name="Freeform 13"/>
              <p:cNvSpPr/>
              <p:nvPr/>
            </p:nvSpPr>
            <p:spPr>
              <a:xfrm>
                <a:off x="0" y="0"/>
                <a:ext cx="660400" cy="686603"/>
              </a:xfrm>
              <a:custGeom>
                <a:avLst/>
                <a:gdLst/>
                <a:ahLst/>
                <a:cxnLst/>
                <a:rect l="l" t="t" r="r" b="b"/>
                <a:pathLst>
                  <a:path w="660400" h="930336">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1113"/>
                    </a:cubicBezTo>
                    <a:lnTo>
                      <a:pt x="660400" y="857246"/>
                    </a:lnTo>
                    <a:cubicBezTo>
                      <a:pt x="660400" y="876631"/>
                      <a:pt x="652700" y="895222"/>
                      <a:pt x="638992" y="908929"/>
                    </a:cubicBezTo>
                    <a:cubicBezTo>
                      <a:pt x="625285" y="922636"/>
                      <a:pt x="606695" y="930336"/>
                      <a:pt x="587310" y="930336"/>
                    </a:cubicBezTo>
                    <a:lnTo>
                      <a:pt x="73090" y="930336"/>
                    </a:lnTo>
                    <a:cubicBezTo>
                      <a:pt x="32723" y="930336"/>
                      <a:pt x="0" y="897613"/>
                      <a:pt x="0" y="857246"/>
                    </a:cubicBezTo>
                    <a:lnTo>
                      <a:pt x="0" y="331558"/>
                    </a:lnTo>
                    <a:cubicBezTo>
                      <a:pt x="1782" y="185660"/>
                      <a:pt x="93019" y="64045"/>
                      <a:pt x="220252" y="19070"/>
                    </a:cubicBezTo>
                    <a:lnTo>
                      <a:pt x="220252" y="19070"/>
                    </a:lnTo>
                    <a:close/>
                  </a:path>
                </a:pathLst>
              </a:custGeom>
              <a:solidFill>
                <a:srgbClr val="FFFFFF"/>
              </a:solidFill>
              <a:ln cap="rnd">
                <a:noFill/>
                <a:prstDash val="dash"/>
                <a:round/>
              </a:ln>
            </p:spPr>
          </p:sp>
          <p:sp>
            <p:nvSpPr>
              <p:cNvPr id="14" name="TextBox 14"/>
              <p:cNvSpPr txBox="1"/>
              <p:nvPr/>
            </p:nvSpPr>
            <p:spPr>
              <a:xfrm>
                <a:off x="0" y="98425"/>
                <a:ext cx="660400" cy="83191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29477" y="3288491"/>
              <a:ext cx="3255905" cy="325590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ADD829"/>
                </a:solidFill>
                <a:prstDash val="lgDash"/>
                <a:miter/>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958"/>
                  </a:lnSpc>
                </a:pPr>
                <a:endParaRPr/>
              </a:p>
            </p:txBody>
          </p:sp>
        </p:grpSp>
        <p:sp>
          <p:nvSpPr>
            <p:cNvPr id="23" name="Freeform 23"/>
            <p:cNvSpPr/>
            <p:nvPr/>
          </p:nvSpPr>
          <p:spPr>
            <a:xfrm>
              <a:off x="3931797" y="5738566"/>
              <a:ext cx="652358" cy="653209"/>
            </a:xfrm>
            <a:custGeom>
              <a:avLst/>
              <a:gdLst/>
              <a:ahLst/>
              <a:cxnLst/>
              <a:rect l="l" t="t" r="r" b="b"/>
              <a:pathLst>
                <a:path w="652358" h="653209">
                  <a:moveTo>
                    <a:pt x="0" y="0"/>
                  </a:moveTo>
                  <a:lnTo>
                    <a:pt x="652359" y="0"/>
                  </a:lnTo>
                  <a:lnTo>
                    <a:pt x="652359" y="653209"/>
                  </a:lnTo>
                  <a:lnTo>
                    <a:pt x="0" y="6532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62" name="Picture 61">
              <a:extLst>
                <a:ext uri="{FF2B5EF4-FFF2-40B4-BE49-F238E27FC236}">
                  <a16:creationId xmlns:a16="http://schemas.microsoft.com/office/drawing/2014/main" id="{00BCE0BC-1B5A-3EA0-A92A-A893F0200E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26" b="96371" l="1493" r="97313"/>
                      </a14:imgEffect>
                    </a14:imgLayer>
                  </a14:imgProps>
                </a:ext>
              </a:extLst>
            </a:blip>
            <a:stretch>
              <a:fillRect/>
            </a:stretch>
          </p:blipFill>
          <p:spPr>
            <a:xfrm>
              <a:off x="2266956" y="3637473"/>
              <a:ext cx="3264692" cy="2416844"/>
            </a:xfrm>
            <a:prstGeom prst="rect">
              <a:avLst/>
            </a:prstGeom>
          </p:spPr>
        </p:pic>
      </p:grpSp>
      <p:grpSp>
        <p:nvGrpSpPr>
          <p:cNvPr id="64" name="Group 63">
            <a:extLst>
              <a:ext uri="{FF2B5EF4-FFF2-40B4-BE49-F238E27FC236}">
                <a16:creationId xmlns:a16="http://schemas.microsoft.com/office/drawing/2014/main" id="{BA7416B2-C60F-6700-9848-2D600F291537}"/>
              </a:ext>
            </a:extLst>
          </p:cNvPr>
          <p:cNvGrpSpPr/>
          <p:nvPr/>
        </p:nvGrpSpPr>
        <p:grpSpPr>
          <a:xfrm>
            <a:off x="5453474" y="1866857"/>
            <a:ext cx="11404293" cy="7491241"/>
            <a:chOff x="-187614" y="1472973"/>
            <a:chExt cx="8674357" cy="5383120"/>
          </a:xfrm>
          <a:effectLst/>
        </p:grpSpPr>
        <p:sp>
          <p:nvSpPr>
            <p:cNvPr id="65" name="Rectangle: Diagonal Corners Rounded 8">
              <a:extLst>
                <a:ext uri="{FF2B5EF4-FFF2-40B4-BE49-F238E27FC236}">
                  <a16:creationId xmlns:a16="http://schemas.microsoft.com/office/drawing/2014/main" id="{11A1EC28-D769-9F81-5E6E-4468A4ACE52A}"/>
                </a:ext>
              </a:extLst>
            </p:cNvPr>
            <p:cNvSpPr/>
            <p:nvPr/>
          </p:nvSpPr>
          <p:spPr>
            <a:xfrm>
              <a:off x="-187614" y="1472973"/>
              <a:ext cx="8674357" cy="5383120"/>
            </a:xfrm>
            <a:prstGeom prst="roundRect">
              <a:avLst/>
            </a:prstGeom>
            <a:solidFill>
              <a:srgbClr val="FFF4D5"/>
            </a:solidFill>
            <a:ln w="28575">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342900">
                <a:buClrTx/>
              </a:pPr>
              <a:endParaRPr lang="en-US" sz="1350" kern="1200" dirty="0">
                <a:solidFill>
                  <a:prstClr val="black"/>
                </a:solidFill>
              </a:endParaRPr>
            </a:p>
          </p:txBody>
        </p:sp>
        <p:sp>
          <p:nvSpPr>
            <p:cNvPr id="66" name="TextBox 65">
              <a:extLst>
                <a:ext uri="{FF2B5EF4-FFF2-40B4-BE49-F238E27FC236}">
                  <a16:creationId xmlns:a16="http://schemas.microsoft.com/office/drawing/2014/main" id="{24AF596C-AC90-6C24-C250-25FFDF00302C}"/>
                </a:ext>
              </a:extLst>
            </p:cNvPr>
            <p:cNvSpPr txBox="1"/>
            <p:nvPr/>
          </p:nvSpPr>
          <p:spPr>
            <a:xfrm>
              <a:off x="2874340" y="1527760"/>
              <a:ext cx="2550447" cy="619533"/>
            </a:xfrm>
            <a:prstGeom prst="rect">
              <a:avLst/>
            </a:prstGeom>
            <a:noFill/>
          </p:spPr>
          <p:txBody>
            <a:bodyPr wrap="square" rtlCol="0">
              <a:spAutoFit/>
            </a:bodyPr>
            <a:lstStyle/>
            <a:p>
              <a:pPr algn="ctr" defTabSz="342900">
                <a:buClrTx/>
              </a:pPr>
              <a:r>
                <a:rPr lang="en-US" sz="4400" b="1" kern="1200" dirty="0">
                  <a:solidFill>
                    <a:srgbClr val="FF0000"/>
                  </a:solidFill>
                  <a:latin typeface="Arial" panose="020B0604020202020204" pitchFamily="34" charset="0"/>
                  <a:ea typeface="+mn-ea"/>
                  <a:cs typeface="Arial" panose="020B0604020202020204" pitchFamily="34" charset="0"/>
                </a:rPr>
                <a:t>LƯU Ý</a:t>
              </a:r>
            </a:p>
          </p:txBody>
        </p:sp>
        <p:sp>
          <p:nvSpPr>
            <p:cNvPr id="67" name="TextBox 66">
              <a:extLst>
                <a:ext uri="{FF2B5EF4-FFF2-40B4-BE49-F238E27FC236}">
                  <a16:creationId xmlns:a16="http://schemas.microsoft.com/office/drawing/2014/main" id="{52299E87-EB85-9FDD-C15E-79834E4B5ACE}"/>
                </a:ext>
              </a:extLst>
            </p:cNvPr>
            <p:cNvSpPr txBox="1"/>
            <p:nvPr/>
          </p:nvSpPr>
          <p:spPr>
            <a:xfrm>
              <a:off x="26717" y="2137608"/>
              <a:ext cx="6904971" cy="389506"/>
            </a:xfrm>
            <a:prstGeom prst="rect">
              <a:avLst/>
            </a:prstGeom>
            <a:noFill/>
            <a:ln>
              <a:noFill/>
            </a:ln>
          </p:spPr>
          <p:txBody>
            <a:bodyPr wrap="square">
              <a:spAutoFit/>
            </a:bodyPr>
            <a:lstStyle/>
            <a:p>
              <a:pPr marL="403225" indent="-349250" algn="just" defTabSz="342900">
                <a:lnSpc>
                  <a:spcPct val="120000"/>
                </a:lnSpc>
                <a:spcAft>
                  <a:spcPts val="600"/>
                </a:spcAft>
                <a:buClrTx/>
                <a:buFont typeface="Wingdings" panose="05000000000000000000" pitchFamily="2" charset="2"/>
                <a:buChar char="v"/>
              </a:pPr>
              <a:endParaRPr lang="en-US" sz="2200" kern="1200" dirty="0">
                <a:latin typeface="Arial" panose="020B0604020202020204" pitchFamily="34" charset="0"/>
                <a:ea typeface="+mn-ea"/>
                <a:cs typeface="Arial" panose="020B0604020202020204" pitchFamily="34" charset="0"/>
              </a:endParaRPr>
            </a:p>
          </p:txBody>
        </p:sp>
      </p:grpSp>
      <p:sp>
        <p:nvSpPr>
          <p:cNvPr id="68" name="Rectangle 67">
            <a:extLst>
              <a:ext uri="{FF2B5EF4-FFF2-40B4-BE49-F238E27FC236}">
                <a16:creationId xmlns:a16="http://schemas.microsoft.com/office/drawing/2014/main" id="{82A33FA0-6EC9-733E-5128-C2CD8B451D8B}"/>
              </a:ext>
            </a:extLst>
          </p:cNvPr>
          <p:cNvSpPr/>
          <p:nvPr/>
        </p:nvSpPr>
        <p:spPr>
          <a:xfrm>
            <a:off x="5620553" y="2781300"/>
            <a:ext cx="11234331" cy="6395405"/>
          </a:xfrm>
          <a:prstGeom prst="rect">
            <a:avLst/>
          </a:prstGeom>
        </p:spPr>
        <p:txBody>
          <a:bodyPr wrap="square">
            <a:spAutoFit/>
          </a:bodyPr>
          <a:lstStyle/>
          <a:p>
            <a:pPr marL="520700" indent="-520700" algn="just">
              <a:lnSpc>
                <a:spcPct val="120000"/>
              </a:lnSpc>
              <a:spcAft>
                <a:spcPts val="1200"/>
              </a:spcAft>
              <a:buFont typeface="Wingdings" panose="05000000000000000000" pitchFamily="2" charset="2"/>
              <a:buChar char="Ø"/>
            </a:pPr>
            <a:r>
              <a:rPr lang="vi-VN" sz="4000" dirty="0"/>
              <a:t>Với mỗi dạng bài tập, phần mềm có hướng dẫn bằng hình ảnh hoặc âm thanh</a:t>
            </a:r>
            <a:endParaRPr lang="en-US" sz="4000" dirty="0"/>
          </a:p>
          <a:p>
            <a:pPr marL="520700" indent="-520700" algn="just">
              <a:lnSpc>
                <a:spcPct val="120000"/>
              </a:lnSpc>
              <a:spcAft>
                <a:spcPts val="1200"/>
              </a:spcAft>
              <a:buFont typeface="Wingdings" panose="05000000000000000000" pitchFamily="2" charset="2"/>
              <a:buChar char="Ø"/>
            </a:pPr>
            <a:r>
              <a:rPr lang="vi-VN" sz="4000" dirty="0"/>
              <a:t>Một số bài tập, khi được chọn, phần mềm sẽ mô tả yêu cầu của đề bài và gợi ý cách </a:t>
            </a:r>
            <a:r>
              <a:rPr lang="en-US" sz="4000" dirty="0" err="1">
                <a:latin typeface="Arial" panose="020B0604020202020204" pitchFamily="34" charset="0"/>
                <a:cs typeface="Arial" panose="020B0604020202020204" pitchFamily="34" charset="0"/>
              </a:rPr>
              <a:t>làm</a:t>
            </a:r>
            <a:endParaRPr lang="en-US" sz="4000" dirty="0">
              <a:latin typeface="Arial" panose="020B0604020202020204" pitchFamily="34" charset="0"/>
              <a:cs typeface="Arial" panose="020B0604020202020204" pitchFamily="34" charset="0"/>
            </a:endParaRPr>
          </a:p>
          <a:p>
            <a:pPr marL="520700" indent="-520700" algn="just">
              <a:lnSpc>
                <a:spcPct val="120000"/>
              </a:lnSpc>
              <a:spcAft>
                <a:spcPts val="1200"/>
              </a:spcAft>
              <a:buFont typeface="Wingdings" panose="05000000000000000000" pitchFamily="2" charset="2"/>
              <a:buChar char="Ø"/>
            </a:pPr>
            <a:r>
              <a:rPr lang="vi-VN" sz="4000" dirty="0"/>
              <a:t>Nháy chuột vào nút </a:t>
            </a:r>
            <a:r>
              <a:rPr lang="en-US" sz="4000" dirty="0"/>
              <a:t>         </a:t>
            </a:r>
            <a:r>
              <a:rPr lang="vi-VN" sz="4000" dirty="0"/>
              <a:t>để nghe lại yêu cầu của bài toán. </a:t>
            </a:r>
            <a:endParaRPr lang="en-US" sz="4000" dirty="0"/>
          </a:p>
          <a:p>
            <a:pPr marL="520700" indent="-520700" algn="just">
              <a:lnSpc>
                <a:spcPct val="120000"/>
              </a:lnSpc>
              <a:spcAft>
                <a:spcPts val="1200"/>
              </a:spcAft>
              <a:buFont typeface="Wingdings" panose="05000000000000000000" pitchFamily="2" charset="2"/>
              <a:buChar char="Ø"/>
            </a:pPr>
            <a:r>
              <a:rPr lang="vi-VN" sz="4000" dirty="0"/>
              <a:t>Nháy chuột vào </a:t>
            </a:r>
            <a:r>
              <a:rPr lang="en-US" sz="4000" dirty="0"/>
              <a:t>      </a:t>
            </a:r>
            <a:r>
              <a:rPr lang="vi-VN" sz="4000" dirty="0"/>
              <a:t>để bỏ qua bài hiện tại, chuyển sang bài tập tiếp the</a:t>
            </a:r>
            <a:r>
              <a:rPr lang="en-US" sz="4000" dirty="0">
                <a:latin typeface="Arial" panose="020B0604020202020204" pitchFamily="34" charset="0"/>
                <a:cs typeface="Arial" panose="020B0604020202020204" pitchFamily="34" charset="0"/>
              </a:rPr>
              <a:t>o.</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9" name="Picture 68">
            <a:extLst>
              <a:ext uri="{FF2B5EF4-FFF2-40B4-BE49-F238E27FC236}">
                <a16:creationId xmlns:a16="http://schemas.microsoft.com/office/drawing/2014/main" id="{2AE608E9-0D17-C266-5139-BA44E424BC7E}"/>
              </a:ext>
            </a:extLst>
          </p:cNvPr>
          <p:cNvPicPr>
            <a:picLocks noChangeAspect="1"/>
          </p:cNvPicPr>
          <p:nvPr/>
        </p:nvPicPr>
        <p:blipFill>
          <a:blip r:embed="rId7"/>
          <a:stretch>
            <a:fillRect/>
          </a:stretch>
        </p:blipFill>
        <p:spPr>
          <a:xfrm>
            <a:off x="10878432" y="5866406"/>
            <a:ext cx="1084968" cy="1127708"/>
          </a:xfrm>
          <a:prstGeom prst="rect">
            <a:avLst/>
          </a:prstGeom>
        </p:spPr>
      </p:pic>
      <p:pic>
        <p:nvPicPr>
          <p:cNvPr id="70" name="Picture 69">
            <a:extLst>
              <a:ext uri="{FF2B5EF4-FFF2-40B4-BE49-F238E27FC236}">
                <a16:creationId xmlns:a16="http://schemas.microsoft.com/office/drawing/2014/main" id="{BB8BCA9A-DE25-77E3-E2D9-50A19C1B045E}"/>
              </a:ext>
            </a:extLst>
          </p:cNvPr>
          <p:cNvPicPr>
            <a:picLocks noChangeAspect="1"/>
          </p:cNvPicPr>
          <p:nvPr/>
        </p:nvPicPr>
        <p:blipFill>
          <a:blip r:embed="rId8"/>
          <a:stretch>
            <a:fillRect/>
          </a:stretch>
        </p:blipFill>
        <p:spPr>
          <a:xfrm>
            <a:off x="10023969" y="7369493"/>
            <a:ext cx="1213749" cy="1127708"/>
          </a:xfrm>
          <a:prstGeom prst="rect">
            <a:avLst/>
          </a:prstGeom>
        </p:spPr>
      </p:pic>
    </p:spTree>
    <p:extLst>
      <p:ext uri="{BB962C8B-B14F-4D97-AF65-F5344CB8AC3E}">
        <p14:creationId xmlns:p14="http://schemas.microsoft.com/office/powerpoint/2010/main" val="353765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6" name="Group 5">
            <a:extLst>
              <a:ext uri="{FF2B5EF4-FFF2-40B4-BE49-F238E27FC236}">
                <a16:creationId xmlns:a16="http://schemas.microsoft.com/office/drawing/2014/main" id="{2E6E096E-525F-66A6-D737-0D185FCA4539}"/>
              </a:ext>
            </a:extLst>
          </p:cNvPr>
          <p:cNvGrpSpPr/>
          <p:nvPr/>
        </p:nvGrpSpPr>
        <p:grpSpPr>
          <a:xfrm>
            <a:off x="1447800" y="1852332"/>
            <a:ext cx="6733486" cy="746437"/>
            <a:chOff x="696578" y="1407859"/>
            <a:chExt cx="6733486" cy="746437"/>
          </a:xfrm>
        </p:grpSpPr>
        <p:grpSp>
          <p:nvGrpSpPr>
            <p:cNvPr id="7" name="Group 6">
              <a:extLst>
                <a:ext uri="{FF2B5EF4-FFF2-40B4-BE49-F238E27FC236}">
                  <a16:creationId xmlns:a16="http://schemas.microsoft.com/office/drawing/2014/main"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id="{01AAAC04-CE10-E547-CF83-B97E5F43DB17}"/>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sp>
        <p:nvSpPr>
          <p:cNvPr id="29" name="Thought Bubble: Cloud 126">
            <a:extLst>
              <a:ext uri="{FF2B5EF4-FFF2-40B4-BE49-F238E27FC236}">
                <a16:creationId xmlns:a16="http://schemas.microsoft.com/office/drawing/2014/main" id="{C136DD77-C66C-E754-EF03-BE05DD7ACF41}"/>
              </a:ext>
            </a:extLst>
          </p:cNvPr>
          <p:cNvSpPr/>
          <p:nvPr/>
        </p:nvSpPr>
        <p:spPr>
          <a:xfrm>
            <a:off x="2257621" y="3515863"/>
            <a:ext cx="13896779" cy="4523237"/>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0BF65C54-D4E3-3633-E2B5-0DF379A1325A}"/>
              </a:ext>
            </a:extLst>
          </p:cNvPr>
          <p:cNvPicPr>
            <a:picLocks noChangeAspect="1"/>
          </p:cNvPicPr>
          <p:nvPr/>
        </p:nvPicPr>
        <p:blipFill rotWithShape="1">
          <a:blip r:embed="rId3"/>
          <a:srcRect l="7056" t="5995" r="3863" b="5674"/>
          <a:stretch/>
        </p:blipFill>
        <p:spPr>
          <a:xfrm>
            <a:off x="2592486" y="3946658"/>
            <a:ext cx="4189314" cy="3559042"/>
          </a:xfrm>
          <a:prstGeom prst="rect">
            <a:avLst/>
          </a:prstGeom>
        </p:spPr>
      </p:pic>
      <p:cxnSp>
        <p:nvCxnSpPr>
          <p:cNvPr id="26" name="Straight Connector 25">
            <a:extLst>
              <a:ext uri="{FF2B5EF4-FFF2-40B4-BE49-F238E27FC236}">
                <a16:creationId xmlns:a16="http://schemas.microsoft.com/office/drawing/2014/main" id="{0ABCA4F0-F915-0DF5-02E4-BF13B2F40F80}"/>
              </a:ext>
            </a:extLst>
          </p:cNvPr>
          <p:cNvCxnSpPr>
            <a:cxnSpLocks/>
          </p:cNvCxnSpPr>
          <p:nvPr/>
        </p:nvCxnSpPr>
        <p:spPr>
          <a:xfrm>
            <a:off x="7338433" y="3848100"/>
            <a:ext cx="0" cy="38713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35D4EBCE-C19C-587E-CC9D-8B672AECBA94}"/>
              </a:ext>
            </a:extLst>
          </p:cNvPr>
          <p:cNvSpPr txBox="1">
            <a:spLocks/>
          </p:cNvSpPr>
          <p:nvPr/>
        </p:nvSpPr>
        <p:spPr>
          <a:xfrm>
            <a:off x="7738513" y="3980028"/>
            <a:ext cx="7730088" cy="34307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just">
              <a:lnSpc>
                <a:spcPct val="130000"/>
              </a:lnSpc>
              <a:buFont typeface="Wingdings" panose="05000000000000000000" pitchFamily="2" charset="2"/>
              <a:buChar char="v"/>
              <a:defRPr/>
            </a:pPr>
            <a:r>
              <a:rPr lang="en-US" dirty="0">
                <a:latin typeface="Arial" panose="020B0604020202020204" pitchFamily="34" charset="0"/>
                <a:cs typeface="Arial" panose="020B0604020202020204" pitchFamily="34" charset="0"/>
              </a:rPr>
              <a:t> Em </a:t>
            </a: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bạn</a:t>
            </a:r>
            <a:r>
              <a:rPr lang="en-US" dirty="0">
                <a:latin typeface="Arial" panose="020B0604020202020204" pitchFamily="34" charset="0"/>
                <a:cs typeface="Arial" panose="020B0604020202020204" pitchFamily="34" charset="0"/>
              </a:rPr>
              <a:t>: </a:t>
            </a:r>
          </a:p>
          <a:p>
            <a:pPr marL="631825" indent="-292100" algn="just">
              <a:lnSpc>
                <a:spcPct val="130000"/>
              </a:lnSpc>
              <a:defRP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Tổ</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chim</a:t>
            </a:r>
            <a:r>
              <a:rPr lang="en-US" dirty="0">
                <a:solidFill>
                  <a:srgbClr val="FF0000"/>
                </a:solidFill>
                <a:latin typeface="Arial" panose="020B0604020202020204" pitchFamily="34" charset="0"/>
                <a:cs typeface="Arial" panose="020B0604020202020204" pitchFamily="34" charset="0"/>
              </a:rPr>
              <a:t> I. </a:t>
            </a:r>
          </a:p>
          <a:p>
            <a:pPr marL="631825" indent="-292100" algn="just">
              <a:lnSpc>
                <a:spcPct val="130000"/>
              </a:lnSpc>
              <a:defRP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Tổ</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chim</a:t>
            </a:r>
            <a:r>
              <a:rPr lang="en-US" dirty="0">
                <a:solidFill>
                  <a:srgbClr val="FF0000"/>
                </a:solidFill>
                <a:latin typeface="Arial" panose="020B0604020202020204" pitchFamily="34" charset="0"/>
                <a:cs typeface="Arial" panose="020B0604020202020204" pitchFamily="34" charset="0"/>
              </a:rPr>
              <a:t> I. </a:t>
            </a:r>
          </a:p>
        </p:txBody>
      </p:sp>
    </p:spTree>
    <p:extLst>
      <p:ext uri="{BB962C8B-B14F-4D97-AF65-F5344CB8AC3E}">
        <p14:creationId xmlns:p14="http://schemas.microsoft.com/office/powerpoint/2010/main" val="375473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6" name="Group 5">
            <a:extLst>
              <a:ext uri="{FF2B5EF4-FFF2-40B4-BE49-F238E27FC236}">
                <a16:creationId xmlns:a16="http://schemas.microsoft.com/office/drawing/2014/main" id="{2E6E096E-525F-66A6-D737-0D185FCA4539}"/>
              </a:ext>
            </a:extLst>
          </p:cNvPr>
          <p:cNvGrpSpPr/>
          <p:nvPr/>
        </p:nvGrpSpPr>
        <p:grpSpPr>
          <a:xfrm>
            <a:off x="1447800" y="1852332"/>
            <a:ext cx="6733486" cy="746437"/>
            <a:chOff x="696578" y="1407859"/>
            <a:chExt cx="6733486" cy="746437"/>
          </a:xfrm>
        </p:grpSpPr>
        <p:grpSp>
          <p:nvGrpSpPr>
            <p:cNvPr id="7" name="Group 6">
              <a:extLst>
                <a:ext uri="{FF2B5EF4-FFF2-40B4-BE49-F238E27FC236}">
                  <a16:creationId xmlns:a16="http://schemas.microsoft.com/office/drawing/2014/main"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id="{01AAAC04-CE10-E547-CF83-B97E5F43DB17}"/>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65890BE7-A14D-5C9A-35FE-3A072B73DEEA}"/>
              </a:ext>
            </a:extLst>
          </p:cNvPr>
          <p:cNvGrpSpPr/>
          <p:nvPr/>
        </p:nvGrpSpPr>
        <p:grpSpPr>
          <a:xfrm>
            <a:off x="3107565" y="2604914"/>
            <a:ext cx="11576777" cy="6214290"/>
            <a:chOff x="2820502" y="2553502"/>
            <a:chExt cx="11576777" cy="6214290"/>
          </a:xfrm>
        </p:grpSpPr>
        <p:grpSp>
          <p:nvGrpSpPr>
            <p:cNvPr id="15" name="Group 14">
              <a:extLst>
                <a:ext uri="{FF2B5EF4-FFF2-40B4-BE49-F238E27FC236}">
                  <a16:creationId xmlns:a16="http://schemas.microsoft.com/office/drawing/2014/main" id="{8B89A963-E1A5-BC75-A4D7-DD0C204E5E16}"/>
                </a:ext>
              </a:extLst>
            </p:cNvPr>
            <p:cNvGrpSpPr/>
            <p:nvPr/>
          </p:nvGrpSpPr>
          <p:grpSpPr>
            <a:xfrm>
              <a:off x="3276600" y="3429000"/>
              <a:ext cx="11120679" cy="5338792"/>
              <a:chOff x="3200400" y="3314700"/>
              <a:chExt cx="11196879" cy="5453092"/>
            </a:xfrm>
          </p:grpSpPr>
          <p:sp>
            <p:nvSpPr>
              <p:cNvPr id="14" name="Freeform 5">
                <a:extLst>
                  <a:ext uri="{FF2B5EF4-FFF2-40B4-BE49-F238E27FC236}">
                    <a16:creationId xmlns:a16="http://schemas.microsoft.com/office/drawing/2014/main" id="{148708BC-F521-47AF-40FA-E1308DD704F0}"/>
                  </a:ext>
                </a:extLst>
              </p:cNvPr>
              <p:cNvSpPr/>
              <p:nvPr/>
            </p:nvSpPr>
            <p:spPr>
              <a:xfrm>
                <a:off x="3200400" y="3314700"/>
                <a:ext cx="11196879" cy="5453092"/>
              </a:xfrm>
              <a:custGeom>
                <a:avLst/>
                <a:gdLst/>
                <a:ahLst/>
                <a:cxnLst/>
                <a:rect l="l" t="t" r="r" b="b"/>
                <a:pathLst>
                  <a:path w="6771443" h="4114800">
                    <a:moveTo>
                      <a:pt x="0" y="0"/>
                    </a:moveTo>
                    <a:lnTo>
                      <a:pt x="6771443" y="0"/>
                    </a:lnTo>
                    <a:lnTo>
                      <a:pt x="677144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 name="TextBox 32">
                <a:extLst>
                  <a:ext uri="{FF2B5EF4-FFF2-40B4-BE49-F238E27FC236}">
                    <a16:creationId xmlns:a16="http://schemas.microsoft.com/office/drawing/2014/main" id="{DF3275F9-8999-65B7-4C46-15AA0A4B1FED}"/>
                  </a:ext>
                </a:extLst>
              </p:cNvPr>
              <p:cNvSpPr txBox="1"/>
              <p:nvPr/>
            </p:nvSpPr>
            <p:spPr>
              <a:xfrm>
                <a:off x="4437495" y="4762500"/>
                <a:ext cx="9110157" cy="3206074"/>
              </a:xfrm>
              <a:prstGeom prst="rect">
                <a:avLst/>
              </a:prstGeom>
              <a:noFill/>
            </p:spPr>
            <p:txBody>
              <a:bodyPr wrap="square">
                <a:spAutoFit/>
              </a:bodyPr>
              <a:lstStyle/>
              <a:p>
                <a:pPr algn="just">
                  <a:lnSpc>
                    <a:spcPct val="120000"/>
                  </a:lnSpc>
                  <a:spcAft>
                    <a:spcPts val="600"/>
                  </a:spcAft>
                </a:pPr>
                <a:r>
                  <a:rPr lang="vi-VN" sz="4200" dirty="0"/>
                  <a:t>Máy tính có thể giúp em rất nhiều trong công việc như tìm kiếm thông tin, mở rộng hiểu biết và có thể giúp em học tập rất thú vị, hiệu quả.</a:t>
                </a:r>
                <a:endParaRPr lang="en-US" sz="4200" dirty="0"/>
              </a:p>
            </p:txBody>
          </p:sp>
        </p:grpSp>
        <p:sp>
          <p:nvSpPr>
            <p:cNvPr id="16" name="Freeform 3">
              <a:extLst>
                <a:ext uri="{FF2B5EF4-FFF2-40B4-BE49-F238E27FC236}">
                  <a16:creationId xmlns:a16="http://schemas.microsoft.com/office/drawing/2014/main" id="{F5609DED-0392-0C06-7B3D-9C7A4944D238}"/>
                </a:ext>
              </a:extLst>
            </p:cNvPr>
            <p:cNvSpPr/>
            <p:nvPr/>
          </p:nvSpPr>
          <p:spPr>
            <a:xfrm rot="21032785">
              <a:off x="2820502" y="2553502"/>
              <a:ext cx="2340850" cy="2611373"/>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Tree>
    <p:extLst>
      <p:ext uri="{BB962C8B-B14F-4D97-AF65-F5344CB8AC3E}">
        <p14:creationId xmlns:p14="http://schemas.microsoft.com/office/powerpoint/2010/main" val="183121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0"/>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234107" y="193986"/>
            <a:ext cx="9843097" cy="1321498"/>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Arial" panose="020B0604020202020204" pitchFamily="34" charset="0"/>
                <a:cs typeface="Arial" panose="020B0604020202020204" pitchFamily="34" charset="0"/>
              </a:rPr>
              <a:t>LUYỆN TẬP</a:t>
            </a:r>
          </a:p>
        </p:txBody>
      </p:sp>
      <p:grpSp>
        <p:nvGrpSpPr>
          <p:cNvPr id="24" name="Group 23">
            <a:extLst>
              <a:ext uri="{FF2B5EF4-FFF2-40B4-BE49-F238E27FC236}">
                <a16:creationId xmlns:a16="http://schemas.microsoft.com/office/drawing/2014/main" id="{2D59CC1D-9B45-74CD-C381-4481CED133F6}"/>
              </a:ext>
            </a:extLst>
          </p:cNvPr>
          <p:cNvGrpSpPr/>
          <p:nvPr/>
        </p:nvGrpSpPr>
        <p:grpSpPr>
          <a:xfrm>
            <a:off x="3066415" y="4008907"/>
            <a:ext cx="12285117" cy="1524200"/>
            <a:chOff x="-613821" y="2928317"/>
            <a:chExt cx="13679347" cy="941038"/>
          </a:xfrm>
        </p:grpSpPr>
        <p:grpSp>
          <p:nvGrpSpPr>
            <p:cNvPr id="25" name="组合 6">
              <a:extLst>
                <a:ext uri="{FF2B5EF4-FFF2-40B4-BE49-F238E27FC236}">
                  <a16:creationId xmlns:a16="http://schemas.microsoft.com/office/drawing/2014/main" id="{8D5D88C6-7649-7D61-10CB-3C29AC4C957B}"/>
                </a:ext>
              </a:extLst>
            </p:cNvPr>
            <p:cNvGrpSpPr/>
            <p:nvPr/>
          </p:nvGrpSpPr>
          <p:grpSpPr>
            <a:xfrm>
              <a:off x="-613821" y="2928317"/>
              <a:ext cx="13679347" cy="780548"/>
              <a:chOff x="411749" y="1484918"/>
              <a:chExt cx="7624166" cy="455791"/>
            </a:xfrm>
          </p:grpSpPr>
          <p:sp>
            <p:nvSpPr>
              <p:cNvPr id="27" name="MH_SubTitle_1">
                <a:extLst>
                  <a:ext uri="{FF2B5EF4-FFF2-40B4-BE49-F238E27FC236}">
                    <a16:creationId xmlns:a16="http://schemas.microsoft.com/office/drawing/2014/main" id="{B1218C4C-F555-B23D-CA0B-17067688130E}"/>
                  </a:ext>
                </a:extLst>
              </p:cNvPr>
              <p:cNvSpPr/>
              <p:nvPr>
                <p:custDataLst>
                  <p:tags r:id="rId7"/>
                </p:custDataLst>
              </p:nvPr>
            </p:nvSpPr>
            <p:spPr>
              <a:xfrm>
                <a:off x="1000071" y="1484918"/>
                <a:ext cx="7035844" cy="455791"/>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a:solidFill>
                      <a:srgbClr val="FFFFFF"/>
                    </a:solidFill>
                  </a:rPr>
                  <a:t> </a:t>
                </a:r>
                <a:endParaRPr lang="zh-CN" altLang="en-US" sz="4000" dirty="0">
                  <a:solidFill>
                    <a:srgbClr val="FFFFFF"/>
                  </a:solidFill>
                </a:endParaRPr>
              </a:p>
            </p:txBody>
          </p:sp>
          <p:sp>
            <p:nvSpPr>
              <p:cNvPr id="28" name="MH_Other_6">
                <a:extLst>
                  <a:ext uri="{FF2B5EF4-FFF2-40B4-BE49-F238E27FC236}">
                    <a16:creationId xmlns:a16="http://schemas.microsoft.com/office/drawing/2014/main" id="{8DCCEDE0-EBA6-B2C6-E5CD-EFFE78910B5C}"/>
                  </a:ext>
                </a:extLst>
              </p:cNvPr>
              <p:cNvSpPr/>
              <p:nvPr>
                <p:custDataLst>
                  <p:tags r:id="rId8"/>
                </p:custDataLst>
              </p:nvPr>
            </p:nvSpPr>
            <p:spPr>
              <a:xfrm>
                <a:off x="411749" y="1498160"/>
                <a:ext cx="644652" cy="41091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chemeClr val="accent1"/>
                    </a:solidFill>
                    <a:latin typeface="Arial" panose="020B0604020202020204" pitchFamily="34" charset="0"/>
                    <a:ea typeface="Arial Unicode MS" panose="020B0604020202020204" pitchFamily="34" charset="-122"/>
                    <a:cs typeface="Arial" panose="020B0604020202020204" pitchFamily="34" charset="0"/>
                  </a:rPr>
                  <a:t>A</a:t>
                </a:r>
                <a:endParaRPr lang="zh-CN" altLang="en-US" sz="4000" b="1" dirty="0">
                  <a:solidFill>
                    <a:schemeClr val="accent1"/>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6" name="Rectangle 25">
              <a:extLst>
                <a:ext uri="{FF2B5EF4-FFF2-40B4-BE49-F238E27FC236}">
                  <a16:creationId xmlns:a16="http://schemas.microsoft.com/office/drawing/2014/main" id="{BB121AC8-6137-7B95-07DE-0B995F05E009}"/>
                </a:ext>
              </a:extLst>
            </p:cNvPr>
            <p:cNvSpPr/>
            <p:nvPr/>
          </p:nvSpPr>
          <p:spPr>
            <a:xfrm>
              <a:off x="764617" y="2950994"/>
              <a:ext cx="12291987" cy="918361"/>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a:t>
              </a:r>
            </a:p>
          </p:txBody>
        </p:sp>
      </p:grpSp>
      <p:grpSp>
        <p:nvGrpSpPr>
          <p:cNvPr id="29" name="Group 28">
            <a:extLst>
              <a:ext uri="{FF2B5EF4-FFF2-40B4-BE49-F238E27FC236}">
                <a16:creationId xmlns:a16="http://schemas.microsoft.com/office/drawing/2014/main" id="{00DFF305-BD6E-18EB-461C-E532F9F1132B}"/>
              </a:ext>
            </a:extLst>
          </p:cNvPr>
          <p:cNvGrpSpPr/>
          <p:nvPr/>
        </p:nvGrpSpPr>
        <p:grpSpPr>
          <a:xfrm>
            <a:off x="3090064" y="8454767"/>
            <a:ext cx="12302336" cy="1066800"/>
            <a:chOff x="906006" y="4144290"/>
            <a:chExt cx="8000179" cy="464008"/>
          </a:xfrm>
        </p:grpSpPr>
        <p:grpSp>
          <p:nvGrpSpPr>
            <p:cNvPr id="30" name="组合 4">
              <a:extLst>
                <a:ext uri="{FF2B5EF4-FFF2-40B4-BE49-F238E27FC236}">
                  <a16:creationId xmlns:a16="http://schemas.microsoft.com/office/drawing/2014/main" id="{73C650F9-3BA6-7824-73C2-7C9CC9C6433F}"/>
                </a:ext>
              </a:extLst>
            </p:cNvPr>
            <p:cNvGrpSpPr/>
            <p:nvPr/>
          </p:nvGrpSpPr>
          <p:grpSpPr>
            <a:xfrm>
              <a:off x="906006" y="4144290"/>
              <a:ext cx="8000179" cy="464008"/>
              <a:chOff x="1231814" y="2718275"/>
              <a:chExt cx="4481529" cy="262115"/>
            </a:xfrm>
          </p:grpSpPr>
          <p:sp>
            <p:nvSpPr>
              <p:cNvPr id="32" name="MH_SubTitle_2">
                <a:extLst>
                  <a:ext uri="{FF2B5EF4-FFF2-40B4-BE49-F238E27FC236}">
                    <a16:creationId xmlns:a16="http://schemas.microsoft.com/office/drawing/2014/main" id="{8391D4A7-A1FA-BA26-BC49-DD48A9B85B6F}"/>
                  </a:ext>
                </a:extLst>
              </p:cNvPr>
              <p:cNvSpPr/>
              <p:nvPr>
                <p:custDataLst>
                  <p:tags r:id="rId5"/>
                </p:custDataLst>
              </p:nvPr>
            </p:nvSpPr>
            <p:spPr>
              <a:xfrm>
                <a:off x="1588252" y="2718275"/>
                <a:ext cx="4125091" cy="260448"/>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3" name="MH_Other_4">
                <a:extLst>
                  <a:ext uri="{FF2B5EF4-FFF2-40B4-BE49-F238E27FC236}">
                    <a16:creationId xmlns:a16="http://schemas.microsoft.com/office/drawing/2014/main" id="{226DAB01-0D14-E812-8A58-854662ED6204}"/>
                  </a:ext>
                </a:extLst>
              </p:cNvPr>
              <p:cNvSpPr/>
              <p:nvPr>
                <p:custDataLst>
                  <p:tags r:id="rId6"/>
                </p:custDataLst>
              </p:nvPr>
            </p:nvSpPr>
            <p:spPr>
              <a:xfrm>
                <a:off x="1231814" y="2719942"/>
                <a:ext cx="381691" cy="2604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0000"/>
                    </a:solidFill>
                    <a:latin typeface="Arial" panose="020B0604020202020204" pitchFamily="34" charset="0"/>
                    <a:ea typeface="Arial Unicode MS" panose="020B0604020202020204" pitchFamily="34" charset="-122"/>
                    <a:cs typeface="Arial" panose="020B0604020202020204" pitchFamily="34" charset="0"/>
                  </a:rPr>
                  <a:t>B</a:t>
                </a:r>
                <a:endParaRPr lang="zh-CN" altLang="en-US" sz="4000" b="1" dirty="0">
                  <a:solidFill>
                    <a:srgbClr val="FF000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31" name="Rectangle 30">
              <a:extLst>
                <a:ext uri="{FF2B5EF4-FFF2-40B4-BE49-F238E27FC236}">
                  <a16:creationId xmlns:a16="http://schemas.microsoft.com/office/drawing/2014/main" id="{EAB3F17F-7B46-37F9-6F4F-B88B5A850B56}"/>
                </a:ext>
              </a:extLst>
            </p:cNvPr>
            <p:cNvSpPr/>
            <p:nvPr/>
          </p:nvSpPr>
          <p:spPr>
            <a:xfrm>
              <a:off x="1727445" y="4208429"/>
              <a:ext cx="7178738" cy="307897"/>
            </a:xfrm>
            <a:prstGeom prst="rect">
              <a:avLst/>
            </a:prstGeom>
          </p:spPr>
          <p:txBody>
            <a:bodyPr wrap="square">
              <a:spAutoFit/>
            </a:bodyPr>
            <a:lstStyle/>
            <a:p>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B2B8E5D-73E4-2145-4EBA-28A67CA5C4D2}"/>
              </a:ext>
            </a:extLst>
          </p:cNvPr>
          <p:cNvGrpSpPr/>
          <p:nvPr/>
        </p:nvGrpSpPr>
        <p:grpSpPr>
          <a:xfrm>
            <a:off x="3037869" y="5455693"/>
            <a:ext cx="12342719" cy="1366105"/>
            <a:chOff x="607855" y="2942935"/>
            <a:chExt cx="15293265" cy="774762"/>
          </a:xfrm>
        </p:grpSpPr>
        <p:grpSp>
          <p:nvGrpSpPr>
            <p:cNvPr id="35" name="组合 6">
              <a:extLst>
                <a:ext uri="{FF2B5EF4-FFF2-40B4-BE49-F238E27FC236}">
                  <a16:creationId xmlns:a16="http://schemas.microsoft.com/office/drawing/2014/main" id="{736CD8AB-88D3-CF4A-ED39-B5BD8A1EB6ED}"/>
                </a:ext>
              </a:extLst>
            </p:cNvPr>
            <p:cNvGrpSpPr/>
            <p:nvPr/>
          </p:nvGrpSpPr>
          <p:grpSpPr>
            <a:xfrm>
              <a:off x="607855" y="2972840"/>
              <a:ext cx="15259510" cy="678135"/>
              <a:chOff x="1092648" y="1510919"/>
              <a:chExt cx="8504867" cy="395989"/>
            </a:xfrm>
          </p:grpSpPr>
          <p:sp>
            <p:nvSpPr>
              <p:cNvPr id="37" name="MH_SubTitle_1">
                <a:extLst>
                  <a:ext uri="{FF2B5EF4-FFF2-40B4-BE49-F238E27FC236}">
                    <a16:creationId xmlns:a16="http://schemas.microsoft.com/office/drawing/2014/main" id="{68F96956-2C22-F43C-11B5-71E9B9A11C7B}"/>
                  </a:ext>
                </a:extLst>
              </p:cNvPr>
              <p:cNvSpPr/>
              <p:nvPr>
                <p:custDataLst>
                  <p:tags r:id="rId3"/>
                </p:custDataLst>
              </p:nvPr>
            </p:nvSpPr>
            <p:spPr>
              <a:xfrm>
                <a:off x="1770510" y="1510919"/>
                <a:ext cx="7827005" cy="395989"/>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8" name="MH_Other_6">
                <a:extLst>
                  <a:ext uri="{FF2B5EF4-FFF2-40B4-BE49-F238E27FC236}">
                    <a16:creationId xmlns:a16="http://schemas.microsoft.com/office/drawing/2014/main" id="{A4245501-BBE3-26FC-3819-D2B1242AA32A}"/>
                  </a:ext>
                </a:extLst>
              </p:cNvPr>
              <p:cNvSpPr/>
              <p:nvPr>
                <p:custDataLst>
                  <p:tags r:id="rId4"/>
                </p:custDataLst>
              </p:nvPr>
            </p:nvSpPr>
            <p:spPr>
              <a:xfrm>
                <a:off x="1092648" y="1526066"/>
                <a:ext cx="732568" cy="35213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00B050"/>
                    </a:solidFill>
                    <a:latin typeface="Arial" panose="020B0604020202020204" pitchFamily="34" charset="0"/>
                    <a:ea typeface="Arial Unicode MS" panose="020B0604020202020204" pitchFamily="34" charset="-122"/>
                    <a:cs typeface="Arial" panose="020B0604020202020204" pitchFamily="34" charset="0"/>
                  </a:rPr>
                  <a:t>C</a:t>
                </a:r>
                <a:endParaRPr lang="zh-CN" altLang="en-US" sz="4000" b="1" dirty="0">
                  <a:solidFill>
                    <a:srgbClr val="00B05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36" name="Rectangle 35">
              <a:extLst>
                <a:ext uri="{FF2B5EF4-FFF2-40B4-BE49-F238E27FC236}">
                  <a16:creationId xmlns:a16="http://schemas.microsoft.com/office/drawing/2014/main" id="{A746D8A6-0BCF-DC42-036A-15FF3659D5FE}"/>
                </a:ext>
              </a:extLst>
            </p:cNvPr>
            <p:cNvSpPr/>
            <p:nvPr/>
          </p:nvSpPr>
          <p:spPr>
            <a:xfrm>
              <a:off x="2195369" y="2942935"/>
              <a:ext cx="13705751" cy="774762"/>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id="{880B90B3-FD8F-D9B1-C0F8-94DC73E37238}"/>
              </a:ext>
            </a:extLst>
          </p:cNvPr>
          <p:cNvGrpSpPr/>
          <p:nvPr/>
        </p:nvGrpSpPr>
        <p:grpSpPr>
          <a:xfrm>
            <a:off x="3045752" y="6953242"/>
            <a:ext cx="12342719" cy="1229122"/>
            <a:chOff x="1472710" y="4099422"/>
            <a:chExt cx="7987356" cy="503500"/>
          </a:xfrm>
        </p:grpSpPr>
        <p:grpSp>
          <p:nvGrpSpPr>
            <p:cNvPr id="40" name="组合 4">
              <a:extLst>
                <a:ext uri="{FF2B5EF4-FFF2-40B4-BE49-F238E27FC236}">
                  <a16:creationId xmlns:a16="http://schemas.microsoft.com/office/drawing/2014/main" id="{F3D435FB-8B74-0454-A427-DF7606D40E7E}"/>
                </a:ext>
              </a:extLst>
            </p:cNvPr>
            <p:cNvGrpSpPr/>
            <p:nvPr/>
          </p:nvGrpSpPr>
          <p:grpSpPr>
            <a:xfrm>
              <a:off x="1472710" y="4099422"/>
              <a:ext cx="7987356" cy="503500"/>
              <a:chOff x="1549269" y="2692930"/>
              <a:chExt cx="4474346" cy="284424"/>
            </a:xfrm>
          </p:grpSpPr>
          <p:sp>
            <p:nvSpPr>
              <p:cNvPr id="42" name="MH_SubTitle_2">
                <a:extLst>
                  <a:ext uri="{FF2B5EF4-FFF2-40B4-BE49-F238E27FC236}">
                    <a16:creationId xmlns:a16="http://schemas.microsoft.com/office/drawing/2014/main" id="{1290065C-708B-8478-156F-FC22AF72E3F2}"/>
                  </a:ext>
                </a:extLst>
              </p:cNvPr>
              <p:cNvSpPr/>
              <p:nvPr>
                <p:custDataLst>
                  <p:tags r:id="rId1"/>
                </p:custDataLst>
              </p:nvPr>
            </p:nvSpPr>
            <p:spPr>
              <a:xfrm>
                <a:off x="1914976" y="2692930"/>
                <a:ext cx="4108639" cy="28442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43" name="MH_Other_4">
                <a:extLst>
                  <a:ext uri="{FF2B5EF4-FFF2-40B4-BE49-F238E27FC236}">
                    <a16:creationId xmlns:a16="http://schemas.microsoft.com/office/drawing/2014/main" id="{6A29FB93-CEDD-FE91-15FF-6492FAEB3D2A}"/>
                  </a:ext>
                </a:extLst>
              </p:cNvPr>
              <p:cNvSpPr/>
              <p:nvPr>
                <p:custDataLst>
                  <p:tags r:id="rId2"/>
                </p:custDataLst>
              </p:nvPr>
            </p:nvSpPr>
            <p:spPr>
              <a:xfrm>
                <a:off x="1549269" y="2713353"/>
                <a:ext cx="384547" cy="245292"/>
              </a:xfrm>
              <a:prstGeom prst="ellipse">
                <a:avLst/>
              </a:prstGeom>
              <a:noFill/>
              <a:ln w="5715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B600"/>
                    </a:solidFill>
                    <a:latin typeface="Arial" panose="020B0604020202020204" pitchFamily="34" charset="0"/>
                    <a:ea typeface="Arial Unicode MS" panose="020B0604020202020204" pitchFamily="34" charset="-122"/>
                    <a:cs typeface="Arial" panose="020B0604020202020204" pitchFamily="34" charset="0"/>
                  </a:rPr>
                  <a:t>D</a:t>
                </a:r>
                <a:endParaRPr lang="zh-CN" altLang="en-US" sz="4000" b="1" dirty="0">
                  <a:solidFill>
                    <a:srgbClr val="FFB60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41" name="Rectangle 40">
              <a:extLst>
                <a:ext uri="{FF2B5EF4-FFF2-40B4-BE49-F238E27FC236}">
                  <a16:creationId xmlns:a16="http://schemas.microsoft.com/office/drawing/2014/main" id="{37D60F24-4F89-DB15-2CE0-C23E8E12EAC1}"/>
                </a:ext>
              </a:extLst>
            </p:cNvPr>
            <p:cNvSpPr/>
            <p:nvPr/>
          </p:nvSpPr>
          <p:spPr>
            <a:xfrm>
              <a:off x="2301836" y="4191662"/>
              <a:ext cx="6819822" cy="289980"/>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Tiếng</a:t>
              </a:r>
              <a:r>
                <a:rPr lang="en-US" sz="4000" dirty="0">
                  <a:latin typeface="Arial" panose="020B0604020202020204" pitchFamily="34" charset="0"/>
                  <a:cs typeface="Arial" panose="020B0604020202020204" pitchFamily="34" charset="0"/>
                </a:rPr>
                <a:t> Anh.</a:t>
              </a:r>
            </a:p>
          </p:txBody>
        </p:sp>
      </p:grpSp>
      <p:grpSp>
        <p:nvGrpSpPr>
          <p:cNvPr id="47" name="Group 46">
            <a:extLst>
              <a:ext uri="{FF2B5EF4-FFF2-40B4-BE49-F238E27FC236}">
                <a16:creationId xmlns:a16="http://schemas.microsoft.com/office/drawing/2014/main" id="{2F65512D-1CED-3593-FA26-BE7B3A5A1CFC}"/>
              </a:ext>
            </a:extLst>
          </p:cNvPr>
          <p:cNvGrpSpPr/>
          <p:nvPr/>
        </p:nvGrpSpPr>
        <p:grpSpPr>
          <a:xfrm>
            <a:off x="2501110" y="1894845"/>
            <a:ext cx="13285779" cy="1827481"/>
            <a:chOff x="447749" y="1348935"/>
            <a:chExt cx="11672436" cy="2581561"/>
          </a:xfrm>
        </p:grpSpPr>
        <p:sp>
          <p:nvSpPr>
            <p:cNvPr id="48" name="Rounded Rectangle 1">
              <a:extLst>
                <a:ext uri="{FF2B5EF4-FFF2-40B4-BE49-F238E27FC236}">
                  <a16:creationId xmlns:a16="http://schemas.microsoft.com/office/drawing/2014/main" id="{524A4001-9CAB-4167-ACEF-7C69204A2DDE}"/>
                </a:ext>
              </a:extLst>
            </p:cNvPr>
            <p:cNvSpPr/>
            <p:nvPr/>
          </p:nvSpPr>
          <p:spPr>
            <a:xfrm>
              <a:off x="534216" y="1348935"/>
              <a:ext cx="11585969" cy="2581561"/>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DAC6E58E-39B8-4086-C7F4-284EBA3F3B7D}"/>
                </a:ext>
              </a:extLst>
            </p:cNvPr>
            <p:cNvSpPr txBox="1"/>
            <p:nvPr/>
          </p:nvSpPr>
          <p:spPr>
            <a:xfrm>
              <a:off x="447749" y="1524744"/>
              <a:ext cx="11380946" cy="2153136"/>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Trong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nào</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đúng</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nào</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sai</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US" sz="4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135828F5-F99F-A2CE-3DB4-24D926056D5F}"/>
              </a:ext>
            </a:extLst>
          </p:cNvPr>
          <p:cNvSpPr txBox="1"/>
          <p:nvPr/>
        </p:nvSpPr>
        <p:spPr>
          <a:xfrm>
            <a:off x="15616655" y="4220663"/>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7" name="TextBox 6">
            <a:extLst>
              <a:ext uri="{FF2B5EF4-FFF2-40B4-BE49-F238E27FC236}">
                <a16:creationId xmlns:a16="http://schemas.microsoft.com/office/drawing/2014/main" id="{6A2929A0-CE16-292E-ED9E-1A138FAFFA46}"/>
              </a:ext>
            </a:extLst>
          </p:cNvPr>
          <p:cNvSpPr txBox="1"/>
          <p:nvPr/>
        </p:nvSpPr>
        <p:spPr>
          <a:xfrm>
            <a:off x="15644896" y="5731390"/>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8" name="TextBox 7">
            <a:extLst>
              <a:ext uri="{FF2B5EF4-FFF2-40B4-BE49-F238E27FC236}">
                <a16:creationId xmlns:a16="http://schemas.microsoft.com/office/drawing/2014/main" id="{7FF9C916-4EA6-E1E6-86B6-0FD2E4DE2033}"/>
              </a:ext>
            </a:extLst>
          </p:cNvPr>
          <p:cNvSpPr txBox="1"/>
          <p:nvPr/>
        </p:nvSpPr>
        <p:spPr>
          <a:xfrm>
            <a:off x="15701089" y="8602229"/>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9" name="TextBox 8">
            <a:extLst>
              <a:ext uri="{FF2B5EF4-FFF2-40B4-BE49-F238E27FC236}">
                <a16:creationId xmlns:a16="http://schemas.microsoft.com/office/drawing/2014/main" id="{1A6EFE20-6B19-9D4D-6EE4-C10473C2F8D1}"/>
              </a:ext>
            </a:extLst>
          </p:cNvPr>
          <p:cNvSpPr txBox="1"/>
          <p:nvPr/>
        </p:nvSpPr>
        <p:spPr>
          <a:xfrm>
            <a:off x="15696563" y="7136916"/>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511</Words>
  <Application>Microsoft Office PowerPoint</Application>
  <PresentationFormat>Custom</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Wingdings</vt:lpstr>
      <vt:lpstr>Atma Bold</vt:lpstr>
      <vt:lpstr>Calibri</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Agenda Presentation in Colorful Illustrative Style</dc:title>
  <cp:lastModifiedBy>Admin</cp:lastModifiedBy>
  <cp:revision>26</cp:revision>
  <dcterms:created xsi:type="dcterms:W3CDTF">2006-08-16T00:00:00Z</dcterms:created>
  <dcterms:modified xsi:type="dcterms:W3CDTF">2024-06-04T10:17:28Z</dcterms:modified>
  <dc:identifier>DAGEvgh5pV8</dc:identifier>
</cp:coreProperties>
</file>