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Lst>
  <p:notesMasterIdLst>
    <p:notesMasterId r:id="rId27"/>
  </p:notesMasterIdLst>
  <p:sldIdLst>
    <p:sldId id="256" r:id="rId4"/>
    <p:sldId id="262" r:id="rId5"/>
    <p:sldId id="274" r:id="rId6"/>
    <p:sldId id="275" r:id="rId7"/>
    <p:sldId id="277" r:id="rId8"/>
    <p:sldId id="278" r:id="rId9"/>
    <p:sldId id="279" r:id="rId10"/>
    <p:sldId id="263" r:id="rId11"/>
    <p:sldId id="257" r:id="rId12"/>
    <p:sldId id="266" r:id="rId13"/>
    <p:sldId id="269" r:id="rId14"/>
    <p:sldId id="270" r:id="rId15"/>
    <p:sldId id="271" r:id="rId16"/>
    <p:sldId id="272" r:id="rId17"/>
    <p:sldId id="267" r:id="rId18"/>
    <p:sldId id="264" r:id="rId19"/>
    <p:sldId id="261" r:id="rId20"/>
    <p:sldId id="258" r:id="rId21"/>
    <p:sldId id="273" r:id="rId22"/>
    <p:sldId id="265" r:id="rId23"/>
    <p:sldId id="259" r:id="rId24"/>
    <p:sldId id="268" r:id="rId25"/>
    <p:sldId id="280" r:id="rId26"/>
  </p:sldIdLst>
  <p:sldSz cx="18288000" cy="10287000"/>
  <p:notesSz cx="6858000" cy="9144000"/>
  <p:embeddedFontLst>
    <p:embeddedFont>
      <p:font typeface="Calibri" panose="020F0502020204030204" pitchFamily="34" charset="0"/>
      <p:regular r:id="rId28"/>
      <p:bold r:id="rId29"/>
      <p:italic r:id="rId30"/>
      <p:boldItalic r:id="rId31"/>
    </p:embeddedFont>
    <p:embeddedFont>
      <p:font typeface="UTM Avo" panose="02040603050506020204" pitchFamily="18" charset="0"/>
      <p:regular r:id="rId32"/>
      <p:bold r:id="rId33"/>
      <p:italic r:id="rId34"/>
      <p:boldItalic r:id="rId35"/>
    </p:embeddedFont>
    <p:embeddedFont>
      <p:font typeface="DengXian" panose="020B0604020202020204" charset="-122"/>
      <p:regular r:id="rId36"/>
      <p:bold r:id="rId37"/>
    </p:embeddedFont>
    <p:embeddedFont>
      <p:font typeface="Cambria" panose="02040503050406030204" pitchFamily="18" charset="0"/>
      <p:regular r:id="rId38"/>
      <p:bold r:id="rId39"/>
      <p:italic r:id="rId40"/>
      <p:boldItalic r:id="rId41"/>
    </p:embeddedFont>
    <p:embeddedFont>
      <p:font typeface="#9Slide07 HoneyCream" pitchFamily="2" charset="0"/>
      <p:regular r:id="rId42"/>
    </p:embeddedFont>
    <p:embeddedFont>
      <p:font typeface="SVN-Newton" panose="02040603050506020204" pitchFamily="18" charset="0"/>
      <p:regular r:id="rId43"/>
    </p:embeddedFont>
    <p:embeddedFont>
      <p:font typeface="UTM American Sans" panose="02040603050506020204" pitchFamily="18" charset="0"/>
      <p:regular r:id="rId44"/>
    </p:embeddedFont>
    <p:embeddedFont>
      <p:font typeface="#9Slide07 Altus" pitchFamily="2" charset="0"/>
      <p:regular r:id="rId45"/>
    </p:embeddedFont>
    <p:embeddedFont>
      <p:font typeface="#9Slide05 Bodega Script" pitchFamily="2"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A46A"/>
    <a:srgbClr val="F481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53" y="23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2.fntdata"/><Relationship Id="rId21" Type="http://schemas.openxmlformats.org/officeDocument/2006/relationships/slide" Target="slides/slide18.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2.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2F942-2933-4818-83DC-722666F5B4CF}" type="datetimeFigureOut">
              <a:rPr lang="en-US" smtClean="0"/>
              <a:t>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64E63-E524-456B-B6E5-BB90281142DC}" type="slidenum">
              <a:rPr lang="en-US" smtClean="0"/>
              <a:t>‹#›</a:t>
            </a:fld>
            <a:endParaRPr lang="en-US"/>
          </a:p>
        </p:txBody>
      </p:sp>
    </p:spTree>
    <p:extLst>
      <p:ext uri="{BB962C8B-B14F-4D97-AF65-F5344CB8AC3E}">
        <p14:creationId xmlns:p14="http://schemas.microsoft.com/office/powerpoint/2010/main" val="155085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C64E63-E524-456B-B6E5-BB90281142DC}" type="slidenum">
              <a:rPr lang="en-US" smtClean="0"/>
              <a:t>1</a:t>
            </a:fld>
            <a:endParaRPr lang="en-US"/>
          </a:p>
        </p:txBody>
      </p:sp>
    </p:spTree>
    <p:extLst>
      <p:ext uri="{BB962C8B-B14F-4D97-AF65-F5344CB8AC3E}">
        <p14:creationId xmlns:p14="http://schemas.microsoft.com/office/powerpoint/2010/main" val="1634918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1257300" y="9534526"/>
            <a:ext cx="4114800" cy="547688"/>
          </a:xfrm>
          <a:prstGeom prst="rect">
            <a:avLst/>
          </a:prstGeom>
        </p:spPr>
        <p:txBody>
          <a:bodyPr/>
          <a:lstStyle/>
          <a:p>
            <a:pPr defTabSz="1371600">
              <a:defRPr/>
            </a:pPr>
            <a:fld id="{26D9E5FA-D399-4A06-82D2-0305B4B95418}" type="datetimeFigureOut">
              <a:rPr lang="zh-CN" altLang="en-US" smtClean="0">
                <a:solidFill>
                  <a:prstClr val="black">
                    <a:tint val="75000"/>
                  </a:prstClr>
                </a:solidFill>
              </a:rPr>
              <a:pPr defTabSz="1371600">
                <a:defRPr/>
              </a:pPr>
              <a:t>2024/2/9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4115003-105A-4660-9E65-6F50C54AB1CE}"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8420908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1257300" y="9534526"/>
            <a:ext cx="4114800" cy="547688"/>
          </a:xfrm>
          <a:prstGeom prst="rect">
            <a:avLst/>
          </a:prstGeom>
        </p:spPr>
        <p:txBody>
          <a:bodyPr/>
          <a:lstStyle/>
          <a:p>
            <a:pPr defTabSz="1371600">
              <a:defRPr/>
            </a:pPr>
            <a:fld id="{26D9E5FA-D399-4A06-82D2-0305B4B95418}" type="datetimeFigureOut">
              <a:rPr lang="zh-CN" altLang="en-US" smtClean="0">
                <a:solidFill>
                  <a:prstClr val="black">
                    <a:tint val="75000"/>
                  </a:prstClr>
                </a:solidFill>
              </a:rPr>
              <a:pPr defTabSz="1371600">
                <a:defRPr/>
              </a:pPr>
              <a:t>2024/2/9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4115003-105A-4660-9E65-6F50C54AB1CE}"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7372412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1257300" y="9534526"/>
            <a:ext cx="4114800" cy="547688"/>
          </a:xfrm>
          <a:prstGeom prst="rect">
            <a:avLst/>
          </a:prstGeom>
        </p:spPr>
        <p:txBody>
          <a:bodyPr/>
          <a:lstStyle/>
          <a:p>
            <a:pPr defTabSz="1371600">
              <a:defRPr/>
            </a:pPr>
            <a:fld id="{26D9E5FA-D399-4A06-82D2-0305B4B95418}" type="datetimeFigureOut">
              <a:rPr lang="zh-CN" altLang="en-US" smtClean="0">
                <a:solidFill>
                  <a:prstClr val="black">
                    <a:tint val="75000"/>
                  </a:prstClr>
                </a:solidFill>
              </a:rPr>
              <a:pPr defTabSz="1371600">
                <a:defRPr/>
              </a:pPr>
              <a:t>2024/2/9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4115003-105A-4660-9E65-6F50C54AB1CE}"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3529770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1257300" y="9534526"/>
            <a:ext cx="4114800" cy="547688"/>
          </a:xfrm>
          <a:prstGeom prst="rect">
            <a:avLst/>
          </a:prstGeom>
        </p:spPr>
        <p:txBody>
          <a:bodyPr/>
          <a:lstStyle/>
          <a:p>
            <a:pPr defTabSz="1371600">
              <a:defRPr/>
            </a:pPr>
            <a:fld id="{26D9E5FA-D399-4A06-82D2-0305B4B95418}" type="datetimeFigureOut">
              <a:rPr lang="zh-CN" altLang="en-US" smtClean="0">
                <a:solidFill>
                  <a:prstClr val="black">
                    <a:tint val="75000"/>
                  </a:prstClr>
                </a:solidFill>
              </a:rPr>
              <a:pPr defTabSz="1371600">
                <a:defRPr/>
              </a:pPr>
              <a:t>2024/2/9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4115003-105A-4660-9E65-6F50C54AB1CE}"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2192898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1257300" y="9534526"/>
            <a:ext cx="4114800" cy="547688"/>
          </a:xfrm>
          <a:prstGeom prst="rect">
            <a:avLst/>
          </a:prstGeom>
        </p:spPr>
        <p:txBody>
          <a:bodyPr/>
          <a:lstStyle/>
          <a:p>
            <a:pPr defTabSz="1371600">
              <a:defRPr/>
            </a:pPr>
            <a:fld id="{26D9E5FA-D399-4A06-82D2-0305B4B95418}" type="datetimeFigureOut">
              <a:rPr lang="zh-CN" altLang="en-US" smtClean="0">
                <a:solidFill>
                  <a:prstClr val="black">
                    <a:tint val="75000"/>
                  </a:prstClr>
                </a:solidFill>
              </a:rPr>
              <a:pPr defTabSz="1371600">
                <a:defRPr/>
              </a:pPr>
              <a:t>2024/2/9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4115003-105A-4660-9E65-6F50C54AB1CE}"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204165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1257300" y="9534526"/>
            <a:ext cx="4114800" cy="547688"/>
          </a:xfrm>
          <a:prstGeom prst="rect">
            <a:avLst/>
          </a:prstGeom>
        </p:spPr>
        <p:txBody>
          <a:bodyPr/>
          <a:lstStyle/>
          <a:p>
            <a:pPr defTabSz="1371600">
              <a:defRPr/>
            </a:pPr>
            <a:fld id="{26D9E5FA-D399-4A06-82D2-0305B4B95418}" type="datetimeFigureOut">
              <a:rPr lang="zh-CN" altLang="en-US" smtClean="0">
                <a:solidFill>
                  <a:prstClr val="black">
                    <a:tint val="75000"/>
                  </a:prstClr>
                </a:solidFill>
              </a:rPr>
              <a:pPr defTabSz="1371600">
                <a:defRPr/>
              </a:pPr>
              <a:t>2024/2/9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4115003-105A-4660-9E65-6F50C54AB1CE}"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3063894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2FAFB80-81A7-43E5-AA99-65D68236A906}"/>
              </a:ext>
            </a:extLst>
          </p:cNvPr>
          <p:cNvSpPr>
            <a:spLocks noGrp="1"/>
          </p:cNvSpPr>
          <p:nvPr>
            <p:ph type="dt" sz="half" idx="10"/>
          </p:nvPr>
        </p:nvSpPr>
        <p:spPr>
          <a:xfrm>
            <a:off x="1257300" y="9534526"/>
            <a:ext cx="4114800" cy="547688"/>
          </a:xfrm>
          <a:prstGeom prst="rect">
            <a:avLst/>
          </a:prstGeom>
        </p:spPr>
        <p:txBody>
          <a:bodyPr/>
          <a:lstStyle/>
          <a:p>
            <a:pPr defTabSz="1371600">
              <a:defRPr/>
            </a:pPr>
            <a:fld id="{26D9E5FA-D399-4A06-82D2-0305B4B95418}" type="datetimeFigureOut">
              <a:rPr lang="zh-CN" altLang="en-US" smtClean="0">
                <a:solidFill>
                  <a:prstClr val="black">
                    <a:tint val="75000"/>
                  </a:prstClr>
                </a:solidFill>
              </a:rPr>
              <a:pPr defTabSz="1371600">
                <a:defRPr/>
              </a:pPr>
              <a:t>2024/2/9</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74CD626-ABD7-4D0E-961D-A436BCE225FF}"/>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28234176-AB63-451F-96E9-2FD891D93D14}"/>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4115003-105A-4660-9E65-6F50C54AB1CE}"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
        <p:nvSpPr>
          <p:cNvPr id="5"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6" name="Picture 5">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7" name="Picture 6">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8"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6666414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750" fill="hold"/>
                                        <p:tgtEl>
                                          <p:spTgt spid="9"/>
                                        </p:tgtEl>
                                        <p:attrNameLst>
                                          <p:attrName>ppt_w</p:attrName>
                                        </p:attrNameLst>
                                      </p:cBhvr>
                                      <p:tavLst>
                                        <p:tav tm="0">
                                          <p:val>
                                            <p:fltVal val="0"/>
                                          </p:val>
                                        </p:tav>
                                        <p:tav tm="100000">
                                          <p:val>
                                            <p:strVal val="#ppt_w"/>
                                          </p:val>
                                        </p:tav>
                                      </p:tavLst>
                                    </p:anim>
                                    <p:anim calcmode="lin" valueType="num">
                                      <p:cBhvr>
                                        <p:cTn id="8" dur="1750" fill="hold"/>
                                        <p:tgtEl>
                                          <p:spTgt spid="9"/>
                                        </p:tgtEl>
                                        <p:attrNameLst>
                                          <p:attrName>ppt_h</p:attrName>
                                        </p:attrNameLst>
                                      </p:cBhvr>
                                      <p:tavLst>
                                        <p:tav tm="0">
                                          <p:val>
                                            <p:fltVal val="0"/>
                                          </p:val>
                                        </p:tav>
                                        <p:tav tm="100000">
                                          <p:val>
                                            <p:strVal val="#ppt_h"/>
                                          </p:val>
                                        </p:tav>
                                      </p:tavLst>
                                    </p:anim>
                                    <p:animEffect transition="in" filter="fade">
                                      <p:cBhvr>
                                        <p:cTn id="9" dur="1750"/>
                                        <p:tgtEl>
                                          <p:spTgt spid="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C942A70-A71C-4604-87A0-A6C746280B3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731F3CF8-E412-4737-B718-ACA1F278078F}"/>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B62EFD9-2E4B-4E38-94B5-905CC856515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189300-F580-4E84-8F48-AF369B2ECA50}"/>
              </a:ext>
            </a:extLst>
          </p:cNvPr>
          <p:cNvSpPr>
            <a:spLocks noGrp="1"/>
          </p:cNvSpPr>
          <p:nvPr>
            <p:ph type="dt" sz="half" idx="10"/>
          </p:nvPr>
        </p:nvSpPr>
        <p:spPr>
          <a:xfrm>
            <a:off x="1257300" y="9534526"/>
            <a:ext cx="4114800" cy="547688"/>
          </a:xfrm>
          <a:prstGeom prst="rect">
            <a:avLst/>
          </a:prstGeom>
        </p:spPr>
        <p:txBody>
          <a:bodyPr/>
          <a:lstStyle/>
          <a:p>
            <a:pPr defTabSz="1371600">
              <a:defRPr/>
            </a:pPr>
            <a:fld id="{26D9E5FA-D399-4A06-82D2-0305B4B95418}" type="datetimeFigureOut">
              <a:rPr lang="zh-CN" altLang="en-US" smtClean="0">
                <a:solidFill>
                  <a:prstClr val="black">
                    <a:tint val="75000"/>
                  </a:prstClr>
                </a:solidFill>
              </a:rPr>
              <a:pPr defTabSz="1371600">
                <a:defRPr/>
              </a:pPr>
              <a:t>2024/2/9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860F239-A120-40A5-9E28-991D187EDDBF}"/>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8EF8E89-6F04-41BF-B265-79B370406B64}"/>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4115003-105A-4660-9E65-6F50C54AB1CE}"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5510604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CEC18-C267-4544-805D-E133581FEE5B}"/>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9FBD295A-A6B3-47D5-93C1-0253727B7A07}"/>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28E14F36-CBD6-4762-A35A-8FA99AB5516D}"/>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E466-B921-4254-B0B7-63AFFBC19470}"/>
              </a:ext>
            </a:extLst>
          </p:cNvPr>
          <p:cNvSpPr>
            <a:spLocks noGrp="1"/>
          </p:cNvSpPr>
          <p:nvPr>
            <p:ph type="dt" sz="half" idx="10"/>
          </p:nvPr>
        </p:nvSpPr>
        <p:spPr>
          <a:xfrm>
            <a:off x="1257300" y="9534526"/>
            <a:ext cx="4114800" cy="547688"/>
          </a:xfrm>
          <a:prstGeom prst="rect">
            <a:avLst/>
          </a:prstGeom>
        </p:spPr>
        <p:txBody>
          <a:bodyPr/>
          <a:lstStyle/>
          <a:p>
            <a:pPr defTabSz="1371600">
              <a:defRPr/>
            </a:pPr>
            <a:fld id="{26D9E5FA-D399-4A06-82D2-0305B4B95418}" type="datetimeFigureOut">
              <a:rPr lang="zh-CN" altLang="en-US" smtClean="0">
                <a:solidFill>
                  <a:prstClr val="black">
                    <a:tint val="75000"/>
                  </a:prstClr>
                </a:solidFill>
              </a:rPr>
              <a:pPr defTabSz="1371600">
                <a:defRPr/>
              </a:pPr>
              <a:t>2024/2/9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252C973-6CC8-464B-8D56-8DEB0517D66A}"/>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05A5189D-0AC5-473C-866C-AA9D5D0E41AF}"/>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4115003-105A-4660-9E65-6F50C54AB1CE}"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8519106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01E4F3-5CE0-4051-B6D8-15E293FA6D13}"/>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33B3852-2D12-4B8F-BB5B-2403016A2473}"/>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B6E3F32-C07B-43DD-829F-60A79C2D3EB8}"/>
              </a:ext>
            </a:extLst>
          </p:cNvPr>
          <p:cNvSpPr>
            <a:spLocks noGrp="1"/>
          </p:cNvSpPr>
          <p:nvPr>
            <p:ph type="dt" sz="half" idx="10"/>
          </p:nvPr>
        </p:nvSpPr>
        <p:spPr>
          <a:xfrm>
            <a:off x="1257300" y="9534526"/>
            <a:ext cx="4114800" cy="547688"/>
          </a:xfrm>
          <a:prstGeom prst="rect">
            <a:avLst/>
          </a:prstGeom>
        </p:spPr>
        <p:txBody>
          <a:bodyPr/>
          <a:lstStyle/>
          <a:p>
            <a:pPr defTabSz="1371600">
              <a:defRPr/>
            </a:pPr>
            <a:fld id="{26D9E5FA-D399-4A06-82D2-0305B4B95418}" type="datetimeFigureOut">
              <a:rPr lang="zh-CN" altLang="en-US" smtClean="0">
                <a:solidFill>
                  <a:prstClr val="black">
                    <a:tint val="75000"/>
                  </a:prstClr>
                </a:solidFill>
              </a:rPr>
              <a:pPr defTabSz="1371600">
                <a:defRPr/>
              </a:pPr>
              <a:t>2024/2/9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5C2DA7A-3D11-4144-93BD-590E8EE9963E}"/>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9899735-DBB2-4B0F-9656-BD2CEDED925B}"/>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4115003-105A-4660-9E65-6F50C54AB1CE}"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6453471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1656F2B-FCCD-43DF-9438-D8D066FE4185}"/>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1FA58D1-1FC0-4551-90C9-CC730677D6F9}"/>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B289CAA-6BEF-40BA-9F61-BB9777DC2B6C}"/>
              </a:ext>
            </a:extLst>
          </p:cNvPr>
          <p:cNvSpPr>
            <a:spLocks noGrp="1"/>
          </p:cNvSpPr>
          <p:nvPr>
            <p:ph type="dt" sz="half" idx="10"/>
          </p:nvPr>
        </p:nvSpPr>
        <p:spPr>
          <a:xfrm>
            <a:off x="1257300" y="9534526"/>
            <a:ext cx="4114800" cy="547688"/>
          </a:xfrm>
          <a:prstGeom prst="rect">
            <a:avLst/>
          </a:prstGeom>
        </p:spPr>
        <p:txBody>
          <a:bodyPr/>
          <a:lstStyle/>
          <a:p>
            <a:pPr defTabSz="1371600">
              <a:defRPr/>
            </a:pPr>
            <a:fld id="{26D9E5FA-D399-4A06-82D2-0305B4B95418}" type="datetimeFigureOut">
              <a:rPr lang="zh-CN" altLang="en-US" smtClean="0">
                <a:solidFill>
                  <a:prstClr val="black">
                    <a:tint val="75000"/>
                  </a:prstClr>
                </a:solidFill>
              </a:rPr>
              <a:pPr defTabSz="1371600">
                <a:defRPr/>
              </a:pPr>
              <a:t>2024/2/9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11F71A4-09D6-46AE-8A53-D0DC6CAC581A}"/>
              </a:ext>
            </a:extLst>
          </p:cNvPr>
          <p:cNvSpPr>
            <a:spLocks noGrp="1"/>
          </p:cNvSpPr>
          <p:nvPr>
            <p:ph type="ftr" sz="quarter" idx="11"/>
          </p:nvPr>
        </p:nvSpPr>
        <p:spPr>
          <a:xfrm>
            <a:off x="6057900" y="9534526"/>
            <a:ext cx="6172200" cy="547688"/>
          </a:xfrm>
          <a:prstGeom prst="rect">
            <a:avLst/>
          </a:prstGeom>
        </p:spPr>
        <p:txBody>
          <a:bodyPr/>
          <a:lstStyle/>
          <a:p>
            <a:pPr defTabSz="13716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31E4624-3616-48B7-BFA3-03549D6A79EA}"/>
              </a:ext>
            </a:extLst>
          </p:cNvPr>
          <p:cNvSpPr>
            <a:spLocks noGrp="1"/>
          </p:cNvSpPr>
          <p:nvPr>
            <p:ph type="sldNum" sz="quarter" idx="12"/>
          </p:nvPr>
        </p:nvSpPr>
        <p:spPr>
          <a:xfrm>
            <a:off x="12915900" y="9534526"/>
            <a:ext cx="4114800" cy="547688"/>
          </a:xfrm>
          <a:prstGeom prst="rect">
            <a:avLst/>
          </a:prstGeom>
        </p:spPr>
        <p:txBody>
          <a:bodyPr/>
          <a:lstStyle/>
          <a:p>
            <a:pPr defTabSz="1371600">
              <a:defRPr/>
            </a:pPr>
            <a:fld id="{14115003-105A-4660-9E65-6F50C54AB1CE}" type="slidenum">
              <a:rPr lang="zh-CN" altLang="en-US" smtClean="0">
                <a:solidFill>
                  <a:prstClr val="black">
                    <a:tint val="75000"/>
                  </a:prstClr>
                </a:solidFill>
              </a:rPr>
              <a:pPr defTabSz="1371600">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4783065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3" name="Picture 2">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4" name="Picture 3">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5"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7718007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750" fill="hold"/>
                                        <p:tgtEl>
                                          <p:spTgt spid="6"/>
                                        </p:tgtEl>
                                        <p:attrNameLst>
                                          <p:attrName>ppt_w</p:attrName>
                                        </p:attrNameLst>
                                      </p:cBhvr>
                                      <p:tavLst>
                                        <p:tav tm="0">
                                          <p:val>
                                            <p:fltVal val="0"/>
                                          </p:val>
                                        </p:tav>
                                        <p:tav tm="100000">
                                          <p:val>
                                            <p:strVal val="#ppt_w"/>
                                          </p:val>
                                        </p:tav>
                                      </p:tavLst>
                                    </p:anim>
                                    <p:anim calcmode="lin" valueType="num">
                                      <p:cBhvr>
                                        <p:cTn id="8" dur="1750" fill="hold"/>
                                        <p:tgtEl>
                                          <p:spTgt spid="6"/>
                                        </p:tgtEl>
                                        <p:attrNameLst>
                                          <p:attrName>ppt_h</p:attrName>
                                        </p:attrNameLst>
                                      </p:cBhvr>
                                      <p:tavLst>
                                        <p:tav tm="0">
                                          <p:val>
                                            <p:fltVal val="0"/>
                                          </p:val>
                                        </p:tav>
                                        <p:tav tm="100000">
                                          <p:val>
                                            <p:strVal val="#ppt_h"/>
                                          </p:val>
                                        </p:tav>
                                      </p:tavLst>
                                    </p:anim>
                                    <p:animEffect transition="in" filter="fade">
                                      <p:cBhvr>
                                        <p:cTn id="9" dur="1750"/>
                                        <p:tgtEl>
                                          <p:spTgt spid="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28" y="5810255"/>
            <a:ext cx="26711828" cy="400916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713852" y="10598728"/>
            <a:ext cx="21997977" cy="4779818"/>
          </a:xfrm>
          <a:prstGeom prst="rect">
            <a:avLst/>
          </a:prstGeom>
        </p:spPr>
        <p:txBody>
          <a:bodyPr/>
          <a:lstStyle>
            <a:lvl1pPr marL="0" indent="0" algn="ctr">
              <a:buNone/>
              <a:defRPr>
                <a:solidFill>
                  <a:schemeClr val="tx1">
                    <a:tint val="75000"/>
                  </a:schemeClr>
                </a:solidFill>
              </a:defRPr>
            </a:lvl1pPr>
            <a:lvl2pPr marL="1246922" indent="0" algn="ctr">
              <a:buNone/>
              <a:defRPr>
                <a:solidFill>
                  <a:schemeClr val="tx1">
                    <a:tint val="75000"/>
                  </a:schemeClr>
                </a:solidFill>
              </a:defRPr>
            </a:lvl2pPr>
            <a:lvl3pPr marL="2493843" indent="0" algn="ctr">
              <a:buNone/>
              <a:defRPr>
                <a:solidFill>
                  <a:schemeClr val="tx1">
                    <a:tint val="75000"/>
                  </a:schemeClr>
                </a:solidFill>
              </a:defRPr>
            </a:lvl3pPr>
            <a:lvl4pPr marL="3740765" indent="0" algn="ctr">
              <a:buNone/>
              <a:defRPr>
                <a:solidFill>
                  <a:schemeClr val="tx1">
                    <a:tint val="75000"/>
                  </a:schemeClr>
                </a:solidFill>
              </a:defRPr>
            </a:lvl4pPr>
            <a:lvl5pPr marL="4987686" indent="0" algn="ctr">
              <a:buNone/>
              <a:defRPr>
                <a:solidFill>
                  <a:schemeClr val="tx1">
                    <a:tint val="75000"/>
                  </a:schemeClr>
                </a:solidFill>
              </a:defRPr>
            </a:lvl5pPr>
            <a:lvl6pPr marL="6234608" indent="0" algn="ctr">
              <a:buNone/>
              <a:defRPr>
                <a:solidFill>
                  <a:schemeClr val="tx1">
                    <a:tint val="75000"/>
                  </a:schemeClr>
                </a:solidFill>
              </a:defRPr>
            </a:lvl6pPr>
            <a:lvl7pPr marL="7481529" indent="0" algn="ctr">
              <a:buNone/>
              <a:defRPr>
                <a:solidFill>
                  <a:schemeClr val="tx1">
                    <a:tint val="75000"/>
                  </a:schemeClr>
                </a:solidFill>
              </a:defRPr>
            </a:lvl7pPr>
            <a:lvl8pPr marL="8728451" indent="0" algn="ctr">
              <a:buNone/>
              <a:defRPr>
                <a:solidFill>
                  <a:schemeClr val="tx1">
                    <a:tint val="75000"/>
                  </a:schemeClr>
                </a:solidFill>
              </a:defRPr>
            </a:lvl8pPr>
            <a:lvl9pPr marL="99753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843"/>
            <a:fld id="{1D8BD707-D9CF-40AE-B4C6-C98DA3205C09}" type="datetimeFigureOut">
              <a:rPr lang="en-US" sz="4909" smtClean="0">
                <a:solidFill>
                  <a:prstClr val="black"/>
                </a:solidFill>
              </a:rPr>
              <a:pPr defTabSz="2493843"/>
              <a:t>2/9/2024</a:t>
            </a:fld>
            <a:endParaRPr lang="en-US" sz="4909">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8066647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571287" y="4364186"/>
            <a:ext cx="28283111" cy="123435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843"/>
            <a:fld id="{1D8BD707-D9CF-40AE-B4C6-C98DA3205C09}" type="datetimeFigureOut">
              <a:rPr lang="en-US" sz="4909" smtClean="0">
                <a:solidFill>
                  <a:prstClr val="black"/>
                </a:solidFill>
              </a:rPr>
              <a:pPr defTabSz="2493843"/>
              <a:t>2/9/2024</a:t>
            </a:fld>
            <a:endParaRPr lang="en-US" sz="4909">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8276646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5" y="12018822"/>
            <a:ext cx="26711828" cy="3714750"/>
          </a:xfrm>
          <a:prstGeom prst="rect">
            <a:avLst/>
          </a:prstGeom>
        </p:spPr>
        <p:txBody>
          <a:bodyPr anchor="t"/>
          <a:lstStyle>
            <a:lvl1pPr algn="l">
              <a:defRPr sz="10910" b="1" cap="all"/>
            </a:lvl1pPr>
          </a:lstStyle>
          <a:p>
            <a:r>
              <a:rPr lang="en-US"/>
              <a:t>Click to edit Master title style</a:t>
            </a:r>
          </a:p>
        </p:txBody>
      </p:sp>
      <p:sp>
        <p:nvSpPr>
          <p:cNvPr id="3" name="Text Placeholder 2"/>
          <p:cNvSpPr>
            <a:spLocks noGrp="1"/>
          </p:cNvSpPr>
          <p:nvPr>
            <p:ph type="body" idx="1"/>
          </p:nvPr>
        </p:nvSpPr>
        <p:spPr>
          <a:xfrm>
            <a:off x="2482415" y="7927403"/>
            <a:ext cx="26711828" cy="4091420"/>
          </a:xfrm>
          <a:prstGeom prst="rect">
            <a:avLst/>
          </a:prstGeom>
        </p:spPr>
        <p:txBody>
          <a:bodyPr anchor="b"/>
          <a:lstStyle>
            <a:lvl1pPr marL="0" indent="0">
              <a:buNone/>
              <a:defRPr sz="5454">
                <a:solidFill>
                  <a:schemeClr val="tx1">
                    <a:tint val="75000"/>
                  </a:schemeClr>
                </a:solidFill>
              </a:defRPr>
            </a:lvl1pPr>
            <a:lvl2pPr marL="1246922" indent="0">
              <a:buNone/>
              <a:defRPr sz="4909">
                <a:solidFill>
                  <a:schemeClr val="tx1">
                    <a:tint val="75000"/>
                  </a:schemeClr>
                </a:solidFill>
              </a:defRPr>
            </a:lvl2pPr>
            <a:lvl3pPr marL="2493843" indent="0">
              <a:buNone/>
              <a:defRPr sz="4364">
                <a:solidFill>
                  <a:schemeClr val="tx1">
                    <a:tint val="75000"/>
                  </a:schemeClr>
                </a:solidFill>
              </a:defRPr>
            </a:lvl3pPr>
            <a:lvl4pPr marL="3740765" indent="0">
              <a:buNone/>
              <a:defRPr sz="3817">
                <a:solidFill>
                  <a:schemeClr val="tx1">
                    <a:tint val="75000"/>
                  </a:schemeClr>
                </a:solidFill>
              </a:defRPr>
            </a:lvl4pPr>
            <a:lvl5pPr marL="4987686" indent="0">
              <a:buNone/>
              <a:defRPr sz="3817">
                <a:solidFill>
                  <a:schemeClr val="tx1">
                    <a:tint val="75000"/>
                  </a:schemeClr>
                </a:solidFill>
              </a:defRPr>
            </a:lvl5pPr>
            <a:lvl6pPr marL="6234608" indent="0">
              <a:buNone/>
              <a:defRPr sz="3817">
                <a:solidFill>
                  <a:schemeClr val="tx1">
                    <a:tint val="75000"/>
                  </a:schemeClr>
                </a:solidFill>
              </a:defRPr>
            </a:lvl6pPr>
            <a:lvl7pPr marL="7481529" indent="0">
              <a:buNone/>
              <a:defRPr sz="3817">
                <a:solidFill>
                  <a:schemeClr val="tx1">
                    <a:tint val="75000"/>
                  </a:schemeClr>
                </a:solidFill>
              </a:defRPr>
            </a:lvl7pPr>
            <a:lvl8pPr marL="8728451" indent="0">
              <a:buNone/>
              <a:defRPr sz="3817">
                <a:solidFill>
                  <a:schemeClr val="tx1">
                    <a:tint val="75000"/>
                  </a:schemeClr>
                </a:solidFill>
              </a:defRPr>
            </a:lvl8pPr>
            <a:lvl9pPr marL="9975372" indent="0">
              <a:buNone/>
              <a:defRPr sz="381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843"/>
            <a:fld id="{1D8BD707-D9CF-40AE-B4C6-C98DA3205C09}" type="datetimeFigureOut">
              <a:rPr lang="en-US" sz="4909" smtClean="0">
                <a:solidFill>
                  <a:prstClr val="black"/>
                </a:solidFill>
              </a:rPr>
              <a:pPr defTabSz="2493843"/>
              <a:t>2/9/2024</a:t>
            </a:fld>
            <a:endParaRPr lang="en-US" sz="4909">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3692530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571286"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974723"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843"/>
            <a:fld id="{1D8BD707-D9CF-40AE-B4C6-C98DA3205C09}" type="datetimeFigureOut">
              <a:rPr lang="en-US" sz="4909" smtClean="0">
                <a:solidFill>
                  <a:prstClr val="black"/>
                </a:solidFill>
              </a:rPr>
              <a:pPr defTabSz="2493843"/>
              <a:t>2/9/2024</a:t>
            </a:fld>
            <a:endParaRPr lang="en-US" sz="4909">
              <a:solidFill>
                <a:prstClr val="black"/>
              </a:solidFill>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defTabSz="2493843"/>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2774307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71287" y="4186671"/>
            <a:ext cx="13885133" cy="1744806"/>
          </a:xfrm>
          <a:prstGeom prst="rect">
            <a:avLst/>
          </a:prstGeom>
        </p:spPr>
        <p:txBody>
          <a:bodyPr anchor="b"/>
          <a:lstStyle>
            <a:lvl1pPr marL="0" indent="0">
              <a:buNone/>
              <a:defRPr sz="6546" b="1"/>
            </a:lvl1pPr>
            <a:lvl2pPr marL="1246922" indent="0">
              <a:buNone/>
              <a:defRPr sz="5454"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4" name="Content Placeholder 3"/>
          <p:cNvSpPr>
            <a:spLocks noGrp="1"/>
          </p:cNvSpPr>
          <p:nvPr>
            <p:ph sz="half" idx="2"/>
          </p:nvPr>
        </p:nvSpPr>
        <p:spPr>
          <a:xfrm>
            <a:off x="1571287" y="5931477"/>
            <a:ext cx="13885133"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963812" y="4186671"/>
            <a:ext cx="13890587" cy="1744806"/>
          </a:xfrm>
          <a:prstGeom prst="rect">
            <a:avLst/>
          </a:prstGeom>
        </p:spPr>
        <p:txBody>
          <a:bodyPr anchor="b"/>
          <a:lstStyle>
            <a:lvl1pPr marL="0" indent="0">
              <a:buNone/>
              <a:defRPr sz="6546" b="1"/>
            </a:lvl1pPr>
            <a:lvl2pPr marL="1246922" indent="0">
              <a:buNone/>
              <a:defRPr sz="5454"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6" name="Content Placeholder 5"/>
          <p:cNvSpPr>
            <a:spLocks noGrp="1"/>
          </p:cNvSpPr>
          <p:nvPr>
            <p:ph sz="quarter" idx="4"/>
          </p:nvPr>
        </p:nvSpPr>
        <p:spPr>
          <a:xfrm>
            <a:off x="15963812" y="5931477"/>
            <a:ext cx="13890587"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71283" y="17335505"/>
            <a:ext cx="7332660" cy="995796"/>
          </a:xfrm>
          <a:prstGeom prst="rect">
            <a:avLst/>
          </a:prstGeom>
        </p:spPr>
        <p:txBody>
          <a:bodyPr/>
          <a:lstStyle/>
          <a:p>
            <a:pPr defTabSz="2493843"/>
            <a:fld id="{1D8BD707-D9CF-40AE-B4C6-C98DA3205C09}" type="datetimeFigureOut">
              <a:rPr lang="en-US" sz="4909" smtClean="0">
                <a:solidFill>
                  <a:prstClr val="black"/>
                </a:solidFill>
              </a:rPr>
              <a:pPr defTabSz="2493843"/>
              <a:t>2/9/2024</a:t>
            </a:fld>
            <a:endParaRPr lang="en-US" sz="4909">
              <a:solidFill>
                <a:prstClr val="black"/>
              </a:solidFill>
            </a:endParaRPr>
          </a:p>
        </p:txBody>
      </p:sp>
      <p:sp>
        <p:nvSpPr>
          <p:cNvPr id="8" name="Footer Placeholder 7"/>
          <p:cNvSpPr>
            <a:spLocks noGrp="1"/>
          </p:cNvSpPr>
          <p:nvPr>
            <p:ph type="ftr" sz="quarter" idx="11"/>
          </p:nvPr>
        </p:nvSpPr>
        <p:spPr>
          <a:xfrm>
            <a:off x="10737109" y="17335505"/>
            <a:ext cx="9951467" cy="995796"/>
          </a:xfrm>
          <a:prstGeom prst="rect">
            <a:avLst/>
          </a:prstGeom>
        </p:spPr>
        <p:txBody>
          <a:bodyPr/>
          <a:lstStyle/>
          <a:p>
            <a:pPr defTabSz="2493843"/>
            <a:endParaRPr lang="en-US" sz="4909">
              <a:solidFill>
                <a:prstClr val="black"/>
              </a:solidFill>
            </a:endParaRPr>
          </a:p>
        </p:txBody>
      </p:sp>
      <p:sp>
        <p:nvSpPr>
          <p:cNvPr id="9" name="Slide Number Placeholder 8"/>
          <p:cNvSpPr>
            <a:spLocks noGrp="1"/>
          </p:cNvSpPr>
          <p:nvPr>
            <p:ph type="sldNum" sz="quarter" idx="12"/>
          </p:nvPr>
        </p:nvSpPr>
        <p:spPr>
          <a:xfrm>
            <a:off x="22521737" y="17335505"/>
            <a:ext cx="7332660" cy="995796"/>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34345295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571283" y="17335505"/>
            <a:ext cx="7332660" cy="995796"/>
          </a:xfrm>
          <a:prstGeom prst="rect">
            <a:avLst/>
          </a:prstGeom>
        </p:spPr>
        <p:txBody>
          <a:bodyPr/>
          <a:lstStyle/>
          <a:p>
            <a:pPr defTabSz="2493843"/>
            <a:fld id="{1D8BD707-D9CF-40AE-B4C6-C98DA3205C09}" type="datetimeFigureOut">
              <a:rPr lang="en-US" sz="4909" smtClean="0">
                <a:solidFill>
                  <a:prstClr val="black"/>
                </a:solidFill>
              </a:rPr>
              <a:pPr defTabSz="2493843"/>
              <a:t>2/9/2024</a:t>
            </a:fld>
            <a:endParaRPr lang="en-US" sz="4909">
              <a:solidFill>
                <a:prstClr val="black"/>
              </a:solidFill>
            </a:endParaRPr>
          </a:p>
        </p:txBody>
      </p:sp>
      <p:sp>
        <p:nvSpPr>
          <p:cNvPr id="4" name="Footer Placeholder 3"/>
          <p:cNvSpPr>
            <a:spLocks noGrp="1"/>
          </p:cNvSpPr>
          <p:nvPr>
            <p:ph type="ftr" sz="quarter" idx="11"/>
          </p:nvPr>
        </p:nvSpPr>
        <p:spPr>
          <a:xfrm>
            <a:off x="10737109" y="17335505"/>
            <a:ext cx="9951467" cy="995796"/>
          </a:xfrm>
          <a:prstGeom prst="rect">
            <a:avLst/>
          </a:prstGeom>
        </p:spPr>
        <p:txBody>
          <a:bodyPr/>
          <a:lstStyle/>
          <a:p>
            <a:pPr defTabSz="2493843"/>
            <a:endParaRPr lang="en-US" sz="4909">
              <a:solidFill>
                <a:prstClr val="black"/>
              </a:solidFill>
            </a:endParaRPr>
          </a:p>
        </p:txBody>
      </p:sp>
      <p:sp>
        <p:nvSpPr>
          <p:cNvPr id="5" name="Slide Number Placeholder 4"/>
          <p:cNvSpPr>
            <a:spLocks noGrp="1"/>
          </p:cNvSpPr>
          <p:nvPr>
            <p:ph type="sldNum" sz="quarter" idx="12"/>
          </p:nvPr>
        </p:nvSpPr>
        <p:spPr>
          <a:xfrm>
            <a:off x="22521737" y="17335505"/>
            <a:ext cx="7332660" cy="995796"/>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161018342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5"/>
            <a:ext cx="7332660" cy="995796"/>
          </a:xfrm>
          <a:prstGeom prst="rect">
            <a:avLst/>
          </a:prstGeom>
        </p:spPr>
        <p:txBody>
          <a:bodyPr/>
          <a:lstStyle/>
          <a:p>
            <a:pPr defTabSz="2493843"/>
            <a:fld id="{1D8BD707-D9CF-40AE-B4C6-C98DA3205C09}" type="datetimeFigureOut">
              <a:rPr lang="en-US" sz="4909" smtClean="0">
                <a:solidFill>
                  <a:prstClr val="black"/>
                </a:solidFill>
              </a:rPr>
              <a:pPr defTabSz="2493843"/>
              <a:t>2/9/2024</a:t>
            </a:fld>
            <a:endParaRPr lang="en-US" sz="4909">
              <a:solidFill>
                <a:prstClr val="black"/>
              </a:solidFill>
            </a:endParaRPr>
          </a:p>
        </p:txBody>
      </p:sp>
      <p:sp>
        <p:nvSpPr>
          <p:cNvPr id="3" name="Footer Placeholder 2"/>
          <p:cNvSpPr>
            <a:spLocks noGrp="1"/>
          </p:cNvSpPr>
          <p:nvPr>
            <p:ph type="ftr" sz="quarter" idx="11"/>
          </p:nvPr>
        </p:nvSpPr>
        <p:spPr>
          <a:xfrm>
            <a:off x="10737109" y="17335505"/>
            <a:ext cx="9951467" cy="995796"/>
          </a:xfrm>
          <a:prstGeom prst="rect">
            <a:avLst/>
          </a:prstGeom>
        </p:spPr>
        <p:txBody>
          <a:bodyPr/>
          <a:lstStyle/>
          <a:p>
            <a:pPr defTabSz="2493843"/>
            <a:endParaRPr lang="en-US" sz="4909">
              <a:solidFill>
                <a:prstClr val="black"/>
              </a:solidFill>
            </a:endParaRPr>
          </a:p>
        </p:txBody>
      </p:sp>
      <p:sp>
        <p:nvSpPr>
          <p:cNvPr id="4" name="Slide Number Placeholder 3"/>
          <p:cNvSpPr>
            <a:spLocks noGrp="1"/>
          </p:cNvSpPr>
          <p:nvPr>
            <p:ph type="sldNum" sz="quarter" idx="12"/>
          </p:nvPr>
        </p:nvSpPr>
        <p:spPr>
          <a:xfrm>
            <a:off x="22521737" y="17335505"/>
            <a:ext cx="7332660" cy="995796"/>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42728401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4683"/>
            <a:ext cx="10338833" cy="3169227"/>
          </a:xfrm>
          <a:prstGeom prst="rect">
            <a:avLst/>
          </a:prstGeom>
        </p:spPr>
        <p:txBody>
          <a:bodyPr anchor="b"/>
          <a:lstStyle>
            <a:lvl1pPr algn="l">
              <a:defRPr sz="5454" b="1"/>
            </a:lvl1pPr>
          </a:lstStyle>
          <a:p>
            <a:r>
              <a:rPr lang="en-US"/>
              <a:t>Click to edit Master title style</a:t>
            </a:r>
          </a:p>
        </p:txBody>
      </p:sp>
      <p:sp>
        <p:nvSpPr>
          <p:cNvPr id="3" name="Content Placeholder 2"/>
          <p:cNvSpPr>
            <a:spLocks noGrp="1"/>
          </p:cNvSpPr>
          <p:nvPr>
            <p:ph idx="1"/>
          </p:nvPr>
        </p:nvSpPr>
        <p:spPr>
          <a:xfrm>
            <a:off x="12286571" y="744686"/>
            <a:ext cx="17567828" cy="15963036"/>
          </a:xfrm>
          <a:prstGeom prst="rect">
            <a:avLst/>
          </a:prstGeom>
        </p:spPr>
        <p:txBody>
          <a:bodyPr/>
          <a:lstStyle>
            <a:lvl1pPr>
              <a:defRPr sz="8727"/>
            </a:lvl1pPr>
            <a:lvl2pPr>
              <a:defRPr sz="7636"/>
            </a:lvl2pPr>
            <a:lvl3pPr>
              <a:defRPr sz="6546"/>
            </a:lvl3pPr>
            <a:lvl4pPr>
              <a:defRPr sz="5454"/>
            </a:lvl4pPr>
            <a:lvl5pPr>
              <a:defRPr sz="5454"/>
            </a:lvl5pPr>
            <a:lvl6pPr>
              <a:defRPr sz="5454"/>
            </a:lvl6pPr>
            <a:lvl7pPr>
              <a:defRPr sz="5454"/>
            </a:lvl7pPr>
            <a:lvl8pPr>
              <a:defRPr sz="5454"/>
            </a:lvl8pPr>
            <a:lvl9pPr>
              <a:defRPr sz="54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71287" y="3913915"/>
            <a:ext cx="10338833" cy="12793808"/>
          </a:xfrm>
          <a:prstGeom prst="rect">
            <a:avLst/>
          </a:prstGeom>
        </p:spPr>
        <p:txBody>
          <a:bodyPr/>
          <a:lstStyle>
            <a:lvl1pPr marL="0" indent="0">
              <a:buNone/>
              <a:defRPr sz="3817"/>
            </a:lvl1pPr>
            <a:lvl2pPr marL="1246922" indent="0">
              <a:buNone/>
              <a:defRPr sz="3273"/>
            </a:lvl2pPr>
            <a:lvl3pPr marL="2493843" indent="0">
              <a:buNone/>
              <a:defRPr sz="2727"/>
            </a:lvl3pPr>
            <a:lvl4pPr marL="3740765" indent="0">
              <a:buNone/>
              <a:defRPr sz="2454"/>
            </a:lvl4pPr>
            <a:lvl5pPr marL="4987686" indent="0">
              <a:buNone/>
              <a:defRPr sz="2454"/>
            </a:lvl5pPr>
            <a:lvl6pPr marL="6234608" indent="0">
              <a:buNone/>
              <a:defRPr sz="2454"/>
            </a:lvl6pPr>
            <a:lvl7pPr marL="7481529" indent="0">
              <a:buNone/>
              <a:defRPr sz="2454"/>
            </a:lvl7pPr>
            <a:lvl8pPr marL="8728451" indent="0">
              <a:buNone/>
              <a:defRPr sz="2454"/>
            </a:lvl8pPr>
            <a:lvl9pPr marL="9975372" indent="0">
              <a:buNone/>
              <a:defRPr sz="2454"/>
            </a:lvl9pPr>
          </a:lstStyle>
          <a:p>
            <a:pPr lvl="0"/>
            <a:r>
              <a:rPr lang="en-US"/>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843"/>
            <a:fld id="{1D8BD707-D9CF-40AE-B4C6-C98DA3205C09}" type="datetimeFigureOut">
              <a:rPr lang="en-US" sz="4909" smtClean="0">
                <a:solidFill>
                  <a:prstClr val="black"/>
                </a:solidFill>
              </a:rPr>
              <a:pPr defTabSz="2493843"/>
              <a:t>2/9/2024</a:t>
            </a:fld>
            <a:endParaRPr lang="en-US" sz="4909">
              <a:solidFill>
                <a:prstClr val="black"/>
              </a:solidFill>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defTabSz="2493843"/>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18152623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2" y="13092547"/>
            <a:ext cx="18855410" cy="1545650"/>
          </a:xfrm>
          <a:prstGeom prst="rect">
            <a:avLst/>
          </a:prstGeom>
        </p:spPr>
        <p:txBody>
          <a:bodyPr anchor="b"/>
          <a:lstStyle>
            <a:lvl1pPr algn="l">
              <a:defRPr sz="5454" b="1"/>
            </a:lvl1pPr>
          </a:lstStyle>
          <a:p>
            <a:r>
              <a:rPr lang="en-US"/>
              <a:t>Click to edit Master title style</a:t>
            </a:r>
          </a:p>
        </p:txBody>
      </p:sp>
      <p:sp>
        <p:nvSpPr>
          <p:cNvPr id="3" name="Picture Placeholder 2"/>
          <p:cNvSpPr>
            <a:spLocks noGrp="1"/>
          </p:cNvSpPr>
          <p:nvPr>
            <p:ph type="pic" idx="1"/>
          </p:nvPr>
        </p:nvSpPr>
        <p:spPr>
          <a:xfrm>
            <a:off x="6159652" y="1671205"/>
            <a:ext cx="18855410" cy="11222183"/>
          </a:xfrm>
          <a:prstGeom prst="rect">
            <a:avLst/>
          </a:prstGeom>
        </p:spPr>
        <p:txBody>
          <a:bodyPr/>
          <a:lstStyle>
            <a:lvl1pPr marL="0" indent="0">
              <a:buNone/>
              <a:defRPr sz="8727"/>
            </a:lvl1pPr>
            <a:lvl2pPr marL="1246922" indent="0">
              <a:buNone/>
              <a:defRPr sz="7636"/>
            </a:lvl2pPr>
            <a:lvl3pPr marL="2493843" indent="0">
              <a:buNone/>
              <a:defRPr sz="6546"/>
            </a:lvl3pPr>
            <a:lvl4pPr marL="3740765" indent="0">
              <a:buNone/>
              <a:defRPr sz="5454"/>
            </a:lvl4pPr>
            <a:lvl5pPr marL="4987686" indent="0">
              <a:buNone/>
              <a:defRPr sz="5454"/>
            </a:lvl5pPr>
            <a:lvl6pPr marL="6234608" indent="0">
              <a:buNone/>
              <a:defRPr sz="5454"/>
            </a:lvl6pPr>
            <a:lvl7pPr marL="7481529" indent="0">
              <a:buNone/>
              <a:defRPr sz="5454"/>
            </a:lvl7pPr>
            <a:lvl8pPr marL="8728451" indent="0">
              <a:buNone/>
              <a:defRPr sz="5454"/>
            </a:lvl8pPr>
            <a:lvl9pPr marL="9975372" indent="0">
              <a:buNone/>
              <a:defRPr sz="5454"/>
            </a:lvl9pPr>
          </a:lstStyle>
          <a:p>
            <a:endParaRPr lang="en-US"/>
          </a:p>
        </p:txBody>
      </p:sp>
      <p:sp>
        <p:nvSpPr>
          <p:cNvPr id="4" name="Text Placeholder 3"/>
          <p:cNvSpPr>
            <a:spLocks noGrp="1"/>
          </p:cNvSpPr>
          <p:nvPr>
            <p:ph type="body" sz="half" idx="2"/>
          </p:nvPr>
        </p:nvSpPr>
        <p:spPr>
          <a:xfrm>
            <a:off x="6159652" y="14638196"/>
            <a:ext cx="18855410" cy="2195078"/>
          </a:xfrm>
          <a:prstGeom prst="rect">
            <a:avLst/>
          </a:prstGeom>
        </p:spPr>
        <p:txBody>
          <a:bodyPr/>
          <a:lstStyle>
            <a:lvl1pPr marL="0" indent="0">
              <a:buNone/>
              <a:defRPr sz="3817"/>
            </a:lvl1pPr>
            <a:lvl2pPr marL="1246922" indent="0">
              <a:buNone/>
              <a:defRPr sz="3273"/>
            </a:lvl2pPr>
            <a:lvl3pPr marL="2493843" indent="0">
              <a:buNone/>
              <a:defRPr sz="2727"/>
            </a:lvl3pPr>
            <a:lvl4pPr marL="3740765" indent="0">
              <a:buNone/>
              <a:defRPr sz="2454"/>
            </a:lvl4pPr>
            <a:lvl5pPr marL="4987686" indent="0">
              <a:buNone/>
              <a:defRPr sz="2454"/>
            </a:lvl5pPr>
            <a:lvl6pPr marL="6234608" indent="0">
              <a:buNone/>
              <a:defRPr sz="2454"/>
            </a:lvl6pPr>
            <a:lvl7pPr marL="7481529" indent="0">
              <a:buNone/>
              <a:defRPr sz="2454"/>
            </a:lvl7pPr>
            <a:lvl8pPr marL="8728451" indent="0">
              <a:buNone/>
              <a:defRPr sz="2454"/>
            </a:lvl8pPr>
            <a:lvl9pPr marL="9975372" indent="0">
              <a:buNone/>
              <a:defRPr sz="2454"/>
            </a:lvl9pPr>
          </a:lstStyle>
          <a:p>
            <a:pPr lvl="0"/>
            <a:r>
              <a:rPr lang="en-US"/>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843"/>
            <a:fld id="{1D8BD707-D9CF-40AE-B4C6-C98DA3205C09}" type="datetimeFigureOut">
              <a:rPr lang="en-US" sz="4909" smtClean="0">
                <a:solidFill>
                  <a:prstClr val="black"/>
                </a:solidFill>
              </a:rPr>
              <a:pPr defTabSz="2493843"/>
              <a:t>2/9/2024</a:t>
            </a:fld>
            <a:endParaRPr lang="en-US" sz="4909">
              <a:solidFill>
                <a:prstClr val="black"/>
              </a:solidFill>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defTabSz="2493843"/>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1227319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571287" y="4364186"/>
            <a:ext cx="28283111" cy="123435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843"/>
            <a:fld id="{1D8BD707-D9CF-40AE-B4C6-C98DA3205C09}" type="datetimeFigureOut">
              <a:rPr lang="en-US" sz="4909" smtClean="0">
                <a:solidFill>
                  <a:prstClr val="black"/>
                </a:solidFill>
              </a:rPr>
              <a:pPr defTabSz="2493843"/>
              <a:t>2/9/2024</a:t>
            </a:fld>
            <a:endParaRPr lang="en-US" sz="4909">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5174238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19" y="749018"/>
            <a:ext cx="7070780" cy="1595870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571283" y="749018"/>
            <a:ext cx="20688573" cy="159587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843"/>
            <a:fld id="{1D8BD707-D9CF-40AE-B4C6-C98DA3205C09}" type="datetimeFigureOut">
              <a:rPr lang="en-US" sz="4909" smtClean="0">
                <a:solidFill>
                  <a:prstClr val="black"/>
                </a:solidFill>
              </a:rPr>
              <a:pPr defTabSz="2493843"/>
              <a:t>2/9/2024</a:t>
            </a:fld>
            <a:endParaRPr lang="en-US" sz="4909">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2493843"/>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843"/>
            <a:fld id="{B6F15528-21DE-4FAA-801E-634DDDAF4B2B}" type="slidenum">
              <a:rPr lang="en-US" sz="4909" smtClean="0">
                <a:solidFill>
                  <a:prstClr val="black"/>
                </a:solidFill>
              </a:rPr>
              <a:pPr defTabSz="2493843"/>
              <a:t>‹#›</a:t>
            </a:fld>
            <a:endParaRPr lang="en-US" sz="4909">
              <a:solidFill>
                <a:prstClr val="black"/>
              </a:solidFill>
            </a:endParaRPr>
          </a:p>
        </p:txBody>
      </p:sp>
    </p:spTree>
    <p:extLst>
      <p:ext uri="{BB962C8B-B14F-4D97-AF65-F5344CB8AC3E}">
        <p14:creationId xmlns:p14="http://schemas.microsoft.com/office/powerpoint/2010/main" val="23952065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25.xml"/><Relationship Id="rId16"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5248140" y="-1213701"/>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48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48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3221184" y="-331612"/>
            <a:ext cx="3279371" cy="3476108"/>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281321" y="11687176"/>
            <a:ext cx="2736014" cy="3003728"/>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4429125"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4076064"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922325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117837517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2" indent="-935192"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7"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5" indent="-623462"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6"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4pPr>
      <a:lvl5pPr marL="5611148"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5pPr>
      <a:lvl6pPr marL="6858069"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6pPr>
      <a:lvl7pPr marL="8104991"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7pPr>
      <a:lvl8pPr marL="9351912"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8pPr>
      <a:lvl9pPr marL="10598834"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1.svg"/><Relationship Id="rId18" Type="http://schemas.openxmlformats.org/officeDocument/2006/relationships/image" Target="../media/image17.png"/><Relationship Id="rId3" Type="http://schemas.openxmlformats.org/officeDocument/2006/relationships/image" Target="../media/image7.png"/><Relationship Id="rId21" Type="http://schemas.openxmlformats.org/officeDocument/2006/relationships/image" Target="../media/image19.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7.sv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18" Type="http://schemas.openxmlformats.org/officeDocument/2006/relationships/image" Target="../media/image57.png"/><Relationship Id="rId3" Type="http://schemas.openxmlformats.org/officeDocument/2006/relationships/image" Target="../media/image2.svg"/><Relationship Id="rId21" Type="http://schemas.openxmlformats.org/officeDocument/2006/relationships/image" Target="../media/image24.png"/><Relationship Id="rId17" Type="http://schemas.openxmlformats.org/officeDocument/2006/relationships/image" Target="../media/image14.png"/><Relationship Id="rId2" Type="http://schemas.openxmlformats.org/officeDocument/2006/relationships/image" Target="../media/image7.png"/><Relationship Id="rId16" Type="http://schemas.openxmlformats.org/officeDocument/2006/relationships/image" Target="../media/image100.svg"/><Relationship Id="rId20"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5.png"/><Relationship Id="rId5" Type="http://schemas.openxmlformats.org/officeDocument/2006/relationships/image" Target="../media/image91.svg"/><Relationship Id="rId15" Type="http://schemas.openxmlformats.org/officeDocument/2006/relationships/image" Target="../media/image56.png"/><Relationship Id="rId10" Type="http://schemas.openxmlformats.org/officeDocument/2006/relationships/image" Target="../media/image9.png"/><Relationship Id="rId19"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95.svg"/><Relationship Id="rId14" Type="http://schemas.openxmlformats.org/officeDocument/2006/relationships/image" Target="../media/image98.svg"/></Relationships>
</file>

<file path=ppt/slides/_rels/slide11.xml.rels><?xml version="1.0" encoding="UTF-8" standalone="yes"?>
<Relationships xmlns="http://schemas.openxmlformats.org/package/2006/relationships"><Relationship Id="rId18" Type="http://schemas.openxmlformats.org/officeDocument/2006/relationships/image" Target="../media/image57.png"/><Relationship Id="rId3" Type="http://schemas.openxmlformats.org/officeDocument/2006/relationships/image" Target="../media/image2.svg"/><Relationship Id="rId21" Type="http://schemas.openxmlformats.org/officeDocument/2006/relationships/image" Target="../media/image24.png"/><Relationship Id="rId17" Type="http://schemas.openxmlformats.org/officeDocument/2006/relationships/image" Target="../media/image14.png"/><Relationship Id="rId2" Type="http://schemas.openxmlformats.org/officeDocument/2006/relationships/image" Target="../media/image7.png"/><Relationship Id="rId16" Type="http://schemas.openxmlformats.org/officeDocument/2006/relationships/image" Target="../media/image100.svg"/><Relationship Id="rId20"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5.png"/><Relationship Id="rId5" Type="http://schemas.openxmlformats.org/officeDocument/2006/relationships/image" Target="../media/image91.svg"/><Relationship Id="rId15" Type="http://schemas.openxmlformats.org/officeDocument/2006/relationships/image" Target="../media/image56.png"/><Relationship Id="rId10" Type="http://schemas.openxmlformats.org/officeDocument/2006/relationships/image" Target="../media/image9.png"/><Relationship Id="rId19"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95.svg"/><Relationship Id="rId14" Type="http://schemas.openxmlformats.org/officeDocument/2006/relationships/image" Target="../media/image98.svg"/></Relationships>
</file>

<file path=ppt/slides/_rels/slide12.xml.rels><?xml version="1.0" encoding="UTF-8" standalone="yes"?>
<Relationships xmlns="http://schemas.openxmlformats.org/package/2006/relationships"><Relationship Id="rId18" Type="http://schemas.openxmlformats.org/officeDocument/2006/relationships/image" Target="../media/image58.png"/><Relationship Id="rId3" Type="http://schemas.openxmlformats.org/officeDocument/2006/relationships/image" Target="../media/image2.svg"/><Relationship Id="rId21" Type="http://schemas.openxmlformats.org/officeDocument/2006/relationships/image" Target="../media/image57.png"/><Relationship Id="rId17" Type="http://schemas.openxmlformats.org/officeDocument/2006/relationships/image" Target="../media/image14.png"/><Relationship Id="rId2" Type="http://schemas.openxmlformats.org/officeDocument/2006/relationships/image" Target="../media/image7.png"/><Relationship Id="rId16" Type="http://schemas.openxmlformats.org/officeDocument/2006/relationships/image" Target="../media/image100.sv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91.svg"/><Relationship Id="rId15" Type="http://schemas.openxmlformats.org/officeDocument/2006/relationships/image" Target="../media/image56.png"/><Relationship Id="rId10" Type="http://schemas.openxmlformats.org/officeDocument/2006/relationships/image" Target="../media/image55.png"/><Relationship Id="rId19" Type="http://schemas.openxmlformats.org/officeDocument/2006/relationships/image" Target="../media/image61.jpeg"/><Relationship Id="rId4" Type="http://schemas.openxmlformats.org/officeDocument/2006/relationships/image" Target="../media/image53.png"/><Relationship Id="rId9" Type="http://schemas.openxmlformats.org/officeDocument/2006/relationships/image" Target="../media/image95.svg"/><Relationship Id="rId14" Type="http://schemas.openxmlformats.org/officeDocument/2006/relationships/image" Target="../media/image98.svg"/><Relationship Id="rId22" Type="http://schemas.openxmlformats.org/officeDocument/2006/relationships/image" Target="../media/image9.png"/></Relationships>
</file>

<file path=ppt/slides/_rels/slide13.xml.rels><?xml version="1.0" encoding="UTF-8" standalone="yes"?>
<Relationships xmlns="http://schemas.openxmlformats.org/package/2006/relationships"><Relationship Id="rId18" Type="http://schemas.openxmlformats.org/officeDocument/2006/relationships/image" Target="../media/image57.png"/><Relationship Id="rId3" Type="http://schemas.openxmlformats.org/officeDocument/2006/relationships/image" Target="../media/image2.svg"/><Relationship Id="rId21" Type="http://schemas.openxmlformats.org/officeDocument/2006/relationships/image" Target="../media/image24.png"/><Relationship Id="rId17" Type="http://schemas.openxmlformats.org/officeDocument/2006/relationships/image" Target="../media/image14.png"/><Relationship Id="rId2" Type="http://schemas.openxmlformats.org/officeDocument/2006/relationships/image" Target="../media/image7.png"/><Relationship Id="rId16" Type="http://schemas.openxmlformats.org/officeDocument/2006/relationships/image" Target="../media/image100.svg"/><Relationship Id="rId20"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5.png"/><Relationship Id="rId5" Type="http://schemas.openxmlformats.org/officeDocument/2006/relationships/image" Target="../media/image91.svg"/><Relationship Id="rId15" Type="http://schemas.openxmlformats.org/officeDocument/2006/relationships/image" Target="../media/image56.png"/><Relationship Id="rId10" Type="http://schemas.openxmlformats.org/officeDocument/2006/relationships/image" Target="../media/image9.png"/><Relationship Id="rId19"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95.svg"/><Relationship Id="rId14" Type="http://schemas.openxmlformats.org/officeDocument/2006/relationships/image" Target="../media/image98.sv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8.png"/><Relationship Id="rId18" Type="http://schemas.openxmlformats.org/officeDocument/2006/relationships/image" Target="../media/image7.svg"/><Relationship Id="rId3" Type="http://schemas.openxmlformats.org/officeDocument/2006/relationships/image" Target="../media/image190.svg"/><Relationship Id="rId7" Type="http://schemas.openxmlformats.org/officeDocument/2006/relationships/image" Target="../media/image23.svg"/><Relationship Id="rId12" Type="http://schemas.openxmlformats.org/officeDocument/2006/relationships/image" Target="../media/image52.png"/><Relationship Id="rId17" Type="http://schemas.openxmlformats.org/officeDocument/2006/relationships/image" Target="../media/image10.png"/><Relationship Id="rId2" Type="http://schemas.openxmlformats.org/officeDocument/2006/relationships/image" Target="../media/image48.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27.png"/><Relationship Id="rId10" Type="http://schemas.openxmlformats.org/officeDocument/2006/relationships/image" Target="../media/image51.png"/><Relationship Id="rId19" Type="http://schemas.openxmlformats.org/officeDocument/2006/relationships/image" Target="../media/image24.png"/><Relationship Id="rId4" Type="http://schemas.openxmlformats.org/officeDocument/2006/relationships/image" Target="../media/image49.png"/><Relationship Id="rId9" Type="http://schemas.openxmlformats.org/officeDocument/2006/relationships/image" Target="../media/image25.sv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7.svg"/><Relationship Id="rId3" Type="http://schemas.openxmlformats.org/officeDocument/2006/relationships/image" Target="../media/image63.svg"/><Relationship Id="rId12" Type="http://schemas.openxmlformats.org/officeDocument/2006/relationships/image" Target="../media/image109.svg"/><Relationship Id="rId17" Type="http://schemas.openxmlformats.org/officeDocument/2006/relationships/image" Target="../media/image10.png"/><Relationship Id="rId2" Type="http://schemas.openxmlformats.org/officeDocument/2006/relationships/image" Target="../media/image63.png"/><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03.svg"/><Relationship Id="rId15" Type="http://schemas.openxmlformats.org/officeDocument/2006/relationships/image" Target="../media/image17.png"/><Relationship Id="rId10" Type="http://schemas.openxmlformats.org/officeDocument/2006/relationships/image" Target="../media/image66.png"/><Relationship Id="rId4" Type="http://schemas.openxmlformats.org/officeDocument/2006/relationships/image" Target="../media/image64.png"/><Relationship Id="rId9" Type="http://schemas.openxmlformats.org/officeDocument/2006/relationships/image" Target="../media/image107.sv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openxmlformats.org/officeDocument/2006/relationships/image" Target="../media/image28.png"/><Relationship Id="rId3" Type="http://schemas.openxmlformats.org/officeDocument/2006/relationships/image" Target="../media/image87.sv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7.svg"/><Relationship Id="rId2" Type="http://schemas.openxmlformats.org/officeDocument/2006/relationships/image" Target="../media/image20.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23.svg"/><Relationship Id="rId15" Type="http://schemas.openxmlformats.org/officeDocument/2006/relationships/image" Target="../media/image32.svg"/><Relationship Id="rId10" Type="http://schemas.openxmlformats.org/officeDocument/2006/relationships/image" Target="../media/image24.png"/><Relationship Id="rId19"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89.svg"/><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24.png"/><Relationship Id="rId5" Type="http://schemas.openxmlformats.org/officeDocument/2006/relationships/image" Target="../media/image78.svg"/><Relationship Id="rId10" Type="http://schemas.openxmlformats.org/officeDocument/2006/relationships/image" Target="../media/image11.png"/><Relationship Id="rId4" Type="http://schemas.openxmlformats.org/officeDocument/2006/relationships/image" Target="../media/image68.png"/><Relationship Id="rId9"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75.png"/><Relationship Id="rId17" Type="http://schemas.openxmlformats.org/officeDocument/2006/relationships/image" Target="../media/image49.svg"/><Relationship Id="rId2" Type="http://schemas.openxmlformats.org/officeDocument/2006/relationships/image" Target="../media/image71.png"/><Relationship Id="rId16"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57.png"/><Relationship Id="rId5" Type="http://schemas.openxmlformats.org/officeDocument/2006/relationships/image" Target="../media/image37.svg"/><Relationship Id="rId15" Type="http://schemas.openxmlformats.org/officeDocument/2006/relationships/image" Target="../media/image47.svg"/><Relationship Id="rId10" Type="http://schemas.openxmlformats.org/officeDocument/2006/relationships/image" Target="../media/image29.png"/><Relationship Id="rId4" Type="http://schemas.openxmlformats.org/officeDocument/2006/relationships/image" Target="../media/image72.png"/><Relationship Id="rId9" Type="http://schemas.openxmlformats.org/officeDocument/2006/relationships/image" Target="../media/image41.svg"/><Relationship Id="rId1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6.svg"/><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8.svg"/><Relationship Id="rId4" Type="http://schemas.openxmlformats.org/officeDocument/2006/relationships/image" Target="../media/image68.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openxmlformats.org/officeDocument/2006/relationships/image" Target="../media/image28.png"/><Relationship Id="rId3" Type="http://schemas.openxmlformats.org/officeDocument/2006/relationships/image" Target="../media/image87.sv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7.svg"/><Relationship Id="rId2" Type="http://schemas.openxmlformats.org/officeDocument/2006/relationships/image" Target="../media/image20.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23.svg"/><Relationship Id="rId15" Type="http://schemas.openxmlformats.org/officeDocument/2006/relationships/image" Target="../media/image32.svg"/><Relationship Id="rId10" Type="http://schemas.openxmlformats.org/officeDocument/2006/relationships/image" Target="../media/image24.png"/><Relationship Id="rId19"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89.svg"/><Relationship Id="rId14" Type="http://schemas.openxmlformats.org/officeDocument/2006/relationships/image" Target="../media/image27.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openxmlformats.org/officeDocument/2006/relationships/image" Target="../media/image28.png"/><Relationship Id="rId3" Type="http://schemas.openxmlformats.org/officeDocument/2006/relationships/image" Target="../media/image87.sv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7.svg"/><Relationship Id="rId2" Type="http://schemas.openxmlformats.org/officeDocument/2006/relationships/image" Target="../media/image20.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23.svg"/><Relationship Id="rId15" Type="http://schemas.openxmlformats.org/officeDocument/2006/relationships/image" Target="../media/image32.svg"/><Relationship Id="rId10" Type="http://schemas.openxmlformats.org/officeDocument/2006/relationships/image" Target="../media/image24.png"/><Relationship Id="rId19"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89.svg"/><Relationship Id="rId14" Type="http://schemas.openxmlformats.org/officeDocument/2006/relationships/image" Target="../media/image27.png"/></Relationships>
</file>

<file path=ppt/slides/_rels/slide21.xml.rels><?xml version="1.0" encoding="UTF-8" standalone="yes"?>
<Relationships xmlns="http://schemas.openxmlformats.org/package/2006/relationships"><Relationship Id="rId18" Type="http://schemas.openxmlformats.org/officeDocument/2006/relationships/image" Target="../media/image32.svg"/><Relationship Id="rId3" Type="http://schemas.openxmlformats.org/officeDocument/2006/relationships/image" Target="../media/image190.svg"/><Relationship Id="rId21" Type="http://schemas.openxmlformats.org/officeDocument/2006/relationships/image" Target="../media/image52.png"/><Relationship Id="rId2" Type="http://schemas.openxmlformats.org/officeDocument/2006/relationships/image" Target="../media/image48.png"/><Relationship Id="rId16" Type="http://schemas.openxmlformats.org/officeDocument/2006/relationships/image" Target="../media/image27.png"/><Relationship Id="rId20"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25.png"/><Relationship Id="rId5" Type="http://schemas.openxmlformats.org/officeDocument/2006/relationships/image" Target="../media/image51.svg"/><Relationship Id="rId15" Type="http://schemas.openxmlformats.org/officeDocument/2006/relationships/image" Target="../media/image29.png"/><Relationship Id="rId10" Type="http://schemas.openxmlformats.org/officeDocument/2006/relationships/image" Target="../media/image80.png"/><Relationship Id="rId19"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55.svg"/><Relationship Id="rId14" Type="http://schemas.openxmlformats.org/officeDocument/2006/relationships/image" Target="../media/image60.sv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113.svg"/><Relationship Id="rId3" Type="http://schemas.openxmlformats.org/officeDocument/2006/relationships/image" Target="../media/image109.svg"/><Relationship Id="rId7" Type="http://schemas.openxmlformats.org/officeDocument/2006/relationships/image" Target="../media/image78.svg"/><Relationship Id="rId12" Type="http://schemas.openxmlformats.org/officeDocument/2006/relationships/image" Target="../media/image85.png"/><Relationship Id="rId2" Type="http://schemas.openxmlformats.org/officeDocument/2006/relationships/image" Target="../media/image66.png"/><Relationship Id="rId16" Type="http://schemas.openxmlformats.org/officeDocument/2006/relationships/image" Target="../media/image115.sv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28.png"/><Relationship Id="rId5" Type="http://schemas.openxmlformats.org/officeDocument/2006/relationships/image" Target="../media/image63.svg"/><Relationship Id="rId15" Type="http://schemas.openxmlformats.org/officeDocument/2006/relationships/image" Target="../media/image86.png"/><Relationship Id="rId10" Type="http://schemas.openxmlformats.org/officeDocument/2006/relationships/image" Target="../media/image84.png"/><Relationship Id="rId4" Type="http://schemas.openxmlformats.org/officeDocument/2006/relationships/image" Target="../media/image63.png"/><Relationship Id="rId9" Type="http://schemas.openxmlformats.org/officeDocument/2006/relationships/image" Target="../media/image26.png"/><Relationship Id="rId1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3" Type="http://schemas.openxmlformats.org/officeDocument/2006/relationships/image" Target="../media/image13.svg"/><Relationship Id="rId26" Type="http://schemas.openxmlformats.org/officeDocument/2006/relationships/image" Target="../media/image37.png"/><Relationship Id="rId3" Type="http://schemas.openxmlformats.org/officeDocument/2006/relationships/audio" Target="../media/media1.mp3"/><Relationship Id="rId21" Type="http://schemas.openxmlformats.org/officeDocument/2006/relationships/image" Target="../media/image40.svg"/><Relationship Id="rId34" Type="http://schemas.openxmlformats.org/officeDocument/2006/relationships/image" Target="../media/image44.png"/><Relationship Id="rId17" Type="http://schemas.openxmlformats.org/officeDocument/2006/relationships/image" Target="../media/image170.svg"/><Relationship Id="rId25" Type="http://schemas.openxmlformats.org/officeDocument/2006/relationships/image" Target="../media/image36.png"/><Relationship Id="rId33" Type="http://schemas.openxmlformats.org/officeDocument/2006/relationships/image" Target="../media/image43.png"/><Relationship Id="rId2" Type="http://schemas.microsoft.com/office/2007/relationships/media" Target="../media/media1.mp3"/><Relationship Id="rId20" Type="http://schemas.openxmlformats.org/officeDocument/2006/relationships/image" Target="../media/image32.png"/><Relationship Id="rId29" Type="http://schemas.microsoft.com/office/2007/relationships/hdphoto" Target="../media/hdphoto1.wdp"/><Relationship Id="rId1" Type="http://schemas.openxmlformats.org/officeDocument/2006/relationships/themeOverride" Target="../theme/themeOverride1.xml"/><Relationship Id="rId6" Type="http://schemas.openxmlformats.org/officeDocument/2006/relationships/image" Target="../media/image31.png"/><Relationship Id="rId24" Type="http://schemas.openxmlformats.org/officeDocument/2006/relationships/image" Target="../media/image35.png"/><Relationship Id="rId11" Type="http://schemas.openxmlformats.org/officeDocument/2006/relationships/image" Target="../media/image10.svg"/><Relationship Id="rId32" Type="http://schemas.openxmlformats.org/officeDocument/2006/relationships/image" Target="../media/image42.png"/><Relationship Id="rId5" Type="http://schemas.openxmlformats.org/officeDocument/2006/relationships/image" Target="../media/image30.png"/><Relationship Id="rId23" Type="http://schemas.openxmlformats.org/officeDocument/2006/relationships/image" Target="../media/image34.png"/><Relationship Id="rId15" Type="http://schemas.openxmlformats.org/officeDocument/2006/relationships/image" Target="../media/image15.svg"/><Relationship Id="rId28" Type="http://schemas.openxmlformats.org/officeDocument/2006/relationships/image" Target="../media/image39.png"/><Relationship Id="rId19" Type="http://schemas.openxmlformats.org/officeDocument/2006/relationships/image" Target="../media/image19.svg"/><Relationship Id="rId31" Type="http://schemas.openxmlformats.org/officeDocument/2006/relationships/image" Target="../media/image41.png"/><Relationship Id="rId4" Type="http://schemas.openxmlformats.org/officeDocument/2006/relationships/slideLayout" Target="../slideLayouts/slideLayout18.xml"/><Relationship Id="rId22" Type="http://schemas.openxmlformats.org/officeDocument/2006/relationships/image" Target="../media/image33.png"/><Relationship Id="rId9" Type="http://schemas.openxmlformats.org/officeDocument/2006/relationships/image" Target="../media/image8.svg"/><Relationship Id="rId27" Type="http://schemas.openxmlformats.org/officeDocument/2006/relationships/image" Target="../media/image38.png"/><Relationship Id="rId30" Type="http://schemas.openxmlformats.org/officeDocument/2006/relationships/image" Target="../media/image40.png"/></Relationships>
</file>

<file path=ppt/slides/_rels/slide4.xml.rels><?xml version="1.0" encoding="UTF-8" standalone="yes"?>
<Relationships xmlns="http://schemas.openxmlformats.org/package/2006/relationships"><Relationship Id="rId13" Type="http://schemas.openxmlformats.org/officeDocument/2006/relationships/image" Target="../media/image13.svg"/><Relationship Id="rId26" Type="http://schemas.microsoft.com/office/2007/relationships/hdphoto" Target="../media/hdphoto1.wdp"/><Relationship Id="rId3" Type="http://schemas.openxmlformats.org/officeDocument/2006/relationships/image" Target="../media/image30.png"/><Relationship Id="rId21" Type="http://schemas.openxmlformats.org/officeDocument/2006/relationships/image" Target="../media/image33.png"/><Relationship Id="rId25" Type="http://schemas.openxmlformats.org/officeDocument/2006/relationships/image" Target="../media/image39.png"/><Relationship Id="rId2" Type="http://schemas.openxmlformats.org/officeDocument/2006/relationships/slideLayout" Target="../slideLayouts/slideLayout18.xml"/><Relationship Id="rId20" Type="http://schemas.openxmlformats.org/officeDocument/2006/relationships/image" Target="../media/image32.png"/><Relationship Id="rId1" Type="http://schemas.openxmlformats.org/officeDocument/2006/relationships/themeOverride" Target="../theme/themeOverride2.xml"/><Relationship Id="rId24" Type="http://schemas.openxmlformats.org/officeDocument/2006/relationships/image" Target="../media/image37.png"/><Relationship Id="rId11" Type="http://schemas.openxmlformats.org/officeDocument/2006/relationships/image" Target="../media/image10.svg"/><Relationship Id="rId5" Type="http://schemas.openxmlformats.org/officeDocument/2006/relationships/image" Target="../media/image40.svg"/><Relationship Id="rId15" Type="http://schemas.openxmlformats.org/officeDocument/2006/relationships/image" Target="../media/image15.svg"/><Relationship Id="rId23" Type="http://schemas.openxmlformats.org/officeDocument/2006/relationships/image" Target="../media/image36.png"/><Relationship Id="rId19" Type="http://schemas.openxmlformats.org/officeDocument/2006/relationships/image" Target="../media/image19.svg"/><Relationship Id="rId4" Type="http://schemas.openxmlformats.org/officeDocument/2006/relationships/image" Target="../media/image31.png"/><Relationship Id="rId22" Type="http://schemas.openxmlformats.org/officeDocument/2006/relationships/image" Target="../media/image35.png"/><Relationship Id="rId9" Type="http://schemas.openxmlformats.org/officeDocument/2006/relationships/image" Target="../media/image8.svg"/><Relationship Id="rId27" Type="http://schemas.openxmlformats.org/officeDocument/2006/relationships/image" Target="../media/image45.png"/></Relationships>
</file>

<file path=ppt/slides/_rels/slide5.xml.rels><?xml version="1.0" encoding="UTF-8" standalone="yes"?>
<Relationships xmlns="http://schemas.openxmlformats.org/package/2006/relationships"><Relationship Id="rId13" Type="http://schemas.openxmlformats.org/officeDocument/2006/relationships/image" Target="../media/image13.svg"/><Relationship Id="rId26" Type="http://schemas.openxmlformats.org/officeDocument/2006/relationships/image" Target="../media/image47.png"/><Relationship Id="rId3" Type="http://schemas.openxmlformats.org/officeDocument/2006/relationships/audio" Target="../media/audio1.wav"/><Relationship Id="rId21" Type="http://schemas.openxmlformats.org/officeDocument/2006/relationships/image" Target="../media/image40.svg"/><Relationship Id="rId25" Type="http://schemas.openxmlformats.org/officeDocument/2006/relationships/image" Target="../media/image46.png"/><Relationship Id="rId2" Type="http://schemas.openxmlformats.org/officeDocument/2006/relationships/slideLayout" Target="../slideLayouts/slideLayout18.xml"/><Relationship Id="rId20" Type="http://schemas.openxmlformats.org/officeDocument/2006/relationships/image" Target="../media/image32.png"/><Relationship Id="rId1" Type="http://schemas.openxmlformats.org/officeDocument/2006/relationships/themeOverride" Target="../theme/themeOverride3.xml"/><Relationship Id="rId24" Type="http://schemas.openxmlformats.org/officeDocument/2006/relationships/image" Target="../media/image37.png"/><Relationship Id="rId11" Type="http://schemas.openxmlformats.org/officeDocument/2006/relationships/image" Target="../media/image10.svg"/><Relationship Id="rId5" Type="http://schemas.openxmlformats.org/officeDocument/2006/relationships/image" Target="../media/image31.png"/><Relationship Id="rId23" Type="http://schemas.openxmlformats.org/officeDocument/2006/relationships/image" Target="../media/image36.png"/><Relationship Id="rId19" Type="http://schemas.openxmlformats.org/officeDocument/2006/relationships/image" Target="../media/image19.svg"/><Relationship Id="rId4" Type="http://schemas.openxmlformats.org/officeDocument/2006/relationships/image" Target="../media/image30.png"/><Relationship Id="rId22" Type="http://schemas.openxmlformats.org/officeDocument/2006/relationships/image" Target="../media/image33.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13" Type="http://schemas.openxmlformats.org/officeDocument/2006/relationships/image" Target="../media/image13.svg"/><Relationship Id="rId26" Type="http://schemas.openxmlformats.org/officeDocument/2006/relationships/image" Target="../media/image47.png"/><Relationship Id="rId3" Type="http://schemas.openxmlformats.org/officeDocument/2006/relationships/audio" Target="../media/audio1.wav"/><Relationship Id="rId21" Type="http://schemas.openxmlformats.org/officeDocument/2006/relationships/image" Target="../media/image40.svg"/><Relationship Id="rId25" Type="http://schemas.openxmlformats.org/officeDocument/2006/relationships/image" Target="../media/image46.png"/><Relationship Id="rId2" Type="http://schemas.openxmlformats.org/officeDocument/2006/relationships/slideLayout" Target="../slideLayouts/slideLayout18.xml"/><Relationship Id="rId20" Type="http://schemas.openxmlformats.org/officeDocument/2006/relationships/image" Target="../media/image32.png"/><Relationship Id="rId1" Type="http://schemas.openxmlformats.org/officeDocument/2006/relationships/themeOverride" Target="../theme/themeOverride4.xml"/><Relationship Id="rId24" Type="http://schemas.openxmlformats.org/officeDocument/2006/relationships/image" Target="../media/image37.png"/><Relationship Id="rId11" Type="http://schemas.openxmlformats.org/officeDocument/2006/relationships/image" Target="../media/image10.svg"/><Relationship Id="rId5" Type="http://schemas.openxmlformats.org/officeDocument/2006/relationships/image" Target="../media/image31.png"/><Relationship Id="rId23" Type="http://schemas.openxmlformats.org/officeDocument/2006/relationships/image" Target="../media/image36.png"/><Relationship Id="rId19" Type="http://schemas.openxmlformats.org/officeDocument/2006/relationships/image" Target="../media/image19.svg"/><Relationship Id="rId4" Type="http://schemas.openxmlformats.org/officeDocument/2006/relationships/image" Target="../media/image30.png"/><Relationship Id="rId22" Type="http://schemas.openxmlformats.org/officeDocument/2006/relationships/image" Target="../media/image3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13" Type="http://schemas.openxmlformats.org/officeDocument/2006/relationships/image" Target="../media/image13.svg"/><Relationship Id="rId3" Type="http://schemas.openxmlformats.org/officeDocument/2006/relationships/audio" Target="../media/audio1.wav"/><Relationship Id="rId21" Type="http://schemas.openxmlformats.org/officeDocument/2006/relationships/image" Target="../media/image40.svg"/><Relationship Id="rId25" Type="http://schemas.openxmlformats.org/officeDocument/2006/relationships/image" Target="../media/image47.png"/><Relationship Id="rId2" Type="http://schemas.openxmlformats.org/officeDocument/2006/relationships/slideLayout" Target="../slideLayouts/slideLayout18.xml"/><Relationship Id="rId20" Type="http://schemas.openxmlformats.org/officeDocument/2006/relationships/image" Target="../media/image32.png"/><Relationship Id="rId1" Type="http://schemas.openxmlformats.org/officeDocument/2006/relationships/themeOverride" Target="../theme/themeOverride5.xml"/><Relationship Id="rId24" Type="http://schemas.openxmlformats.org/officeDocument/2006/relationships/image" Target="../media/image46.png"/><Relationship Id="rId5" Type="http://schemas.openxmlformats.org/officeDocument/2006/relationships/image" Target="../media/image31.png"/><Relationship Id="rId23" Type="http://schemas.openxmlformats.org/officeDocument/2006/relationships/image" Target="../media/image36.png"/><Relationship Id="rId19" Type="http://schemas.openxmlformats.org/officeDocument/2006/relationships/image" Target="../media/image19.svg"/><Relationship Id="rId4" Type="http://schemas.openxmlformats.org/officeDocument/2006/relationships/image" Target="../media/image30.png"/><Relationship Id="rId22" Type="http://schemas.openxmlformats.org/officeDocument/2006/relationships/image" Target="../media/image3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openxmlformats.org/officeDocument/2006/relationships/image" Target="../media/image28.png"/><Relationship Id="rId3" Type="http://schemas.openxmlformats.org/officeDocument/2006/relationships/image" Target="../media/image87.svg"/><Relationship Id="rId7" Type="http://schemas.openxmlformats.org/officeDocument/2006/relationships/image" Target="../media/image22.png"/><Relationship Id="rId12" Type="http://schemas.openxmlformats.org/officeDocument/2006/relationships/image" Target="../media/image60.svg"/><Relationship Id="rId17" Type="http://schemas.openxmlformats.org/officeDocument/2006/relationships/image" Target="../media/image7.svg"/><Relationship Id="rId2" Type="http://schemas.openxmlformats.org/officeDocument/2006/relationships/image" Target="../media/image20.png"/><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23.svg"/><Relationship Id="rId15" Type="http://schemas.openxmlformats.org/officeDocument/2006/relationships/image" Target="../media/image32.svg"/><Relationship Id="rId10" Type="http://schemas.openxmlformats.org/officeDocument/2006/relationships/image" Target="../media/image24.png"/><Relationship Id="rId19"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89.sv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8.png"/><Relationship Id="rId18" Type="http://schemas.openxmlformats.org/officeDocument/2006/relationships/image" Target="../media/image7.svg"/><Relationship Id="rId3" Type="http://schemas.openxmlformats.org/officeDocument/2006/relationships/image" Target="../media/image190.svg"/><Relationship Id="rId7" Type="http://schemas.openxmlformats.org/officeDocument/2006/relationships/image" Target="../media/image23.svg"/><Relationship Id="rId12" Type="http://schemas.openxmlformats.org/officeDocument/2006/relationships/image" Target="../media/image52.png"/><Relationship Id="rId17" Type="http://schemas.openxmlformats.org/officeDocument/2006/relationships/image" Target="../media/image10.png"/><Relationship Id="rId2" Type="http://schemas.openxmlformats.org/officeDocument/2006/relationships/image" Target="../media/image48.pn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27.png"/><Relationship Id="rId10" Type="http://schemas.openxmlformats.org/officeDocument/2006/relationships/image" Target="../media/image51.png"/><Relationship Id="rId19" Type="http://schemas.openxmlformats.org/officeDocument/2006/relationships/image" Target="../media/image24.png"/><Relationship Id="rId4" Type="http://schemas.openxmlformats.org/officeDocument/2006/relationships/image" Target="../media/image49.png"/><Relationship Id="rId9" Type="http://schemas.openxmlformats.org/officeDocument/2006/relationships/image" Target="../media/image25.sv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3">
              <a:extLst>
                <a:ext uri="{96DAC541-7B7A-43D3-8B79-37D633B846F1}">
                  <asvg:svgBlip xmlns:asvg="http://schemas.microsoft.com/office/drawing/2016/SVG/main" xmlns="" r:embed="rId4"/>
                </a:ext>
              </a:extLst>
            </a:blip>
            <a:stretch>
              <a:fillRect l="-9832" r="-31154"/>
            </a:stretch>
          </a:blipFill>
        </p:spPr>
      </p:sp>
      <p:sp>
        <p:nvSpPr>
          <p:cNvPr id="3" name="Freeform 3"/>
          <p:cNvSpPr/>
          <p:nvPr/>
        </p:nvSpPr>
        <p:spPr>
          <a:xfrm>
            <a:off x="1961977" y="1417826"/>
            <a:ext cx="14364046" cy="7451349"/>
          </a:xfrm>
          <a:custGeom>
            <a:avLst/>
            <a:gdLst/>
            <a:ahLst/>
            <a:cxnLst/>
            <a:rect l="l" t="t" r="r" b="b"/>
            <a:pathLst>
              <a:path w="14364046" h="7451349">
                <a:moveTo>
                  <a:pt x="0" y="0"/>
                </a:moveTo>
                <a:lnTo>
                  <a:pt x="14364046" y="0"/>
                </a:lnTo>
                <a:lnTo>
                  <a:pt x="14364046" y="7451348"/>
                </a:lnTo>
                <a:lnTo>
                  <a:pt x="0" y="745134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028700" y="5860281"/>
            <a:ext cx="3506660" cy="2958744"/>
          </a:xfrm>
          <a:custGeom>
            <a:avLst/>
            <a:gdLst/>
            <a:ahLst/>
            <a:cxnLst/>
            <a:rect l="l" t="t" r="r" b="b"/>
            <a:pathLst>
              <a:path w="3506660" h="2958744">
                <a:moveTo>
                  <a:pt x="0" y="0"/>
                </a:moveTo>
                <a:lnTo>
                  <a:pt x="3506660" y="0"/>
                </a:lnTo>
                <a:lnTo>
                  <a:pt x="3506660" y="2958744"/>
                </a:lnTo>
                <a:lnTo>
                  <a:pt x="0" y="2958744"/>
                </a:lnTo>
                <a:lnTo>
                  <a:pt x="0" y="0"/>
                </a:lnTo>
                <a:close/>
              </a:path>
            </a:pathLst>
          </a:custGeom>
          <a:blipFill>
            <a:blip r:embed="rId7"/>
            <a:stretch>
              <a:fillRect/>
            </a:stretch>
          </a:blipFill>
        </p:spPr>
      </p:sp>
      <p:sp>
        <p:nvSpPr>
          <p:cNvPr id="5" name="Freeform 5"/>
          <p:cNvSpPr/>
          <p:nvPr/>
        </p:nvSpPr>
        <p:spPr>
          <a:xfrm rot="4774347">
            <a:off x="15083542" y="-993486"/>
            <a:ext cx="4509939" cy="4509939"/>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304889">
            <a:off x="8033020" y="627603"/>
            <a:ext cx="1550637" cy="1572255"/>
          </a:xfrm>
          <a:custGeom>
            <a:avLst/>
            <a:gdLst/>
            <a:ahLst/>
            <a:cxnLst/>
            <a:rect l="l" t="t" r="r" b="b"/>
            <a:pathLst>
              <a:path w="1550637" h="1572255">
                <a:moveTo>
                  <a:pt x="0" y="0"/>
                </a:moveTo>
                <a:lnTo>
                  <a:pt x="1550637" y="0"/>
                </a:lnTo>
                <a:lnTo>
                  <a:pt x="1550637" y="1572256"/>
                </a:lnTo>
                <a:lnTo>
                  <a:pt x="0" y="1572256"/>
                </a:lnTo>
                <a:lnTo>
                  <a:pt x="0" y="0"/>
                </a:lnTo>
                <a:close/>
              </a:path>
            </a:pathLst>
          </a:custGeom>
          <a:blipFill>
            <a:blip r:embed="rId10"/>
            <a:stretch>
              <a:fillRect/>
            </a:stretch>
          </a:blipFill>
        </p:spPr>
      </p:sp>
      <p:sp>
        <p:nvSpPr>
          <p:cNvPr id="7" name="Freeform 7"/>
          <p:cNvSpPr/>
          <p:nvPr/>
        </p:nvSpPr>
        <p:spPr>
          <a:xfrm rot="1279818">
            <a:off x="14004415" y="6358963"/>
            <a:ext cx="3173732" cy="2880162"/>
          </a:xfrm>
          <a:custGeom>
            <a:avLst/>
            <a:gdLst/>
            <a:ahLst/>
            <a:cxnLst/>
            <a:rect l="l" t="t" r="r" b="b"/>
            <a:pathLst>
              <a:path w="3173732" h="2880162">
                <a:moveTo>
                  <a:pt x="0" y="0"/>
                </a:moveTo>
                <a:lnTo>
                  <a:pt x="3173732" y="0"/>
                </a:lnTo>
                <a:lnTo>
                  <a:pt x="3173732" y="2880161"/>
                </a:lnTo>
                <a:lnTo>
                  <a:pt x="0" y="2880161"/>
                </a:lnTo>
                <a:lnTo>
                  <a:pt x="0" y="0"/>
                </a:lnTo>
                <a:close/>
              </a:path>
            </a:pathLst>
          </a:custGeom>
          <a:blipFill>
            <a:blip r:embed="rId11"/>
            <a:stretch>
              <a:fillRect/>
            </a:stretch>
          </a:blipFill>
        </p:spPr>
      </p:sp>
      <p:sp>
        <p:nvSpPr>
          <p:cNvPr id="8" name="Freeform 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332367">
            <a:off x="13778722" y="967869"/>
            <a:ext cx="3594601" cy="2444329"/>
          </a:xfrm>
          <a:custGeom>
            <a:avLst/>
            <a:gdLst/>
            <a:ahLst/>
            <a:cxnLst/>
            <a:rect l="l" t="t" r="r" b="b"/>
            <a:pathLst>
              <a:path w="3594601" h="2444329">
                <a:moveTo>
                  <a:pt x="0" y="0"/>
                </a:moveTo>
                <a:lnTo>
                  <a:pt x="3594601" y="0"/>
                </a:lnTo>
                <a:lnTo>
                  <a:pt x="3594601" y="2444329"/>
                </a:lnTo>
                <a:lnTo>
                  <a:pt x="0" y="2444329"/>
                </a:lnTo>
                <a:lnTo>
                  <a:pt x="0" y="0"/>
                </a:lnTo>
                <a:close/>
              </a:path>
            </a:pathLst>
          </a:custGeom>
          <a:blipFill>
            <a:blip r:embed="rId14"/>
            <a:stretch>
              <a:fillRect/>
            </a:stretch>
          </a:blipFill>
        </p:spPr>
      </p:sp>
      <p:sp>
        <p:nvSpPr>
          <p:cNvPr id="11" name="Freeform 11"/>
          <p:cNvSpPr/>
          <p:nvPr/>
        </p:nvSpPr>
        <p:spPr>
          <a:xfrm rot="-1541354" flipH="1">
            <a:off x="-2373269" y="-911149"/>
            <a:ext cx="5710933" cy="3422461"/>
          </a:xfrm>
          <a:custGeom>
            <a:avLst/>
            <a:gdLst/>
            <a:ahLst/>
            <a:cxnLst/>
            <a:rect l="l" t="t" r="r" b="b"/>
            <a:pathLst>
              <a:path w="5710933" h="3422461">
                <a:moveTo>
                  <a:pt x="5710932" y="0"/>
                </a:moveTo>
                <a:lnTo>
                  <a:pt x="0" y="0"/>
                </a:lnTo>
                <a:lnTo>
                  <a:pt x="0" y="3422460"/>
                </a:lnTo>
                <a:lnTo>
                  <a:pt x="5710932" y="3422460"/>
                </a:lnTo>
                <a:lnTo>
                  <a:pt x="5710932"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rot="-272013">
            <a:off x="1028700" y="1115093"/>
            <a:ext cx="3162312" cy="3099066"/>
          </a:xfrm>
          <a:custGeom>
            <a:avLst/>
            <a:gdLst/>
            <a:ahLst/>
            <a:cxnLst/>
            <a:rect l="l" t="t" r="r" b="b"/>
            <a:pathLst>
              <a:path w="3162312" h="3099066">
                <a:moveTo>
                  <a:pt x="0" y="0"/>
                </a:moveTo>
                <a:lnTo>
                  <a:pt x="3162312" y="0"/>
                </a:lnTo>
                <a:lnTo>
                  <a:pt x="3162312" y="3099066"/>
                </a:lnTo>
                <a:lnTo>
                  <a:pt x="0" y="3099066"/>
                </a:lnTo>
                <a:lnTo>
                  <a:pt x="0" y="0"/>
                </a:lnTo>
                <a:close/>
              </a:path>
            </a:pathLst>
          </a:custGeom>
          <a:blipFill>
            <a:blip r:embed="rId17"/>
            <a:stretch>
              <a:fillRect/>
            </a:stretch>
          </a:blipFill>
        </p:spPr>
      </p:sp>
      <p:sp>
        <p:nvSpPr>
          <p:cNvPr id="13" name="Freeform 13"/>
          <p:cNvSpPr/>
          <p:nvPr/>
        </p:nvSpPr>
        <p:spPr>
          <a:xfrm rot="-586403">
            <a:off x="14909078" y="9163772"/>
            <a:ext cx="4210552" cy="1740139"/>
          </a:xfrm>
          <a:custGeom>
            <a:avLst/>
            <a:gdLst/>
            <a:ahLst/>
            <a:cxnLst/>
            <a:rect l="l" t="t" r="r" b="b"/>
            <a:pathLst>
              <a:path w="4210552" h="1740139">
                <a:moveTo>
                  <a:pt x="0" y="0"/>
                </a:moveTo>
                <a:lnTo>
                  <a:pt x="4210552" y="0"/>
                </a:lnTo>
                <a:lnTo>
                  <a:pt x="4210552" y="1740139"/>
                </a:lnTo>
                <a:lnTo>
                  <a:pt x="0" y="174013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16" name="Picture 15"/>
          <p:cNvPicPr>
            <a:picLocks noChangeAspect="1"/>
          </p:cNvPicPr>
          <p:nvPr/>
        </p:nvPicPr>
        <p:blipFill>
          <a:blip r:embed="rId20"/>
          <a:stretch>
            <a:fillRect/>
          </a:stretch>
        </p:blipFill>
        <p:spPr>
          <a:xfrm>
            <a:off x="2305462" y="1614030"/>
            <a:ext cx="14406097" cy="7968163"/>
          </a:xfrm>
          <a:prstGeom prst="rect">
            <a:avLst/>
          </a:prstGeom>
        </p:spPr>
      </p:pic>
      <p:pic>
        <p:nvPicPr>
          <p:cNvPr id="15" name="Picture 14"/>
          <p:cNvPicPr>
            <a:picLocks noChangeAspect="1"/>
          </p:cNvPicPr>
          <p:nvPr/>
        </p:nvPicPr>
        <p:blipFill>
          <a:blip r:embed="rId21"/>
          <a:stretch>
            <a:fillRect/>
          </a:stretch>
        </p:blipFill>
        <p:spPr>
          <a:xfrm>
            <a:off x="10482860" y="7672023"/>
            <a:ext cx="2639797" cy="11339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10"/>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7"/>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8"/>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9"/>
            <a:stretch>
              <a:fillRect/>
            </a:stretch>
          </a:blipFill>
        </p:spPr>
      </p:sp>
      <p:pic>
        <p:nvPicPr>
          <p:cNvPr id="1026" name="Picture 2" descr="Hình ảnh mùa xuân - Tổng hợp những hình ảnh mùa xuân đẹp nhất"/>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81868" y="2095500"/>
            <a:ext cx="6572008" cy="4538793"/>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6042" y="2297325"/>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21"/>
            <a:stretch>
              <a:fillRect/>
            </a:stretch>
          </a:blipFill>
        </p:spPr>
      </p:sp>
      <p:sp>
        <p:nvSpPr>
          <p:cNvPr id="24" name="Rectangle 23"/>
          <p:cNvSpPr/>
          <p:nvPr/>
        </p:nvSpPr>
        <p:spPr>
          <a:xfrm>
            <a:off x="9144000" y="3642079"/>
            <a:ext cx="2514600"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smtClean="0">
                <a:solidFill>
                  <a:srgbClr val="FFFBF4"/>
                </a:solidFill>
                <a:latin typeface="Calibri" panose="020F0502020204030204" pitchFamily="34" charset="0"/>
                <a:cs typeface="Calibri" panose="020F0502020204030204" pitchFamily="34" charset="0"/>
              </a:rPr>
              <a:t>Bổ sung thông tin về thời gian</a:t>
            </a:r>
            <a:endParaRPr lang="en-US" sz="6399" dirty="0">
              <a:solidFill>
                <a:srgbClr val="FFFBF4"/>
              </a:solidFill>
              <a:latin typeface="Calibri" panose="020F0502020204030204" pitchFamily="34" charset="0"/>
              <a:cs typeface="Calibri" panose="020F0502020204030204" pitchFamily="34" charset="0"/>
            </a:endParaRPr>
          </a:p>
        </p:txBody>
      </p:sp>
      <p:sp>
        <p:nvSpPr>
          <p:cNvPr id="25" name="TextBox 14"/>
          <p:cNvSpPr txBox="1"/>
          <p:nvPr/>
        </p:nvSpPr>
        <p:spPr>
          <a:xfrm>
            <a:off x="8528771" y="3412038"/>
            <a:ext cx="8382001" cy="1905715"/>
          </a:xfrm>
          <a:prstGeom prst="rect">
            <a:avLst/>
          </a:prstGeom>
        </p:spPr>
        <p:txBody>
          <a:bodyPr wrap="square" lIns="0" tIns="0" rIns="0" bIns="0" rtlCol="0" anchor="t">
            <a:spAutoFit/>
          </a:bodyPr>
          <a:lstStyle/>
          <a:p>
            <a:pPr algn="ctr">
              <a:lnSpc>
                <a:spcPct val="150000"/>
              </a:lnSpc>
            </a:pPr>
            <a:r>
              <a:rPr lang="vi-VN" sz="4400" dirty="0" smtClean="0">
                <a:latin typeface="Cambria" panose="02040503050406030204" pitchFamily="18" charset="0"/>
                <a:ea typeface="Cambria" panose="02040503050406030204" pitchFamily="18" charset="0"/>
              </a:rPr>
              <a:t>a. Mùa xuân, các loài hoa đua nhau khoe sắc.</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 calcmode="lin" valueType="num">
                                      <p:cBhvr additive="base">
                                        <p:cTn id="47" dur="500" fill="hold"/>
                                        <p:tgtEl>
                                          <p:spTgt spid="1026"/>
                                        </p:tgtEl>
                                        <p:attrNameLst>
                                          <p:attrName>ppt_x</p:attrName>
                                        </p:attrNameLst>
                                      </p:cBhvr>
                                      <p:tavLst>
                                        <p:tav tm="0">
                                          <p:val>
                                            <p:strVal val="#ppt_x"/>
                                          </p:val>
                                        </p:tav>
                                        <p:tav tm="100000">
                                          <p:val>
                                            <p:strVal val="#ppt_x"/>
                                          </p:val>
                                        </p:tav>
                                      </p:tavLst>
                                    </p:anim>
                                    <p:anim calcmode="lin" valueType="num">
                                      <p:cBhvr additive="base">
                                        <p:cTn id="48" dur="500" fill="hold"/>
                                        <p:tgtEl>
                                          <p:spTgt spid="10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additive="base">
                                        <p:cTn id="64" dur="500" fill="hold"/>
                                        <p:tgtEl>
                                          <p:spTgt spid="27"/>
                                        </p:tgtEl>
                                        <p:attrNameLst>
                                          <p:attrName>ppt_x</p:attrName>
                                        </p:attrNameLst>
                                      </p:cBhvr>
                                      <p:tavLst>
                                        <p:tav tm="0">
                                          <p:val>
                                            <p:strVal val="#ppt_x"/>
                                          </p:val>
                                        </p:tav>
                                        <p:tav tm="100000">
                                          <p:val>
                                            <p:strVal val="#ppt_x"/>
                                          </p:val>
                                        </p:tav>
                                      </p:tavLst>
                                    </p:anim>
                                    <p:anim calcmode="lin" valueType="num">
                                      <p:cBhvr additive="base">
                                        <p:cTn id="65" dur="500" fill="hold"/>
                                        <p:tgtEl>
                                          <p:spTgt spid="27"/>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additive="base">
                                        <p:cTn id="68" dur="500" fill="hold"/>
                                        <p:tgtEl>
                                          <p:spTgt spid="30"/>
                                        </p:tgtEl>
                                        <p:attrNameLst>
                                          <p:attrName>ppt_x</p:attrName>
                                        </p:attrNameLst>
                                      </p:cBhvr>
                                      <p:tavLst>
                                        <p:tav tm="0">
                                          <p:val>
                                            <p:strVal val="#ppt_x"/>
                                          </p:val>
                                        </p:tav>
                                        <p:tav tm="100000">
                                          <p:val>
                                            <p:strVal val="#ppt_x"/>
                                          </p:val>
                                        </p:tav>
                                      </p:tavLst>
                                    </p:anim>
                                    <p:anim calcmode="lin" valueType="num">
                                      <p:cBhvr additive="base">
                                        <p:cTn id="6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10"/>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7"/>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8"/>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9"/>
            <a:stretch>
              <a:fillRect/>
            </a:stretch>
          </a:blipFill>
        </p:spPr>
      </p:sp>
      <p:sp>
        <p:nvSpPr>
          <p:cNvPr id="24" name="Rectangle 23"/>
          <p:cNvSpPr/>
          <p:nvPr/>
        </p:nvSpPr>
        <p:spPr>
          <a:xfrm>
            <a:off x="9575104" y="3695700"/>
            <a:ext cx="3378895"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smtClean="0">
                <a:solidFill>
                  <a:srgbClr val="FFFBF4"/>
                </a:solidFill>
                <a:latin typeface="Calibri" panose="020F0502020204030204" pitchFamily="34" charset="0"/>
                <a:cs typeface="Calibri" panose="020F0502020204030204" pitchFamily="34" charset="0"/>
              </a:rPr>
              <a:t>Bổ sung thông tin về nơi chốn</a:t>
            </a:r>
            <a:endParaRPr lang="en-US" sz="6399" dirty="0">
              <a:solidFill>
                <a:srgbClr val="FFFBF4"/>
              </a:solidFill>
              <a:latin typeface="Calibri" panose="020F0502020204030204" pitchFamily="34" charset="0"/>
              <a:cs typeface="Calibri" panose="020F0502020204030204" pitchFamily="34" charset="0"/>
            </a:endParaRPr>
          </a:p>
        </p:txBody>
      </p:sp>
      <p:pic>
        <p:nvPicPr>
          <p:cNvPr id="4098" name="Picture 2" descr="Sơn thủy hữu tình ở Thung Trâu, Hòa Bình"/>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1177" y="2438250"/>
            <a:ext cx="6805965" cy="4034396"/>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651826" y="2123496"/>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21"/>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smtClean="0">
                <a:latin typeface="Cambria" panose="02040503050406030204" pitchFamily="18" charset="0"/>
                <a:ea typeface="Cambria" panose="02040503050406030204" pitchFamily="18" charset="0"/>
              </a:rPr>
              <a:t>b. Dưới chân đê, đàn trâu đang thung thăng gặm cỏ.</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15151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10">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7"/>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8"/>
            <a:stretch>
              <a:fillRect/>
            </a:stretch>
          </a:blipFill>
        </p:spPr>
      </p:sp>
      <p:sp>
        <p:nvSpPr>
          <p:cNvPr id="24" name="Rectangle 23"/>
          <p:cNvSpPr/>
          <p:nvPr/>
        </p:nvSpPr>
        <p:spPr>
          <a:xfrm>
            <a:off x="9134043" y="3695701"/>
            <a:ext cx="2524558"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smtClean="0">
                <a:solidFill>
                  <a:srgbClr val="FFFBF4"/>
                </a:solidFill>
                <a:latin typeface="Calibri" panose="020F0502020204030204" pitchFamily="34" charset="0"/>
                <a:cs typeface="Calibri" panose="020F0502020204030204" pitchFamily="34" charset="0"/>
              </a:rPr>
              <a:t>Bổ sung thông tin về thời gian</a:t>
            </a:r>
            <a:endParaRPr lang="en-US" sz="6399" dirty="0">
              <a:solidFill>
                <a:srgbClr val="FFFBF4"/>
              </a:solidFill>
              <a:latin typeface="Calibri" panose="020F0502020204030204" pitchFamily="34" charset="0"/>
              <a:cs typeface="Calibri" panose="020F0502020204030204" pitchFamily="34" charset="0"/>
            </a:endParaRPr>
          </a:p>
        </p:txBody>
      </p:sp>
      <p:pic>
        <p:nvPicPr>
          <p:cNvPr id="3074" name="Picture 2" descr="Ngắm hoa Ban trắng nở trên núi rừng Tây Bắc"/>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02563" y="1832225"/>
            <a:ext cx="5393927" cy="5393928"/>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0963" y="1484952"/>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20"/>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21"/>
            <a:stretch>
              <a:fillRect/>
            </a:stretch>
          </a:blipFill>
        </p:spPr>
      </p:sp>
      <p:sp>
        <p:nvSpPr>
          <p:cNvPr id="16" name="Freeform 16"/>
          <p:cNvSpPr/>
          <p:nvPr/>
        </p:nvSpPr>
        <p:spPr>
          <a:xfrm>
            <a:off x="469021" y="6535809"/>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22"/>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smtClean="0">
                <a:latin typeface="Cambria" panose="02040503050406030204" pitchFamily="18" charset="0"/>
                <a:ea typeface="Cambria" panose="02040503050406030204" pitchFamily="18" charset="0"/>
              </a:rPr>
              <a:t>c. Tháng Ba, hoa ban nở trắng núi rừng Tây Bắc.</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511296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7957272" y="2863019"/>
            <a:ext cx="9525000" cy="3194881"/>
          </a:xfrm>
          <a:custGeom>
            <a:avLst/>
            <a:gdLst/>
            <a:ahLst/>
            <a:cxnLst/>
            <a:rect l="l" t="t" r="r" b="b"/>
            <a:pathLst>
              <a:path w="7679019" h="2514879">
                <a:moveTo>
                  <a:pt x="0" y="0"/>
                </a:moveTo>
                <a:lnTo>
                  <a:pt x="7679019" y="0"/>
                </a:lnTo>
                <a:lnTo>
                  <a:pt x="7679019" y="2514879"/>
                </a:lnTo>
                <a:lnTo>
                  <a:pt x="0" y="25148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rot="-5993895">
            <a:off x="464104" y="10388261"/>
            <a:ext cx="726756" cy="184422"/>
          </a:xfrm>
          <a:custGeom>
            <a:avLst/>
            <a:gdLst/>
            <a:ahLst/>
            <a:cxnLst/>
            <a:rect l="l" t="t" r="r" b="b"/>
            <a:pathLst>
              <a:path w="1685292" h="761258">
                <a:moveTo>
                  <a:pt x="0" y="0"/>
                </a:moveTo>
                <a:lnTo>
                  <a:pt x="1685292" y="0"/>
                </a:lnTo>
                <a:lnTo>
                  <a:pt x="1685292" y="761258"/>
                </a:lnTo>
                <a:lnTo>
                  <a:pt x="0" y="761258"/>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028700" y="6898438"/>
            <a:ext cx="2276252" cy="1920587"/>
          </a:xfrm>
          <a:custGeom>
            <a:avLst/>
            <a:gdLst/>
            <a:ahLst/>
            <a:cxnLst/>
            <a:rect l="l" t="t" r="r" b="b"/>
            <a:pathLst>
              <a:path w="2276252" h="1920587">
                <a:moveTo>
                  <a:pt x="0" y="0"/>
                </a:moveTo>
                <a:lnTo>
                  <a:pt x="2276252" y="0"/>
                </a:lnTo>
                <a:lnTo>
                  <a:pt x="2276252" y="1920587"/>
                </a:lnTo>
                <a:lnTo>
                  <a:pt x="0" y="1920587"/>
                </a:lnTo>
                <a:lnTo>
                  <a:pt x="0" y="0"/>
                </a:lnTo>
                <a:close/>
              </a:path>
            </a:pathLst>
          </a:custGeom>
          <a:blipFill>
            <a:blip r:embed="rId10"/>
            <a:stretch>
              <a:fillRect/>
            </a:stretch>
          </a:blipFill>
        </p:spPr>
      </p:sp>
      <p:sp>
        <p:nvSpPr>
          <p:cNvPr id="17" name="Freeform 17"/>
          <p:cNvSpPr/>
          <p:nvPr/>
        </p:nvSpPr>
        <p:spPr>
          <a:xfrm rot="4774347">
            <a:off x="15367473" y="-1019394"/>
            <a:ext cx="4194897" cy="4194897"/>
          </a:xfrm>
          <a:custGeom>
            <a:avLst/>
            <a:gdLst/>
            <a:ahLst/>
            <a:cxnLst/>
            <a:rect l="l" t="t" r="r" b="b"/>
            <a:pathLst>
              <a:path w="4194897" h="4194897">
                <a:moveTo>
                  <a:pt x="0" y="0"/>
                </a:moveTo>
                <a:lnTo>
                  <a:pt x="4194896" y="0"/>
                </a:lnTo>
                <a:lnTo>
                  <a:pt x="4194896" y="4194897"/>
                </a:lnTo>
                <a:lnTo>
                  <a:pt x="0" y="4194897"/>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8" name="Freeform 18"/>
          <p:cNvSpPr/>
          <p:nvPr/>
        </p:nvSpPr>
        <p:spPr>
          <a:xfrm>
            <a:off x="-2721229" y="7686045"/>
            <a:ext cx="6026180" cy="4775748"/>
          </a:xfrm>
          <a:custGeom>
            <a:avLst/>
            <a:gdLst/>
            <a:ahLst/>
            <a:cxnLst/>
            <a:rect l="l" t="t" r="r" b="b"/>
            <a:pathLst>
              <a:path w="6026180" h="4775748">
                <a:moveTo>
                  <a:pt x="0" y="0"/>
                </a:moveTo>
                <a:lnTo>
                  <a:pt x="6026181" y="0"/>
                </a:lnTo>
                <a:lnTo>
                  <a:pt x="6026181" y="4775748"/>
                </a:lnTo>
                <a:lnTo>
                  <a:pt x="0" y="477574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9" name="Freeform 19"/>
          <p:cNvSpPr/>
          <p:nvPr/>
        </p:nvSpPr>
        <p:spPr>
          <a:xfrm rot="-332367">
            <a:off x="15227522" y="897778"/>
            <a:ext cx="2093013" cy="1423249"/>
          </a:xfrm>
          <a:custGeom>
            <a:avLst/>
            <a:gdLst/>
            <a:ahLst/>
            <a:cxnLst/>
            <a:rect l="l" t="t" r="r" b="b"/>
            <a:pathLst>
              <a:path w="2093013" h="1423249">
                <a:moveTo>
                  <a:pt x="0" y="0"/>
                </a:moveTo>
                <a:lnTo>
                  <a:pt x="2093012" y="0"/>
                </a:lnTo>
                <a:lnTo>
                  <a:pt x="2093012" y="1423249"/>
                </a:lnTo>
                <a:lnTo>
                  <a:pt x="0" y="1423249"/>
                </a:lnTo>
                <a:lnTo>
                  <a:pt x="0" y="0"/>
                </a:lnTo>
                <a:close/>
              </a:path>
            </a:pathLst>
          </a:custGeom>
          <a:blipFill>
            <a:blip r:embed="rId17"/>
            <a:stretch>
              <a:fillRect/>
            </a:stretch>
          </a:blipFill>
        </p:spPr>
      </p:sp>
      <p:sp>
        <p:nvSpPr>
          <p:cNvPr id="20" name="Freeform 20"/>
          <p:cNvSpPr/>
          <p:nvPr/>
        </p:nvSpPr>
        <p:spPr>
          <a:xfrm rot="-834726">
            <a:off x="473973" y="508272"/>
            <a:ext cx="1737737" cy="1726876"/>
          </a:xfrm>
          <a:custGeom>
            <a:avLst/>
            <a:gdLst/>
            <a:ahLst/>
            <a:cxnLst/>
            <a:rect l="l" t="t" r="r" b="b"/>
            <a:pathLst>
              <a:path w="1737737" h="1726876">
                <a:moveTo>
                  <a:pt x="0" y="0"/>
                </a:moveTo>
                <a:lnTo>
                  <a:pt x="1737737" y="0"/>
                </a:lnTo>
                <a:lnTo>
                  <a:pt x="1737737" y="1726876"/>
                </a:lnTo>
                <a:lnTo>
                  <a:pt x="0" y="1726876"/>
                </a:lnTo>
                <a:lnTo>
                  <a:pt x="0" y="0"/>
                </a:lnTo>
                <a:close/>
              </a:path>
            </a:pathLst>
          </a:custGeom>
          <a:blipFill>
            <a:blip r:embed="rId18"/>
            <a:stretch>
              <a:fillRect/>
            </a:stretch>
          </a:blipFill>
        </p:spPr>
      </p:sp>
      <p:sp>
        <p:nvSpPr>
          <p:cNvPr id="21" name="Freeform 21"/>
          <p:cNvSpPr/>
          <p:nvPr/>
        </p:nvSpPr>
        <p:spPr>
          <a:xfrm>
            <a:off x="13524694" y="5249022"/>
            <a:ext cx="2535122" cy="1999577"/>
          </a:xfrm>
          <a:custGeom>
            <a:avLst/>
            <a:gdLst/>
            <a:ahLst/>
            <a:cxnLst/>
            <a:rect l="l" t="t" r="r" b="b"/>
            <a:pathLst>
              <a:path w="2535122" h="1999577">
                <a:moveTo>
                  <a:pt x="0" y="0"/>
                </a:moveTo>
                <a:lnTo>
                  <a:pt x="2535122" y="0"/>
                </a:lnTo>
                <a:lnTo>
                  <a:pt x="2535122" y="1999577"/>
                </a:lnTo>
                <a:lnTo>
                  <a:pt x="0" y="1999577"/>
                </a:lnTo>
                <a:lnTo>
                  <a:pt x="0" y="0"/>
                </a:lnTo>
                <a:close/>
              </a:path>
            </a:pathLst>
          </a:custGeom>
          <a:blipFill>
            <a:blip r:embed="rId19"/>
            <a:stretch>
              <a:fillRect/>
            </a:stretch>
          </a:blipFill>
        </p:spPr>
      </p:sp>
      <p:sp>
        <p:nvSpPr>
          <p:cNvPr id="24" name="Rectangle 23"/>
          <p:cNvSpPr/>
          <p:nvPr/>
        </p:nvSpPr>
        <p:spPr>
          <a:xfrm>
            <a:off x="9134043" y="3695701"/>
            <a:ext cx="2524558" cy="66919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5"/>
          <p:cNvGrpSpPr/>
          <p:nvPr/>
        </p:nvGrpSpPr>
        <p:grpSpPr>
          <a:xfrm>
            <a:off x="6324600" y="7417454"/>
            <a:ext cx="11506200" cy="2145645"/>
            <a:chOff x="0" y="0"/>
            <a:chExt cx="1644757" cy="368105"/>
          </a:xfrm>
        </p:grpSpPr>
        <p:sp>
          <p:nvSpPr>
            <p:cNvPr id="28"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29"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30" name="TextBox 17"/>
          <p:cNvSpPr txBox="1"/>
          <p:nvPr/>
        </p:nvSpPr>
        <p:spPr>
          <a:xfrm>
            <a:off x="6506713" y="8138800"/>
            <a:ext cx="11245782" cy="832216"/>
          </a:xfrm>
          <a:prstGeom prst="rect">
            <a:avLst/>
          </a:prstGeom>
        </p:spPr>
        <p:txBody>
          <a:bodyPr wrap="square" lIns="0" tIns="0" rIns="0" bIns="0" rtlCol="0" anchor="t">
            <a:spAutoFit/>
          </a:bodyPr>
          <a:lstStyle/>
          <a:p>
            <a:pPr algn="ctr">
              <a:lnSpc>
                <a:spcPts val="6399"/>
              </a:lnSpc>
            </a:pPr>
            <a:r>
              <a:rPr lang="vi-VN" sz="6399" dirty="0" smtClean="0">
                <a:solidFill>
                  <a:srgbClr val="FFFBF4"/>
                </a:solidFill>
                <a:latin typeface="Calibri" panose="020F0502020204030204" pitchFamily="34" charset="0"/>
                <a:cs typeface="Calibri" panose="020F0502020204030204" pitchFamily="34" charset="0"/>
              </a:rPr>
              <a:t>Bổ sung thông tin về nơi chốn</a:t>
            </a:r>
            <a:endParaRPr lang="en-US" sz="6399" dirty="0">
              <a:solidFill>
                <a:srgbClr val="FFFBF4"/>
              </a:solidFill>
              <a:latin typeface="Calibri" panose="020F0502020204030204" pitchFamily="34" charset="0"/>
              <a:cs typeface="Calibri" panose="020F0502020204030204" pitchFamily="34" charset="0"/>
            </a:endParaRPr>
          </a:p>
        </p:txBody>
      </p:sp>
      <p:pic>
        <p:nvPicPr>
          <p:cNvPr id="2050" name="Picture 2" descr="Chiêm ngưỡng con đường cau vua tuyệt đẹp ở miền Tây"/>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4968" y="2418725"/>
            <a:ext cx="6096000" cy="4705975"/>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p:cNvSpPr/>
          <p:nvPr/>
        </p:nvSpPr>
        <p:spPr>
          <a:xfrm rot="-699936">
            <a:off x="6086042" y="2297325"/>
            <a:ext cx="1280090" cy="1566109"/>
          </a:xfrm>
          <a:custGeom>
            <a:avLst/>
            <a:gdLst/>
            <a:ahLst/>
            <a:cxnLst/>
            <a:rect l="l" t="t" r="r" b="b"/>
            <a:pathLst>
              <a:path w="1303786" h="1566109">
                <a:moveTo>
                  <a:pt x="0" y="0"/>
                </a:moveTo>
                <a:lnTo>
                  <a:pt x="1303785" y="0"/>
                </a:lnTo>
                <a:lnTo>
                  <a:pt x="1303785" y="1566108"/>
                </a:lnTo>
                <a:lnTo>
                  <a:pt x="0" y="1566108"/>
                </a:lnTo>
                <a:lnTo>
                  <a:pt x="0" y="0"/>
                </a:lnTo>
                <a:close/>
              </a:path>
            </a:pathLst>
          </a:custGeom>
          <a:blipFill>
            <a:blip r:embed="rId21"/>
            <a:stretch>
              <a:fillRect/>
            </a:stretch>
          </a:blipFill>
        </p:spPr>
      </p:sp>
      <p:sp>
        <p:nvSpPr>
          <p:cNvPr id="25" name="TextBox 14"/>
          <p:cNvSpPr txBox="1"/>
          <p:nvPr/>
        </p:nvSpPr>
        <p:spPr>
          <a:xfrm>
            <a:off x="8528771" y="3412038"/>
            <a:ext cx="8382001" cy="2031325"/>
          </a:xfrm>
          <a:prstGeom prst="rect">
            <a:avLst/>
          </a:prstGeom>
        </p:spPr>
        <p:txBody>
          <a:bodyPr wrap="square" lIns="0" tIns="0" rIns="0" bIns="0" rtlCol="0" anchor="t">
            <a:spAutoFit/>
          </a:bodyPr>
          <a:lstStyle/>
          <a:p>
            <a:pPr algn="ctr">
              <a:lnSpc>
                <a:spcPct val="150000"/>
              </a:lnSpc>
            </a:pPr>
            <a:r>
              <a:rPr lang="vi-VN" sz="4400" dirty="0" smtClean="0">
                <a:latin typeface="Cambria" panose="02040503050406030204" pitchFamily="18" charset="0"/>
                <a:ea typeface="Cambria" panose="02040503050406030204" pitchFamily="18" charset="0"/>
              </a:rPr>
              <a:t>d. Trước nhà, bà đã trồng một hàng cau thẳng tắp.</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9449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anim calcmode="lin" valueType="num">
                                      <p:cBhvr>
                                        <p:cTn id="54" dur="1000" fill="hold"/>
                                        <p:tgtEl>
                                          <p:spTgt spid="24"/>
                                        </p:tgtEl>
                                        <p:attrNameLst>
                                          <p:attrName>ppt_x</p:attrName>
                                        </p:attrNameLst>
                                      </p:cBhvr>
                                      <p:tavLst>
                                        <p:tav tm="0">
                                          <p:val>
                                            <p:strVal val="#ppt_x"/>
                                          </p:val>
                                        </p:tav>
                                        <p:tav tm="100000">
                                          <p:val>
                                            <p:strVal val="#ppt_x"/>
                                          </p:val>
                                        </p:tav>
                                      </p:tavLst>
                                    </p:anim>
                                    <p:anim calcmode="lin" valueType="num">
                                      <p:cBhvr>
                                        <p:cTn id="5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additive="base">
                                        <p:cTn id="60" dur="500" fill="hold"/>
                                        <p:tgtEl>
                                          <p:spTgt spid="27"/>
                                        </p:tgtEl>
                                        <p:attrNameLst>
                                          <p:attrName>ppt_x</p:attrName>
                                        </p:attrNameLst>
                                      </p:cBhvr>
                                      <p:tavLst>
                                        <p:tav tm="0">
                                          <p:val>
                                            <p:strVal val="#ppt_x"/>
                                          </p:val>
                                        </p:tav>
                                        <p:tav tm="100000">
                                          <p:val>
                                            <p:strVal val="#ppt_x"/>
                                          </p:val>
                                        </p:tav>
                                      </p:tavLst>
                                    </p:anim>
                                    <p:anim calcmode="lin" valueType="num">
                                      <p:cBhvr additive="base">
                                        <p:cTn id="61" dur="500" fill="hold"/>
                                        <p:tgtEl>
                                          <p:spTgt spid="2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ppt_x"/>
                                          </p:val>
                                        </p:tav>
                                        <p:tav tm="100000">
                                          <p:val>
                                            <p:strVal val="#ppt_x"/>
                                          </p:val>
                                        </p:tav>
                                      </p:tavLst>
                                    </p:anim>
                                    <p:anim calcmode="lin" valueType="num">
                                      <p:cBhvr additive="base">
                                        <p:cTn id="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3889165" y="1069658"/>
            <a:ext cx="11122235" cy="2651307"/>
          </a:xfrm>
          <a:custGeom>
            <a:avLst/>
            <a:gdLst/>
            <a:ahLst/>
            <a:cxnLst/>
            <a:rect l="l" t="t" r="r" b="b"/>
            <a:pathLst>
              <a:path w="8095595" h="2651307">
                <a:moveTo>
                  <a:pt x="0" y="0"/>
                </a:moveTo>
                <a:lnTo>
                  <a:pt x="8095596" y="0"/>
                </a:lnTo>
                <a:lnTo>
                  <a:pt x="8095596" y="2651307"/>
                </a:lnTo>
                <a:lnTo>
                  <a:pt x="0" y="26513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2"/>
            <a:stretch>
              <a:fillRect/>
            </a:stretch>
          </a:blipFill>
        </p:spPr>
      </p:sp>
      <p:sp>
        <p:nvSpPr>
          <p:cNvPr id="8" name="Freeform 8"/>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3"/>
            <a:stretch>
              <a:fillRect/>
            </a:stretch>
          </a:blipFill>
        </p:spPr>
      </p:sp>
      <p:sp>
        <p:nvSpPr>
          <p:cNvPr id="9" name="Freeform 9"/>
          <p:cNvSpPr/>
          <p:nvPr/>
        </p:nvSpPr>
        <p:spPr>
          <a:xfrm rot="-400247">
            <a:off x="265290" y="5644340"/>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4"/>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9"/>
            <a:stretch>
              <a:fillRect/>
            </a:stretch>
          </a:blipFill>
        </p:spPr>
      </p:sp>
      <p:sp>
        <p:nvSpPr>
          <p:cNvPr id="13" name="TextBox 13"/>
          <p:cNvSpPr txBox="1"/>
          <p:nvPr/>
        </p:nvSpPr>
        <p:spPr>
          <a:xfrm>
            <a:off x="4071231" y="1558598"/>
            <a:ext cx="10585428" cy="1846659"/>
          </a:xfrm>
          <a:prstGeom prst="rect">
            <a:avLst/>
          </a:prstGeom>
        </p:spPr>
        <p:txBody>
          <a:bodyPr wrap="square" lIns="0" tIns="0" rIns="0" bIns="0" rtlCol="0" anchor="t">
            <a:spAutoFit/>
          </a:bodyPr>
          <a:lstStyle/>
          <a:p>
            <a:pPr algn="ctr">
              <a:lnSpc>
                <a:spcPts val="7199"/>
              </a:lnSpc>
            </a:pPr>
            <a:r>
              <a:rPr lang="vi-VN" sz="4000" b="1" dirty="0" smtClean="0">
                <a:latin typeface="Cambria" panose="02040503050406030204" pitchFamily="18" charset="0"/>
                <a:ea typeface="Cambria" panose="02040503050406030204" pitchFamily="18" charset="0"/>
              </a:rPr>
              <a:t>Bài 2: Đặt câu hỏi cho mỗi trạng ngữ vừa tìm được ở bài tập 1.</a:t>
            </a:r>
            <a:endParaRPr lang="en-US" sz="4000" b="1" dirty="0">
              <a:latin typeface="Cambria" panose="02040503050406030204" pitchFamily="18" charset="0"/>
              <a:ea typeface="Cambria" panose="02040503050406030204" pitchFamily="18" charset="0"/>
            </a:endParaRPr>
          </a:p>
        </p:txBody>
      </p:sp>
      <p:sp>
        <p:nvSpPr>
          <p:cNvPr id="14" name="TextBox 14"/>
          <p:cNvSpPr txBox="1"/>
          <p:nvPr/>
        </p:nvSpPr>
        <p:spPr>
          <a:xfrm>
            <a:off x="2398612" y="4076700"/>
            <a:ext cx="13357517" cy="500137"/>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a. Khi nào các loài hoa đua nhau khoe sắc ?</a:t>
            </a:r>
            <a:endParaRPr lang="en-US" sz="4400" dirty="0">
              <a:latin typeface="Cambria" panose="02040503050406030204" pitchFamily="18" charset="0"/>
              <a:ea typeface="Cambria" panose="02040503050406030204" pitchFamily="18" charset="0"/>
            </a:endParaRPr>
          </a:p>
        </p:txBody>
      </p:sp>
      <p:sp>
        <p:nvSpPr>
          <p:cNvPr id="15" name="TextBox 14"/>
          <p:cNvSpPr txBox="1"/>
          <p:nvPr/>
        </p:nvSpPr>
        <p:spPr>
          <a:xfrm>
            <a:off x="2654706" y="5072666"/>
            <a:ext cx="13357517" cy="503536"/>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b. Đàn trâu đang thung thăng gặm cỏ ở đâu ?</a:t>
            </a:r>
            <a:endParaRPr lang="en-US" sz="4400" dirty="0">
              <a:latin typeface="Cambria" panose="02040503050406030204" pitchFamily="18" charset="0"/>
              <a:ea typeface="Cambria" panose="02040503050406030204" pitchFamily="18" charset="0"/>
            </a:endParaRPr>
          </a:p>
        </p:txBody>
      </p:sp>
      <p:sp>
        <p:nvSpPr>
          <p:cNvPr id="17" name="TextBox 14"/>
          <p:cNvSpPr txBox="1"/>
          <p:nvPr/>
        </p:nvSpPr>
        <p:spPr>
          <a:xfrm>
            <a:off x="2621699" y="7154139"/>
            <a:ext cx="13357517" cy="503536"/>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d. Bà đã trồng một hàng cau thẳng tắp ở đâu ?.</a:t>
            </a:r>
            <a:endParaRPr lang="en-US" sz="4400" dirty="0">
              <a:latin typeface="Cambria" panose="02040503050406030204" pitchFamily="18" charset="0"/>
              <a:ea typeface="Cambria" panose="02040503050406030204" pitchFamily="18" charset="0"/>
            </a:endParaRPr>
          </a:p>
        </p:txBody>
      </p:sp>
      <p:sp>
        <p:nvSpPr>
          <p:cNvPr id="18" name="TextBox 14"/>
          <p:cNvSpPr txBox="1"/>
          <p:nvPr/>
        </p:nvSpPr>
        <p:spPr>
          <a:xfrm>
            <a:off x="2398613" y="6154803"/>
            <a:ext cx="13357517" cy="515206"/>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c. Bao giờ hoa ban nở trắng núi rừng Tây Bắc ?</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66703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80">
                                          <p:stCondLst>
                                            <p:cond delay="0"/>
                                          </p:stCondLst>
                                        </p:cTn>
                                        <p:tgtEl>
                                          <p:spTgt spid="14"/>
                                        </p:tgtEl>
                                      </p:cBhvr>
                                    </p:animEffect>
                                    <p:anim calcmode="lin" valueType="num">
                                      <p:cBhvr>
                                        <p:cTn id="7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5" dur="26">
                                          <p:stCondLst>
                                            <p:cond delay="650"/>
                                          </p:stCondLst>
                                        </p:cTn>
                                        <p:tgtEl>
                                          <p:spTgt spid="14"/>
                                        </p:tgtEl>
                                      </p:cBhvr>
                                      <p:to x="100000" y="60000"/>
                                    </p:animScale>
                                    <p:animScale>
                                      <p:cBhvr>
                                        <p:cTn id="76" dur="166" decel="50000">
                                          <p:stCondLst>
                                            <p:cond delay="676"/>
                                          </p:stCondLst>
                                        </p:cTn>
                                        <p:tgtEl>
                                          <p:spTgt spid="14"/>
                                        </p:tgtEl>
                                      </p:cBhvr>
                                      <p:to x="100000" y="100000"/>
                                    </p:animScale>
                                    <p:animScale>
                                      <p:cBhvr>
                                        <p:cTn id="77" dur="26">
                                          <p:stCondLst>
                                            <p:cond delay="1312"/>
                                          </p:stCondLst>
                                        </p:cTn>
                                        <p:tgtEl>
                                          <p:spTgt spid="14"/>
                                        </p:tgtEl>
                                      </p:cBhvr>
                                      <p:to x="100000" y="80000"/>
                                    </p:animScale>
                                    <p:animScale>
                                      <p:cBhvr>
                                        <p:cTn id="78" dur="166" decel="50000">
                                          <p:stCondLst>
                                            <p:cond delay="1338"/>
                                          </p:stCondLst>
                                        </p:cTn>
                                        <p:tgtEl>
                                          <p:spTgt spid="14"/>
                                        </p:tgtEl>
                                      </p:cBhvr>
                                      <p:to x="100000" y="100000"/>
                                    </p:animScale>
                                    <p:animScale>
                                      <p:cBhvr>
                                        <p:cTn id="79" dur="26">
                                          <p:stCondLst>
                                            <p:cond delay="1642"/>
                                          </p:stCondLst>
                                        </p:cTn>
                                        <p:tgtEl>
                                          <p:spTgt spid="14"/>
                                        </p:tgtEl>
                                      </p:cBhvr>
                                      <p:to x="100000" y="90000"/>
                                    </p:animScale>
                                    <p:animScale>
                                      <p:cBhvr>
                                        <p:cTn id="80" dur="166" decel="50000">
                                          <p:stCondLst>
                                            <p:cond delay="1668"/>
                                          </p:stCondLst>
                                        </p:cTn>
                                        <p:tgtEl>
                                          <p:spTgt spid="14"/>
                                        </p:tgtEl>
                                      </p:cBhvr>
                                      <p:to x="100000" y="100000"/>
                                    </p:animScale>
                                    <p:animScale>
                                      <p:cBhvr>
                                        <p:cTn id="81" dur="26">
                                          <p:stCondLst>
                                            <p:cond delay="1808"/>
                                          </p:stCondLst>
                                        </p:cTn>
                                        <p:tgtEl>
                                          <p:spTgt spid="14"/>
                                        </p:tgtEl>
                                      </p:cBhvr>
                                      <p:to x="100000" y="95000"/>
                                    </p:animScale>
                                    <p:animScale>
                                      <p:cBhvr>
                                        <p:cTn id="82" dur="166" decel="50000">
                                          <p:stCondLst>
                                            <p:cond delay="1834"/>
                                          </p:stCondLst>
                                        </p:cTn>
                                        <p:tgtEl>
                                          <p:spTgt spid="14"/>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down)">
                                      <p:cBhvr>
                                        <p:cTn id="87" dur="580">
                                          <p:stCondLst>
                                            <p:cond delay="0"/>
                                          </p:stCondLst>
                                        </p:cTn>
                                        <p:tgtEl>
                                          <p:spTgt spid="15"/>
                                        </p:tgtEl>
                                      </p:cBhvr>
                                    </p:animEffect>
                                    <p:anim calcmode="lin" valueType="num">
                                      <p:cBhvr>
                                        <p:cTn id="8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93" dur="26">
                                          <p:stCondLst>
                                            <p:cond delay="650"/>
                                          </p:stCondLst>
                                        </p:cTn>
                                        <p:tgtEl>
                                          <p:spTgt spid="15"/>
                                        </p:tgtEl>
                                      </p:cBhvr>
                                      <p:to x="100000" y="60000"/>
                                    </p:animScale>
                                    <p:animScale>
                                      <p:cBhvr>
                                        <p:cTn id="94" dur="166" decel="50000">
                                          <p:stCondLst>
                                            <p:cond delay="676"/>
                                          </p:stCondLst>
                                        </p:cTn>
                                        <p:tgtEl>
                                          <p:spTgt spid="15"/>
                                        </p:tgtEl>
                                      </p:cBhvr>
                                      <p:to x="100000" y="100000"/>
                                    </p:animScale>
                                    <p:animScale>
                                      <p:cBhvr>
                                        <p:cTn id="95" dur="26">
                                          <p:stCondLst>
                                            <p:cond delay="1312"/>
                                          </p:stCondLst>
                                        </p:cTn>
                                        <p:tgtEl>
                                          <p:spTgt spid="15"/>
                                        </p:tgtEl>
                                      </p:cBhvr>
                                      <p:to x="100000" y="80000"/>
                                    </p:animScale>
                                    <p:animScale>
                                      <p:cBhvr>
                                        <p:cTn id="96" dur="166" decel="50000">
                                          <p:stCondLst>
                                            <p:cond delay="1338"/>
                                          </p:stCondLst>
                                        </p:cTn>
                                        <p:tgtEl>
                                          <p:spTgt spid="15"/>
                                        </p:tgtEl>
                                      </p:cBhvr>
                                      <p:to x="100000" y="100000"/>
                                    </p:animScale>
                                    <p:animScale>
                                      <p:cBhvr>
                                        <p:cTn id="97" dur="26">
                                          <p:stCondLst>
                                            <p:cond delay="1642"/>
                                          </p:stCondLst>
                                        </p:cTn>
                                        <p:tgtEl>
                                          <p:spTgt spid="15"/>
                                        </p:tgtEl>
                                      </p:cBhvr>
                                      <p:to x="100000" y="90000"/>
                                    </p:animScale>
                                    <p:animScale>
                                      <p:cBhvr>
                                        <p:cTn id="98" dur="166" decel="50000">
                                          <p:stCondLst>
                                            <p:cond delay="1668"/>
                                          </p:stCondLst>
                                        </p:cTn>
                                        <p:tgtEl>
                                          <p:spTgt spid="15"/>
                                        </p:tgtEl>
                                      </p:cBhvr>
                                      <p:to x="100000" y="100000"/>
                                    </p:animScale>
                                    <p:animScale>
                                      <p:cBhvr>
                                        <p:cTn id="99" dur="26">
                                          <p:stCondLst>
                                            <p:cond delay="1808"/>
                                          </p:stCondLst>
                                        </p:cTn>
                                        <p:tgtEl>
                                          <p:spTgt spid="15"/>
                                        </p:tgtEl>
                                      </p:cBhvr>
                                      <p:to x="100000" y="95000"/>
                                    </p:animScale>
                                    <p:animScale>
                                      <p:cBhvr>
                                        <p:cTn id="100" dur="166" decel="50000">
                                          <p:stCondLst>
                                            <p:cond delay="1834"/>
                                          </p:stCondLst>
                                        </p:cTn>
                                        <p:tgtEl>
                                          <p:spTgt spid="15"/>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Effect transition="in" filter="wipe(down)">
                                      <p:cBhvr>
                                        <p:cTn id="105" dur="580">
                                          <p:stCondLst>
                                            <p:cond delay="0"/>
                                          </p:stCondLst>
                                        </p:cTn>
                                        <p:tgtEl>
                                          <p:spTgt spid="18"/>
                                        </p:tgtEl>
                                      </p:cBhvr>
                                    </p:animEffect>
                                    <p:anim calcmode="lin" valueType="num">
                                      <p:cBhvr>
                                        <p:cTn id="10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1" dur="26">
                                          <p:stCondLst>
                                            <p:cond delay="650"/>
                                          </p:stCondLst>
                                        </p:cTn>
                                        <p:tgtEl>
                                          <p:spTgt spid="18"/>
                                        </p:tgtEl>
                                      </p:cBhvr>
                                      <p:to x="100000" y="60000"/>
                                    </p:animScale>
                                    <p:animScale>
                                      <p:cBhvr>
                                        <p:cTn id="112" dur="166" decel="50000">
                                          <p:stCondLst>
                                            <p:cond delay="676"/>
                                          </p:stCondLst>
                                        </p:cTn>
                                        <p:tgtEl>
                                          <p:spTgt spid="18"/>
                                        </p:tgtEl>
                                      </p:cBhvr>
                                      <p:to x="100000" y="100000"/>
                                    </p:animScale>
                                    <p:animScale>
                                      <p:cBhvr>
                                        <p:cTn id="113" dur="26">
                                          <p:stCondLst>
                                            <p:cond delay="1312"/>
                                          </p:stCondLst>
                                        </p:cTn>
                                        <p:tgtEl>
                                          <p:spTgt spid="18"/>
                                        </p:tgtEl>
                                      </p:cBhvr>
                                      <p:to x="100000" y="80000"/>
                                    </p:animScale>
                                    <p:animScale>
                                      <p:cBhvr>
                                        <p:cTn id="114" dur="166" decel="50000">
                                          <p:stCondLst>
                                            <p:cond delay="1338"/>
                                          </p:stCondLst>
                                        </p:cTn>
                                        <p:tgtEl>
                                          <p:spTgt spid="18"/>
                                        </p:tgtEl>
                                      </p:cBhvr>
                                      <p:to x="100000" y="100000"/>
                                    </p:animScale>
                                    <p:animScale>
                                      <p:cBhvr>
                                        <p:cTn id="115" dur="26">
                                          <p:stCondLst>
                                            <p:cond delay="1642"/>
                                          </p:stCondLst>
                                        </p:cTn>
                                        <p:tgtEl>
                                          <p:spTgt spid="18"/>
                                        </p:tgtEl>
                                      </p:cBhvr>
                                      <p:to x="100000" y="90000"/>
                                    </p:animScale>
                                    <p:animScale>
                                      <p:cBhvr>
                                        <p:cTn id="116" dur="166" decel="50000">
                                          <p:stCondLst>
                                            <p:cond delay="1668"/>
                                          </p:stCondLst>
                                        </p:cTn>
                                        <p:tgtEl>
                                          <p:spTgt spid="18"/>
                                        </p:tgtEl>
                                      </p:cBhvr>
                                      <p:to x="100000" y="100000"/>
                                    </p:animScale>
                                    <p:animScale>
                                      <p:cBhvr>
                                        <p:cTn id="117" dur="26">
                                          <p:stCondLst>
                                            <p:cond delay="1808"/>
                                          </p:stCondLst>
                                        </p:cTn>
                                        <p:tgtEl>
                                          <p:spTgt spid="18"/>
                                        </p:tgtEl>
                                      </p:cBhvr>
                                      <p:to x="100000" y="95000"/>
                                    </p:animScale>
                                    <p:animScale>
                                      <p:cBhvr>
                                        <p:cTn id="118" dur="166" decel="50000">
                                          <p:stCondLst>
                                            <p:cond delay="1834"/>
                                          </p:stCondLst>
                                        </p:cTn>
                                        <p:tgtEl>
                                          <p:spTgt spid="18"/>
                                        </p:tgtEl>
                                      </p:cBhvr>
                                      <p:to x="100000" y="100000"/>
                                    </p:animScale>
                                  </p:childTnLst>
                                </p:cTn>
                              </p:par>
                            </p:childTnLst>
                          </p:cTn>
                        </p:par>
                      </p:childTnLst>
                    </p:cTn>
                  </p:par>
                  <p:par>
                    <p:cTn id="119" fill="hold">
                      <p:stCondLst>
                        <p:cond delay="indefinite"/>
                      </p:stCondLst>
                      <p:childTnLst>
                        <p:par>
                          <p:cTn id="120" fill="hold">
                            <p:stCondLst>
                              <p:cond delay="0"/>
                            </p:stCondLst>
                            <p:childTnLst>
                              <p:par>
                                <p:cTn id="121" presetID="26" presetClass="entr" presetSubtype="0" fill="hold" grpId="0" nodeType="clickEffect">
                                  <p:stCondLst>
                                    <p:cond delay="0"/>
                                  </p:stCondLst>
                                  <p:childTnLst>
                                    <p:set>
                                      <p:cBhvr>
                                        <p:cTn id="122" dur="1" fill="hold">
                                          <p:stCondLst>
                                            <p:cond delay="0"/>
                                          </p:stCondLst>
                                        </p:cTn>
                                        <p:tgtEl>
                                          <p:spTgt spid="17"/>
                                        </p:tgtEl>
                                        <p:attrNameLst>
                                          <p:attrName>style.visibility</p:attrName>
                                        </p:attrNameLst>
                                      </p:cBhvr>
                                      <p:to>
                                        <p:strVal val="visible"/>
                                      </p:to>
                                    </p:set>
                                    <p:animEffect transition="in" filter="wipe(down)">
                                      <p:cBhvr>
                                        <p:cTn id="123" dur="580">
                                          <p:stCondLst>
                                            <p:cond delay="0"/>
                                          </p:stCondLst>
                                        </p:cTn>
                                        <p:tgtEl>
                                          <p:spTgt spid="17"/>
                                        </p:tgtEl>
                                      </p:cBhvr>
                                    </p:animEffect>
                                    <p:anim calcmode="lin" valueType="num">
                                      <p:cBhvr>
                                        <p:cTn id="1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29" dur="26">
                                          <p:stCondLst>
                                            <p:cond delay="650"/>
                                          </p:stCondLst>
                                        </p:cTn>
                                        <p:tgtEl>
                                          <p:spTgt spid="17"/>
                                        </p:tgtEl>
                                      </p:cBhvr>
                                      <p:to x="100000" y="60000"/>
                                    </p:animScale>
                                    <p:animScale>
                                      <p:cBhvr>
                                        <p:cTn id="130" dur="166" decel="50000">
                                          <p:stCondLst>
                                            <p:cond delay="676"/>
                                          </p:stCondLst>
                                        </p:cTn>
                                        <p:tgtEl>
                                          <p:spTgt spid="17"/>
                                        </p:tgtEl>
                                      </p:cBhvr>
                                      <p:to x="100000" y="100000"/>
                                    </p:animScale>
                                    <p:animScale>
                                      <p:cBhvr>
                                        <p:cTn id="131" dur="26">
                                          <p:stCondLst>
                                            <p:cond delay="1312"/>
                                          </p:stCondLst>
                                        </p:cTn>
                                        <p:tgtEl>
                                          <p:spTgt spid="17"/>
                                        </p:tgtEl>
                                      </p:cBhvr>
                                      <p:to x="100000" y="80000"/>
                                    </p:animScale>
                                    <p:animScale>
                                      <p:cBhvr>
                                        <p:cTn id="132" dur="166" decel="50000">
                                          <p:stCondLst>
                                            <p:cond delay="1338"/>
                                          </p:stCondLst>
                                        </p:cTn>
                                        <p:tgtEl>
                                          <p:spTgt spid="17"/>
                                        </p:tgtEl>
                                      </p:cBhvr>
                                      <p:to x="100000" y="100000"/>
                                    </p:animScale>
                                    <p:animScale>
                                      <p:cBhvr>
                                        <p:cTn id="133" dur="26">
                                          <p:stCondLst>
                                            <p:cond delay="1642"/>
                                          </p:stCondLst>
                                        </p:cTn>
                                        <p:tgtEl>
                                          <p:spTgt spid="17"/>
                                        </p:tgtEl>
                                      </p:cBhvr>
                                      <p:to x="100000" y="90000"/>
                                    </p:animScale>
                                    <p:animScale>
                                      <p:cBhvr>
                                        <p:cTn id="134" dur="166" decel="50000">
                                          <p:stCondLst>
                                            <p:cond delay="1668"/>
                                          </p:stCondLst>
                                        </p:cTn>
                                        <p:tgtEl>
                                          <p:spTgt spid="17"/>
                                        </p:tgtEl>
                                      </p:cBhvr>
                                      <p:to x="100000" y="100000"/>
                                    </p:animScale>
                                    <p:animScale>
                                      <p:cBhvr>
                                        <p:cTn id="135" dur="26">
                                          <p:stCondLst>
                                            <p:cond delay="1808"/>
                                          </p:stCondLst>
                                        </p:cTn>
                                        <p:tgtEl>
                                          <p:spTgt spid="17"/>
                                        </p:tgtEl>
                                      </p:cBhvr>
                                      <p:to x="100000" y="95000"/>
                                    </p:animScale>
                                    <p:animScale>
                                      <p:cBhvr>
                                        <p:cTn id="136"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1098033" y="684053"/>
            <a:ext cx="6583064" cy="2155953"/>
          </a:xfrm>
          <a:custGeom>
            <a:avLst/>
            <a:gdLst/>
            <a:ahLst/>
            <a:cxnLst/>
            <a:rect l="l" t="t" r="r" b="b"/>
            <a:pathLst>
              <a:path w="6583064" h="2155953">
                <a:moveTo>
                  <a:pt x="0" y="0"/>
                </a:moveTo>
                <a:lnTo>
                  <a:pt x="6583064" y="0"/>
                </a:lnTo>
                <a:lnTo>
                  <a:pt x="6583064" y="2155953"/>
                </a:lnTo>
                <a:lnTo>
                  <a:pt x="0" y="215595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4" name="Group 4"/>
          <p:cNvGrpSpPr/>
          <p:nvPr/>
        </p:nvGrpSpPr>
        <p:grpSpPr>
          <a:xfrm>
            <a:off x="1098033" y="3113799"/>
            <a:ext cx="15361167" cy="5161158"/>
            <a:chOff x="0" y="0"/>
            <a:chExt cx="3057503" cy="931297"/>
          </a:xfrm>
        </p:grpSpPr>
        <p:sp>
          <p:nvSpPr>
            <p:cNvPr id="5" name="Freeform 5"/>
            <p:cNvSpPr/>
            <p:nvPr/>
          </p:nvSpPr>
          <p:spPr>
            <a:xfrm>
              <a:off x="0" y="0"/>
              <a:ext cx="3057503" cy="931297"/>
            </a:xfrm>
            <a:custGeom>
              <a:avLst/>
              <a:gdLst/>
              <a:ahLst/>
              <a:cxnLst/>
              <a:rect l="l" t="t" r="r" b="b"/>
              <a:pathLst>
                <a:path w="3057503" h="931297">
                  <a:moveTo>
                    <a:pt x="34011" y="0"/>
                  </a:moveTo>
                  <a:lnTo>
                    <a:pt x="3023492" y="0"/>
                  </a:lnTo>
                  <a:cubicBezTo>
                    <a:pt x="3032512" y="0"/>
                    <a:pt x="3041163" y="3583"/>
                    <a:pt x="3047542" y="9962"/>
                  </a:cubicBezTo>
                  <a:cubicBezTo>
                    <a:pt x="3053920" y="16340"/>
                    <a:pt x="3057503" y="24991"/>
                    <a:pt x="3057503" y="34011"/>
                  </a:cubicBezTo>
                  <a:lnTo>
                    <a:pt x="3057503" y="897285"/>
                  </a:lnTo>
                  <a:cubicBezTo>
                    <a:pt x="3057503" y="906305"/>
                    <a:pt x="3053920" y="914956"/>
                    <a:pt x="3047542" y="921335"/>
                  </a:cubicBezTo>
                  <a:cubicBezTo>
                    <a:pt x="3041163" y="927713"/>
                    <a:pt x="3032512" y="931297"/>
                    <a:pt x="3023492" y="931297"/>
                  </a:cubicBezTo>
                  <a:lnTo>
                    <a:pt x="34011" y="931297"/>
                  </a:lnTo>
                  <a:cubicBezTo>
                    <a:pt x="15227" y="931297"/>
                    <a:pt x="0" y="916069"/>
                    <a:pt x="0" y="897285"/>
                  </a:cubicBezTo>
                  <a:lnTo>
                    <a:pt x="0" y="34011"/>
                  </a:lnTo>
                  <a:cubicBezTo>
                    <a:pt x="0" y="24991"/>
                    <a:pt x="3583" y="16340"/>
                    <a:pt x="9962" y="9962"/>
                  </a:cubicBezTo>
                  <a:cubicBezTo>
                    <a:pt x="16340" y="3583"/>
                    <a:pt x="24991" y="0"/>
                    <a:pt x="34011" y="0"/>
                  </a:cubicBezTo>
                  <a:close/>
                </a:path>
              </a:pathLst>
            </a:custGeom>
            <a:solidFill>
              <a:srgbClr val="DCDBE2"/>
            </a:solidFill>
          </p:spPr>
        </p:sp>
        <p:sp>
          <p:nvSpPr>
            <p:cNvPr id="6" name="TextBox 6"/>
            <p:cNvSpPr txBox="1"/>
            <p:nvPr/>
          </p:nvSpPr>
          <p:spPr>
            <a:xfrm>
              <a:off x="0" y="-38100"/>
              <a:ext cx="3057503" cy="969397"/>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rot="5735027" flipH="1">
            <a:off x="15103605" y="6983895"/>
            <a:ext cx="4311389" cy="4311389"/>
          </a:xfrm>
          <a:custGeom>
            <a:avLst/>
            <a:gdLst/>
            <a:ahLst/>
            <a:cxnLst/>
            <a:rect l="l" t="t" r="r" b="b"/>
            <a:pathLst>
              <a:path w="4311389" h="4311389">
                <a:moveTo>
                  <a:pt x="4311390" y="0"/>
                </a:moveTo>
                <a:lnTo>
                  <a:pt x="0" y="0"/>
                </a:lnTo>
                <a:lnTo>
                  <a:pt x="0" y="4311389"/>
                </a:lnTo>
                <a:lnTo>
                  <a:pt x="4311390" y="4311389"/>
                </a:lnTo>
                <a:lnTo>
                  <a:pt x="431139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14" name="Freeform 14"/>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asvg="http://schemas.microsoft.com/office/drawing/2016/SVG/main" xmlns="" r:embed="rId12"/>
                </a:ext>
              </a:extLst>
            </a:blip>
            <a:stretch>
              <a:fillRect/>
            </a:stretch>
          </a:blipFill>
        </p:spPr>
      </p:sp>
      <p:sp>
        <p:nvSpPr>
          <p:cNvPr id="15" name="Freeform 15"/>
          <p:cNvSpPr/>
          <p:nvPr/>
        </p:nvSpPr>
        <p:spPr>
          <a:xfrm rot="997488">
            <a:off x="15125292" y="1181854"/>
            <a:ext cx="2224687" cy="2018904"/>
          </a:xfrm>
          <a:custGeom>
            <a:avLst/>
            <a:gdLst/>
            <a:ahLst/>
            <a:cxnLst/>
            <a:rect l="l" t="t" r="r" b="b"/>
            <a:pathLst>
              <a:path w="2224687" h="2018904">
                <a:moveTo>
                  <a:pt x="0" y="0"/>
                </a:moveTo>
                <a:lnTo>
                  <a:pt x="2224688" y="0"/>
                </a:lnTo>
                <a:lnTo>
                  <a:pt x="2224688" y="2018903"/>
                </a:lnTo>
                <a:lnTo>
                  <a:pt x="0" y="2018903"/>
                </a:lnTo>
                <a:lnTo>
                  <a:pt x="0" y="0"/>
                </a:lnTo>
                <a:close/>
              </a:path>
            </a:pathLst>
          </a:custGeom>
          <a:blipFill>
            <a:blip r:embed="rId13"/>
            <a:stretch>
              <a:fillRect/>
            </a:stretch>
          </a:blipFill>
        </p:spPr>
      </p:sp>
      <p:sp>
        <p:nvSpPr>
          <p:cNvPr id="16" name="Freeform 16"/>
          <p:cNvSpPr/>
          <p:nvPr/>
        </p:nvSpPr>
        <p:spPr>
          <a:xfrm>
            <a:off x="14480539" y="6805769"/>
            <a:ext cx="2452617" cy="2345315"/>
          </a:xfrm>
          <a:custGeom>
            <a:avLst/>
            <a:gdLst/>
            <a:ahLst/>
            <a:cxnLst/>
            <a:rect l="l" t="t" r="r" b="b"/>
            <a:pathLst>
              <a:path w="2452617" h="2345315">
                <a:moveTo>
                  <a:pt x="0" y="0"/>
                </a:moveTo>
                <a:lnTo>
                  <a:pt x="2452617" y="0"/>
                </a:lnTo>
                <a:lnTo>
                  <a:pt x="2452617" y="2345315"/>
                </a:lnTo>
                <a:lnTo>
                  <a:pt x="0" y="2345315"/>
                </a:lnTo>
                <a:lnTo>
                  <a:pt x="0" y="0"/>
                </a:lnTo>
                <a:close/>
              </a:path>
            </a:pathLst>
          </a:custGeom>
          <a:blipFill>
            <a:blip r:embed="rId14"/>
            <a:stretch>
              <a:fillRect/>
            </a:stretch>
          </a:blipFill>
        </p:spPr>
      </p:sp>
      <p:sp>
        <p:nvSpPr>
          <p:cNvPr id="17" name="TextBox 17"/>
          <p:cNvSpPr txBox="1"/>
          <p:nvPr/>
        </p:nvSpPr>
        <p:spPr>
          <a:xfrm>
            <a:off x="531490" y="1213559"/>
            <a:ext cx="7149607" cy="954405"/>
          </a:xfrm>
          <a:prstGeom prst="rect">
            <a:avLst/>
          </a:prstGeom>
        </p:spPr>
        <p:txBody>
          <a:bodyPr lIns="0" tIns="0" rIns="0" bIns="0" rtlCol="0" anchor="t">
            <a:spAutoFit/>
          </a:bodyPr>
          <a:lstStyle/>
          <a:p>
            <a:pPr algn="ctr">
              <a:lnSpc>
                <a:spcPts val="7199"/>
              </a:lnSpc>
            </a:pPr>
            <a:r>
              <a:rPr lang="vi-VN" sz="7199" dirty="0" smtClean="0">
                <a:solidFill>
                  <a:srgbClr val="6A7E78"/>
                </a:solidFill>
                <a:latin typeface="Lazydog Bold"/>
              </a:rPr>
              <a:t>Ghi nhớ</a:t>
            </a:r>
            <a:endParaRPr lang="en-US" sz="7199" dirty="0">
              <a:solidFill>
                <a:srgbClr val="6A7E78"/>
              </a:solidFill>
              <a:latin typeface="Lazydog Bold"/>
            </a:endParaRPr>
          </a:p>
        </p:txBody>
      </p:sp>
      <p:sp>
        <p:nvSpPr>
          <p:cNvPr id="19" name="TextBox 19"/>
          <p:cNvSpPr txBox="1"/>
          <p:nvPr/>
        </p:nvSpPr>
        <p:spPr>
          <a:xfrm>
            <a:off x="1385928" y="3169309"/>
            <a:ext cx="12969137" cy="5052537"/>
          </a:xfrm>
          <a:prstGeom prst="rect">
            <a:avLst/>
          </a:prstGeom>
        </p:spPr>
        <p:txBody>
          <a:bodyPr wrap="square" lIns="0" tIns="0" rIns="0" bIns="0" rtlCol="0" anchor="t">
            <a:spAutoFit/>
          </a:bodyPr>
          <a:lstStyle/>
          <a:p>
            <a:pPr marL="342900" indent="-342900" algn="just">
              <a:lnSpc>
                <a:spcPct val="114000"/>
              </a:lnSpc>
              <a:buFontTx/>
              <a:buChar char="-"/>
            </a:pPr>
            <a:r>
              <a:rPr lang="vi-VN" sz="4800" dirty="0" smtClean="0">
                <a:latin typeface="Cambria" panose="02040503050406030204" pitchFamily="18" charset="0"/>
                <a:ea typeface="Cambria" panose="02040503050406030204" pitchFamily="18" charset="0"/>
              </a:rPr>
              <a:t>Trạng ngữ chỉ thời gian bổ sung thông tin về thời gian diễn ra sự việc nêu trong câu; trả lời cho câu hỏi có từ ngữ để hỏi: khi nào, bao giờ,....</a:t>
            </a:r>
          </a:p>
          <a:p>
            <a:pPr marL="342900" indent="-342900" algn="just">
              <a:lnSpc>
                <a:spcPct val="114000"/>
              </a:lnSpc>
              <a:buFontTx/>
              <a:buChar char="-"/>
            </a:pPr>
            <a:r>
              <a:rPr lang="vi-VN" sz="4800" dirty="0" smtClean="0">
                <a:latin typeface="Cambria" panose="02040503050406030204" pitchFamily="18" charset="0"/>
                <a:ea typeface="Cambria" panose="02040503050406030204" pitchFamily="18" charset="0"/>
              </a:rPr>
              <a:t>Trạng ngữ chỉ nơi chốn bổ sung thông tin về địa điểm diễn ra sự việc nêu trong câu; trả lời cho câu hỏi có từ ngữ để hỏi: ở đâu, chỗ nào,...</a:t>
            </a:r>
            <a:endParaRPr lang="en-US" sz="4800" dirty="0">
              <a:latin typeface="Cambria" panose="02040503050406030204" pitchFamily="18" charset="0"/>
              <a:ea typeface="Cambria" panose="02040503050406030204" pitchFamily="18" charset="0"/>
            </a:endParaRPr>
          </a:p>
        </p:txBody>
      </p:sp>
      <p:sp>
        <p:nvSpPr>
          <p:cNvPr id="20" name="Freeform 2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1" name="Freeform 2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par>
                                <p:cTn id="32" presetID="6" presetClass="entr" presetSubtype="16"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circle(in)">
                                      <p:cBhvr>
                                        <p:cTn id="34" dur="2000"/>
                                        <p:tgtEl>
                                          <p:spTgt spid="20"/>
                                        </p:tgtEl>
                                      </p:cBhvr>
                                    </p:animEffect>
                                  </p:childTnLst>
                                </p:cTn>
                              </p:par>
                              <p:par>
                                <p:cTn id="35" presetID="6"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dirty="0">
                <a:solidFill>
                  <a:srgbClr val="6A7E78"/>
                </a:solidFill>
                <a:latin typeface="UTM American Sans"/>
              </a:rPr>
              <a:t>LUYỆN TẬP</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570896"/>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4480265" y="26561"/>
            <a:ext cx="8905238" cy="2916465"/>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611669" y="3238499"/>
            <a:ext cx="15670802" cy="6888739"/>
          </a:xfrm>
          <a:custGeom>
            <a:avLst/>
            <a:gdLst/>
            <a:ahLst/>
            <a:cxnLst/>
            <a:rect l="l" t="t" r="r" b="b"/>
            <a:pathLst>
              <a:path w="5054549" h="4330064">
                <a:moveTo>
                  <a:pt x="0" y="0"/>
                </a:moveTo>
                <a:lnTo>
                  <a:pt x="5054549" y="0"/>
                </a:lnTo>
                <a:lnTo>
                  <a:pt x="5054549" y="4330064"/>
                </a:lnTo>
                <a:lnTo>
                  <a:pt x="0" y="43300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8"/>
            <a:stretch>
              <a:fillRect/>
            </a:stretch>
          </a:blipFill>
        </p:spPr>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9"/>
            <a:stretch>
              <a:fillRect/>
            </a:stretch>
          </a:blipFill>
        </p:spPr>
      </p:sp>
      <p:sp>
        <p:nvSpPr>
          <p:cNvPr id="12" name="Freeform 12"/>
          <p:cNvSpPr/>
          <p:nvPr/>
        </p:nvSpPr>
        <p:spPr>
          <a:xfrm rot="-789047">
            <a:off x="1773338" y="1516364"/>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10"/>
            <a:stretch>
              <a:fillRect/>
            </a:stretch>
          </a:blipFill>
        </p:spPr>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11"/>
            <a:stretch>
              <a:fillRect/>
            </a:stretch>
          </a:blipFill>
        </p:spPr>
      </p:sp>
      <p:sp>
        <p:nvSpPr>
          <p:cNvPr id="14" name="TextBox 14"/>
          <p:cNvSpPr txBox="1"/>
          <p:nvPr/>
        </p:nvSpPr>
        <p:spPr>
          <a:xfrm>
            <a:off x="4529265" y="559037"/>
            <a:ext cx="8718926" cy="1720856"/>
          </a:xfrm>
          <a:prstGeom prst="rect">
            <a:avLst/>
          </a:prstGeom>
        </p:spPr>
        <p:txBody>
          <a:bodyPr lIns="0" tIns="0" rIns="0" bIns="0" rtlCol="0" anchor="t">
            <a:spAutoFit/>
          </a:bodyPr>
          <a:lstStyle/>
          <a:p>
            <a:pPr algn="ctr">
              <a:lnSpc>
                <a:spcPts val="7199"/>
              </a:lnSpc>
            </a:pPr>
            <a:r>
              <a:rPr lang="vi-VN" sz="3600" dirty="0" smtClean="0">
                <a:latin typeface="Cambria" panose="02040503050406030204" pitchFamily="18" charset="0"/>
                <a:ea typeface="Cambria" panose="02040503050406030204" pitchFamily="18" charset="0"/>
              </a:rPr>
              <a:t>Bài 3: Tìm trạng ngữ của mỗi câu trong đoạn văn dưới đây và xếp vào nhóm thích hợp:</a:t>
            </a:r>
            <a:endParaRPr lang="en-US" sz="3600" dirty="0">
              <a:latin typeface="Cambria" panose="02040503050406030204" pitchFamily="18" charset="0"/>
              <a:ea typeface="Cambria" panose="02040503050406030204" pitchFamily="18" charset="0"/>
            </a:endParaRPr>
          </a:p>
        </p:txBody>
      </p:sp>
      <p:sp>
        <p:nvSpPr>
          <p:cNvPr id="21" name="Rectangle 20"/>
          <p:cNvSpPr/>
          <p:nvPr/>
        </p:nvSpPr>
        <p:spPr>
          <a:xfrm>
            <a:off x="2777346" y="4840226"/>
            <a:ext cx="3775853" cy="724069"/>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790317" y="5663873"/>
            <a:ext cx="3610484" cy="74886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3553635" y="6320833"/>
            <a:ext cx="1305365" cy="801158"/>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935516" y="7132153"/>
            <a:ext cx="2465242" cy="676550"/>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529265" y="7870820"/>
            <a:ext cx="4861531" cy="798335"/>
          </a:xfrm>
          <a:prstGeom prst="rect">
            <a:avLst/>
          </a:prstGeom>
          <a:solidFill>
            <a:srgbClr val="FFFF00">
              <a:alpha val="3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3131625" y="4806357"/>
            <a:ext cx="11514206" cy="4631268"/>
          </a:xfrm>
          <a:prstGeom prst="rect">
            <a:avLst/>
          </a:prstGeom>
        </p:spPr>
        <p:txBody>
          <a:bodyPr wrap="square" lIns="0" tIns="0" rIns="0" bIns="0" rtlCol="0" anchor="t">
            <a:spAutoFit/>
          </a:bodyPr>
          <a:lstStyle/>
          <a:p>
            <a:pPr algn="just">
              <a:lnSpc>
                <a:spcPct val="114000"/>
              </a:lnSpc>
            </a:pPr>
            <a:r>
              <a:rPr lang="vi-VN" sz="4400" dirty="0" smtClean="0">
                <a:latin typeface="Cambria" panose="02040503050406030204" pitchFamily="18" charset="0"/>
                <a:ea typeface="Cambria" panose="02040503050406030204" pitchFamily="18" charset="0"/>
              </a:rPr>
              <a:t>Ở góc vườn, bà tôi mới trồng một cây cam. Tháng Chạp, cam chín vàng tươi. Những quả cam tròn, mọng nước, trông thật đẹp mắt. Vào ngày Tết, bà thường cắt cam bày lên bàn thờ tổ tiên. Khắp gian phòng, hương cam thoang thoảng nhẹ bay.</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1000"/>
                                        <p:tgtEl>
                                          <p:spTgt spid="24"/>
                                        </p:tgtEl>
                                      </p:cBhvr>
                                    </p:animEffect>
                                    <p:anim calcmode="lin" valueType="num">
                                      <p:cBhvr>
                                        <p:cTn id="76" dur="1000" fill="hold"/>
                                        <p:tgtEl>
                                          <p:spTgt spid="24"/>
                                        </p:tgtEl>
                                        <p:attrNameLst>
                                          <p:attrName>ppt_x</p:attrName>
                                        </p:attrNameLst>
                                      </p:cBhvr>
                                      <p:tavLst>
                                        <p:tav tm="0">
                                          <p:val>
                                            <p:strVal val="#ppt_x"/>
                                          </p:val>
                                        </p:tav>
                                        <p:tav tm="100000">
                                          <p:val>
                                            <p:strVal val="#ppt_x"/>
                                          </p:val>
                                        </p:tav>
                                      </p:tavLst>
                                    </p:anim>
                                    <p:anim calcmode="lin" valueType="num">
                                      <p:cBhvr>
                                        <p:cTn id="7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2" grpId="0" animBg="1"/>
      <p:bldP spid="23" grpId="0" animBg="1"/>
      <p:bldP spid="24" grpId="0" animBg="1"/>
      <p:bldP spid="25"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1211874"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9221043" y="1650652"/>
            <a:ext cx="7855084" cy="7246315"/>
          </a:xfrm>
          <a:custGeom>
            <a:avLst/>
            <a:gdLst/>
            <a:ahLst/>
            <a:cxnLst/>
            <a:rect l="l" t="t" r="r" b="b"/>
            <a:pathLst>
              <a:path w="7855084" h="7246315">
                <a:moveTo>
                  <a:pt x="0" y="0"/>
                </a:moveTo>
                <a:lnTo>
                  <a:pt x="7855083" y="0"/>
                </a:lnTo>
                <a:lnTo>
                  <a:pt x="7855083" y="7246315"/>
                </a:lnTo>
                <a:lnTo>
                  <a:pt x="0" y="724631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5" name="Group 5"/>
          <p:cNvGrpSpPr/>
          <p:nvPr/>
        </p:nvGrpSpPr>
        <p:grpSpPr>
          <a:xfrm>
            <a:off x="1999416" y="1181100"/>
            <a:ext cx="6244935" cy="1606583"/>
            <a:chOff x="0" y="0"/>
            <a:chExt cx="1644757" cy="368105"/>
          </a:xfrm>
        </p:grpSpPr>
        <p:sp>
          <p:nvSpPr>
            <p:cNvPr id="6" name="Freeform 6"/>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A7AF84"/>
            </a:solidFill>
          </p:spPr>
        </p:sp>
        <p:sp>
          <p:nvSpPr>
            <p:cNvPr id="7" name="TextBox 7"/>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p:nvPr/>
        </p:nvGrpSpPr>
        <p:grpSpPr>
          <a:xfrm>
            <a:off x="10026117" y="1279553"/>
            <a:ext cx="6244935" cy="1508130"/>
            <a:chOff x="0" y="0"/>
            <a:chExt cx="1644757" cy="368105"/>
          </a:xfrm>
        </p:grpSpPr>
        <p:sp>
          <p:nvSpPr>
            <p:cNvPr id="9" name="Freeform 9"/>
            <p:cNvSpPr/>
            <p:nvPr/>
          </p:nvSpPr>
          <p:spPr>
            <a:xfrm>
              <a:off x="0" y="0"/>
              <a:ext cx="1644757" cy="368105"/>
            </a:xfrm>
            <a:custGeom>
              <a:avLst/>
              <a:gdLst/>
              <a:ahLst/>
              <a:cxnLst/>
              <a:rect l="l" t="t" r="r" b="b"/>
              <a:pathLst>
                <a:path w="1644757" h="368105">
                  <a:moveTo>
                    <a:pt x="63225" y="0"/>
                  </a:moveTo>
                  <a:lnTo>
                    <a:pt x="1581531" y="0"/>
                  </a:lnTo>
                  <a:cubicBezTo>
                    <a:pt x="1616450" y="0"/>
                    <a:pt x="1644757" y="28307"/>
                    <a:pt x="1644757" y="63225"/>
                  </a:cubicBezTo>
                  <a:lnTo>
                    <a:pt x="1644757" y="304880"/>
                  </a:lnTo>
                  <a:cubicBezTo>
                    <a:pt x="1644757" y="339798"/>
                    <a:pt x="1616450" y="368105"/>
                    <a:pt x="1581531" y="368105"/>
                  </a:cubicBezTo>
                  <a:lnTo>
                    <a:pt x="63225" y="368105"/>
                  </a:lnTo>
                  <a:cubicBezTo>
                    <a:pt x="28307" y="368105"/>
                    <a:pt x="0" y="339798"/>
                    <a:pt x="0" y="304880"/>
                  </a:cubicBezTo>
                  <a:lnTo>
                    <a:pt x="0" y="63225"/>
                  </a:lnTo>
                  <a:cubicBezTo>
                    <a:pt x="0" y="28307"/>
                    <a:pt x="28307" y="0"/>
                    <a:pt x="63225" y="0"/>
                  </a:cubicBezTo>
                  <a:close/>
                </a:path>
              </a:pathLst>
            </a:custGeom>
            <a:solidFill>
              <a:srgbClr val="EAC48E"/>
            </a:solidFill>
          </p:spPr>
        </p:sp>
        <p:sp>
          <p:nvSpPr>
            <p:cNvPr id="10" name="TextBox 10"/>
            <p:cNvSpPr txBox="1"/>
            <p:nvPr/>
          </p:nvSpPr>
          <p:spPr>
            <a:xfrm>
              <a:off x="0" y="-38100"/>
              <a:ext cx="1644757" cy="406205"/>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860632" y="7703199"/>
            <a:ext cx="4746076" cy="4582121"/>
          </a:xfrm>
          <a:custGeom>
            <a:avLst/>
            <a:gdLst/>
            <a:ahLst/>
            <a:cxnLst/>
            <a:rect l="l" t="t" r="r" b="b"/>
            <a:pathLst>
              <a:path w="4746076" h="4582121">
                <a:moveTo>
                  <a:pt x="0" y="0"/>
                </a:moveTo>
                <a:lnTo>
                  <a:pt x="4746076" y="0"/>
                </a:lnTo>
                <a:lnTo>
                  <a:pt x="4746076" y="4582121"/>
                </a:lnTo>
                <a:lnTo>
                  <a:pt x="0" y="458212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771700" y="6488427"/>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0"/>
            <a:stretch>
              <a:fillRect/>
            </a:stretch>
          </a:blipFill>
        </p:spPr>
      </p:sp>
      <p:sp>
        <p:nvSpPr>
          <p:cNvPr id="13" name="Freeform 13"/>
          <p:cNvSpPr/>
          <p:nvPr/>
        </p:nvSpPr>
        <p:spPr>
          <a:xfrm rot="705189">
            <a:off x="15592976" y="984222"/>
            <a:ext cx="2400670" cy="2385666"/>
          </a:xfrm>
          <a:custGeom>
            <a:avLst/>
            <a:gdLst/>
            <a:ahLst/>
            <a:cxnLst/>
            <a:rect l="l" t="t" r="r" b="b"/>
            <a:pathLst>
              <a:path w="2400670" h="2385666">
                <a:moveTo>
                  <a:pt x="0" y="0"/>
                </a:moveTo>
                <a:lnTo>
                  <a:pt x="2400670" y="0"/>
                </a:lnTo>
                <a:lnTo>
                  <a:pt x="2400670" y="2385666"/>
                </a:lnTo>
                <a:lnTo>
                  <a:pt x="0" y="2385666"/>
                </a:lnTo>
                <a:lnTo>
                  <a:pt x="0" y="0"/>
                </a:lnTo>
                <a:close/>
              </a:path>
            </a:pathLst>
          </a:custGeom>
          <a:blipFill>
            <a:blip r:embed="rId11"/>
            <a:stretch>
              <a:fillRect/>
            </a:stretch>
          </a:blipFill>
        </p:spPr>
      </p:sp>
      <p:sp>
        <p:nvSpPr>
          <p:cNvPr id="14" name="Freeform 14"/>
          <p:cNvSpPr/>
          <p:nvPr/>
        </p:nvSpPr>
        <p:spPr>
          <a:xfrm rot="-1367339">
            <a:off x="-932723" y="60577"/>
            <a:ext cx="3922847" cy="1825907"/>
          </a:xfrm>
          <a:custGeom>
            <a:avLst/>
            <a:gdLst/>
            <a:ahLst/>
            <a:cxnLst/>
            <a:rect l="l" t="t" r="r" b="b"/>
            <a:pathLst>
              <a:path w="3922847" h="1825907">
                <a:moveTo>
                  <a:pt x="0" y="0"/>
                </a:moveTo>
                <a:lnTo>
                  <a:pt x="3922846" y="0"/>
                </a:lnTo>
                <a:lnTo>
                  <a:pt x="3922846" y="1825907"/>
                </a:lnTo>
                <a:lnTo>
                  <a:pt x="0" y="18259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flipH="1">
            <a:off x="14664276" y="7149939"/>
            <a:ext cx="4411579" cy="4114800"/>
          </a:xfrm>
          <a:custGeom>
            <a:avLst/>
            <a:gdLst/>
            <a:ahLst/>
            <a:cxnLst/>
            <a:rect l="l" t="t" r="r" b="b"/>
            <a:pathLst>
              <a:path w="4411579" h="4114800">
                <a:moveTo>
                  <a:pt x="4411579" y="0"/>
                </a:moveTo>
                <a:lnTo>
                  <a:pt x="0" y="0"/>
                </a:lnTo>
                <a:lnTo>
                  <a:pt x="0" y="4114800"/>
                </a:lnTo>
                <a:lnTo>
                  <a:pt x="4411579" y="4114800"/>
                </a:lnTo>
                <a:lnTo>
                  <a:pt x="4411579"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flipH="1">
            <a:off x="15581410" y="-1934989"/>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TextBox 17"/>
          <p:cNvSpPr txBox="1"/>
          <p:nvPr/>
        </p:nvSpPr>
        <p:spPr>
          <a:xfrm>
            <a:off x="2693559" y="1104900"/>
            <a:ext cx="4761424" cy="1641475"/>
          </a:xfrm>
          <a:prstGeom prst="rect">
            <a:avLst/>
          </a:prstGeom>
        </p:spPr>
        <p:txBody>
          <a:bodyPr wrap="square" lIns="0" tIns="0" rIns="0" bIns="0" rtlCol="0" anchor="t">
            <a:spAutoFit/>
          </a:bodyPr>
          <a:lstStyle/>
          <a:p>
            <a:pPr algn="ctr">
              <a:lnSpc>
                <a:spcPts val="6399"/>
              </a:lnSpc>
            </a:pPr>
            <a:r>
              <a:rPr lang="vi-VN" sz="5400" dirty="0" smtClean="0">
                <a:solidFill>
                  <a:srgbClr val="FFFBF4"/>
                </a:solidFill>
                <a:latin typeface="Lazydog Bold"/>
              </a:rPr>
              <a:t>Trạng ngữ chỉ thời gian</a:t>
            </a:r>
            <a:endParaRPr lang="en-US" sz="5400" dirty="0">
              <a:solidFill>
                <a:srgbClr val="FFFBF4"/>
              </a:solidFill>
              <a:latin typeface="Lazydog Bold"/>
            </a:endParaRPr>
          </a:p>
        </p:txBody>
      </p:sp>
      <p:sp>
        <p:nvSpPr>
          <p:cNvPr id="18" name="TextBox 18"/>
          <p:cNvSpPr txBox="1"/>
          <p:nvPr/>
        </p:nvSpPr>
        <p:spPr>
          <a:xfrm>
            <a:off x="10772880" y="1181100"/>
            <a:ext cx="4848120" cy="1641475"/>
          </a:xfrm>
          <a:prstGeom prst="rect">
            <a:avLst/>
          </a:prstGeom>
        </p:spPr>
        <p:txBody>
          <a:bodyPr lIns="0" tIns="0" rIns="0" bIns="0" rtlCol="0" anchor="t">
            <a:spAutoFit/>
          </a:bodyPr>
          <a:lstStyle/>
          <a:p>
            <a:pPr algn="ctr">
              <a:lnSpc>
                <a:spcPts val="6399"/>
              </a:lnSpc>
            </a:pPr>
            <a:r>
              <a:rPr lang="vi-VN" sz="5400" dirty="0" smtClean="0">
                <a:solidFill>
                  <a:srgbClr val="FFFBF4"/>
                </a:solidFill>
                <a:latin typeface="Lazydog Bold"/>
              </a:rPr>
              <a:t>Trạng ngữ chỉ nơi chốn</a:t>
            </a:r>
            <a:endParaRPr lang="en-US" sz="5400" dirty="0">
              <a:solidFill>
                <a:srgbClr val="FFFBF4"/>
              </a:solidFill>
              <a:latin typeface="Lazydog Bold"/>
            </a:endParaRPr>
          </a:p>
        </p:txBody>
      </p:sp>
      <p:sp>
        <p:nvSpPr>
          <p:cNvPr id="21" name="TextBox 20"/>
          <p:cNvSpPr txBox="1"/>
          <p:nvPr/>
        </p:nvSpPr>
        <p:spPr>
          <a:xfrm>
            <a:off x="2446570" y="3188653"/>
            <a:ext cx="5562600" cy="1200329"/>
          </a:xfrm>
          <a:prstGeom prst="rect">
            <a:avLst/>
          </a:prstGeom>
          <a:noFill/>
        </p:spPr>
        <p:txBody>
          <a:bodyPr wrap="square" rtlCol="0">
            <a:spAutoFit/>
          </a:bodyPr>
          <a:lstStyle/>
          <a:p>
            <a:r>
              <a:rPr lang="vi-VN" sz="7200" dirty="0" smtClean="0"/>
              <a:t>Tháng Chạp</a:t>
            </a:r>
            <a:endParaRPr lang="en-US" sz="7200" dirty="0"/>
          </a:p>
        </p:txBody>
      </p:sp>
      <p:sp>
        <p:nvSpPr>
          <p:cNvPr id="22" name="TextBox 21"/>
          <p:cNvSpPr txBox="1"/>
          <p:nvPr/>
        </p:nvSpPr>
        <p:spPr>
          <a:xfrm>
            <a:off x="2133600" y="4969917"/>
            <a:ext cx="6106940" cy="1200329"/>
          </a:xfrm>
          <a:prstGeom prst="rect">
            <a:avLst/>
          </a:prstGeom>
          <a:noFill/>
        </p:spPr>
        <p:txBody>
          <a:bodyPr wrap="square" rtlCol="0">
            <a:spAutoFit/>
          </a:bodyPr>
          <a:lstStyle/>
          <a:p>
            <a:r>
              <a:rPr lang="vi-VN" sz="7200" dirty="0" smtClean="0"/>
              <a:t>Vào ngày Tết</a:t>
            </a:r>
            <a:endParaRPr lang="en-US" sz="7200" dirty="0"/>
          </a:p>
        </p:txBody>
      </p:sp>
      <p:sp>
        <p:nvSpPr>
          <p:cNvPr id="23" name="TextBox 22"/>
          <p:cNvSpPr txBox="1"/>
          <p:nvPr/>
        </p:nvSpPr>
        <p:spPr>
          <a:xfrm>
            <a:off x="10643462" y="3228951"/>
            <a:ext cx="5562600" cy="1200329"/>
          </a:xfrm>
          <a:prstGeom prst="rect">
            <a:avLst/>
          </a:prstGeom>
          <a:noFill/>
        </p:spPr>
        <p:txBody>
          <a:bodyPr wrap="square" rtlCol="0">
            <a:spAutoFit/>
          </a:bodyPr>
          <a:lstStyle/>
          <a:p>
            <a:r>
              <a:rPr lang="vi-VN" sz="7200" dirty="0" smtClean="0"/>
              <a:t>Ở góc vườn</a:t>
            </a:r>
            <a:endParaRPr lang="en-US" sz="7200" dirty="0"/>
          </a:p>
        </p:txBody>
      </p:sp>
      <p:sp>
        <p:nvSpPr>
          <p:cNvPr id="24" name="TextBox 23"/>
          <p:cNvSpPr txBox="1"/>
          <p:nvPr/>
        </p:nvSpPr>
        <p:spPr>
          <a:xfrm>
            <a:off x="9598357" y="5129979"/>
            <a:ext cx="7271708" cy="1200329"/>
          </a:xfrm>
          <a:prstGeom prst="rect">
            <a:avLst/>
          </a:prstGeom>
          <a:noFill/>
        </p:spPr>
        <p:txBody>
          <a:bodyPr wrap="square" rtlCol="0">
            <a:spAutoFit/>
          </a:bodyPr>
          <a:lstStyle/>
          <a:p>
            <a:r>
              <a:rPr lang="vi-VN" sz="7200" dirty="0" smtClean="0"/>
              <a:t>Khắp gian phòng</a:t>
            </a:r>
            <a:endParaRPr lang="en-US" sz="72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ppt_x"/>
                                          </p:val>
                                        </p:tav>
                                        <p:tav tm="100000">
                                          <p:val>
                                            <p:strVal val="#ppt_x"/>
                                          </p:val>
                                        </p:tav>
                                      </p:tavLst>
                                    </p:anim>
                                    <p:anim calcmode="lin" valueType="num">
                                      <p:cBhvr additive="base">
                                        <p:cTn id="7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 calcmode="lin" valueType="num">
                                      <p:cBhvr additive="base">
                                        <p:cTn id="80" dur="500" fill="hold"/>
                                        <p:tgtEl>
                                          <p:spTgt spid="22"/>
                                        </p:tgtEl>
                                        <p:attrNameLst>
                                          <p:attrName>ppt_x</p:attrName>
                                        </p:attrNameLst>
                                      </p:cBhvr>
                                      <p:tavLst>
                                        <p:tav tm="0">
                                          <p:val>
                                            <p:strVal val="#ppt_x"/>
                                          </p:val>
                                        </p:tav>
                                        <p:tav tm="100000">
                                          <p:val>
                                            <p:strVal val="#ppt_x"/>
                                          </p:val>
                                        </p:tav>
                                      </p:tavLst>
                                    </p:anim>
                                    <p:anim calcmode="lin" valueType="num">
                                      <p:cBhvr additive="base">
                                        <p:cTn id="8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additive="base">
                                        <p:cTn id="86" dur="500" fill="hold"/>
                                        <p:tgtEl>
                                          <p:spTgt spid="23"/>
                                        </p:tgtEl>
                                        <p:attrNameLst>
                                          <p:attrName>ppt_x</p:attrName>
                                        </p:attrNameLst>
                                      </p:cBhvr>
                                      <p:tavLst>
                                        <p:tav tm="0">
                                          <p:val>
                                            <p:strVal val="#ppt_x"/>
                                          </p:val>
                                        </p:tav>
                                        <p:tav tm="100000">
                                          <p:val>
                                            <p:strVal val="#ppt_x"/>
                                          </p:val>
                                        </p:tav>
                                      </p:tavLst>
                                    </p:anim>
                                    <p:anim calcmode="lin" valueType="num">
                                      <p:cBhvr additive="base">
                                        <p:cTn id="8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 calcmode="lin" valueType="num">
                                      <p:cBhvr additive="base">
                                        <p:cTn id="92" dur="500" fill="hold"/>
                                        <p:tgtEl>
                                          <p:spTgt spid="24"/>
                                        </p:tgtEl>
                                        <p:attrNameLst>
                                          <p:attrName>ppt_x</p:attrName>
                                        </p:attrNameLst>
                                      </p:cBhvr>
                                      <p:tavLst>
                                        <p:tav tm="0">
                                          <p:val>
                                            <p:strVal val="#ppt_x"/>
                                          </p:val>
                                        </p:tav>
                                        <p:tav tm="100000">
                                          <p:val>
                                            <p:strVal val="#ppt_x"/>
                                          </p:val>
                                        </p:tav>
                                      </p:tavLst>
                                    </p:anim>
                                    <p:anim calcmode="lin" valueType="num">
                                      <p:cBhvr additive="base">
                                        <p:cTn id="9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3883501" y="927469"/>
            <a:ext cx="10929619" cy="2770008"/>
          </a:xfrm>
          <a:custGeom>
            <a:avLst/>
            <a:gdLst/>
            <a:ahLst/>
            <a:cxnLst/>
            <a:rect l="l" t="t" r="r" b="b"/>
            <a:pathLst>
              <a:path w="8905238" h="2916465">
                <a:moveTo>
                  <a:pt x="0" y="0"/>
                </a:moveTo>
                <a:lnTo>
                  <a:pt x="8905238" y="0"/>
                </a:lnTo>
                <a:lnTo>
                  <a:pt x="8905238" y="2916465"/>
                </a:lnTo>
                <a:lnTo>
                  <a:pt x="0" y="291646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69256">
            <a:off x="14422226" y="-407312"/>
            <a:ext cx="4361353" cy="3679891"/>
          </a:xfrm>
          <a:custGeom>
            <a:avLst/>
            <a:gdLst/>
            <a:ahLst/>
            <a:cxnLst/>
            <a:rect l="l" t="t" r="r" b="b"/>
            <a:pathLst>
              <a:path w="4361353" h="3679891">
                <a:moveTo>
                  <a:pt x="0" y="0"/>
                </a:moveTo>
                <a:lnTo>
                  <a:pt x="4361353" y="0"/>
                </a:lnTo>
                <a:lnTo>
                  <a:pt x="4361353" y="3679891"/>
                </a:lnTo>
                <a:lnTo>
                  <a:pt x="0" y="3679891"/>
                </a:lnTo>
                <a:lnTo>
                  <a:pt x="0" y="0"/>
                </a:lnTo>
                <a:close/>
              </a:path>
            </a:pathLst>
          </a:custGeom>
          <a:blipFill>
            <a:blip r:embed="rId6"/>
            <a:stretch>
              <a:fillRect/>
            </a:stretch>
          </a:blipFill>
        </p:spPr>
      </p:sp>
      <p:sp>
        <p:nvSpPr>
          <p:cNvPr id="11" name="Freeform 11"/>
          <p:cNvSpPr/>
          <p:nvPr/>
        </p:nvSpPr>
        <p:spPr>
          <a:xfrm>
            <a:off x="-471382" y="7121992"/>
            <a:ext cx="3248729" cy="3357860"/>
          </a:xfrm>
          <a:custGeom>
            <a:avLst/>
            <a:gdLst/>
            <a:ahLst/>
            <a:cxnLst/>
            <a:rect l="l" t="t" r="r" b="b"/>
            <a:pathLst>
              <a:path w="3248729" h="3357860">
                <a:moveTo>
                  <a:pt x="0" y="0"/>
                </a:moveTo>
                <a:lnTo>
                  <a:pt x="3248729" y="0"/>
                </a:lnTo>
                <a:lnTo>
                  <a:pt x="3248729" y="3357860"/>
                </a:lnTo>
                <a:lnTo>
                  <a:pt x="0" y="3357860"/>
                </a:lnTo>
                <a:lnTo>
                  <a:pt x="0" y="0"/>
                </a:lnTo>
                <a:close/>
              </a:path>
            </a:pathLst>
          </a:custGeom>
          <a:blipFill>
            <a:blip r:embed="rId7"/>
            <a:stretch>
              <a:fillRect/>
            </a:stretch>
          </a:blipFill>
        </p:spPr>
      </p:sp>
      <p:sp>
        <p:nvSpPr>
          <p:cNvPr id="12" name="Freeform 12"/>
          <p:cNvSpPr/>
          <p:nvPr/>
        </p:nvSpPr>
        <p:spPr>
          <a:xfrm rot="-789047">
            <a:off x="1773338" y="1516364"/>
            <a:ext cx="1914447" cy="1941138"/>
          </a:xfrm>
          <a:custGeom>
            <a:avLst/>
            <a:gdLst/>
            <a:ahLst/>
            <a:cxnLst/>
            <a:rect l="l" t="t" r="r" b="b"/>
            <a:pathLst>
              <a:path w="1914447" h="1941138">
                <a:moveTo>
                  <a:pt x="0" y="0"/>
                </a:moveTo>
                <a:lnTo>
                  <a:pt x="1914447" y="0"/>
                </a:lnTo>
                <a:lnTo>
                  <a:pt x="1914447" y="1941138"/>
                </a:lnTo>
                <a:lnTo>
                  <a:pt x="0" y="1941138"/>
                </a:lnTo>
                <a:lnTo>
                  <a:pt x="0" y="0"/>
                </a:lnTo>
                <a:close/>
              </a:path>
            </a:pathLst>
          </a:custGeom>
          <a:blipFill>
            <a:blip r:embed="rId8"/>
            <a:stretch>
              <a:fillRect/>
            </a:stretch>
          </a:blipFill>
        </p:spPr>
      </p:sp>
      <p:sp>
        <p:nvSpPr>
          <p:cNvPr id="13" name="Freeform 13"/>
          <p:cNvSpPr/>
          <p:nvPr/>
        </p:nvSpPr>
        <p:spPr>
          <a:xfrm rot="960116">
            <a:off x="16044157" y="7309821"/>
            <a:ext cx="1639525" cy="1969399"/>
          </a:xfrm>
          <a:custGeom>
            <a:avLst/>
            <a:gdLst/>
            <a:ahLst/>
            <a:cxnLst/>
            <a:rect l="l" t="t" r="r" b="b"/>
            <a:pathLst>
              <a:path w="1639525" h="1969399">
                <a:moveTo>
                  <a:pt x="0" y="0"/>
                </a:moveTo>
                <a:lnTo>
                  <a:pt x="1639525" y="0"/>
                </a:lnTo>
                <a:lnTo>
                  <a:pt x="1639525" y="1969399"/>
                </a:lnTo>
                <a:lnTo>
                  <a:pt x="0" y="1969399"/>
                </a:lnTo>
                <a:lnTo>
                  <a:pt x="0" y="0"/>
                </a:lnTo>
                <a:close/>
              </a:path>
            </a:pathLst>
          </a:custGeom>
          <a:blipFill>
            <a:blip r:embed="rId9"/>
            <a:stretch>
              <a:fillRect/>
            </a:stretch>
          </a:blipFill>
        </p:spPr>
      </p:sp>
      <p:sp>
        <p:nvSpPr>
          <p:cNvPr id="14" name="TextBox 14"/>
          <p:cNvSpPr txBox="1"/>
          <p:nvPr/>
        </p:nvSpPr>
        <p:spPr>
          <a:xfrm>
            <a:off x="4384510" y="1065474"/>
            <a:ext cx="9575279" cy="2215991"/>
          </a:xfrm>
          <a:prstGeom prst="rect">
            <a:avLst/>
          </a:prstGeom>
        </p:spPr>
        <p:txBody>
          <a:bodyPr wrap="square" lIns="0" tIns="0" rIns="0" bIns="0" rtlCol="0" anchor="t">
            <a:spAutoFit/>
          </a:bodyPr>
          <a:lstStyle/>
          <a:p>
            <a:pPr algn="ctr"/>
            <a:r>
              <a:rPr lang="vi-VN" sz="4800" dirty="0" smtClean="0">
                <a:latin typeface="Cambria" panose="02040503050406030204" pitchFamily="18" charset="0"/>
                <a:ea typeface="Cambria" panose="02040503050406030204" pitchFamily="18" charset="0"/>
              </a:rPr>
              <a:t>Bài 4: Tìm trạng ngữ chỉ thời gian hoặc nơi chốn thay cho ô vuông mỗi câu dưới đây:</a:t>
            </a:r>
            <a:endParaRPr lang="en-US" sz="4800" dirty="0">
              <a:latin typeface="Cambria" panose="02040503050406030204" pitchFamily="18" charset="0"/>
              <a:ea typeface="Cambria" panose="02040503050406030204" pitchFamily="18" charset="0"/>
            </a:endParaRPr>
          </a:p>
        </p:txBody>
      </p:sp>
      <p:sp>
        <p:nvSpPr>
          <p:cNvPr id="21" name="TextBox 20"/>
          <p:cNvSpPr txBox="1"/>
          <p:nvPr/>
        </p:nvSpPr>
        <p:spPr>
          <a:xfrm>
            <a:off x="1676400" y="4609804"/>
            <a:ext cx="14935200" cy="830997"/>
          </a:xfrm>
          <a:prstGeom prst="rect">
            <a:avLst/>
          </a:prstGeom>
          <a:noFill/>
        </p:spPr>
        <p:txBody>
          <a:bodyPr wrap="square" rtlCol="0">
            <a:spAutoFit/>
          </a:bodyPr>
          <a:lstStyle/>
          <a:p>
            <a:r>
              <a:rPr lang="vi-VN" sz="4800" dirty="0" smtClean="0">
                <a:latin typeface="Cambria" panose="02040503050406030204" pitchFamily="18" charset="0"/>
                <a:ea typeface="Cambria" panose="02040503050406030204" pitchFamily="18" charset="0"/>
              </a:rPr>
              <a:t>a. ........................................................., bầy chim hót líu lo.</a:t>
            </a:r>
            <a:endParaRPr lang="en-US" sz="4800" dirty="0">
              <a:latin typeface="Cambria" panose="02040503050406030204" pitchFamily="18" charset="0"/>
              <a:ea typeface="Cambria" panose="02040503050406030204" pitchFamily="18" charset="0"/>
            </a:endParaRPr>
          </a:p>
        </p:txBody>
      </p:sp>
      <p:sp>
        <p:nvSpPr>
          <p:cNvPr id="22" name="TextBox 21"/>
          <p:cNvSpPr txBox="1"/>
          <p:nvPr/>
        </p:nvSpPr>
        <p:spPr>
          <a:xfrm>
            <a:off x="1676400" y="6009289"/>
            <a:ext cx="14935200" cy="830997"/>
          </a:xfrm>
          <a:prstGeom prst="rect">
            <a:avLst/>
          </a:prstGeom>
          <a:noFill/>
        </p:spPr>
        <p:txBody>
          <a:bodyPr wrap="square" rtlCol="0">
            <a:spAutoFit/>
          </a:bodyPr>
          <a:lstStyle/>
          <a:p>
            <a:r>
              <a:rPr lang="vi-VN" sz="4800" dirty="0" smtClean="0">
                <a:latin typeface="Cambria" panose="02040503050406030204" pitchFamily="18" charset="0"/>
                <a:ea typeface="Cambria" panose="02040503050406030204" pitchFamily="18" charset="0"/>
              </a:rPr>
              <a:t>b.  ........................................................., hoa phượng nở đỏ rực.</a:t>
            </a:r>
            <a:endParaRPr lang="en-US" sz="4800" dirty="0">
              <a:latin typeface="Cambria" panose="02040503050406030204" pitchFamily="18" charset="0"/>
              <a:ea typeface="Cambria" panose="02040503050406030204" pitchFamily="18" charset="0"/>
            </a:endParaRPr>
          </a:p>
        </p:txBody>
      </p:sp>
      <p:sp>
        <p:nvSpPr>
          <p:cNvPr id="23" name="TextBox 22"/>
          <p:cNvSpPr txBox="1"/>
          <p:nvPr/>
        </p:nvSpPr>
        <p:spPr>
          <a:xfrm>
            <a:off x="1659596" y="7307543"/>
            <a:ext cx="14935200" cy="1705980"/>
          </a:xfrm>
          <a:prstGeom prst="rect">
            <a:avLst/>
          </a:prstGeom>
          <a:noFill/>
        </p:spPr>
        <p:txBody>
          <a:bodyPr wrap="square" rtlCol="0">
            <a:spAutoFit/>
          </a:bodyPr>
          <a:lstStyle/>
          <a:p>
            <a:pPr>
              <a:lnSpc>
                <a:spcPct val="114000"/>
              </a:lnSpc>
            </a:pPr>
            <a:r>
              <a:rPr lang="vi-VN" sz="4800" dirty="0" smtClean="0">
                <a:latin typeface="Cambria" panose="02040503050406030204" pitchFamily="18" charset="0"/>
                <a:ea typeface="Cambria" panose="02040503050406030204" pitchFamily="18" charset="0"/>
              </a:rPr>
              <a:t>c.  ........................................................., đoàn thuyền nối đuôi nhau ra khơi.</a:t>
            </a:r>
            <a:endParaRPr lang="en-US" sz="4800" dirty="0">
              <a:latin typeface="Cambria" panose="02040503050406030204" pitchFamily="18" charset="0"/>
              <a:ea typeface="Cambria" panose="02040503050406030204" pitchFamily="18" charset="0"/>
            </a:endParaRPr>
          </a:p>
        </p:txBody>
      </p:sp>
      <p:sp>
        <p:nvSpPr>
          <p:cNvPr id="24" name="TextBox 23"/>
          <p:cNvSpPr txBox="1"/>
          <p:nvPr/>
        </p:nvSpPr>
        <p:spPr>
          <a:xfrm>
            <a:off x="3048000" y="4265965"/>
            <a:ext cx="7010400" cy="1107996"/>
          </a:xfrm>
          <a:prstGeom prst="rect">
            <a:avLst/>
          </a:prstGeom>
          <a:noFill/>
        </p:spPr>
        <p:txBody>
          <a:bodyPr wrap="square" rtlCol="0">
            <a:spAutoFit/>
          </a:bodyPr>
          <a:lstStyle/>
          <a:p>
            <a:r>
              <a:rPr lang="vi-VN" sz="6600" b="1" i="1" dirty="0" smtClean="0">
                <a:solidFill>
                  <a:srgbClr val="C00000"/>
                </a:solidFill>
                <a:latin typeface="Cambria" panose="02040503050406030204" pitchFamily="18" charset="0"/>
                <a:ea typeface="Cambria" panose="02040503050406030204" pitchFamily="18" charset="0"/>
              </a:rPr>
              <a:t>Trên cành cây</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5" name="TextBox 24"/>
          <p:cNvSpPr txBox="1"/>
          <p:nvPr/>
        </p:nvSpPr>
        <p:spPr>
          <a:xfrm>
            <a:off x="3276600" y="5635704"/>
            <a:ext cx="7010400" cy="1107996"/>
          </a:xfrm>
          <a:prstGeom prst="rect">
            <a:avLst/>
          </a:prstGeom>
          <a:noFill/>
        </p:spPr>
        <p:txBody>
          <a:bodyPr wrap="square" rtlCol="0">
            <a:spAutoFit/>
          </a:bodyPr>
          <a:lstStyle/>
          <a:p>
            <a:r>
              <a:rPr lang="vi-VN" sz="6600" b="1" i="1" dirty="0" smtClean="0">
                <a:solidFill>
                  <a:srgbClr val="C00000"/>
                </a:solidFill>
                <a:latin typeface="Cambria" panose="02040503050406030204" pitchFamily="18" charset="0"/>
                <a:ea typeface="Cambria" panose="02040503050406030204" pitchFamily="18" charset="0"/>
              </a:rPr>
              <a:t>Vào mùa hè</a:t>
            </a:r>
            <a:endParaRPr lang="en-US" sz="6600" b="1" i="1" dirty="0">
              <a:solidFill>
                <a:srgbClr val="C00000"/>
              </a:solidFill>
              <a:latin typeface="Cambria" panose="02040503050406030204" pitchFamily="18" charset="0"/>
              <a:ea typeface="Cambria" panose="02040503050406030204" pitchFamily="18" charset="0"/>
            </a:endParaRPr>
          </a:p>
        </p:txBody>
      </p:sp>
      <p:sp>
        <p:nvSpPr>
          <p:cNvPr id="26" name="TextBox 25"/>
          <p:cNvSpPr txBox="1"/>
          <p:nvPr/>
        </p:nvSpPr>
        <p:spPr>
          <a:xfrm>
            <a:off x="2785453" y="6980068"/>
            <a:ext cx="7010400" cy="1107996"/>
          </a:xfrm>
          <a:prstGeom prst="rect">
            <a:avLst/>
          </a:prstGeom>
          <a:noFill/>
        </p:spPr>
        <p:txBody>
          <a:bodyPr wrap="square" rtlCol="0">
            <a:spAutoFit/>
          </a:bodyPr>
          <a:lstStyle/>
          <a:p>
            <a:r>
              <a:rPr lang="vi-VN" sz="6600" b="1" i="1" dirty="0" smtClean="0">
                <a:solidFill>
                  <a:srgbClr val="C00000"/>
                </a:solidFill>
                <a:latin typeface="Cambria" panose="02040503050406030204" pitchFamily="18" charset="0"/>
                <a:ea typeface="Cambria" panose="02040503050406030204" pitchFamily="18" charset="0"/>
              </a:rPr>
              <a:t>Trên bến tàu</a:t>
            </a:r>
            <a:endParaRPr lang="en-US" sz="66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95431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Effect transition="in" filter="fade">
                                      <p:cBhvr>
                                        <p:cTn id="49" dur="500"/>
                                        <p:tgtEl>
                                          <p:spTgt spid="22"/>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500" fill="hold"/>
                                        <p:tgtEl>
                                          <p:spTgt spid="23"/>
                                        </p:tgtEl>
                                        <p:attrNameLst>
                                          <p:attrName>ppt_w</p:attrName>
                                        </p:attrNameLst>
                                      </p:cBhvr>
                                      <p:tavLst>
                                        <p:tav tm="0">
                                          <p:val>
                                            <p:fltVal val="0"/>
                                          </p:val>
                                        </p:tav>
                                        <p:tav tm="100000">
                                          <p:val>
                                            <p:strVal val="#ppt_w"/>
                                          </p:val>
                                        </p:tav>
                                      </p:tavLst>
                                    </p:anim>
                                    <p:anim calcmode="lin" valueType="num">
                                      <p:cBhvr>
                                        <p:cTn id="53" dur="500" fill="hold"/>
                                        <p:tgtEl>
                                          <p:spTgt spid="23"/>
                                        </p:tgtEl>
                                        <p:attrNameLst>
                                          <p:attrName>ppt_h</p:attrName>
                                        </p:attrNameLst>
                                      </p:cBhvr>
                                      <p:tavLst>
                                        <p:tav tm="0">
                                          <p:val>
                                            <p:fltVal val="0"/>
                                          </p:val>
                                        </p:tav>
                                        <p:tav tm="100000">
                                          <p:val>
                                            <p:strVal val="#ppt_h"/>
                                          </p:val>
                                        </p:tav>
                                      </p:tavLst>
                                    </p:anim>
                                    <p:animEffect transition="in" filter="fade">
                                      <p:cBhvr>
                                        <p:cTn id="54" dur="5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1"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heel(1)">
                                      <p:cBhvr>
                                        <p:cTn id="59" dur="20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wheel(1)">
                                      <p:cBhvr>
                                        <p:cTn id="64" dur="2000"/>
                                        <p:tgtEl>
                                          <p:spTgt spid="25"/>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1"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heel(1)">
                                      <p:cBhvr>
                                        <p:cTn id="69"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P spid="23" grpId="0"/>
      <p:bldP spid="24" grpId="0"/>
      <p:bldP spid="2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a:solidFill>
                  <a:srgbClr val="6A7E78"/>
                </a:solidFill>
                <a:latin typeface="UTM American Sans"/>
              </a:rPr>
              <a:t>KHỞI ĐỘNG</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dirty="0">
                <a:solidFill>
                  <a:srgbClr val="6A7E78"/>
                </a:solidFill>
                <a:latin typeface="UTM American Sans"/>
              </a:rPr>
              <a:t>CỦNG CỐ</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4263175" y="470539"/>
            <a:ext cx="9993386" cy="4024665"/>
          </a:xfrm>
          <a:custGeom>
            <a:avLst/>
            <a:gdLst/>
            <a:ahLst/>
            <a:cxnLst/>
            <a:rect l="l" t="t" r="r" b="b"/>
            <a:pathLst>
              <a:path w="6656815" h="2180107">
                <a:moveTo>
                  <a:pt x="0" y="0"/>
                </a:moveTo>
                <a:lnTo>
                  <a:pt x="6656816" y="0"/>
                </a:lnTo>
                <a:lnTo>
                  <a:pt x="6656816" y="2180107"/>
                </a:lnTo>
                <a:lnTo>
                  <a:pt x="0" y="21801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9154420" y="3937741"/>
            <a:ext cx="8904980" cy="3161716"/>
          </a:xfrm>
          <a:custGeom>
            <a:avLst/>
            <a:gdLst/>
            <a:ahLst/>
            <a:cxnLst/>
            <a:rect l="l" t="t" r="r" b="b"/>
            <a:pathLst>
              <a:path w="5221490" h="4973469">
                <a:moveTo>
                  <a:pt x="0" y="0"/>
                </a:moveTo>
                <a:lnTo>
                  <a:pt x="5221490" y="0"/>
                </a:lnTo>
                <a:lnTo>
                  <a:pt x="5221490" y="4973469"/>
                </a:lnTo>
                <a:lnTo>
                  <a:pt x="0" y="4973469"/>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sp>
        <p:nvSpPr>
          <p:cNvPr id="7" name="Freeform 7"/>
          <p:cNvSpPr/>
          <p:nvPr/>
        </p:nvSpPr>
        <p:spPr>
          <a:xfrm rot="784898">
            <a:off x="15611727" y="7428628"/>
            <a:ext cx="3289646" cy="3322875"/>
          </a:xfrm>
          <a:custGeom>
            <a:avLst/>
            <a:gdLst/>
            <a:ahLst/>
            <a:cxnLst/>
            <a:rect l="l" t="t" r="r" b="b"/>
            <a:pathLst>
              <a:path w="3289646" h="3322875">
                <a:moveTo>
                  <a:pt x="0" y="0"/>
                </a:moveTo>
                <a:lnTo>
                  <a:pt x="3289646" y="0"/>
                </a:lnTo>
                <a:lnTo>
                  <a:pt x="3289646" y="3322875"/>
                </a:lnTo>
                <a:lnTo>
                  <a:pt x="0" y="3322875"/>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620839" y="-308279"/>
            <a:ext cx="3819729" cy="3652616"/>
          </a:xfrm>
          <a:custGeom>
            <a:avLst/>
            <a:gdLst/>
            <a:ahLst/>
            <a:cxnLst/>
            <a:rect l="l" t="t" r="r" b="b"/>
            <a:pathLst>
              <a:path w="3819729" h="3652616">
                <a:moveTo>
                  <a:pt x="0" y="0"/>
                </a:moveTo>
                <a:lnTo>
                  <a:pt x="3819729" y="0"/>
                </a:lnTo>
                <a:lnTo>
                  <a:pt x="3819729" y="3652617"/>
                </a:lnTo>
                <a:lnTo>
                  <a:pt x="0" y="3652617"/>
                </a:lnTo>
                <a:lnTo>
                  <a:pt x="0" y="0"/>
                </a:lnTo>
                <a:close/>
              </a:path>
            </a:pathLst>
          </a:custGeom>
          <a:blipFill>
            <a:blip r:embed="rId15"/>
            <a:stretch>
              <a:fillRect/>
            </a:stretch>
          </a:blipFill>
        </p:spPr>
      </p:sp>
      <p:sp>
        <p:nvSpPr>
          <p:cNvPr id="11" name="TextBox 11"/>
          <p:cNvSpPr txBox="1"/>
          <p:nvPr/>
        </p:nvSpPr>
        <p:spPr>
          <a:xfrm>
            <a:off x="5040330" y="793763"/>
            <a:ext cx="8041149" cy="3368358"/>
          </a:xfrm>
          <a:prstGeom prst="rect">
            <a:avLst/>
          </a:prstGeom>
        </p:spPr>
        <p:txBody>
          <a:bodyPr wrap="square" lIns="0" tIns="0" rIns="0" bIns="0" rtlCol="0" anchor="t">
            <a:spAutoFit/>
          </a:bodyPr>
          <a:lstStyle/>
          <a:p>
            <a:pPr algn="ctr">
              <a:lnSpc>
                <a:spcPct val="114000"/>
              </a:lnSpc>
            </a:pPr>
            <a:r>
              <a:rPr lang="vi-VN" sz="9600" dirty="0" smtClean="0">
                <a:solidFill>
                  <a:srgbClr val="6A7E78"/>
                </a:solidFill>
                <a:latin typeface="Lazydog Bold"/>
              </a:rPr>
              <a:t>HỎI NHANH – ĐÁP ĐÚNG</a:t>
            </a:r>
            <a:endParaRPr lang="en-US" sz="9600" dirty="0">
              <a:solidFill>
                <a:srgbClr val="6A7E78"/>
              </a:solidFill>
              <a:latin typeface="Lazydog Bold"/>
            </a:endParaRPr>
          </a:p>
        </p:txBody>
      </p:sp>
      <p:sp>
        <p:nvSpPr>
          <p:cNvPr id="13" name="TextBox 13"/>
          <p:cNvSpPr txBox="1"/>
          <p:nvPr/>
        </p:nvSpPr>
        <p:spPr>
          <a:xfrm>
            <a:off x="10655718" y="4686504"/>
            <a:ext cx="6177367" cy="1773306"/>
          </a:xfrm>
          <a:prstGeom prst="rect">
            <a:avLst/>
          </a:prstGeom>
        </p:spPr>
        <p:txBody>
          <a:bodyPr wrap="square" lIns="0" tIns="0" rIns="0" bIns="0" rtlCol="0" anchor="t">
            <a:spAutoFit/>
          </a:bodyPr>
          <a:lstStyle/>
          <a:p>
            <a:pPr algn="ctr">
              <a:lnSpc>
                <a:spcPts val="7199"/>
              </a:lnSpc>
            </a:pPr>
            <a:r>
              <a:rPr lang="vi-VN" sz="5400" dirty="0" smtClean="0">
                <a:solidFill>
                  <a:srgbClr val="6A7E78"/>
                </a:solidFill>
                <a:latin typeface="Cambria" panose="02040503050406030204" pitchFamily="18" charset="0"/>
                <a:ea typeface="Cambria" panose="02040503050406030204" pitchFamily="18" charset="0"/>
              </a:rPr>
              <a:t>Cùng bạn hỏi đáp về thời gian và nơi chốn</a:t>
            </a:r>
            <a:endParaRPr lang="en-US" sz="5400" dirty="0">
              <a:solidFill>
                <a:srgbClr val="6A7E78"/>
              </a:solidFill>
              <a:latin typeface="Cambria" panose="02040503050406030204" pitchFamily="18" charset="0"/>
              <a:ea typeface="Cambria" panose="02040503050406030204" pitchFamily="18" charset="0"/>
            </a:endParaRPr>
          </a:p>
        </p:txBody>
      </p:sp>
      <p:sp>
        <p:nvSpPr>
          <p:cNvPr id="16" name="TextBox 16"/>
          <p:cNvSpPr txBox="1"/>
          <p:nvPr/>
        </p:nvSpPr>
        <p:spPr>
          <a:xfrm>
            <a:off x="9390715" y="7461724"/>
            <a:ext cx="6231970" cy="2245487"/>
          </a:xfrm>
          <a:prstGeom prst="rect">
            <a:avLst/>
          </a:prstGeom>
        </p:spPr>
        <p:txBody>
          <a:bodyPr wrap="square" lIns="0" tIns="0" rIns="0" bIns="0" rtlCol="0" anchor="t">
            <a:spAutoFit/>
          </a:bodyPr>
          <a:lstStyle/>
          <a:p>
            <a:pPr algn="ctr">
              <a:lnSpc>
                <a:spcPct val="114000"/>
              </a:lnSpc>
            </a:pPr>
            <a:r>
              <a:rPr lang="vi-VN" sz="3200" dirty="0" smtClean="0">
                <a:latin typeface="Cambria" panose="02040503050406030204" pitchFamily="18" charset="0"/>
                <a:ea typeface="Cambria" panose="02040503050406030204" pitchFamily="18" charset="0"/>
              </a:rPr>
              <a:t>Ví dụ:</a:t>
            </a:r>
          </a:p>
          <a:p>
            <a:pPr algn="ctr">
              <a:lnSpc>
                <a:spcPct val="114000"/>
              </a:lnSpc>
            </a:pPr>
            <a:r>
              <a:rPr lang="vi-VN" sz="3200" dirty="0" smtClean="0">
                <a:latin typeface="Cambria" panose="02040503050406030204" pitchFamily="18" charset="0"/>
                <a:ea typeface="Cambria" panose="02040503050406030204" pitchFamily="18" charset="0"/>
              </a:rPr>
              <a:t>Khi nào trường mình được nghỉ hè?</a:t>
            </a:r>
          </a:p>
          <a:p>
            <a:pPr algn="ctr">
              <a:lnSpc>
                <a:spcPct val="114000"/>
              </a:lnSpc>
            </a:pPr>
            <a:r>
              <a:rPr lang="vi-VN" sz="3200" dirty="0" smtClean="0">
                <a:latin typeface="Cambria" panose="02040503050406030204" pitchFamily="18" charset="0"/>
                <a:ea typeface="Cambria" panose="02040503050406030204" pitchFamily="18" charset="0"/>
              </a:rPr>
              <a:t>Cuối tháng Năm, trường mình được nghỉ hè.</a:t>
            </a:r>
            <a:endParaRPr lang="en-US" sz="3200" dirty="0">
              <a:latin typeface="Cambria" panose="02040503050406030204" pitchFamily="18" charset="0"/>
              <a:ea typeface="Cambria" panose="02040503050406030204" pitchFamily="18" charset="0"/>
            </a:endParaRPr>
          </a:p>
        </p:txBody>
      </p:sp>
      <p:sp>
        <p:nvSpPr>
          <p:cNvPr id="18" name="Freeform 18"/>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16">
              <a:extLst>
                <a:ext uri="{96DAC541-7B7A-43D3-8B79-37D633B846F1}">
                  <asvg:svgBlip xmlns:asvg="http://schemas.microsoft.com/office/drawing/2016/SVG/main" xmlns="" r:embed="rId18"/>
                </a:ext>
              </a:extLst>
            </a:blip>
            <a:stretch>
              <a:fillRect/>
            </a:stretch>
          </a:blipFill>
        </p:spPr>
      </p:sp>
      <p:sp>
        <p:nvSpPr>
          <p:cNvPr id="19" name="Freeform 19"/>
          <p:cNvSpPr/>
          <p:nvPr/>
        </p:nvSpPr>
        <p:spPr>
          <a:xfrm>
            <a:off x="14256563" y="953658"/>
            <a:ext cx="3114892" cy="2390680"/>
          </a:xfrm>
          <a:custGeom>
            <a:avLst/>
            <a:gdLst/>
            <a:ahLst/>
            <a:cxnLst/>
            <a:rect l="l" t="t" r="r" b="b"/>
            <a:pathLst>
              <a:path w="3114892" h="2390680">
                <a:moveTo>
                  <a:pt x="0" y="0"/>
                </a:moveTo>
                <a:lnTo>
                  <a:pt x="3114892" y="0"/>
                </a:lnTo>
                <a:lnTo>
                  <a:pt x="3114892" y="2390680"/>
                </a:lnTo>
                <a:lnTo>
                  <a:pt x="0" y="2390680"/>
                </a:lnTo>
                <a:lnTo>
                  <a:pt x="0" y="0"/>
                </a:lnTo>
                <a:close/>
              </a:path>
            </a:pathLst>
          </a:custGeom>
          <a:blipFill>
            <a:blip r:embed="rId19"/>
            <a:stretch>
              <a:fillRect/>
            </a:stretch>
          </a:blipFill>
        </p:spPr>
      </p:sp>
      <p:pic>
        <p:nvPicPr>
          <p:cNvPr id="20" name="Picture 19"/>
          <p:cNvPicPr>
            <a:picLocks noChangeAspect="1"/>
          </p:cNvPicPr>
          <p:nvPr/>
        </p:nvPicPr>
        <p:blipFill rotWithShape="1">
          <a:blip r:embed="rId20"/>
          <a:srcRect l="10834" t="32964" r="45417" b="27036"/>
          <a:stretch/>
        </p:blipFill>
        <p:spPr>
          <a:xfrm>
            <a:off x="1096059" y="4828608"/>
            <a:ext cx="8001000" cy="4114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Freeform 9"/>
          <p:cNvSpPr/>
          <p:nvPr/>
        </p:nvSpPr>
        <p:spPr>
          <a:xfrm rot="-1236458">
            <a:off x="411939" y="7231433"/>
            <a:ext cx="2243603" cy="2748671"/>
          </a:xfrm>
          <a:custGeom>
            <a:avLst/>
            <a:gdLst/>
            <a:ahLst/>
            <a:cxnLst/>
            <a:rect l="l" t="t" r="r" b="b"/>
            <a:pathLst>
              <a:path w="2243603" h="2748671">
                <a:moveTo>
                  <a:pt x="0" y="0"/>
                </a:moveTo>
                <a:lnTo>
                  <a:pt x="2243602" y="0"/>
                </a:lnTo>
                <a:lnTo>
                  <a:pt x="2243602" y="2748671"/>
                </a:lnTo>
                <a:lnTo>
                  <a:pt x="0" y="2748671"/>
                </a:lnTo>
                <a:lnTo>
                  <a:pt x="0" y="0"/>
                </a:lnTo>
                <a:close/>
              </a:path>
            </a:pathLst>
          </a:custGeom>
          <a:blipFill>
            <a:blip r:embed="rId21"/>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par>
                                <p:cTn id="17" presetID="3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par>
                                <p:cTn id="35" presetID="3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1000" fill="hold"/>
                                        <p:tgtEl>
                                          <p:spTgt spid="11"/>
                                        </p:tgtEl>
                                        <p:attrNameLst>
                                          <p:attrName>ppt_w</p:attrName>
                                        </p:attrNameLst>
                                      </p:cBhvr>
                                      <p:tavLst>
                                        <p:tav tm="0">
                                          <p:val>
                                            <p:fltVal val="0"/>
                                          </p:val>
                                        </p:tav>
                                        <p:tav tm="100000">
                                          <p:val>
                                            <p:strVal val="#ppt_w"/>
                                          </p:val>
                                        </p:tav>
                                      </p:tavLst>
                                    </p:anim>
                                    <p:anim calcmode="lin" valueType="num">
                                      <p:cBhvr>
                                        <p:cTn id="44" dur="1000" fill="hold"/>
                                        <p:tgtEl>
                                          <p:spTgt spid="11"/>
                                        </p:tgtEl>
                                        <p:attrNameLst>
                                          <p:attrName>ppt_h</p:attrName>
                                        </p:attrNameLst>
                                      </p:cBhvr>
                                      <p:tavLst>
                                        <p:tav tm="0">
                                          <p:val>
                                            <p:fltVal val="0"/>
                                          </p:val>
                                        </p:tav>
                                        <p:tav tm="100000">
                                          <p:val>
                                            <p:strVal val="#ppt_h"/>
                                          </p:val>
                                        </p:tav>
                                      </p:tavLst>
                                    </p:anim>
                                    <p:anim calcmode="lin" valueType="num">
                                      <p:cBhvr>
                                        <p:cTn id="45" dur="1000" fill="hold"/>
                                        <p:tgtEl>
                                          <p:spTgt spid="11"/>
                                        </p:tgtEl>
                                        <p:attrNameLst>
                                          <p:attrName>style.rotation</p:attrName>
                                        </p:attrNameLst>
                                      </p:cBhvr>
                                      <p:tavLst>
                                        <p:tav tm="0">
                                          <p:val>
                                            <p:fltVal val="90"/>
                                          </p:val>
                                        </p:tav>
                                        <p:tav tm="100000">
                                          <p:val>
                                            <p:fltVal val="0"/>
                                          </p:val>
                                        </p:tav>
                                      </p:tavLst>
                                    </p:anim>
                                    <p:animEffect transition="in" filter="fade">
                                      <p:cBhvr>
                                        <p:cTn id="46" dur="1000"/>
                                        <p:tgtEl>
                                          <p:spTgt spid="11"/>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fltVal val="0"/>
                                          </p:val>
                                        </p:tav>
                                        <p:tav tm="100000">
                                          <p:val>
                                            <p:strVal val="#ppt_w"/>
                                          </p:val>
                                        </p:tav>
                                      </p:tavLst>
                                    </p:anim>
                                    <p:anim calcmode="lin" valueType="num">
                                      <p:cBhvr>
                                        <p:cTn id="50" dur="1000" fill="hold"/>
                                        <p:tgtEl>
                                          <p:spTgt spid="13"/>
                                        </p:tgtEl>
                                        <p:attrNameLst>
                                          <p:attrName>ppt_h</p:attrName>
                                        </p:attrNameLst>
                                      </p:cBhvr>
                                      <p:tavLst>
                                        <p:tav tm="0">
                                          <p:val>
                                            <p:fltVal val="0"/>
                                          </p:val>
                                        </p:tav>
                                        <p:tav tm="100000">
                                          <p:val>
                                            <p:strVal val="#ppt_h"/>
                                          </p:val>
                                        </p:tav>
                                      </p:tavLst>
                                    </p:anim>
                                    <p:anim calcmode="lin" valueType="num">
                                      <p:cBhvr>
                                        <p:cTn id="51" dur="1000" fill="hold"/>
                                        <p:tgtEl>
                                          <p:spTgt spid="13"/>
                                        </p:tgtEl>
                                        <p:attrNameLst>
                                          <p:attrName>style.rotation</p:attrName>
                                        </p:attrNameLst>
                                      </p:cBhvr>
                                      <p:tavLst>
                                        <p:tav tm="0">
                                          <p:val>
                                            <p:fltVal val="90"/>
                                          </p:val>
                                        </p:tav>
                                        <p:tav tm="100000">
                                          <p:val>
                                            <p:fltVal val="0"/>
                                          </p:val>
                                        </p:tav>
                                      </p:tavLst>
                                    </p:anim>
                                    <p:animEffect transition="in" filter="fade">
                                      <p:cBhvr>
                                        <p:cTn id="52" dur="1000"/>
                                        <p:tgtEl>
                                          <p:spTgt spid="13"/>
                                        </p:tgtEl>
                                      </p:cBhvr>
                                    </p:animEffect>
                                  </p:childTnLst>
                                </p:cTn>
                              </p:par>
                              <p:par>
                                <p:cTn id="53" presetID="3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3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1000" fill="hold"/>
                                        <p:tgtEl>
                                          <p:spTgt spid="20"/>
                                        </p:tgtEl>
                                        <p:attrNameLst>
                                          <p:attrName>ppt_w</p:attrName>
                                        </p:attrNameLst>
                                      </p:cBhvr>
                                      <p:tavLst>
                                        <p:tav tm="0">
                                          <p:val>
                                            <p:fltVal val="0"/>
                                          </p:val>
                                        </p:tav>
                                        <p:tav tm="100000">
                                          <p:val>
                                            <p:strVal val="#ppt_w"/>
                                          </p:val>
                                        </p:tav>
                                      </p:tavLst>
                                    </p:anim>
                                    <p:anim calcmode="lin" valueType="num">
                                      <p:cBhvr>
                                        <p:cTn id="68" dur="1000" fill="hold"/>
                                        <p:tgtEl>
                                          <p:spTgt spid="20"/>
                                        </p:tgtEl>
                                        <p:attrNameLst>
                                          <p:attrName>ppt_h</p:attrName>
                                        </p:attrNameLst>
                                      </p:cBhvr>
                                      <p:tavLst>
                                        <p:tav tm="0">
                                          <p:val>
                                            <p:fltVal val="0"/>
                                          </p:val>
                                        </p:tav>
                                        <p:tav tm="100000">
                                          <p:val>
                                            <p:strVal val="#ppt_h"/>
                                          </p:val>
                                        </p:tav>
                                      </p:tavLst>
                                    </p:anim>
                                    <p:anim calcmode="lin" valueType="num">
                                      <p:cBhvr>
                                        <p:cTn id="69" dur="1000" fill="hold"/>
                                        <p:tgtEl>
                                          <p:spTgt spid="20"/>
                                        </p:tgtEl>
                                        <p:attrNameLst>
                                          <p:attrName>style.rotation</p:attrName>
                                        </p:attrNameLst>
                                      </p:cBhvr>
                                      <p:tavLst>
                                        <p:tav tm="0">
                                          <p:val>
                                            <p:fltVal val="90"/>
                                          </p:val>
                                        </p:tav>
                                        <p:tav tm="100000">
                                          <p:val>
                                            <p:fltVal val="0"/>
                                          </p:val>
                                        </p:tav>
                                      </p:tavLst>
                                    </p:anim>
                                    <p:animEffect transition="in" filter="fade">
                                      <p:cBhvr>
                                        <p:cTn id="70" dur="1000"/>
                                        <p:tgtEl>
                                          <p:spTgt spid="20"/>
                                        </p:tgtEl>
                                      </p:cBhvr>
                                    </p:animEffect>
                                  </p:childTnLst>
                                </p:cTn>
                              </p:par>
                              <p:par>
                                <p:cTn id="71" presetID="31" presetClass="entr" presetSubtype="0"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1000" fill="hold"/>
                                        <p:tgtEl>
                                          <p:spTgt spid="9"/>
                                        </p:tgtEl>
                                        <p:attrNameLst>
                                          <p:attrName>ppt_w</p:attrName>
                                        </p:attrNameLst>
                                      </p:cBhvr>
                                      <p:tavLst>
                                        <p:tav tm="0">
                                          <p:val>
                                            <p:fltVal val="0"/>
                                          </p:val>
                                        </p:tav>
                                        <p:tav tm="100000">
                                          <p:val>
                                            <p:strVal val="#ppt_w"/>
                                          </p:val>
                                        </p:tav>
                                      </p:tavLst>
                                    </p:anim>
                                    <p:anim calcmode="lin" valueType="num">
                                      <p:cBhvr>
                                        <p:cTn id="74" dur="1000" fill="hold"/>
                                        <p:tgtEl>
                                          <p:spTgt spid="9"/>
                                        </p:tgtEl>
                                        <p:attrNameLst>
                                          <p:attrName>ppt_h</p:attrName>
                                        </p:attrNameLst>
                                      </p:cBhvr>
                                      <p:tavLst>
                                        <p:tav tm="0">
                                          <p:val>
                                            <p:fltVal val="0"/>
                                          </p:val>
                                        </p:tav>
                                        <p:tav tm="100000">
                                          <p:val>
                                            <p:strVal val="#ppt_h"/>
                                          </p:val>
                                        </p:tav>
                                      </p:tavLst>
                                    </p:anim>
                                    <p:anim calcmode="lin" valueType="num">
                                      <p:cBhvr>
                                        <p:cTn id="75" dur="1000" fill="hold"/>
                                        <p:tgtEl>
                                          <p:spTgt spid="9"/>
                                        </p:tgtEl>
                                        <p:attrNameLst>
                                          <p:attrName>style.rotation</p:attrName>
                                        </p:attrNameLst>
                                      </p:cBhvr>
                                      <p:tavLst>
                                        <p:tav tm="0">
                                          <p:val>
                                            <p:fltVal val="90"/>
                                          </p:val>
                                        </p:tav>
                                        <p:tav tm="100000">
                                          <p:val>
                                            <p:fltVal val="0"/>
                                          </p:val>
                                        </p:tav>
                                      </p:tavLst>
                                    </p:anim>
                                    <p:animEffect transition="in" filter="fade">
                                      <p:cBhvr>
                                        <p:cTn id="76" dur="10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fltVal val="0"/>
                                          </p:val>
                                        </p:tav>
                                        <p:tav tm="100000">
                                          <p:val>
                                            <p:strVal val="#ppt_w"/>
                                          </p:val>
                                        </p:tav>
                                      </p:tavLst>
                                    </p:anim>
                                    <p:anim calcmode="lin" valueType="num">
                                      <p:cBhvr>
                                        <p:cTn id="82" dur="1000" fill="hold"/>
                                        <p:tgtEl>
                                          <p:spTgt spid="16"/>
                                        </p:tgtEl>
                                        <p:attrNameLst>
                                          <p:attrName>ppt_h</p:attrName>
                                        </p:attrNameLst>
                                      </p:cBhvr>
                                      <p:tavLst>
                                        <p:tav tm="0">
                                          <p:val>
                                            <p:fltVal val="0"/>
                                          </p:val>
                                        </p:tav>
                                        <p:tav tm="100000">
                                          <p:val>
                                            <p:strVal val="#ppt_h"/>
                                          </p:val>
                                        </p:tav>
                                      </p:tavLst>
                                    </p:anim>
                                    <p:anim calcmode="lin" valueType="num">
                                      <p:cBhvr>
                                        <p:cTn id="83" dur="1000" fill="hold"/>
                                        <p:tgtEl>
                                          <p:spTgt spid="16"/>
                                        </p:tgtEl>
                                        <p:attrNameLst>
                                          <p:attrName>style.rotation</p:attrName>
                                        </p:attrNameLst>
                                      </p:cBhvr>
                                      <p:tavLst>
                                        <p:tav tm="0">
                                          <p:val>
                                            <p:fltVal val="90"/>
                                          </p:val>
                                        </p:tav>
                                        <p:tav tm="100000">
                                          <p:val>
                                            <p:fltVal val="0"/>
                                          </p:val>
                                        </p:tav>
                                      </p:tavLst>
                                    </p:anim>
                                    <p:animEffect transition="in" filter="fade">
                                      <p:cBhvr>
                                        <p:cTn id="8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4">
              <a:extLst>
                <a:ext uri="{96DAC541-7B7A-43D3-8B79-37D633B846F1}">
                  <asvg:svgBlip xmlns:asvg="http://schemas.microsoft.com/office/drawing/2016/SVG/main" xmlns="" r:embed="rId5"/>
                </a:ext>
              </a:extLst>
            </a:blip>
            <a:stretch>
              <a:fillRect l="-9832" r="-31154"/>
            </a:stretch>
          </a:blipFill>
        </p:spPr>
      </p:sp>
      <p:sp>
        <p:nvSpPr>
          <p:cNvPr id="4" name="Freeform 4"/>
          <p:cNvSpPr/>
          <p:nvPr/>
        </p:nvSpPr>
        <p:spPr>
          <a:xfrm>
            <a:off x="3161349" y="2917074"/>
            <a:ext cx="11983412" cy="3924567"/>
          </a:xfrm>
          <a:custGeom>
            <a:avLst/>
            <a:gdLst/>
            <a:ahLst/>
            <a:cxnLst/>
            <a:rect l="l" t="t" r="r" b="b"/>
            <a:pathLst>
              <a:path w="11983412" h="3924567">
                <a:moveTo>
                  <a:pt x="0" y="0"/>
                </a:moveTo>
                <a:lnTo>
                  <a:pt x="11983412" y="0"/>
                </a:lnTo>
                <a:lnTo>
                  <a:pt x="11983412" y="3924567"/>
                </a:lnTo>
                <a:lnTo>
                  <a:pt x="0" y="39245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747867">
            <a:off x="2659610" y="1982052"/>
            <a:ext cx="1770468" cy="2364566"/>
          </a:xfrm>
          <a:custGeom>
            <a:avLst/>
            <a:gdLst/>
            <a:ahLst/>
            <a:cxnLst/>
            <a:rect l="l" t="t" r="r" b="b"/>
            <a:pathLst>
              <a:path w="1770468" h="2364566">
                <a:moveTo>
                  <a:pt x="0" y="0"/>
                </a:moveTo>
                <a:lnTo>
                  <a:pt x="1770468" y="0"/>
                </a:lnTo>
                <a:lnTo>
                  <a:pt x="1770468" y="2364565"/>
                </a:lnTo>
                <a:lnTo>
                  <a:pt x="0" y="2364565"/>
                </a:lnTo>
                <a:lnTo>
                  <a:pt x="0" y="0"/>
                </a:lnTo>
                <a:close/>
              </a:path>
            </a:pathLst>
          </a:custGeom>
          <a:blipFill>
            <a:blip r:embed="rId8"/>
            <a:stretch>
              <a:fillRect/>
            </a:stretch>
          </a:blipFill>
        </p:spPr>
      </p:sp>
      <p:sp>
        <p:nvSpPr>
          <p:cNvPr id="6" name="TextBox 6"/>
          <p:cNvSpPr txBox="1"/>
          <p:nvPr/>
        </p:nvSpPr>
        <p:spPr>
          <a:xfrm>
            <a:off x="3915295" y="3554309"/>
            <a:ext cx="10009385" cy="2462213"/>
          </a:xfrm>
          <a:prstGeom prst="rect">
            <a:avLst/>
          </a:prstGeom>
        </p:spPr>
        <p:txBody>
          <a:bodyPr lIns="0" tIns="0" rIns="0" bIns="0" rtlCol="0" anchor="t">
            <a:spAutoFit/>
          </a:bodyPr>
          <a:lstStyle/>
          <a:p>
            <a:pPr algn="ctr">
              <a:lnSpc>
                <a:spcPts val="9600"/>
              </a:lnSpc>
            </a:pPr>
            <a:r>
              <a:rPr lang="vi-VN" sz="9600" dirty="0" smtClean="0">
                <a:solidFill>
                  <a:srgbClr val="6A7E78"/>
                </a:solidFill>
                <a:latin typeface="Lazydog Bold"/>
              </a:rPr>
              <a:t>CHÚC CÁC EM HỌC TỐT!</a:t>
            </a:r>
            <a:endParaRPr lang="en-US" sz="9600" dirty="0">
              <a:solidFill>
                <a:srgbClr val="6A7E78"/>
              </a:solidFill>
              <a:latin typeface="Lazydog Bold"/>
            </a:endParaRPr>
          </a:p>
        </p:txBody>
      </p:sp>
      <p:sp>
        <p:nvSpPr>
          <p:cNvPr id="7" name="Freeform 7"/>
          <p:cNvSpPr/>
          <p:nvPr/>
        </p:nvSpPr>
        <p:spPr>
          <a:xfrm>
            <a:off x="13226647" y="4879357"/>
            <a:ext cx="2636055" cy="2448236"/>
          </a:xfrm>
          <a:custGeom>
            <a:avLst/>
            <a:gdLst/>
            <a:ahLst/>
            <a:cxnLst/>
            <a:rect l="l" t="t" r="r" b="b"/>
            <a:pathLst>
              <a:path w="2636055" h="2448236">
                <a:moveTo>
                  <a:pt x="0" y="0"/>
                </a:moveTo>
                <a:lnTo>
                  <a:pt x="2636055" y="0"/>
                </a:lnTo>
                <a:lnTo>
                  <a:pt x="2636055" y="2448236"/>
                </a:lnTo>
                <a:lnTo>
                  <a:pt x="0" y="2448236"/>
                </a:lnTo>
                <a:lnTo>
                  <a:pt x="0" y="0"/>
                </a:lnTo>
                <a:close/>
              </a:path>
            </a:pathLst>
          </a:custGeom>
          <a:blipFill>
            <a:blip r:embed="rId9"/>
            <a:stretch>
              <a:fillRect/>
            </a:stretch>
          </a:blipFill>
        </p:spPr>
      </p:sp>
      <p:sp>
        <p:nvSpPr>
          <p:cNvPr id="8" name="Freeform 8"/>
          <p:cNvSpPr/>
          <p:nvPr/>
        </p:nvSpPr>
        <p:spPr>
          <a:xfrm rot="1093096">
            <a:off x="14988006" y="709992"/>
            <a:ext cx="2398222" cy="2558103"/>
          </a:xfrm>
          <a:custGeom>
            <a:avLst/>
            <a:gdLst/>
            <a:ahLst/>
            <a:cxnLst/>
            <a:rect l="l" t="t" r="r" b="b"/>
            <a:pathLst>
              <a:path w="2398222" h="2558103">
                <a:moveTo>
                  <a:pt x="0" y="0"/>
                </a:moveTo>
                <a:lnTo>
                  <a:pt x="2398222" y="0"/>
                </a:lnTo>
                <a:lnTo>
                  <a:pt x="2398222" y="2558103"/>
                </a:lnTo>
                <a:lnTo>
                  <a:pt x="0" y="2558103"/>
                </a:lnTo>
                <a:lnTo>
                  <a:pt x="0" y="0"/>
                </a:lnTo>
                <a:close/>
              </a:path>
            </a:pathLst>
          </a:custGeom>
          <a:blipFill>
            <a:blip r:embed="rId10"/>
            <a:stretch>
              <a:fillRect/>
            </a:stretch>
          </a:blipFill>
        </p:spPr>
      </p:sp>
      <p:sp>
        <p:nvSpPr>
          <p:cNvPr id="9" name="Freeform 9"/>
          <p:cNvSpPr/>
          <p:nvPr/>
        </p:nvSpPr>
        <p:spPr>
          <a:xfrm>
            <a:off x="8399555" y="1327396"/>
            <a:ext cx="2108789" cy="1861006"/>
          </a:xfrm>
          <a:custGeom>
            <a:avLst/>
            <a:gdLst/>
            <a:ahLst/>
            <a:cxnLst/>
            <a:rect l="l" t="t" r="r" b="b"/>
            <a:pathLst>
              <a:path w="2108789" h="1861006">
                <a:moveTo>
                  <a:pt x="0" y="0"/>
                </a:moveTo>
                <a:lnTo>
                  <a:pt x="2108789" y="0"/>
                </a:lnTo>
                <a:lnTo>
                  <a:pt x="2108789" y="1861006"/>
                </a:lnTo>
                <a:lnTo>
                  <a:pt x="0" y="1861006"/>
                </a:lnTo>
                <a:lnTo>
                  <a:pt x="0" y="0"/>
                </a:lnTo>
                <a:close/>
              </a:path>
            </a:pathLst>
          </a:custGeom>
          <a:blipFill>
            <a:blip r:embed="rId11"/>
            <a:stretch>
              <a:fillRect/>
            </a:stretch>
          </a:blipFill>
        </p:spPr>
      </p:sp>
      <p:sp>
        <p:nvSpPr>
          <p:cNvPr id="10" name="Freeform 10"/>
          <p:cNvSpPr/>
          <p:nvPr/>
        </p:nvSpPr>
        <p:spPr>
          <a:xfrm rot="1500695">
            <a:off x="-631442" y="8398400"/>
            <a:ext cx="4142661" cy="1712081"/>
          </a:xfrm>
          <a:custGeom>
            <a:avLst/>
            <a:gdLst/>
            <a:ahLst/>
            <a:cxnLst/>
            <a:rect l="l" t="t" r="r" b="b"/>
            <a:pathLst>
              <a:path w="4142661" h="1712081">
                <a:moveTo>
                  <a:pt x="0" y="0"/>
                </a:moveTo>
                <a:lnTo>
                  <a:pt x="4142661" y="0"/>
                </a:lnTo>
                <a:lnTo>
                  <a:pt x="4142661" y="1712081"/>
                </a:lnTo>
                <a:lnTo>
                  <a:pt x="0" y="171208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1" name="Freeform 11"/>
          <p:cNvSpPr/>
          <p:nvPr/>
        </p:nvSpPr>
        <p:spPr>
          <a:xfrm rot="-857477">
            <a:off x="467078" y="6871790"/>
            <a:ext cx="2002948" cy="2472775"/>
          </a:xfrm>
          <a:custGeom>
            <a:avLst/>
            <a:gdLst/>
            <a:ahLst/>
            <a:cxnLst/>
            <a:rect l="l" t="t" r="r" b="b"/>
            <a:pathLst>
              <a:path w="2002948" h="2472775">
                <a:moveTo>
                  <a:pt x="0" y="0"/>
                </a:moveTo>
                <a:lnTo>
                  <a:pt x="2002948" y="0"/>
                </a:lnTo>
                <a:lnTo>
                  <a:pt x="2002948" y="2472775"/>
                </a:lnTo>
                <a:lnTo>
                  <a:pt x="0" y="2472775"/>
                </a:lnTo>
                <a:lnTo>
                  <a:pt x="0" y="0"/>
                </a:lnTo>
                <a:close/>
              </a:path>
            </a:pathLst>
          </a:custGeom>
          <a:blipFill>
            <a:blip r:embed="rId14"/>
            <a:stretch>
              <a:fillRect/>
            </a:stretch>
          </a:blipFill>
        </p:spPr>
      </p:sp>
      <p:sp>
        <p:nvSpPr>
          <p:cNvPr id="12" name="Freeform 12"/>
          <p:cNvSpPr/>
          <p:nvPr/>
        </p:nvSpPr>
        <p:spPr>
          <a:xfrm>
            <a:off x="-1357645" y="-1987898"/>
            <a:ext cx="4509939" cy="4509939"/>
          </a:xfrm>
          <a:custGeom>
            <a:avLst/>
            <a:gdLst/>
            <a:ahLst/>
            <a:cxnLst/>
            <a:rect l="l" t="t" r="r" b="b"/>
            <a:pathLst>
              <a:path w="4509939" h="4509939">
                <a:moveTo>
                  <a:pt x="0" y="0"/>
                </a:moveTo>
                <a:lnTo>
                  <a:pt x="4509939" y="0"/>
                </a:lnTo>
                <a:lnTo>
                  <a:pt x="4509939" y="4509940"/>
                </a:lnTo>
                <a:lnTo>
                  <a:pt x="0" y="450994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3" name="Freeform 13"/>
          <p:cNvSpPr/>
          <p:nvPr/>
        </p:nvSpPr>
        <p:spPr>
          <a:xfrm rot="9182529">
            <a:off x="15671885" y="6791558"/>
            <a:ext cx="4509939" cy="4509939"/>
          </a:xfrm>
          <a:custGeom>
            <a:avLst/>
            <a:gdLst/>
            <a:ahLst/>
            <a:cxnLst/>
            <a:rect l="l" t="t" r="r" b="b"/>
            <a:pathLst>
              <a:path w="4509939" h="4509939">
                <a:moveTo>
                  <a:pt x="0" y="0"/>
                </a:moveTo>
                <a:lnTo>
                  <a:pt x="4509939" y="0"/>
                </a:lnTo>
                <a:lnTo>
                  <a:pt x="4509939" y="4509939"/>
                </a:lnTo>
                <a:lnTo>
                  <a:pt x="0" y="450993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816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xmlns="" r:embed="rId19"/>
              </a:ext>
            </a:extLst>
          </a:blip>
          <a:stretch>
            <a:fillRect/>
          </a:stretch>
        </p:blipFill>
        <p:spPr>
          <a:xfrm>
            <a:off x="16413353" y="2704082"/>
            <a:ext cx="2635695" cy="2635695"/>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22">
            <a:extLst>
              <a:ext uri="{96DAC541-7B7A-43D3-8B79-37D633B846F1}">
                <asvg:svgBlip xmlns:asvg="http://schemas.microsoft.com/office/drawing/2016/SVG/main" xmlns="" r:embed="rId13"/>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23">
            <a:extLst>
              <a:ext uri="{96DAC541-7B7A-43D3-8B79-37D633B846F1}">
                <asvg:svgBlip xmlns:asvg="http://schemas.microsoft.com/office/drawing/2016/SVG/main" xmlns="" r:embed="rId17"/>
              </a:ext>
            </a:extLst>
          </a:blip>
          <a:stretch>
            <a:fillRect/>
          </a:stretch>
        </p:blipFill>
        <p:spPr>
          <a:xfrm>
            <a:off x="369456" y="2900362"/>
            <a:ext cx="2000250" cy="2243138"/>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24">
            <a:extLst>
              <a:ext uri="{96DAC541-7B7A-43D3-8B79-37D633B846F1}">
                <asvg:svgBlip xmlns:asvg="http://schemas.microsoft.com/office/drawing/2016/SVG/main" xmlns="" r:embed="rId15"/>
              </a:ext>
            </a:extLst>
          </a:blip>
          <a:stretch>
            <a:fillRect/>
          </a:stretch>
        </p:blipFill>
        <p:spPr>
          <a:xfrm>
            <a:off x="247229" y="8698020"/>
            <a:ext cx="4244957" cy="1669365"/>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25">
            <a:extLst>
              <a:ext uri="{96DAC541-7B7A-43D3-8B79-37D633B846F1}">
                <asvg:svgBlip xmlns:asvg="http://schemas.microsoft.com/office/drawing/2016/SVG/main" xmlns="" r:embed="rId9"/>
              </a:ext>
            </a:extLst>
          </a:blip>
          <a:stretch>
            <a:fillRect/>
          </a:stretch>
        </p:blipFill>
        <p:spPr>
          <a:xfrm>
            <a:off x="-1356093" y="1194399"/>
            <a:ext cx="5454168" cy="1686963"/>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788950" y="652348"/>
            <a:ext cx="16710104" cy="8982308"/>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26">
            <a:extLst>
              <a:ext uri="{96DAC541-7B7A-43D3-8B79-37D633B846F1}">
                <asvg:svgBlip xmlns:asvg="http://schemas.microsoft.com/office/drawing/2016/SVG/main" xmlns="" r:embed="rId11"/>
              </a:ext>
            </a:extLst>
          </a:blip>
          <a:stretch>
            <a:fillRect/>
          </a:stretch>
        </p:blipFill>
        <p:spPr>
          <a:xfrm>
            <a:off x="10209987" y="272647"/>
            <a:ext cx="4359081" cy="1120907"/>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51346" y="2704082"/>
            <a:ext cx="7272555" cy="7272555"/>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8" cstate="print">
            <a:extLst>
              <a:ext uri="{BEBA8EAE-BF5A-486C-A8C5-ECC9F3942E4B}">
                <a14:imgProps xmlns:a14="http://schemas.microsoft.com/office/drawing/2010/main">
                  <a14:imgLayer r:embed="rId29">
                    <a14:imgEffect>
                      <a14:saturation sat="300000"/>
                    </a14:imgEffect>
                  </a14:imgLayer>
                </a14:imgProps>
              </a:ext>
              <a:ext uri="{28A0092B-C50C-407E-A947-70E740481C1C}">
                <a14:useLocalDpi xmlns:a14="http://schemas.microsoft.com/office/drawing/2010/main" val="0"/>
              </a:ext>
            </a:extLst>
          </a:blip>
          <a:stretch>
            <a:fillRect/>
          </a:stretch>
        </p:blipFill>
        <p:spPr>
          <a:xfrm>
            <a:off x="12756458" y="1404232"/>
            <a:ext cx="4292654" cy="7349024"/>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30"/>
          <a:stretch>
            <a:fillRect/>
          </a:stretch>
        </p:blipFill>
        <p:spPr>
          <a:xfrm>
            <a:off x="-2514601" y="809050"/>
            <a:ext cx="1242776" cy="1242776"/>
          </a:xfrm>
          <a:prstGeom prst="rect">
            <a:avLst/>
          </a:prstGeom>
        </p:spPr>
      </p:pic>
      <p:pic>
        <p:nvPicPr>
          <p:cNvPr id="11" name="Picture 10"/>
          <p:cNvPicPr>
            <a:picLocks noChangeAspect="1"/>
          </p:cNvPicPr>
          <p:nvPr/>
        </p:nvPicPr>
        <p:blipFill>
          <a:blip r:embed="rId31"/>
          <a:stretch>
            <a:fillRect/>
          </a:stretch>
        </p:blipFill>
        <p:spPr>
          <a:xfrm>
            <a:off x="-660866" y="1417750"/>
            <a:ext cx="9967824" cy="3173243"/>
          </a:xfrm>
          <a:prstGeom prst="rect">
            <a:avLst/>
          </a:prstGeom>
        </p:spPr>
      </p:pic>
      <p:pic>
        <p:nvPicPr>
          <p:cNvPr id="12" name="Picture 11"/>
          <p:cNvPicPr>
            <a:picLocks noChangeAspect="1"/>
          </p:cNvPicPr>
          <p:nvPr/>
        </p:nvPicPr>
        <p:blipFill>
          <a:blip r:embed="rId32"/>
          <a:stretch>
            <a:fillRect/>
          </a:stretch>
        </p:blipFill>
        <p:spPr>
          <a:xfrm>
            <a:off x="4855556" y="809050"/>
            <a:ext cx="10516512" cy="4618121"/>
          </a:xfrm>
          <a:prstGeom prst="rect">
            <a:avLst/>
          </a:prstGeom>
        </p:spPr>
      </p:pic>
      <p:pic>
        <p:nvPicPr>
          <p:cNvPr id="13" name="Picture 12"/>
          <p:cNvPicPr>
            <a:picLocks noChangeAspect="1"/>
          </p:cNvPicPr>
          <p:nvPr/>
        </p:nvPicPr>
        <p:blipFill>
          <a:blip r:embed="rId33"/>
          <a:stretch>
            <a:fillRect/>
          </a:stretch>
        </p:blipFill>
        <p:spPr>
          <a:xfrm>
            <a:off x="4665276" y="3365506"/>
            <a:ext cx="10516512" cy="4618121"/>
          </a:xfrm>
          <a:prstGeom prst="rect">
            <a:avLst/>
          </a:prstGeom>
        </p:spPr>
      </p:pic>
      <p:pic>
        <p:nvPicPr>
          <p:cNvPr id="14" name="Picture 13"/>
          <p:cNvPicPr>
            <a:picLocks noChangeAspect="1"/>
          </p:cNvPicPr>
          <p:nvPr/>
        </p:nvPicPr>
        <p:blipFill>
          <a:blip r:embed="rId34"/>
          <a:stretch>
            <a:fillRect/>
          </a:stretch>
        </p:blipFill>
        <p:spPr>
          <a:xfrm>
            <a:off x="4698731" y="5921962"/>
            <a:ext cx="10516512" cy="4618121"/>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xmlns="" r:embed="rId19"/>
              </a:ext>
            </a:extLst>
          </a:blip>
          <a:stretch>
            <a:fillRect/>
          </a:stretch>
        </p:blipFill>
        <p:spPr>
          <a:xfrm>
            <a:off x="16413353" y="2704082"/>
            <a:ext cx="2635695" cy="2635695"/>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20">
            <a:extLst>
              <a:ext uri="{96DAC541-7B7A-43D3-8B79-37D633B846F1}">
                <asvg:svgBlip xmlns:asvg="http://schemas.microsoft.com/office/drawing/2016/SVG/main" xmlns="" r:embed="rId5"/>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21">
            <a:extLst>
              <a:ext uri="{96DAC541-7B7A-43D3-8B79-37D633B846F1}">
                <asvg:svgBlip xmlns:asvg="http://schemas.microsoft.com/office/drawing/2016/SVG/main" xmlns="" r:embed="rId13"/>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22">
            <a:extLst>
              <a:ext uri="{96DAC541-7B7A-43D3-8B79-37D633B846F1}">
                <asvg:svgBlip xmlns:asvg="http://schemas.microsoft.com/office/drawing/2016/SVG/main" xmlns="" r:embed="rId15"/>
              </a:ext>
            </a:extLst>
          </a:blip>
          <a:stretch>
            <a:fillRect/>
          </a:stretch>
        </p:blipFill>
        <p:spPr>
          <a:xfrm>
            <a:off x="247229" y="8698020"/>
            <a:ext cx="4244957" cy="1669365"/>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23">
            <a:extLst>
              <a:ext uri="{96DAC541-7B7A-43D3-8B79-37D633B846F1}">
                <asvg:svgBlip xmlns:asvg="http://schemas.microsoft.com/office/drawing/2016/SVG/main" xmlns="" r:embed="rId9"/>
              </a:ext>
            </a:extLst>
          </a:blip>
          <a:stretch>
            <a:fillRect/>
          </a:stretch>
        </p:blipFill>
        <p:spPr>
          <a:xfrm>
            <a:off x="-1356093" y="1194399"/>
            <a:ext cx="5454168" cy="1686963"/>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24">
            <a:extLst>
              <a:ext uri="{96DAC541-7B7A-43D3-8B79-37D633B846F1}">
                <asvg:svgBlip xmlns:asvg="http://schemas.microsoft.com/office/drawing/2016/SVG/main" xmlns="" r:embed="rId11"/>
              </a:ext>
            </a:extLst>
          </a:blip>
          <a:stretch>
            <a:fillRect/>
          </a:stretch>
        </p:blipFill>
        <p:spPr>
          <a:xfrm>
            <a:off x="13490513" y="1583176"/>
            <a:ext cx="4359081" cy="1120907"/>
          </a:xfrm>
          <a:prstGeom prst="rect">
            <a:avLst/>
          </a:prstGeom>
        </p:spPr>
      </p:pic>
      <p:grpSp>
        <p:nvGrpSpPr>
          <p:cNvPr id="2" name="Group 1"/>
          <p:cNvGrpSpPr/>
          <p:nvPr/>
        </p:nvGrpSpPr>
        <p:grpSpPr>
          <a:xfrm>
            <a:off x="788950" y="2704082"/>
            <a:ext cx="16512806" cy="6930573"/>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等线" panose="020F0502020204030204"/>
              </a:endParaRPr>
            </a:p>
          </p:txBody>
        </p:sp>
        <p:pic>
          <p:nvPicPr>
            <p:cNvPr id="31" name="Picture 30"/>
            <p:cNvPicPr>
              <a:picLocks noChangeAspect="1"/>
            </p:cNvPicPr>
            <p:nvPr/>
          </p:nvPicPr>
          <p:blipFill>
            <a:blip r:embed="rId25" cstate="print">
              <a:extLst>
                <a:ext uri="{BEBA8EAE-BF5A-486C-A8C5-ECC9F3942E4B}">
                  <a14:imgProps xmlns:a14="http://schemas.microsoft.com/office/drawing/2010/main">
                    <a14:imgLayer r:embed="rId26">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5520556" y="3381152"/>
            <a:ext cx="11636096" cy="5673091"/>
          </a:xfrm>
          <a:prstGeom prst="rect">
            <a:avLst/>
          </a:prstGeom>
          <a:noFill/>
        </p:spPr>
        <p:txBody>
          <a:bodyPr wrap="square" lIns="0" tIns="0" rIns="0" bIns="0" rtlCol="0">
            <a:spAutoFit/>
          </a:bodyPr>
          <a:lstStyle/>
          <a:p>
            <a:pPr algn="ctr" defTabSz="1371600">
              <a:lnSpc>
                <a:spcPct val="128000"/>
              </a:lnSpc>
              <a:defRPr/>
            </a:pPr>
            <a:r>
              <a:rPr lang="en-US" sz="4800" dirty="0" err="1">
                <a:solidFill>
                  <a:srgbClr val="000000"/>
                </a:solidFill>
                <a:latin typeface="Cambria" panose="02040503050406030204" pitchFamily="18" charset="0"/>
                <a:ea typeface="Cambria" panose="02040503050406030204" pitchFamily="18" charset="0"/>
              </a:rPr>
              <a:t>Trò</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chơi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sẽ</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có</a:t>
            </a:r>
            <a:r>
              <a:rPr lang="en-US" sz="4800" dirty="0">
                <a:solidFill>
                  <a:srgbClr val="000000"/>
                </a:solidFill>
                <a:latin typeface="Cambria" panose="02040503050406030204" pitchFamily="18" charset="0"/>
                <a:ea typeface="Cambria" panose="02040503050406030204" pitchFamily="18" charset="0"/>
              </a:rPr>
              <a:t> 4 </a:t>
            </a:r>
            <a:r>
              <a:rPr lang="en-US" sz="4800" dirty="0" err="1">
                <a:solidFill>
                  <a:srgbClr val="000000"/>
                </a:solidFill>
                <a:latin typeface="Cambria" panose="02040503050406030204" pitchFamily="18" charset="0"/>
                <a:ea typeface="Cambria" panose="02040503050406030204" pitchFamily="18" charset="0"/>
              </a:rPr>
              <a:t>câu</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hỏi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trắc</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nghiệm</a:t>
            </a:r>
            <a:r>
              <a:rPr lang="en-US" sz="4800" dirty="0">
                <a:solidFill>
                  <a:srgbClr val="000000"/>
                </a:solidFill>
                <a:latin typeface="Cambria" panose="02040503050406030204" pitchFamily="18" charset="0"/>
                <a:ea typeface="Cambria" panose="02040503050406030204" pitchFamily="18" charset="0"/>
              </a:rPr>
              <a:t>.</a:t>
            </a:r>
          </a:p>
          <a:p>
            <a:pPr algn="ctr" defTabSz="1371600">
              <a:lnSpc>
                <a:spcPct val="128000"/>
              </a:lnSpc>
              <a:defRPr/>
            </a:pPr>
            <a:r>
              <a:rPr lang="en-US" sz="4800" dirty="0" err="1">
                <a:solidFill>
                  <a:srgbClr val="000000"/>
                </a:solidFill>
                <a:latin typeface="Cambria" panose="02040503050406030204" pitchFamily="18" charset="0"/>
                <a:ea typeface="Cambria" panose="02040503050406030204" pitchFamily="18" charset="0"/>
              </a:rPr>
              <a:t>Để</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trả</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lời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các</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câu</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hỏi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này</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em</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hãy</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đưa</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hai</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cánh</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tay</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về</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trước</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mặt</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chọn</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đáp</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0000"/>
                </a:solidFill>
                <a:latin typeface="Cambria" panose="02040503050406030204" pitchFamily="18" charset="0"/>
                <a:ea typeface="Cambria" panose="02040503050406030204" pitchFamily="18" charset="0"/>
              </a:rPr>
              <a:t>án</a:t>
            </a:r>
            <a:r>
              <a:rPr lang="en-US" sz="4800" dirty="0">
                <a:solidFill>
                  <a:srgbClr val="000000"/>
                </a:solidFill>
                <a:latin typeface="Cambria" panose="02040503050406030204" pitchFamily="18" charset="0"/>
                <a:ea typeface="Cambria" panose="02040503050406030204" pitchFamily="18" charset="0"/>
              </a:rPr>
              <a:t> </a:t>
            </a:r>
            <a:r>
              <a:rPr lang="en-US" sz="4800" b="1" dirty="0">
                <a:solidFill>
                  <a:srgbClr val="FF0000"/>
                </a:solidFill>
                <a:latin typeface="Cambria" panose="02040503050406030204" pitchFamily="18" charset="0"/>
                <a:ea typeface="Cambria" panose="02040503050406030204" pitchFamily="18" charset="0"/>
              </a:rPr>
              <a:t>ĐÈN ĐỎ </a:t>
            </a:r>
            <a:r>
              <a:rPr lang="en-US" sz="4800" dirty="0" err="1">
                <a:solidFill>
                  <a:srgbClr val="FF0000"/>
                </a:solidFill>
                <a:latin typeface="Cambria" panose="02040503050406030204" pitchFamily="18" charset="0"/>
                <a:ea typeface="Cambria" panose="02040503050406030204" pitchFamily="18" charset="0"/>
              </a:rPr>
              <a:t>thì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cánh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tay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đứng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yên</a:t>
            </a:r>
            <a:r>
              <a:rPr lang="en-US" sz="4800" dirty="0">
                <a:solidFill>
                  <a:srgbClr val="000000"/>
                </a:solidFill>
                <a:latin typeface="Cambria" panose="02040503050406030204" pitchFamily="18" charset="0"/>
                <a:ea typeface="Cambria" panose="02040503050406030204" pitchFamily="18" charset="0"/>
              </a:rPr>
              <a:t>, </a:t>
            </a:r>
            <a:r>
              <a:rPr lang="en-US" sz="4800" b="1" dirty="0">
                <a:solidFill>
                  <a:srgbClr val="00CC00"/>
                </a:solidFill>
                <a:latin typeface="Cambria" panose="02040503050406030204" pitchFamily="18" charset="0"/>
                <a:ea typeface="Cambria" panose="02040503050406030204" pitchFamily="18" charset="0"/>
              </a:rPr>
              <a:t>ĐÈN XANH</a:t>
            </a:r>
            <a:r>
              <a:rPr lang="en-US" sz="4800" dirty="0">
                <a:solidFill>
                  <a:srgbClr val="000000"/>
                </a:solidFill>
                <a:latin typeface="Cambria" panose="02040503050406030204" pitchFamily="18" charset="0"/>
                <a:ea typeface="Cambria" panose="02040503050406030204" pitchFamily="18" charset="0"/>
              </a:rPr>
              <a:t> </a:t>
            </a:r>
            <a:r>
              <a:rPr lang="en-US" sz="4800" dirty="0" err="1">
                <a:solidFill>
                  <a:srgbClr val="00CC00"/>
                </a:solidFill>
                <a:latin typeface="Cambria" panose="02040503050406030204" pitchFamily="18" charset="0"/>
                <a:ea typeface="Cambria" panose="02040503050406030204" pitchFamily="18" charset="0"/>
              </a:rPr>
              <a:t>cánh</a:t>
            </a:r>
            <a:r>
              <a:rPr lang="en-US" sz="4800" dirty="0">
                <a:solidFill>
                  <a:srgbClr val="00CC00"/>
                </a:solidFill>
                <a:latin typeface="Cambria" panose="02040503050406030204" pitchFamily="18" charset="0"/>
                <a:ea typeface="Cambria" panose="02040503050406030204" pitchFamily="18" charset="0"/>
              </a:rPr>
              <a:t> </a:t>
            </a:r>
            <a:r>
              <a:rPr lang="en-US" sz="4800" dirty="0" err="1">
                <a:solidFill>
                  <a:srgbClr val="00CC00"/>
                </a:solidFill>
                <a:latin typeface="Cambria" panose="02040503050406030204" pitchFamily="18" charset="0"/>
                <a:ea typeface="Cambria" panose="02040503050406030204" pitchFamily="18" charset="0"/>
              </a:rPr>
              <a:t>tay</a:t>
            </a:r>
            <a:r>
              <a:rPr lang="en-US" sz="4800" dirty="0">
                <a:solidFill>
                  <a:srgbClr val="00CC00"/>
                </a:solidFill>
                <a:latin typeface="Cambria" panose="02040503050406030204" pitchFamily="18" charset="0"/>
                <a:ea typeface="Cambria" panose="02040503050406030204" pitchFamily="18" charset="0"/>
              </a:rPr>
              <a:t> </a:t>
            </a:r>
            <a:r>
              <a:rPr lang="en-US" sz="4800" dirty="0" err="1">
                <a:solidFill>
                  <a:srgbClr val="00CC00"/>
                </a:solidFill>
                <a:latin typeface="Cambria" panose="02040503050406030204" pitchFamily="18" charset="0"/>
                <a:ea typeface="Cambria" panose="02040503050406030204" pitchFamily="18" charset="0"/>
              </a:rPr>
              <a:t>quanh</a:t>
            </a:r>
            <a:r>
              <a:rPr lang="en-US" sz="4800" dirty="0">
                <a:solidFill>
                  <a:srgbClr val="00CC00"/>
                </a:solidFill>
                <a:latin typeface="Cambria" panose="02040503050406030204" pitchFamily="18" charset="0"/>
                <a:ea typeface="Cambria" panose="02040503050406030204" pitchFamily="18" charset="0"/>
              </a:rPr>
              <a:t> </a:t>
            </a:r>
            <a:r>
              <a:rPr lang="en-US" sz="4800" dirty="0" err="1">
                <a:solidFill>
                  <a:srgbClr val="00CC00"/>
                </a:solidFill>
                <a:latin typeface="Cambria" panose="02040503050406030204" pitchFamily="18" charset="0"/>
                <a:ea typeface="Cambria" panose="02040503050406030204" pitchFamily="18" charset="0"/>
              </a:rPr>
              <a:t>nhanh</a:t>
            </a:r>
            <a:r>
              <a:rPr lang="en-US" sz="4800" dirty="0">
                <a:solidFill>
                  <a:srgbClr val="000000"/>
                </a:solidFill>
                <a:latin typeface="Cambria" panose="02040503050406030204" pitchFamily="18" charset="0"/>
                <a:ea typeface="Cambria" panose="02040503050406030204" pitchFamily="18" charset="0"/>
              </a:rPr>
              <a:t>, </a:t>
            </a:r>
            <a:r>
              <a:rPr lang="en-US" sz="4800" b="1" dirty="0">
                <a:solidFill>
                  <a:srgbClr val="FFC000"/>
                </a:solidFill>
                <a:latin typeface="Cambria" panose="02040503050406030204" pitchFamily="18" charset="0"/>
                <a:ea typeface="Cambria" panose="02040503050406030204" pitchFamily="18" charset="0"/>
              </a:rPr>
              <a:t>ĐÈN VÀNG </a:t>
            </a:r>
            <a:r>
              <a:rPr lang="en-US" sz="4800" dirty="0" err="1">
                <a:solidFill>
                  <a:srgbClr val="FFC000"/>
                </a:solidFill>
                <a:latin typeface="Cambria" panose="02040503050406030204" pitchFamily="18" charset="0"/>
                <a:ea typeface="Cambria" panose="02040503050406030204" pitchFamily="18" charset="0"/>
              </a:rPr>
              <a:t>cánh</a:t>
            </a:r>
            <a:r>
              <a:rPr lang="en-US" sz="4800" dirty="0">
                <a:solidFill>
                  <a:srgbClr val="FFC000"/>
                </a:solidFill>
                <a:latin typeface="Cambria" panose="02040503050406030204" pitchFamily="18" charset="0"/>
                <a:ea typeface="Cambria" panose="02040503050406030204" pitchFamily="18" charset="0"/>
              </a:rPr>
              <a:t> </a:t>
            </a:r>
            <a:r>
              <a:rPr lang="en-US" sz="4800" dirty="0" err="1">
                <a:solidFill>
                  <a:srgbClr val="FFC000"/>
                </a:solidFill>
                <a:latin typeface="Cambria" panose="02040503050406030204" pitchFamily="18" charset="0"/>
                <a:ea typeface="Cambria" panose="02040503050406030204" pitchFamily="18" charset="0"/>
              </a:rPr>
              <a:t>tay</a:t>
            </a:r>
            <a:r>
              <a:rPr lang="en-US" sz="4800" dirty="0">
                <a:solidFill>
                  <a:srgbClr val="FFC000"/>
                </a:solidFill>
                <a:latin typeface="Cambria" panose="02040503050406030204" pitchFamily="18" charset="0"/>
                <a:ea typeface="Cambria" panose="02040503050406030204" pitchFamily="18" charset="0"/>
              </a:rPr>
              <a:t> quay </a:t>
            </a:r>
            <a:r>
              <a:rPr lang="en-US" sz="4800" dirty="0" err="1">
                <a:solidFill>
                  <a:srgbClr val="FFC000"/>
                </a:solidFill>
                <a:latin typeface="Cambria" panose="02040503050406030204" pitchFamily="18" charset="0"/>
                <a:ea typeface="Cambria" panose="02040503050406030204" pitchFamily="18" charset="0"/>
              </a:rPr>
              <a:t>chậm</a:t>
            </a:r>
            <a:r>
              <a:rPr lang="en-US" sz="4800" dirty="0">
                <a:solidFill>
                  <a:srgbClr val="FFC000"/>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nhé</a:t>
            </a:r>
            <a:r>
              <a:rPr lang="en-US" sz="4800" dirty="0">
                <a:solidFill>
                  <a:prstClr val="black"/>
                </a:solidFill>
                <a:latin typeface="Cambria" panose="02040503050406030204" pitchFamily="18" charset="0"/>
                <a:ea typeface="Cambria" panose="02040503050406030204" pitchFamily="18" charset="0"/>
              </a:rPr>
              <a:t>!</a:t>
            </a:r>
          </a:p>
        </p:txBody>
      </p:sp>
      <p:pic>
        <p:nvPicPr>
          <p:cNvPr id="7" name="Picture 6"/>
          <p:cNvPicPr>
            <a:picLocks noChangeAspect="1"/>
          </p:cNvPicPr>
          <p:nvPr/>
        </p:nvPicPr>
        <p:blipFill>
          <a:blip r:embed="rId27"/>
          <a:stretch>
            <a:fillRect/>
          </a:stretch>
        </p:blipFill>
        <p:spPr>
          <a:xfrm>
            <a:off x="3634958" y="135577"/>
            <a:ext cx="10571381" cy="2377646"/>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19"/>
              </a:ext>
            </a:extLst>
          </a:blip>
          <a:stretch>
            <a:fillRect/>
          </a:stretch>
        </p:blipFill>
        <p:spPr>
          <a:xfrm>
            <a:off x="16413353" y="2704082"/>
            <a:ext cx="2635695" cy="2635695"/>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22">
            <a:extLst>
              <a:ext uri="{96DAC541-7B7A-43D3-8B79-37D633B846F1}">
                <asvg:svgBlip xmlns:asvg="http://schemas.microsoft.com/office/drawing/2016/SVG/main" xmlns="" r:embed="rId13"/>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23">
            <a:extLst>
              <a:ext uri="{96DAC541-7B7A-43D3-8B79-37D633B846F1}">
                <asvg:svgBlip xmlns:asvg="http://schemas.microsoft.com/office/drawing/2016/SVG/main" xmlns="" r:embed="rId9"/>
              </a:ext>
            </a:extLst>
          </a:blip>
          <a:stretch>
            <a:fillRect/>
          </a:stretch>
        </p:blipFill>
        <p:spPr>
          <a:xfrm>
            <a:off x="-1356093" y="1194399"/>
            <a:ext cx="5454168" cy="1686963"/>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24">
            <a:extLst>
              <a:ext uri="{96DAC541-7B7A-43D3-8B79-37D633B846F1}">
                <asvg:svgBlip xmlns:asvg="http://schemas.microsoft.com/office/drawing/2016/SVG/main" xmlns="" r:embed="rId11"/>
              </a:ext>
            </a:extLst>
          </a:blip>
          <a:stretch>
            <a:fillRect/>
          </a:stretch>
        </p:blipFill>
        <p:spPr>
          <a:xfrm>
            <a:off x="13490513" y="1583176"/>
            <a:ext cx="4359081" cy="1120907"/>
          </a:xfrm>
          <a:prstGeom prst="rect">
            <a:avLst/>
          </a:prstGeom>
        </p:spPr>
      </p:pic>
      <p:grpSp>
        <p:nvGrpSpPr>
          <p:cNvPr id="3" name="Group 2"/>
          <p:cNvGrpSpPr/>
          <p:nvPr/>
        </p:nvGrpSpPr>
        <p:grpSpPr>
          <a:xfrm>
            <a:off x="852620" y="114470"/>
            <a:ext cx="17144559" cy="3056468"/>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7200" kern="0">
                    <a:solidFill>
                      <a:srgbClr val="FFFFFF"/>
                    </a:solidFill>
                    <a:latin typeface="UTM Avo" panose="02040603050506020204" pitchFamily="18" charset="0"/>
                    <a:ea typeface="Cambria" panose="02040503050406030204" pitchFamily="18" charset="0"/>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732608"/>
              </a:xfrm>
              <a:prstGeom prst="rect">
                <a:avLst/>
              </a:prstGeom>
              <a:noFill/>
            </p:spPr>
            <p:txBody>
              <a:bodyPr wrap="square" rtlCol="0">
                <a:spAutoFit/>
              </a:bodyPr>
              <a:lstStyle/>
              <a:p>
                <a:pPr algn="ctr" defTabSz="1828755">
                  <a:buClr>
                    <a:srgbClr val="000000"/>
                  </a:buClr>
                  <a:defRPr/>
                </a:pPr>
                <a:r>
                  <a:rPr lang="vi-VN" sz="4000" b="1" kern="0" dirty="0" smtClean="0">
                    <a:solidFill>
                      <a:srgbClr val="FF3399"/>
                    </a:solidFill>
                    <a:latin typeface="Cambria" panose="02040503050406030204" pitchFamily="18" charset="0"/>
                    <a:ea typeface="Cambria" panose="02040503050406030204" pitchFamily="18" charset="0"/>
                    <a:cs typeface="Arial"/>
                    <a:sym typeface="Arial"/>
                  </a:rPr>
                  <a:t>Tìm trạng ngữ trong câu sau:</a:t>
                </a:r>
              </a:p>
              <a:p>
                <a:pPr algn="ctr" defTabSz="1828755">
                  <a:buClr>
                    <a:srgbClr val="000000"/>
                  </a:buClr>
                  <a:defRPr/>
                </a:pPr>
                <a:r>
                  <a:rPr lang="vi-VN" sz="4000" b="1" kern="0" dirty="0" smtClean="0">
                    <a:latin typeface="Cambria" panose="02040503050406030204" pitchFamily="18" charset="0"/>
                    <a:ea typeface="Cambria" panose="02040503050406030204" pitchFamily="18" charset="0"/>
                    <a:cs typeface="Arial"/>
                    <a:sym typeface="Arial"/>
                  </a:rPr>
                  <a:t>Một hôm, Phạm Ngũ Lão ngồi bên vệ đường đan sọt.</a:t>
                </a:r>
                <a:endParaRPr lang="en-US" sz="4000" b="1" kern="0" dirty="0">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25"/>
            <a:stretch>
              <a:fillRect/>
            </a:stretch>
          </p:blipFill>
          <p:spPr>
            <a:xfrm>
              <a:off x="1031527" y="76313"/>
              <a:ext cx="1192515" cy="2037645"/>
            </a:xfrm>
            <a:prstGeom prst="rect">
              <a:avLst/>
            </a:prstGeom>
          </p:spPr>
        </p:pic>
      </p:grpSp>
      <p:grpSp>
        <p:nvGrpSpPr>
          <p:cNvPr id="5" name="Group 4"/>
          <p:cNvGrpSpPr/>
          <p:nvPr/>
        </p:nvGrpSpPr>
        <p:grpSpPr>
          <a:xfrm>
            <a:off x="2111196" y="3390705"/>
            <a:ext cx="14039037" cy="1698146"/>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FF000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Phạm Ngũ Lão</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6" name="Group 5"/>
          <p:cNvGrpSpPr/>
          <p:nvPr/>
        </p:nvGrpSpPr>
        <p:grpSpPr>
          <a:xfrm>
            <a:off x="2111196" y="5634716"/>
            <a:ext cx="14039037" cy="1698146"/>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00CC0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Một hôm</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2111196" y="7878727"/>
            <a:ext cx="14039037" cy="1698146"/>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FFC00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Đan sọt</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46450" y="6348604"/>
            <a:ext cx="4119242" cy="41192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19"/>
              </a:ext>
            </a:extLst>
          </a:blip>
          <a:stretch>
            <a:fillRect/>
          </a:stretch>
        </p:blipFill>
        <p:spPr>
          <a:xfrm>
            <a:off x="16413353" y="2704082"/>
            <a:ext cx="2635695" cy="2635695"/>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22">
            <a:extLst>
              <a:ext uri="{96DAC541-7B7A-43D3-8B79-37D633B846F1}">
                <asvg:svgBlip xmlns:asvg="http://schemas.microsoft.com/office/drawing/2016/SVG/main" xmlns="" r:embed="rId13"/>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23">
            <a:extLst>
              <a:ext uri="{96DAC541-7B7A-43D3-8B79-37D633B846F1}">
                <asvg:svgBlip xmlns:asvg="http://schemas.microsoft.com/office/drawing/2016/SVG/main" xmlns="" r:embed="rId9"/>
              </a:ext>
            </a:extLst>
          </a:blip>
          <a:stretch>
            <a:fillRect/>
          </a:stretch>
        </p:blipFill>
        <p:spPr>
          <a:xfrm>
            <a:off x="-1356093" y="1194399"/>
            <a:ext cx="5454168" cy="1686963"/>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24">
            <a:extLst>
              <a:ext uri="{96DAC541-7B7A-43D3-8B79-37D633B846F1}">
                <asvg:svgBlip xmlns:asvg="http://schemas.microsoft.com/office/drawing/2016/SVG/main" xmlns="" r:embed="rId11"/>
              </a:ext>
            </a:extLst>
          </a:blip>
          <a:stretch>
            <a:fillRect/>
          </a:stretch>
        </p:blipFill>
        <p:spPr>
          <a:xfrm>
            <a:off x="13490513" y="1583176"/>
            <a:ext cx="4359081" cy="1120907"/>
          </a:xfrm>
          <a:prstGeom prst="rect">
            <a:avLst/>
          </a:prstGeom>
        </p:spPr>
      </p:pic>
      <p:grpSp>
        <p:nvGrpSpPr>
          <p:cNvPr id="3" name="Group 2"/>
          <p:cNvGrpSpPr/>
          <p:nvPr/>
        </p:nvGrpSpPr>
        <p:grpSpPr>
          <a:xfrm>
            <a:off x="852620" y="114470"/>
            <a:ext cx="17144559" cy="3056468"/>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7200" kern="0">
                    <a:solidFill>
                      <a:srgbClr val="FFFFFF"/>
                    </a:solidFill>
                    <a:latin typeface="UTM Avo" panose="02040603050506020204" pitchFamily="18" charset="0"/>
                    <a:ea typeface="Cambria" panose="02040503050406030204" pitchFamily="18" charset="0"/>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1073357"/>
              </a:xfrm>
              <a:prstGeom prst="rect">
                <a:avLst/>
              </a:prstGeom>
              <a:noFill/>
            </p:spPr>
            <p:txBody>
              <a:bodyPr wrap="square" rtlCol="0">
                <a:spAutoFit/>
              </a:bodyPr>
              <a:lstStyle/>
              <a:p>
                <a:pPr algn="ctr" defTabSz="1828755">
                  <a:buClr>
                    <a:srgbClr val="000000"/>
                  </a:buClr>
                  <a:defRPr/>
                </a:pPr>
                <a:r>
                  <a:rPr lang="vi-VN" sz="6000" b="1" kern="0" dirty="0" smtClean="0">
                    <a:solidFill>
                      <a:srgbClr val="FF3399"/>
                    </a:solidFill>
                    <a:latin typeface="Cambria" panose="02040503050406030204" pitchFamily="18" charset="0"/>
                    <a:ea typeface="Cambria" panose="02040503050406030204" pitchFamily="18" charset="0"/>
                    <a:cs typeface="Arial"/>
                    <a:sym typeface="Arial"/>
                  </a:rPr>
                  <a:t>Tìm trạng ngữ trong câu sau:</a:t>
                </a:r>
              </a:p>
              <a:p>
                <a:pPr algn="ctr" defTabSz="1828755">
                  <a:buClr>
                    <a:srgbClr val="000000"/>
                  </a:buClr>
                  <a:defRPr/>
                </a:pPr>
                <a:r>
                  <a:rPr lang="vi-VN" sz="6000" b="1" kern="0" dirty="0" smtClean="0">
                    <a:latin typeface="Cambria" panose="02040503050406030204" pitchFamily="18" charset="0"/>
                    <a:ea typeface="Cambria" panose="02040503050406030204" pitchFamily="18" charset="0"/>
                    <a:cs typeface="Arial"/>
                    <a:sym typeface="Arial"/>
                  </a:rPr>
                  <a:t>Lan đến nhà bà vào sáng chủ nhật.</a:t>
                </a:r>
                <a:endParaRPr lang="en-US" sz="6000" b="1" kern="0" dirty="0">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25"/>
            <a:stretch>
              <a:fillRect/>
            </a:stretch>
          </p:blipFill>
          <p:spPr>
            <a:xfrm>
              <a:off x="1031527" y="76313"/>
              <a:ext cx="1192515" cy="2037645"/>
            </a:xfrm>
            <a:prstGeom prst="rect">
              <a:avLst/>
            </a:prstGeom>
          </p:spPr>
        </p:pic>
      </p:grpSp>
      <p:grpSp>
        <p:nvGrpSpPr>
          <p:cNvPr id="5" name="Group 4"/>
          <p:cNvGrpSpPr/>
          <p:nvPr/>
        </p:nvGrpSpPr>
        <p:grpSpPr>
          <a:xfrm>
            <a:off x="2111196" y="3390705"/>
            <a:ext cx="14039037" cy="1698146"/>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FF000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Vào sáng chủ nhật</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6" name="Group 5"/>
          <p:cNvGrpSpPr/>
          <p:nvPr/>
        </p:nvGrpSpPr>
        <p:grpSpPr>
          <a:xfrm>
            <a:off x="2111196" y="5634716"/>
            <a:ext cx="14039037" cy="1698146"/>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00CC0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Lan</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2111196" y="7878727"/>
            <a:ext cx="14039037" cy="1698146"/>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FFC00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Nhà bà</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146450" y="6348604"/>
            <a:ext cx="4119242" cy="41192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xmlns="" r:embed="rId19"/>
              </a:ext>
            </a:extLst>
          </a:blip>
          <a:stretch>
            <a:fillRect/>
          </a:stretch>
        </p:blipFill>
        <p:spPr>
          <a:xfrm>
            <a:off x="16413353" y="2704082"/>
            <a:ext cx="2635695" cy="2635695"/>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20">
            <a:extLst>
              <a:ext uri="{96DAC541-7B7A-43D3-8B79-37D633B846F1}">
                <asvg:svgBlip xmlns:asvg="http://schemas.microsoft.com/office/drawing/2016/SVG/main" xmlns="" r:embed="rId21"/>
              </a:ext>
            </a:extLst>
          </a:blip>
          <a:stretch>
            <a:fillRect/>
          </a:stretch>
        </p:blipFill>
        <p:spPr>
          <a:xfrm>
            <a:off x="10427433" y="8397546"/>
            <a:ext cx="3778905" cy="3778905"/>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22">
            <a:extLst>
              <a:ext uri="{96DAC541-7B7A-43D3-8B79-37D633B846F1}">
                <asvg:svgBlip xmlns:asvg="http://schemas.microsoft.com/office/drawing/2016/SVG/main" xmlns="" r:embed="rId13"/>
              </a:ext>
            </a:extLst>
          </a:blip>
          <a:stretch>
            <a:fillRect/>
          </a:stretch>
        </p:blipFill>
        <p:spPr>
          <a:xfrm>
            <a:off x="10776623" y="8408225"/>
            <a:ext cx="3080525" cy="3212258"/>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23">
            <a:extLst>
              <a:ext uri="{96DAC541-7B7A-43D3-8B79-37D633B846F1}">
                <asvg:svgBlip xmlns:asvg="http://schemas.microsoft.com/office/drawing/2016/SVG/main" xmlns="" r:embed="rId9"/>
              </a:ext>
            </a:extLst>
          </a:blip>
          <a:stretch>
            <a:fillRect/>
          </a:stretch>
        </p:blipFill>
        <p:spPr>
          <a:xfrm>
            <a:off x="-1356093" y="1194399"/>
            <a:ext cx="5454168" cy="1686963"/>
          </a:xfrm>
          <a:prstGeom prst="rect">
            <a:avLst/>
          </a:prstGeom>
        </p:spPr>
      </p:pic>
      <p:grpSp>
        <p:nvGrpSpPr>
          <p:cNvPr id="3" name="Group 2"/>
          <p:cNvGrpSpPr/>
          <p:nvPr/>
        </p:nvGrpSpPr>
        <p:grpSpPr>
          <a:xfrm>
            <a:off x="852620" y="114470"/>
            <a:ext cx="17144559" cy="3056468"/>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7200" kern="0">
                    <a:solidFill>
                      <a:srgbClr val="000000"/>
                    </a:solidFill>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7200" kern="0">
                    <a:solidFill>
                      <a:srgbClr val="FFFFFF"/>
                    </a:solidFill>
                    <a:latin typeface="UTM Avo" panose="02040603050506020204" pitchFamily="18" charset="0"/>
                    <a:ea typeface="Cambria" panose="02040503050406030204" pitchFamily="18" charset="0"/>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1073357"/>
              </a:xfrm>
              <a:prstGeom prst="rect">
                <a:avLst/>
              </a:prstGeom>
              <a:noFill/>
            </p:spPr>
            <p:txBody>
              <a:bodyPr wrap="square" rtlCol="0">
                <a:spAutoFit/>
              </a:bodyPr>
              <a:lstStyle/>
              <a:p>
                <a:pPr algn="ctr" defTabSz="1828755">
                  <a:buClr>
                    <a:srgbClr val="000000"/>
                  </a:buClr>
                  <a:defRPr/>
                </a:pPr>
                <a:r>
                  <a:rPr lang="vi-VN" sz="6000" b="1" kern="0" dirty="0" smtClean="0">
                    <a:solidFill>
                      <a:srgbClr val="FF3399"/>
                    </a:solidFill>
                    <a:latin typeface="Cambria" panose="02040503050406030204" pitchFamily="18" charset="0"/>
                    <a:ea typeface="Cambria" panose="02040503050406030204" pitchFamily="18" charset="0"/>
                    <a:cs typeface="Arial"/>
                    <a:sym typeface="Arial"/>
                  </a:rPr>
                  <a:t>Trạng ngữ là thành phần gì trong câu?</a:t>
                </a:r>
                <a:endParaRPr lang="en-US" sz="6000" b="1" kern="0" dirty="0">
                  <a:solidFill>
                    <a:srgbClr val="FF3399"/>
                  </a:solidFill>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24"/>
            <a:stretch>
              <a:fillRect/>
            </a:stretch>
          </p:blipFill>
          <p:spPr>
            <a:xfrm>
              <a:off x="1031527" y="76313"/>
              <a:ext cx="1192515" cy="2037645"/>
            </a:xfrm>
            <a:prstGeom prst="rect">
              <a:avLst/>
            </a:prstGeom>
          </p:spPr>
        </p:pic>
      </p:grpSp>
      <p:grpSp>
        <p:nvGrpSpPr>
          <p:cNvPr id="5" name="Group 4"/>
          <p:cNvGrpSpPr/>
          <p:nvPr/>
        </p:nvGrpSpPr>
        <p:grpSpPr>
          <a:xfrm>
            <a:off x="2111196" y="3390705"/>
            <a:ext cx="14039037" cy="1698146"/>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FF000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Không có trạng ngữ</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6" name="Group 5"/>
          <p:cNvGrpSpPr/>
          <p:nvPr/>
        </p:nvGrpSpPr>
        <p:grpSpPr>
          <a:xfrm>
            <a:off x="2111196" y="5634716"/>
            <a:ext cx="14039037" cy="1698146"/>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00CC0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Thành phần chính</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grpSp>
        <p:nvGrpSpPr>
          <p:cNvPr id="7" name="Group 6"/>
          <p:cNvGrpSpPr/>
          <p:nvPr/>
        </p:nvGrpSpPr>
        <p:grpSpPr>
          <a:xfrm>
            <a:off x="2111196" y="7878727"/>
            <a:ext cx="14039037" cy="1698146"/>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82850" tIns="182850" rIns="182850" bIns="182850" anchor="ctr" anchorCtr="0">
                  <a:noAutofit/>
                </a:bodyPr>
                <a:lstStyle/>
                <a:p>
                  <a:pPr defTabSz="1828755">
                    <a:buClr>
                      <a:srgbClr val="000000"/>
                    </a:buClr>
                    <a:defRPr/>
                  </a:pPr>
                  <a:endParaRPr sz="6000"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FFC000"/>
                  </a:solidFill>
                  <a:prstDash val="lgDash"/>
                  <a:extLst>
                    <a:ext uri="{C807C97D-BFC1-408E-A445-0C87EB9F89A2}">
                      <ask:lineSketchStyleProps xmlns="" xmlns:ask="http://schemas.microsoft.com/office/drawing/2018/sketchyshape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6000" kern="0">
                    <a:solidFill>
                      <a:srgbClr val="FFFFFF"/>
                    </a:solidFill>
                    <a:latin typeface="Cambria" panose="02040503050406030204" pitchFamily="18" charset="0"/>
                    <a:ea typeface="Cambria" panose="02040503050406030204" pitchFamily="18" charset="0"/>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29148"/>
              </a:xfrm>
              <a:prstGeom prst="rect">
                <a:avLst/>
              </a:prstGeom>
              <a:noFill/>
            </p:spPr>
            <p:txBody>
              <a:bodyPr wrap="square" rtlCol="0">
                <a:spAutoFit/>
              </a:bodyPr>
              <a:lstStyle/>
              <a:p>
                <a:pPr algn="ctr" defTabSz="1828755">
                  <a:buClr>
                    <a:srgbClr val="000000"/>
                  </a:buClr>
                  <a:defRPr/>
                </a:pPr>
                <a:r>
                  <a:rPr lang="vi-VN" sz="6000" b="1" kern="0" dirty="0" smtClean="0">
                    <a:solidFill>
                      <a:srgbClr val="000000"/>
                    </a:solidFill>
                    <a:latin typeface="Cambria" panose="02040503050406030204" pitchFamily="18" charset="0"/>
                    <a:ea typeface="Cambria" panose="02040503050406030204" pitchFamily="18" charset="0"/>
                    <a:cs typeface="Arial"/>
                    <a:sym typeface="Arial"/>
                  </a:rPr>
                  <a:t>Thành phần phụ</a:t>
                </a:r>
                <a:endParaRPr lang="en-US" sz="6000" b="1" kern="0" dirty="0">
                  <a:solidFill>
                    <a:srgbClr val="000000"/>
                  </a:solidFill>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6000">
                <a:solidFill>
                  <a:prstClr val="white"/>
                </a:solidFill>
                <a:latin typeface="Cambria" panose="02040503050406030204" pitchFamily="18" charset="0"/>
                <a:ea typeface="Cambria" panose="02040503050406030204" pitchFamily="18" charset="0"/>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46450" y="6348604"/>
            <a:ext cx="4119242" cy="41192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3152294" y="3181216"/>
            <a:ext cx="11983412" cy="3924567"/>
          </a:xfrm>
          <a:custGeom>
            <a:avLst/>
            <a:gdLst/>
            <a:ahLst/>
            <a:cxnLst/>
            <a:rect l="l" t="t" r="r" b="b"/>
            <a:pathLst>
              <a:path w="11983412" h="3924567">
                <a:moveTo>
                  <a:pt x="0" y="0"/>
                </a:moveTo>
                <a:lnTo>
                  <a:pt x="11983412" y="0"/>
                </a:lnTo>
                <a:lnTo>
                  <a:pt x="11983412" y="3924568"/>
                </a:lnTo>
                <a:lnTo>
                  <a:pt x="0" y="392456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111338">
            <a:off x="1404791" y="1458210"/>
            <a:ext cx="3173732" cy="2880162"/>
          </a:xfrm>
          <a:custGeom>
            <a:avLst/>
            <a:gdLst/>
            <a:ahLst/>
            <a:cxnLst/>
            <a:rect l="l" t="t" r="r" b="b"/>
            <a:pathLst>
              <a:path w="3173732" h="2880162">
                <a:moveTo>
                  <a:pt x="0" y="0"/>
                </a:moveTo>
                <a:lnTo>
                  <a:pt x="3173731" y="0"/>
                </a:lnTo>
                <a:lnTo>
                  <a:pt x="3173731" y="2880161"/>
                </a:lnTo>
                <a:lnTo>
                  <a:pt x="0" y="2880161"/>
                </a:lnTo>
                <a:lnTo>
                  <a:pt x="0" y="0"/>
                </a:lnTo>
                <a:close/>
              </a:path>
            </a:pathLst>
          </a:custGeom>
          <a:blipFill>
            <a:blip r:embed="rId6"/>
            <a:stretch>
              <a:fillRect/>
            </a:stretch>
          </a:blipFill>
        </p:spPr>
      </p:sp>
      <p:sp>
        <p:nvSpPr>
          <p:cNvPr id="5" name="Freeform 5"/>
          <p:cNvSpPr/>
          <p:nvPr/>
        </p:nvSpPr>
        <p:spPr>
          <a:xfrm rot="516238">
            <a:off x="14201320" y="5015988"/>
            <a:ext cx="2801638" cy="3458812"/>
          </a:xfrm>
          <a:custGeom>
            <a:avLst/>
            <a:gdLst/>
            <a:ahLst/>
            <a:cxnLst/>
            <a:rect l="l" t="t" r="r" b="b"/>
            <a:pathLst>
              <a:path w="2801638" h="3458812">
                <a:moveTo>
                  <a:pt x="0" y="0"/>
                </a:moveTo>
                <a:lnTo>
                  <a:pt x="2801638" y="0"/>
                </a:lnTo>
                <a:lnTo>
                  <a:pt x="2801638" y="3458812"/>
                </a:lnTo>
                <a:lnTo>
                  <a:pt x="0" y="3458812"/>
                </a:lnTo>
                <a:lnTo>
                  <a:pt x="0" y="0"/>
                </a:lnTo>
                <a:close/>
              </a:path>
            </a:pathLst>
          </a:custGeom>
          <a:blipFill>
            <a:blip r:embed="rId7"/>
            <a:stretch>
              <a:fillRect/>
            </a:stretch>
          </a:blipFill>
        </p:spPr>
      </p:sp>
      <p:sp>
        <p:nvSpPr>
          <p:cNvPr id="6" name="Freeform 6"/>
          <p:cNvSpPr/>
          <p:nvPr/>
        </p:nvSpPr>
        <p:spPr>
          <a:xfrm rot="-9298865">
            <a:off x="15206384" y="-2727785"/>
            <a:ext cx="5772485" cy="5772485"/>
          </a:xfrm>
          <a:custGeom>
            <a:avLst/>
            <a:gdLst/>
            <a:ahLst/>
            <a:cxnLst/>
            <a:rect l="l" t="t" r="r" b="b"/>
            <a:pathLst>
              <a:path w="5772485" h="5772485">
                <a:moveTo>
                  <a:pt x="0" y="0"/>
                </a:moveTo>
                <a:lnTo>
                  <a:pt x="5772484" y="0"/>
                </a:lnTo>
                <a:lnTo>
                  <a:pt x="5772484" y="5772484"/>
                </a:lnTo>
                <a:lnTo>
                  <a:pt x="0" y="577248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944067">
            <a:off x="15149975" y="277437"/>
            <a:ext cx="2453364" cy="2946983"/>
          </a:xfrm>
          <a:custGeom>
            <a:avLst/>
            <a:gdLst/>
            <a:ahLst/>
            <a:cxnLst/>
            <a:rect l="l" t="t" r="r" b="b"/>
            <a:pathLst>
              <a:path w="2453364" h="2946983">
                <a:moveTo>
                  <a:pt x="0" y="0"/>
                </a:moveTo>
                <a:lnTo>
                  <a:pt x="2453363" y="0"/>
                </a:lnTo>
                <a:lnTo>
                  <a:pt x="2453363" y="2946984"/>
                </a:lnTo>
                <a:lnTo>
                  <a:pt x="0" y="2946984"/>
                </a:lnTo>
                <a:lnTo>
                  <a:pt x="0" y="0"/>
                </a:lnTo>
                <a:close/>
              </a:path>
            </a:pathLst>
          </a:custGeom>
          <a:blipFill>
            <a:blip r:embed="rId10"/>
            <a:stretch>
              <a:fillRect/>
            </a:stretch>
          </a:blipFill>
        </p:spPr>
      </p:sp>
      <p:sp>
        <p:nvSpPr>
          <p:cNvPr id="8" name="Freeform 8"/>
          <p:cNvSpPr/>
          <p:nvPr/>
        </p:nvSpPr>
        <p:spPr>
          <a:xfrm rot="-6485021">
            <a:off x="-1572024" y="7209450"/>
            <a:ext cx="5772485" cy="5772485"/>
          </a:xfrm>
          <a:custGeom>
            <a:avLst/>
            <a:gdLst/>
            <a:ahLst/>
            <a:cxnLst/>
            <a:rect l="l" t="t" r="r" b="b"/>
            <a:pathLst>
              <a:path w="5772485" h="5772485">
                <a:moveTo>
                  <a:pt x="0" y="0"/>
                </a:moveTo>
                <a:lnTo>
                  <a:pt x="5772485" y="0"/>
                </a:lnTo>
                <a:lnTo>
                  <a:pt x="5772485" y="5772485"/>
                </a:lnTo>
                <a:lnTo>
                  <a:pt x="0" y="577248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898692" y="6810064"/>
            <a:ext cx="2636055" cy="2448236"/>
          </a:xfrm>
          <a:custGeom>
            <a:avLst/>
            <a:gdLst/>
            <a:ahLst/>
            <a:cxnLst/>
            <a:rect l="l" t="t" r="r" b="b"/>
            <a:pathLst>
              <a:path w="2636055" h="2448236">
                <a:moveTo>
                  <a:pt x="0" y="0"/>
                </a:moveTo>
                <a:lnTo>
                  <a:pt x="2636056" y="0"/>
                </a:lnTo>
                <a:lnTo>
                  <a:pt x="2636056" y="2448236"/>
                </a:lnTo>
                <a:lnTo>
                  <a:pt x="0" y="2448236"/>
                </a:lnTo>
                <a:lnTo>
                  <a:pt x="0" y="0"/>
                </a:lnTo>
                <a:close/>
              </a:path>
            </a:pathLst>
          </a:custGeom>
          <a:blipFill>
            <a:blip r:embed="rId13"/>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a:off x="8021545" y="1028700"/>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8"/>
            <a:stretch>
              <a:fillRect/>
            </a:stretch>
          </a:blipFill>
        </p:spPr>
      </p:sp>
      <p:sp>
        <p:nvSpPr>
          <p:cNvPr id="13" name="Freeform 13"/>
          <p:cNvSpPr/>
          <p:nvPr/>
        </p:nvSpPr>
        <p:spPr>
          <a:xfrm>
            <a:off x="7603315" y="6464490"/>
            <a:ext cx="3081371" cy="2946561"/>
          </a:xfrm>
          <a:custGeom>
            <a:avLst/>
            <a:gdLst/>
            <a:ahLst/>
            <a:cxnLst/>
            <a:rect l="l" t="t" r="r" b="b"/>
            <a:pathLst>
              <a:path w="3081371" h="2946561">
                <a:moveTo>
                  <a:pt x="0" y="0"/>
                </a:moveTo>
                <a:lnTo>
                  <a:pt x="3081370" y="0"/>
                </a:lnTo>
                <a:lnTo>
                  <a:pt x="3081370" y="2946561"/>
                </a:lnTo>
                <a:lnTo>
                  <a:pt x="0" y="2946561"/>
                </a:lnTo>
                <a:lnTo>
                  <a:pt x="0" y="0"/>
                </a:lnTo>
                <a:close/>
              </a:path>
            </a:pathLst>
          </a:custGeom>
          <a:blipFill>
            <a:blip r:embed="rId19"/>
            <a:stretch>
              <a:fillRect/>
            </a:stretch>
          </a:blipFill>
        </p:spPr>
      </p:sp>
      <p:sp>
        <p:nvSpPr>
          <p:cNvPr id="14" name="TextBox 14"/>
          <p:cNvSpPr txBox="1"/>
          <p:nvPr/>
        </p:nvSpPr>
        <p:spPr>
          <a:xfrm>
            <a:off x="4247178" y="4242170"/>
            <a:ext cx="10009385" cy="1684569"/>
          </a:xfrm>
          <a:prstGeom prst="rect">
            <a:avLst/>
          </a:prstGeom>
        </p:spPr>
        <p:txBody>
          <a:bodyPr lIns="0" tIns="0" rIns="0" bIns="0" rtlCol="0" anchor="t">
            <a:spAutoFit/>
          </a:bodyPr>
          <a:lstStyle/>
          <a:p>
            <a:pPr algn="ctr">
              <a:lnSpc>
                <a:spcPts val="12699"/>
              </a:lnSpc>
            </a:pPr>
            <a:r>
              <a:rPr lang="en-US" sz="12699">
                <a:solidFill>
                  <a:srgbClr val="6A7E78"/>
                </a:solidFill>
                <a:latin typeface="UTM American Sans"/>
              </a:rPr>
              <a:t>KHÁM PHÁ</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
        <p:nvSpPr>
          <p:cNvPr id="2" name="Freeform 2"/>
          <p:cNvSpPr/>
          <p:nvPr/>
        </p:nvSpPr>
        <p:spPr>
          <a:xfrm>
            <a:off x="0" y="-1415253"/>
            <a:ext cx="18288000" cy="13117505"/>
          </a:xfrm>
          <a:custGeom>
            <a:avLst/>
            <a:gdLst/>
            <a:ahLst/>
            <a:cxnLst/>
            <a:rect l="l" t="t" r="r" b="b"/>
            <a:pathLst>
              <a:path w="18288000" h="13117505">
                <a:moveTo>
                  <a:pt x="0" y="0"/>
                </a:moveTo>
                <a:lnTo>
                  <a:pt x="18288000" y="0"/>
                </a:lnTo>
                <a:lnTo>
                  <a:pt x="18288000" y="13117506"/>
                </a:lnTo>
                <a:lnTo>
                  <a:pt x="0" y="13117506"/>
                </a:lnTo>
                <a:lnTo>
                  <a:pt x="0" y="0"/>
                </a:lnTo>
                <a:close/>
              </a:path>
            </a:pathLst>
          </a:custGeom>
          <a:blipFill>
            <a:blip r:embed="rId2">
              <a:extLst>
                <a:ext uri="{96DAC541-7B7A-43D3-8B79-37D633B846F1}">
                  <asvg:svgBlip xmlns:asvg="http://schemas.microsoft.com/office/drawing/2016/SVG/main" xmlns="" r:embed="rId3"/>
                </a:ext>
              </a:extLst>
            </a:blip>
            <a:stretch>
              <a:fillRect l="-9832" r="-31154"/>
            </a:stretch>
          </a:blipFill>
        </p:spPr>
      </p:sp>
      <p:sp>
        <p:nvSpPr>
          <p:cNvPr id="3" name="Freeform 3"/>
          <p:cNvSpPr/>
          <p:nvPr/>
        </p:nvSpPr>
        <p:spPr>
          <a:xfrm>
            <a:off x="1563234" y="1210978"/>
            <a:ext cx="15161532" cy="7865045"/>
          </a:xfrm>
          <a:custGeom>
            <a:avLst/>
            <a:gdLst/>
            <a:ahLst/>
            <a:cxnLst/>
            <a:rect l="l" t="t" r="r" b="b"/>
            <a:pathLst>
              <a:path w="15161532" h="7865045">
                <a:moveTo>
                  <a:pt x="0" y="0"/>
                </a:moveTo>
                <a:lnTo>
                  <a:pt x="15161532" y="0"/>
                </a:lnTo>
                <a:lnTo>
                  <a:pt x="15161532" y="7865044"/>
                </a:lnTo>
                <a:lnTo>
                  <a:pt x="0" y="78650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3889165" y="1069658"/>
            <a:ext cx="11122235" cy="2651307"/>
          </a:xfrm>
          <a:custGeom>
            <a:avLst/>
            <a:gdLst/>
            <a:ahLst/>
            <a:cxnLst/>
            <a:rect l="l" t="t" r="r" b="b"/>
            <a:pathLst>
              <a:path w="8095595" h="2651307">
                <a:moveTo>
                  <a:pt x="0" y="0"/>
                </a:moveTo>
                <a:lnTo>
                  <a:pt x="8095596" y="0"/>
                </a:lnTo>
                <a:lnTo>
                  <a:pt x="8095596" y="2651307"/>
                </a:lnTo>
                <a:lnTo>
                  <a:pt x="0" y="26513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1500695">
            <a:off x="-641343" y="8452786"/>
            <a:ext cx="3898147" cy="1611028"/>
          </a:xfrm>
          <a:custGeom>
            <a:avLst/>
            <a:gdLst/>
            <a:ahLst/>
            <a:cxnLst/>
            <a:rect l="l" t="t" r="r" b="b"/>
            <a:pathLst>
              <a:path w="3898147" h="1611028">
                <a:moveTo>
                  <a:pt x="0" y="0"/>
                </a:moveTo>
                <a:lnTo>
                  <a:pt x="3898147" y="0"/>
                </a:lnTo>
                <a:lnTo>
                  <a:pt x="3898147" y="1611028"/>
                </a:lnTo>
                <a:lnTo>
                  <a:pt x="0" y="16110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2628256">
            <a:off x="14928075" y="81239"/>
            <a:ext cx="4071123" cy="1894923"/>
          </a:xfrm>
          <a:custGeom>
            <a:avLst/>
            <a:gdLst/>
            <a:ahLst/>
            <a:cxnLst/>
            <a:rect l="l" t="t" r="r" b="b"/>
            <a:pathLst>
              <a:path w="4071123" h="1894923">
                <a:moveTo>
                  <a:pt x="0" y="0"/>
                </a:moveTo>
                <a:lnTo>
                  <a:pt x="4071123" y="0"/>
                </a:lnTo>
                <a:lnTo>
                  <a:pt x="4071123" y="1894922"/>
                </a:lnTo>
                <a:lnTo>
                  <a:pt x="0" y="189492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129774" y="1028700"/>
            <a:ext cx="2537678" cy="3108947"/>
          </a:xfrm>
          <a:custGeom>
            <a:avLst/>
            <a:gdLst/>
            <a:ahLst/>
            <a:cxnLst/>
            <a:rect l="l" t="t" r="r" b="b"/>
            <a:pathLst>
              <a:path w="2537678" h="3108947">
                <a:moveTo>
                  <a:pt x="0" y="0"/>
                </a:moveTo>
                <a:lnTo>
                  <a:pt x="2537678" y="0"/>
                </a:lnTo>
                <a:lnTo>
                  <a:pt x="2537678" y="3108947"/>
                </a:lnTo>
                <a:lnTo>
                  <a:pt x="0" y="3108947"/>
                </a:lnTo>
                <a:lnTo>
                  <a:pt x="0" y="0"/>
                </a:lnTo>
                <a:close/>
              </a:path>
            </a:pathLst>
          </a:custGeom>
          <a:blipFill>
            <a:blip r:embed="rId12"/>
            <a:stretch>
              <a:fillRect/>
            </a:stretch>
          </a:blipFill>
        </p:spPr>
      </p:sp>
      <p:sp>
        <p:nvSpPr>
          <p:cNvPr id="8" name="Freeform 8"/>
          <p:cNvSpPr/>
          <p:nvPr/>
        </p:nvSpPr>
        <p:spPr>
          <a:xfrm>
            <a:off x="13630907" y="6291092"/>
            <a:ext cx="3110820" cy="2745299"/>
          </a:xfrm>
          <a:custGeom>
            <a:avLst/>
            <a:gdLst/>
            <a:ahLst/>
            <a:cxnLst/>
            <a:rect l="l" t="t" r="r" b="b"/>
            <a:pathLst>
              <a:path w="3110820" h="2745299">
                <a:moveTo>
                  <a:pt x="0" y="0"/>
                </a:moveTo>
                <a:lnTo>
                  <a:pt x="3110820" y="0"/>
                </a:lnTo>
                <a:lnTo>
                  <a:pt x="3110820" y="2745299"/>
                </a:lnTo>
                <a:lnTo>
                  <a:pt x="0" y="2745299"/>
                </a:lnTo>
                <a:lnTo>
                  <a:pt x="0" y="0"/>
                </a:lnTo>
                <a:close/>
              </a:path>
            </a:pathLst>
          </a:custGeom>
          <a:blipFill>
            <a:blip r:embed="rId13"/>
            <a:stretch>
              <a:fillRect/>
            </a:stretch>
          </a:blipFill>
        </p:spPr>
      </p:sp>
      <p:sp>
        <p:nvSpPr>
          <p:cNvPr id="9" name="Freeform 9"/>
          <p:cNvSpPr/>
          <p:nvPr/>
        </p:nvSpPr>
        <p:spPr>
          <a:xfrm rot="-400247">
            <a:off x="265290" y="5644340"/>
            <a:ext cx="2391642" cy="2952645"/>
          </a:xfrm>
          <a:custGeom>
            <a:avLst/>
            <a:gdLst/>
            <a:ahLst/>
            <a:cxnLst/>
            <a:rect l="l" t="t" r="r" b="b"/>
            <a:pathLst>
              <a:path w="2391642" h="2952645">
                <a:moveTo>
                  <a:pt x="0" y="0"/>
                </a:moveTo>
                <a:lnTo>
                  <a:pt x="2391642" y="0"/>
                </a:lnTo>
                <a:lnTo>
                  <a:pt x="2391642" y="2952645"/>
                </a:lnTo>
                <a:lnTo>
                  <a:pt x="0" y="2952645"/>
                </a:lnTo>
                <a:lnTo>
                  <a:pt x="0" y="0"/>
                </a:lnTo>
                <a:close/>
              </a:path>
            </a:pathLst>
          </a:custGeom>
          <a:blipFill>
            <a:blip r:embed="rId14"/>
            <a:stretch>
              <a:fillRect/>
            </a:stretch>
          </a:blipFill>
        </p:spPr>
      </p:sp>
      <p:sp>
        <p:nvSpPr>
          <p:cNvPr id="10" name="Freeform 10"/>
          <p:cNvSpPr/>
          <p:nvPr/>
        </p:nvSpPr>
        <p:spPr>
          <a:xfrm rot="5735027" flipH="1">
            <a:off x="15395029" y="6983601"/>
            <a:ext cx="4509939" cy="4509939"/>
          </a:xfrm>
          <a:custGeom>
            <a:avLst/>
            <a:gdLst/>
            <a:ahLst/>
            <a:cxnLst/>
            <a:rect l="l" t="t" r="r" b="b"/>
            <a:pathLst>
              <a:path w="4509939" h="4509939">
                <a:moveTo>
                  <a:pt x="4509940" y="0"/>
                </a:moveTo>
                <a:lnTo>
                  <a:pt x="0" y="0"/>
                </a:lnTo>
                <a:lnTo>
                  <a:pt x="0" y="4509940"/>
                </a:lnTo>
                <a:lnTo>
                  <a:pt x="4509940" y="4509940"/>
                </a:lnTo>
                <a:lnTo>
                  <a:pt x="450994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rot="10477921" flipH="1">
            <a:off x="-1645124" y="-2762190"/>
            <a:ext cx="4509939" cy="4509939"/>
          </a:xfrm>
          <a:custGeom>
            <a:avLst/>
            <a:gdLst/>
            <a:ahLst/>
            <a:cxnLst/>
            <a:rect l="l" t="t" r="r" b="b"/>
            <a:pathLst>
              <a:path w="4509939" h="4509939">
                <a:moveTo>
                  <a:pt x="4509940" y="0"/>
                </a:moveTo>
                <a:lnTo>
                  <a:pt x="0" y="0"/>
                </a:lnTo>
                <a:lnTo>
                  <a:pt x="0" y="4509939"/>
                </a:lnTo>
                <a:lnTo>
                  <a:pt x="4509940" y="4509939"/>
                </a:lnTo>
                <a:lnTo>
                  <a:pt x="450994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Freeform 12"/>
          <p:cNvSpPr/>
          <p:nvPr/>
        </p:nvSpPr>
        <p:spPr>
          <a:xfrm rot="783578">
            <a:off x="14263967" y="1461660"/>
            <a:ext cx="2024106" cy="2431359"/>
          </a:xfrm>
          <a:custGeom>
            <a:avLst/>
            <a:gdLst/>
            <a:ahLst/>
            <a:cxnLst/>
            <a:rect l="l" t="t" r="r" b="b"/>
            <a:pathLst>
              <a:path w="2024106" h="2431359">
                <a:moveTo>
                  <a:pt x="0" y="0"/>
                </a:moveTo>
                <a:lnTo>
                  <a:pt x="2024107" y="0"/>
                </a:lnTo>
                <a:lnTo>
                  <a:pt x="2024107" y="2431359"/>
                </a:lnTo>
                <a:lnTo>
                  <a:pt x="0" y="2431359"/>
                </a:lnTo>
                <a:lnTo>
                  <a:pt x="0" y="0"/>
                </a:lnTo>
                <a:close/>
              </a:path>
            </a:pathLst>
          </a:custGeom>
          <a:blipFill>
            <a:blip r:embed="rId19"/>
            <a:stretch>
              <a:fillRect/>
            </a:stretch>
          </a:blipFill>
        </p:spPr>
      </p:sp>
      <p:sp>
        <p:nvSpPr>
          <p:cNvPr id="13" name="TextBox 13"/>
          <p:cNvSpPr txBox="1"/>
          <p:nvPr/>
        </p:nvSpPr>
        <p:spPr>
          <a:xfrm>
            <a:off x="4071231" y="1558598"/>
            <a:ext cx="10585428" cy="1732462"/>
          </a:xfrm>
          <a:prstGeom prst="rect">
            <a:avLst/>
          </a:prstGeom>
        </p:spPr>
        <p:txBody>
          <a:bodyPr wrap="square" lIns="0" tIns="0" rIns="0" bIns="0" rtlCol="0" anchor="t">
            <a:spAutoFit/>
          </a:bodyPr>
          <a:lstStyle/>
          <a:p>
            <a:pPr algn="ctr">
              <a:lnSpc>
                <a:spcPts val="7199"/>
              </a:lnSpc>
            </a:pPr>
            <a:r>
              <a:rPr lang="vi-VN" sz="4000" b="1" dirty="0" smtClean="0">
                <a:latin typeface="Cambria" panose="02040503050406030204" pitchFamily="18" charset="0"/>
                <a:ea typeface="Cambria" panose="02040503050406030204" pitchFamily="18" charset="0"/>
              </a:rPr>
              <a:t>Bài 1: Tìm trạng ngữ cho mỗi câu dưới đây và cho biết chúng bổ sung thông tin gì cho câu.</a:t>
            </a:r>
            <a:endParaRPr lang="en-US" sz="4000" b="1" dirty="0">
              <a:latin typeface="Cambria" panose="02040503050406030204" pitchFamily="18" charset="0"/>
              <a:ea typeface="Cambria" panose="02040503050406030204" pitchFamily="18" charset="0"/>
            </a:endParaRPr>
          </a:p>
        </p:txBody>
      </p:sp>
      <p:sp>
        <p:nvSpPr>
          <p:cNvPr id="14" name="TextBox 14"/>
          <p:cNvSpPr txBox="1"/>
          <p:nvPr/>
        </p:nvSpPr>
        <p:spPr>
          <a:xfrm>
            <a:off x="2398612" y="4076700"/>
            <a:ext cx="13357517" cy="500137"/>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a. Mùa xuân, các loài hoa đua nhau khoe sắc.</a:t>
            </a:r>
            <a:endParaRPr lang="en-US" sz="4400" dirty="0">
              <a:latin typeface="Cambria" panose="02040503050406030204" pitchFamily="18" charset="0"/>
              <a:ea typeface="Cambria" panose="02040503050406030204" pitchFamily="18" charset="0"/>
            </a:endParaRPr>
          </a:p>
        </p:txBody>
      </p:sp>
      <p:sp>
        <p:nvSpPr>
          <p:cNvPr id="15" name="TextBox 14"/>
          <p:cNvSpPr txBox="1"/>
          <p:nvPr/>
        </p:nvSpPr>
        <p:spPr>
          <a:xfrm>
            <a:off x="2654706" y="5072666"/>
            <a:ext cx="13357517" cy="503536"/>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b. Dưới chân đê, đàn trâu đang thung thăng gặm cỏ.</a:t>
            </a:r>
            <a:endParaRPr lang="en-US" sz="4400" dirty="0">
              <a:latin typeface="Cambria" panose="02040503050406030204" pitchFamily="18" charset="0"/>
              <a:ea typeface="Cambria" panose="02040503050406030204" pitchFamily="18" charset="0"/>
            </a:endParaRPr>
          </a:p>
        </p:txBody>
      </p:sp>
      <p:sp>
        <p:nvSpPr>
          <p:cNvPr id="17" name="TextBox 14"/>
          <p:cNvSpPr txBox="1"/>
          <p:nvPr/>
        </p:nvSpPr>
        <p:spPr>
          <a:xfrm>
            <a:off x="2621699" y="7154139"/>
            <a:ext cx="13357517" cy="503536"/>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d. Trước nhà, bà đã trồng một hàng cau thẳng tắp.</a:t>
            </a:r>
            <a:endParaRPr lang="en-US" sz="4400" dirty="0">
              <a:latin typeface="Cambria" panose="02040503050406030204" pitchFamily="18" charset="0"/>
              <a:ea typeface="Cambria" panose="02040503050406030204" pitchFamily="18" charset="0"/>
            </a:endParaRPr>
          </a:p>
        </p:txBody>
      </p:sp>
      <p:sp>
        <p:nvSpPr>
          <p:cNvPr id="18" name="TextBox 14"/>
          <p:cNvSpPr txBox="1"/>
          <p:nvPr/>
        </p:nvSpPr>
        <p:spPr>
          <a:xfrm>
            <a:off x="2398613" y="6154803"/>
            <a:ext cx="13357517" cy="515206"/>
          </a:xfrm>
          <a:prstGeom prst="rect">
            <a:avLst/>
          </a:prstGeom>
        </p:spPr>
        <p:txBody>
          <a:bodyPr wrap="square" lIns="0" tIns="0" rIns="0" bIns="0" rtlCol="0" anchor="t">
            <a:spAutoFit/>
          </a:bodyPr>
          <a:lstStyle/>
          <a:p>
            <a:pPr algn="ctr">
              <a:lnSpc>
                <a:spcPts val="3919"/>
              </a:lnSpc>
            </a:pPr>
            <a:r>
              <a:rPr lang="vi-VN" sz="4400" dirty="0" smtClean="0">
                <a:latin typeface="Cambria" panose="02040503050406030204" pitchFamily="18" charset="0"/>
                <a:ea typeface="Cambria" panose="02040503050406030204" pitchFamily="18" charset="0"/>
              </a:rPr>
              <a:t>c. Tháng Ba, hoa ban nở trắng núi rừng Tây Bắc.</a:t>
            </a:r>
            <a:endParaRPr lang="en-US" sz="44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1000"/>
                                        <p:tgtEl>
                                          <p:spTgt spid="13"/>
                                        </p:tgtEl>
                                      </p:cBhvr>
                                    </p:animEffect>
                                    <p:anim calcmode="lin" valueType="num">
                                      <p:cBhvr>
                                        <p:cTn id="63" dur="1000" fill="hold"/>
                                        <p:tgtEl>
                                          <p:spTgt spid="13"/>
                                        </p:tgtEl>
                                        <p:attrNameLst>
                                          <p:attrName>ppt_x</p:attrName>
                                        </p:attrNameLst>
                                      </p:cBhvr>
                                      <p:tavLst>
                                        <p:tav tm="0">
                                          <p:val>
                                            <p:strVal val="#ppt_x"/>
                                          </p:val>
                                        </p:tav>
                                        <p:tav tm="100000">
                                          <p:val>
                                            <p:strVal val="#ppt_x"/>
                                          </p:val>
                                        </p:tav>
                                      </p:tavLst>
                                    </p:anim>
                                    <p:anim calcmode="lin" valueType="num">
                                      <p:cBhvr>
                                        <p:cTn id="64" dur="1000" fill="hold"/>
                                        <p:tgtEl>
                                          <p:spTgt spid="1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1000"/>
                                        <p:tgtEl>
                                          <p:spTgt spid="17"/>
                                        </p:tgtEl>
                                      </p:cBhvr>
                                    </p:animEffect>
                                    <p:anim calcmode="lin" valueType="num">
                                      <p:cBhvr>
                                        <p:cTn id="78" dur="1000" fill="hold"/>
                                        <p:tgtEl>
                                          <p:spTgt spid="17"/>
                                        </p:tgtEl>
                                        <p:attrNameLst>
                                          <p:attrName>ppt_x</p:attrName>
                                        </p:attrNameLst>
                                      </p:cBhvr>
                                      <p:tavLst>
                                        <p:tav tm="0">
                                          <p:val>
                                            <p:strVal val="#ppt_x"/>
                                          </p:val>
                                        </p:tav>
                                        <p:tav tm="100000">
                                          <p:val>
                                            <p:strVal val="#ppt_x"/>
                                          </p:val>
                                        </p:tav>
                                      </p:tavLst>
                                    </p:anim>
                                    <p:anim calcmode="lin" valueType="num">
                                      <p:cBhvr>
                                        <p:cTn id="79" dur="1000" fill="hold"/>
                                        <p:tgtEl>
                                          <p:spTgt spid="1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1000"/>
                                        <p:tgtEl>
                                          <p:spTgt spid="18"/>
                                        </p:tgtEl>
                                      </p:cBhvr>
                                    </p:animEffect>
                                    <p:anim calcmode="lin" valueType="num">
                                      <p:cBhvr>
                                        <p:cTn id="83" dur="1000" fill="hold"/>
                                        <p:tgtEl>
                                          <p:spTgt spid="18"/>
                                        </p:tgtEl>
                                        <p:attrNameLst>
                                          <p:attrName>ppt_x</p:attrName>
                                        </p:attrNameLst>
                                      </p:cBhvr>
                                      <p:tavLst>
                                        <p:tav tm="0">
                                          <p:val>
                                            <p:strVal val="#ppt_x"/>
                                          </p:val>
                                        </p:tav>
                                        <p:tav tm="100000">
                                          <p:val>
                                            <p:strVal val="#ppt_x"/>
                                          </p:val>
                                        </p:tav>
                                      </p:tavLst>
                                    </p:anim>
                                    <p:anim calcmode="lin" valueType="num">
                                      <p:cBhvr>
                                        <p:cTn id="8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134</TotalTime>
  <Words>639</Words>
  <Application>Microsoft Office PowerPoint</Application>
  <PresentationFormat>Custom</PresentationFormat>
  <Paragraphs>63</Paragraphs>
  <Slides>23</Slides>
  <Notes>1</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23</vt:i4>
      </vt:variant>
    </vt:vector>
  </HeadingPairs>
  <TitlesOfParts>
    <vt:vector size="39" baseType="lpstr">
      <vt:lpstr>Calibri</vt:lpstr>
      <vt:lpstr>UTM Avo</vt:lpstr>
      <vt:lpstr>DengXian</vt:lpstr>
      <vt:lpstr>Arial</vt:lpstr>
      <vt:lpstr>Cambria</vt:lpstr>
      <vt:lpstr>等线 Light</vt:lpstr>
      <vt:lpstr>Lazydog Bold</vt:lpstr>
      <vt:lpstr>#9Slide07 HoneyCream</vt:lpstr>
      <vt:lpstr>SVN-Newton</vt:lpstr>
      <vt:lpstr>UTM American Sans</vt:lpstr>
      <vt:lpstr>#9Slide07 Altus</vt:lpstr>
      <vt:lpstr>Times New Roman</vt:lpstr>
      <vt:lpstr>#9Slide05 Bodega Script</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cp:lastModifiedBy>Laptop T&amp;T</cp:lastModifiedBy>
  <cp:revision>22</cp:revision>
  <dcterms:created xsi:type="dcterms:W3CDTF">2006-08-16T00:00:00Z</dcterms:created>
  <dcterms:modified xsi:type="dcterms:W3CDTF">2024-02-09T09:45:54Z</dcterms:modified>
  <dc:identifier>DAF7Xioabsk</dc:identifier>
</cp:coreProperties>
</file>