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notesMasterIdLst>
    <p:notesMasterId r:id="rId36"/>
  </p:notesMasterIdLst>
  <p:sldIdLst>
    <p:sldId id="320" r:id="rId4"/>
    <p:sldId id="351" r:id="rId5"/>
    <p:sldId id="352" r:id="rId6"/>
    <p:sldId id="353" r:id="rId7"/>
    <p:sldId id="374" r:id="rId8"/>
    <p:sldId id="375" r:id="rId9"/>
    <p:sldId id="376" r:id="rId10"/>
    <p:sldId id="377" r:id="rId11"/>
    <p:sldId id="285" r:id="rId12"/>
    <p:sldId id="321" r:id="rId13"/>
    <p:sldId id="378" r:id="rId14"/>
    <p:sldId id="365" r:id="rId15"/>
    <p:sldId id="355" r:id="rId16"/>
    <p:sldId id="390" r:id="rId17"/>
    <p:sldId id="322" r:id="rId18"/>
    <p:sldId id="358" r:id="rId19"/>
    <p:sldId id="379" r:id="rId20"/>
    <p:sldId id="363" r:id="rId21"/>
    <p:sldId id="380" r:id="rId22"/>
    <p:sldId id="381" r:id="rId23"/>
    <p:sldId id="382" r:id="rId24"/>
    <p:sldId id="383" r:id="rId25"/>
    <p:sldId id="384" r:id="rId26"/>
    <p:sldId id="385" r:id="rId27"/>
    <p:sldId id="386" r:id="rId28"/>
    <p:sldId id="387" r:id="rId29"/>
    <p:sldId id="389" r:id="rId30"/>
    <p:sldId id="391" r:id="rId31"/>
    <p:sldId id="388" r:id="rId32"/>
    <p:sldId id="328" r:id="rId33"/>
    <p:sldId id="350"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DEC0B-4D70-42C3-A950-9303CAE5C5C6}" type="datetimeFigureOut">
              <a:rPr lang="en-US" smtClean="0"/>
              <a:t>12/30/2025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CA6F0-B7E1-483F-9DBB-5AB06D10E3BA}" type="slidenum">
              <a:rPr lang="en-US" smtClean="0"/>
              <a:t>‹#›</a:t>
            </a:fld>
            <a:endParaRPr lang="en-US"/>
          </a:p>
        </p:txBody>
      </p:sp>
    </p:spTree>
    <p:extLst>
      <p:ext uri="{BB962C8B-B14F-4D97-AF65-F5344CB8AC3E}">
        <p14:creationId xmlns:p14="http://schemas.microsoft.com/office/powerpoint/2010/main" val="110516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4</a:t>
            </a:fld>
            <a:endParaRPr lang="en-US"/>
          </a:p>
        </p:txBody>
      </p:sp>
    </p:spTree>
    <p:extLst>
      <p:ext uri="{BB962C8B-B14F-4D97-AF65-F5344CB8AC3E}">
        <p14:creationId xmlns:p14="http://schemas.microsoft.com/office/powerpoint/2010/main" val="399772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7</a:t>
            </a:fld>
            <a:endParaRPr lang="en-US"/>
          </a:p>
        </p:txBody>
      </p:sp>
    </p:spTree>
    <p:extLst>
      <p:ext uri="{BB962C8B-B14F-4D97-AF65-F5344CB8AC3E}">
        <p14:creationId xmlns:p14="http://schemas.microsoft.com/office/powerpoint/2010/main" val="88338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t>9</a:t>
            </a:fld>
            <a:endParaRPr lang="en-US"/>
          </a:p>
        </p:txBody>
      </p:sp>
    </p:spTree>
    <p:extLst>
      <p:ext uri="{BB962C8B-B14F-4D97-AF65-F5344CB8AC3E}">
        <p14:creationId xmlns:p14="http://schemas.microsoft.com/office/powerpoint/2010/main" val="310529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54547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21</a:t>
            </a:fld>
            <a:endParaRPr lang="en-US"/>
          </a:p>
        </p:txBody>
      </p:sp>
    </p:spTree>
    <p:extLst>
      <p:ext uri="{BB962C8B-B14F-4D97-AF65-F5344CB8AC3E}">
        <p14:creationId xmlns:p14="http://schemas.microsoft.com/office/powerpoint/2010/main" val="84488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31</a:t>
            </a:fld>
            <a:endParaRPr lang="en-US"/>
          </a:p>
        </p:txBody>
      </p:sp>
    </p:spTree>
    <p:extLst>
      <p:ext uri="{BB962C8B-B14F-4D97-AF65-F5344CB8AC3E}">
        <p14:creationId xmlns:p14="http://schemas.microsoft.com/office/powerpoint/2010/main" val="275581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825515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44951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2688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20831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4472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115663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66102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47696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13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3020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3335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705059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153288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73796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8015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92275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07771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79671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22573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172065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12/30/2025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12085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6293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79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99243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4498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465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09049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6845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5299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1385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68470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96675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2025/12/30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8955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46670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900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34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88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67475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1647818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659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6301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4367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5330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6.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E54AD58-8778-DDAB-917C-638D6F32E6E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4D7E074-1E48-4AFF-3C0B-E4A5FF9CAF3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extLst>
      <p:ext uri="{BB962C8B-B14F-4D97-AF65-F5344CB8AC3E}">
        <p14:creationId xmlns:p14="http://schemas.microsoft.com/office/powerpoint/2010/main" val="372499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A1452B2-9740-537C-2258-533CF1279F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extLst>
      <p:ext uri="{BB962C8B-B14F-4D97-AF65-F5344CB8AC3E}">
        <p14:creationId xmlns:p14="http://schemas.microsoft.com/office/powerpoint/2010/main" val="194078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round pink circle with white text and a black background&#10;&#10;AI-generated content may be incorrect.">
            <a:extLst>
              <a:ext uri="{FF2B5EF4-FFF2-40B4-BE49-F238E27FC236}">
                <a16:creationId xmlns:a16="http://schemas.microsoft.com/office/drawing/2014/main" id="{7A6F4603-AB7B-6EBE-9D0E-9E78278F9A4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extLst>
      <p:ext uri="{BB962C8B-B14F-4D97-AF65-F5344CB8AC3E}">
        <p14:creationId xmlns:p14="http://schemas.microsoft.com/office/powerpoint/2010/main" val="21657600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slideLayout" Target="../slideLayouts/slideLayout18.xml"/><Relationship Id="rId21"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7.png"/><Relationship Id="rId17" Type="http://schemas.openxmlformats.org/officeDocument/2006/relationships/slide" Target="slide3.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2.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66.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9.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42.png"/><Relationship Id="rId5" Type="http://schemas.openxmlformats.org/officeDocument/2006/relationships/image" Target="../media/image47.png"/><Relationship Id="rId10" Type="http://schemas.openxmlformats.org/officeDocument/2006/relationships/image" Target="../media/image41.svg"/><Relationship Id="rId4" Type="http://schemas.openxmlformats.org/officeDocument/2006/relationships/image" Target="../media/image46.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72.png"/><Relationship Id="rId5" Type="http://schemas.openxmlformats.org/officeDocument/2006/relationships/image" Target="../media/image47.png"/><Relationship Id="rId10" Type="http://schemas.openxmlformats.org/officeDocument/2006/relationships/image" Target="../media/image71.png"/><Relationship Id="rId4" Type="http://schemas.openxmlformats.org/officeDocument/2006/relationships/image" Target="../media/image46.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microsoft.com/office/2007/relationships/hdphoto" Target="../media/hdphoto10.wdp"/><Relationship Id="rId26" Type="http://schemas.openxmlformats.org/officeDocument/2006/relationships/slide" Target="slide9.xml"/><Relationship Id="rId3" Type="http://schemas.openxmlformats.org/officeDocument/2006/relationships/image" Target="../media/image13.png"/><Relationship Id="rId21" Type="http://schemas.microsoft.com/office/2007/relationships/hdphoto" Target="../media/hdphoto3.wdp"/><Relationship Id="rId7" Type="http://schemas.openxmlformats.org/officeDocument/2006/relationships/slide" Target="slide5.xml"/><Relationship Id="rId12" Type="http://schemas.microsoft.com/office/2007/relationships/hdphoto" Target="../media/hdphoto8.wdp"/><Relationship Id="rId17" Type="http://schemas.openxmlformats.org/officeDocument/2006/relationships/image" Target="../media/image28.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image" Target="../media/image15.png"/><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6.png"/><Relationship Id="rId24" Type="http://schemas.openxmlformats.org/officeDocument/2006/relationships/image" Target="../media/image21.png"/><Relationship Id="rId5" Type="http://schemas.openxmlformats.org/officeDocument/2006/relationships/image" Target="../media/image14.png"/><Relationship Id="rId15" Type="http://schemas.microsoft.com/office/2007/relationships/hdphoto" Target="../media/hdphoto9.wdp"/><Relationship Id="rId23" Type="http://schemas.openxmlformats.org/officeDocument/2006/relationships/image" Target="../media/image31.png"/><Relationship Id="rId10" Type="http://schemas.openxmlformats.org/officeDocument/2006/relationships/slide" Target="slide6.xml"/><Relationship Id="rId19" Type="http://schemas.openxmlformats.org/officeDocument/2006/relationships/image" Target="../media/image29.gif"/><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27.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slide" Target="slide4.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slide" Target="slide4.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4.xml"/><Relationship Id="rId5" Type="http://schemas.microsoft.com/office/2007/relationships/hdphoto" Target="../media/hdphoto11.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slide" Target="slide4.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1E539BC-C77C-0C35-AA19-E6C3772AE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9"/>
          <a:stretch>
            <a:fillRect/>
          </a:stretch>
        </p:blipFill>
        <p:spPr>
          <a:xfrm>
            <a:off x="447040" y="3860800"/>
            <a:ext cx="1930400" cy="482600"/>
          </a:xfrm>
          <a:prstGeom prst="rect">
            <a:avLst/>
          </a:prstGeom>
        </p:spPr>
      </p:pic>
    </p:spTree>
    <p:extLst>
      <p:ext uri="{BB962C8B-B14F-4D97-AF65-F5344CB8AC3E}">
        <p14:creationId xmlns:p14="http://schemas.microsoft.com/office/powerpoint/2010/main" val="2882282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8"/>
          <a:stretch>
            <a:fillRect/>
          </a:stretch>
        </p:blipFill>
        <p:spPr>
          <a:xfrm>
            <a:off x="447040" y="3860800"/>
            <a:ext cx="1930400" cy="482600"/>
          </a:xfrm>
          <a:prstGeom prst="rect">
            <a:avLst/>
          </a:prstGeom>
        </p:spPr>
      </p:pic>
    </p:spTree>
    <p:extLst>
      <p:ext uri="{BB962C8B-B14F-4D97-AF65-F5344CB8AC3E}">
        <p14:creationId xmlns:p14="http://schemas.microsoft.com/office/powerpoint/2010/main" val="2322863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91087946-3FFE-B13E-B281-D8002EDFB3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9943BB15-43A3-4C3B-4509-4A28DAAD0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extLst>
      <p:ext uri="{BB962C8B-B14F-4D97-AF65-F5344CB8AC3E}">
        <p14:creationId xmlns:p14="http://schemas.microsoft.com/office/powerpoint/2010/main" val="41750111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9829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040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6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23514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87950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478824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678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73822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1949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20796291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36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and child&#10;&#10;AI-generated content may be incorrect.">
            <a:extLst>
              <a:ext uri="{FF2B5EF4-FFF2-40B4-BE49-F238E27FC236}">
                <a16:creationId xmlns:a16="http://schemas.microsoft.com/office/drawing/2014/main" id="{E2D8E763-3A02-1CB6-2640-735E6A1162F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DA2599-B956-7775-B1DC-D68791A700F9}"/>
              </a:ext>
            </a:extLst>
          </p:cNvPr>
          <p:cNvPicPr>
            <a:picLocks noChangeAspect="1"/>
          </p:cNvPicPr>
          <p:nvPr/>
        </p:nvPicPr>
        <p:blipFill>
          <a:blip r:embed="rId3"/>
          <a:stretch>
            <a:fillRect/>
          </a:stretch>
        </p:blipFill>
        <p:spPr>
          <a:xfrm>
            <a:off x="0" y="112762"/>
            <a:ext cx="2706859" cy="323116"/>
          </a:xfrm>
          <a:prstGeom prst="rect">
            <a:avLst/>
          </a:prstGeom>
        </p:spPr>
      </p:pic>
    </p:spTree>
    <p:extLst>
      <p:ext uri="{BB962C8B-B14F-4D97-AF65-F5344CB8AC3E}">
        <p14:creationId xmlns:p14="http://schemas.microsoft.com/office/powerpoint/2010/main" val="3942485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hãu</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726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_video_phong_202512300715_0r4gw">
            <a:hlinkClick r:id="" action="ppaction://media"/>
            <a:extLst>
              <a:ext uri="{FF2B5EF4-FFF2-40B4-BE49-F238E27FC236}">
                <a16:creationId xmlns:a16="http://schemas.microsoft.com/office/drawing/2014/main" id="{19AEF97C-5B6C-6260-430E-71C3583D7DB8}"/>
              </a:ext>
            </a:extLst>
          </p:cNvPr>
          <p:cNvPicPr>
            <a:picLocks noChangeAspect="1"/>
          </p:cNvPicPr>
          <p:nvPr>
            <a:videoFile r:link="rId1"/>
            <p:extLst>
              <p:ext uri="{DAA4B4D4-6D71-4841-9C94-3DE7FCFB9230}">
                <p14:media xmlns:p14="http://schemas.microsoft.com/office/powerpoint/2010/main" r:embed="rId2">
                  <p14:trim end="25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0985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2FAA986-042D-8590-CDC6-D9457174B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1181</Words>
  <Application>Microsoft Office PowerPoint</Application>
  <PresentationFormat>Widescreen</PresentationFormat>
  <Paragraphs>126</Paragraphs>
  <Slides>32</Slides>
  <Notes>6</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Cutewritten</vt:lpstr>
      <vt:lpstr>微软雅黑</vt:lpstr>
      <vt:lpstr>Arial</vt:lpstr>
      <vt:lpstr>Calibri</vt:lpstr>
      <vt:lpstr>Cambria</vt:lpstr>
      <vt:lpstr>Times New Roman</vt:lpstr>
      <vt:lpstr>UTM Gradoo</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2023-11-30T08:45:11Z</dcterms:created>
  <dcterms:modified xsi:type="dcterms:W3CDTF">2025-12-30T00:38:45Z</dcterms:modified>
</cp:coreProperties>
</file>