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1"/>
  </p:notesMasterIdLst>
  <p:sldIdLst>
    <p:sldId id="313" r:id="rId3"/>
    <p:sldId id="296" r:id="rId4"/>
    <p:sldId id="297" r:id="rId5"/>
    <p:sldId id="298" r:id="rId6"/>
    <p:sldId id="299" r:id="rId7"/>
    <p:sldId id="311" r:id="rId8"/>
    <p:sldId id="3183" r:id="rId9"/>
    <p:sldId id="3190" r:id="rId10"/>
    <p:sldId id="3200" r:id="rId11"/>
    <p:sldId id="3201" r:id="rId12"/>
    <p:sldId id="3196" r:id="rId13"/>
    <p:sldId id="3202" r:id="rId14"/>
    <p:sldId id="3198" r:id="rId15"/>
    <p:sldId id="3184" r:id="rId16"/>
    <p:sldId id="3203" r:id="rId17"/>
    <p:sldId id="283" r:id="rId18"/>
    <p:sldId id="278" r:id="rId19"/>
    <p:sldId id="31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2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3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9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7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8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17" y="-3102498"/>
            <a:ext cx="1154676" cy="1154676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4E9065-65F4-C403-8DFA-9C3D30B7D6C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23137"/>
            <a:ext cx="1474435" cy="14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8E455AF-7551-A0D4-1AB5-B8C1DA6923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8" y="123137"/>
            <a:ext cx="1474435" cy="14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3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53.png"/><Relationship Id="rId5" Type="http://schemas.openxmlformats.org/officeDocument/2006/relationships/image" Target="../media/image3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image" Target="../media/image17.gif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slide" Target="slide2.xml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slide" Target="slide2.xml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openxmlformats.org/officeDocument/2006/relationships/image" Target="../media/image3.jp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8870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6D1208E4-8DBB-B8EE-1931-03C2E95B9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.vn_Q54jj">
            <a:hlinkClick r:id="" action="ppaction://media"/>
            <a:extLst>
              <a:ext uri="{FF2B5EF4-FFF2-40B4-BE49-F238E27FC236}">
                <a16:creationId xmlns:a16="http://schemas.microsoft.com/office/drawing/2014/main" id="{99817252-FCCC-C192-A81D-B6488564C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9" y="1288958"/>
            <a:ext cx="721730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532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tình huống thực tế liên quan đến phép nhân đã học, đặt ra bài toán cho mỗi tình huống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" action="ppaction://noaction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D071DFF2-6CF4-D255-5EE6-3665CD891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67488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46920" y="1406124"/>
              <a:ext cx="8871481" cy="2436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7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132 x 34  =?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694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4 388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17492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4 588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53734" y="5188226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4 488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4772" y="5133671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4 478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911" t="31219" r="17089" b="14241"/>
          <a:stretch/>
        </p:blipFill>
        <p:spPr>
          <a:xfrm>
            <a:off x="7140415" y="261720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47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404</Words>
  <Application>Microsoft Office PowerPoint</Application>
  <PresentationFormat>Widescreen</PresentationFormat>
  <Paragraphs>80</Paragraphs>
  <Slides>18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思源黑体 CN Medium</vt:lpstr>
      <vt:lpstr>Arial</vt:lpstr>
      <vt:lpstr>Calibri</vt:lpstr>
      <vt:lpstr>Cambria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2023-12-04T05:49:20Z</dcterms:created>
  <dcterms:modified xsi:type="dcterms:W3CDTF">2025-12-31T00:35:07Z</dcterms:modified>
</cp:coreProperties>
</file>