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1"/>
  </p:notesMasterIdLst>
  <p:sldIdLst>
    <p:sldId id="273" r:id="rId3"/>
    <p:sldId id="281" r:id="rId4"/>
    <p:sldId id="282" r:id="rId5"/>
    <p:sldId id="283" r:id="rId6"/>
    <p:sldId id="284" r:id="rId7"/>
    <p:sldId id="297" r:id="rId8"/>
    <p:sldId id="269" r:id="rId9"/>
    <p:sldId id="279" r:id="rId10"/>
    <p:sldId id="286" r:id="rId11"/>
    <p:sldId id="287" r:id="rId12"/>
    <p:sldId id="298" r:id="rId13"/>
    <p:sldId id="289" r:id="rId14"/>
    <p:sldId id="299" r:id="rId15"/>
    <p:sldId id="302" r:id="rId16"/>
    <p:sldId id="300" r:id="rId17"/>
    <p:sldId id="301" r:id="rId18"/>
    <p:sldId id="272" r:id="rId19"/>
    <p:sldId id="27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AD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AA7BEC-7DFC-424E-913E-02EC3EE70765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7055EE-3568-4A3B-AA1A-996407533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043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7" name="Google Shape;2067;g1141aa6e17f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8" name="Google Shape;2068;g1141aa6e17f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86871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4126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72663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95421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6910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15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8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481444" y="355786"/>
            <a:ext cx="11495659" cy="6358527"/>
            <a:chOff x="361082" y="266838"/>
            <a:chExt cx="8621744" cy="4768895"/>
          </a:xfrm>
        </p:grpSpPr>
        <p:grpSp>
          <p:nvGrpSpPr>
            <p:cNvPr id="10" name="Google Shape;10;p2"/>
            <p:cNvGrpSpPr/>
            <p:nvPr/>
          </p:nvGrpSpPr>
          <p:grpSpPr>
            <a:xfrm rot="-1203388">
              <a:off x="400540" y="1361090"/>
              <a:ext cx="280073" cy="279635"/>
              <a:chOff x="1527250" y="3032100"/>
              <a:chExt cx="239825" cy="239450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4" name="Google Shape;14;p2"/>
            <p:cNvSpPr/>
            <p:nvPr/>
          </p:nvSpPr>
          <p:spPr>
            <a:xfrm rot="4476490">
              <a:off x="1948553" y="4604095"/>
              <a:ext cx="358998" cy="408681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5" name="Google Shape;15;p2"/>
            <p:cNvGrpSpPr/>
            <p:nvPr/>
          </p:nvGrpSpPr>
          <p:grpSpPr>
            <a:xfrm>
              <a:off x="477400" y="383100"/>
              <a:ext cx="484975" cy="642875"/>
              <a:chOff x="477400" y="383100"/>
              <a:chExt cx="484975" cy="642875"/>
            </a:xfrm>
          </p:grpSpPr>
          <p:sp>
            <p:nvSpPr>
              <p:cNvPr id="16" name="Google Shape;16;p2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8" name="Google Shape;18;p2"/>
            <p:cNvGrpSpPr/>
            <p:nvPr/>
          </p:nvGrpSpPr>
          <p:grpSpPr>
            <a:xfrm>
              <a:off x="8331913" y="266838"/>
              <a:ext cx="444875" cy="545100"/>
              <a:chOff x="8331913" y="266838"/>
              <a:chExt cx="444875" cy="545100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1" name="Google Shape;21;p2"/>
            <p:cNvSpPr/>
            <p:nvPr/>
          </p:nvSpPr>
          <p:spPr>
            <a:xfrm>
              <a:off x="2662396" y="385100"/>
              <a:ext cx="163077" cy="308592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 rot="-829608">
              <a:off x="8580199" y="2608737"/>
              <a:ext cx="358995" cy="408676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83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2722300" y="1108351"/>
            <a:ext cx="6747200" cy="29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4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4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4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4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4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4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4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4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3076700" y="5351884"/>
            <a:ext cx="6038400" cy="6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6" name="Google Shape;26;p2"/>
          <p:cNvSpPr txBox="1">
            <a:spLocks noGrp="1"/>
          </p:cNvSpPr>
          <p:nvPr>
            <p:ph type="ctrTitle" idx="2"/>
          </p:nvPr>
        </p:nvSpPr>
        <p:spPr>
          <a:xfrm>
            <a:off x="2722300" y="4089151"/>
            <a:ext cx="6747200" cy="10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4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4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4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4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4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4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4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4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866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title"/>
          </p:nvPr>
        </p:nvSpPr>
        <p:spPr>
          <a:xfrm>
            <a:off x="3750400" y="3085400"/>
            <a:ext cx="469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 hasCustomPrompt="1"/>
          </p:nvPr>
        </p:nvSpPr>
        <p:spPr>
          <a:xfrm>
            <a:off x="5261400" y="1963000"/>
            <a:ext cx="1669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4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>
            <a:off x="3750400" y="4207800"/>
            <a:ext cx="4691200" cy="6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" name="Google Shape;32;p3"/>
          <p:cNvGrpSpPr/>
          <p:nvPr/>
        </p:nvGrpSpPr>
        <p:grpSpPr>
          <a:xfrm>
            <a:off x="330511" y="463643"/>
            <a:ext cx="11207257" cy="5999825"/>
            <a:chOff x="247882" y="347731"/>
            <a:chExt cx="8405443" cy="4499869"/>
          </a:xfrm>
        </p:grpSpPr>
        <p:grpSp>
          <p:nvGrpSpPr>
            <p:cNvPr id="33" name="Google Shape;33;p3"/>
            <p:cNvGrpSpPr/>
            <p:nvPr/>
          </p:nvGrpSpPr>
          <p:grpSpPr>
            <a:xfrm rot="-1987557">
              <a:off x="470599" y="4124428"/>
              <a:ext cx="484992" cy="642897"/>
              <a:chOff x="477400" y="383100"/>
              <a:chExt cx="484975" cy="642875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6" name="Google Shape;36;p3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37" name="Google Shape;37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9" name="Google Shape;39;p3"/>
            <p:cNvGrpSpPr/>
            <p:nvPr/>
          </p:nvGrpSpPr>
          <p:grpSpPr>
            <a:xfrm rot="-1203388">
              <a:off x="287340" y="387277"/>
              <a:ext cx="280073" cy="279635"/>
              <a:chOff x="1527250" y="3032100"/>
              <a:chExt cx="239825" cy="239450"/>
            </a:xfrm>
          </p:grpSpPr>
          <p:sp>
            <p:nvSpPr>
              <p:cNvPr id="40" name="Google Shape;40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3" name="Google Shape;43;p3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 rot="-10187223">
              <a:off x="6381453" y="4347753"/>
              <a:ext cx="358997" cy="40867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45" name="Google Shape;45;p3"/>
            <p:cNvGrpSpPr/>
            <p:nvPr/>
          </p:nvGrpSpPr>
          <p:grpSpPr>
            <a:xfrm rot="-6152559">
              <a:off x="5472890" y="399583"/>
              <a:ext cx="280060" cy="279622"/>
              <a:chOff x="1527250" y="3032100"/>
              <a:chExt cx="239825" cy="239450"/>
            </a:xfrm>
          </p:grpSpPr>
          <p:sp>
            <p:nvSpPr>
              <p:cNvPr id="46" name="Google Shape;46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9" name="Google Shape;49;p3"/>
            <p:cNvSpPr/>
            <p:nvPr/>
          </p:nvSpPr>
          <p:spPr>
            <a:xfrm rot="-3029405">
              <a:off x="3150000" y="446685"/>
              <a:ext cx="221821" cy="219771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579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" name="Google Shape;96;p6"/>
          <p:cNvGrpSpPr/>
          <p:nvPr/>
        </p:nvGrpSpPr>
        <p:grpSpPr>
          <a:xfrm rot="-1203274">
            <a:off x="279502" y="545538"/>
            <a:ext cx="679044" cy="677963"/>
            <a:chOff x="1527250" y="3032100"/>
            <a:chExt cx="239825" cy="239450"/>
          </a:xfrm>
        </p:grpSpPr>
        <p:sp>
          <p:nvSpPr>
            <p:cNvPr id="97" name="Google Shape;97;p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0" name="Google Shape;100;p6"/>
          <p:cNvSpPr/>
          <p:nvPr/>
        </p:nvSpPr>
        <p:spPr>
          <a:xfrm>
            <a:off x="11615568" y="1915802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" name="Google Shape;101;p6"/>
          <p:cNvSpPr/>
          <p:nvPr/>
        </p:nvSpPr>
        <p:spPr>
          <a:xfrm rot="973919">
            <a:off x="842077" y="6328403"/>
            <a:ext cx="217444" cy="411471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" name="Google Shape;102;p6"/>
          <p:cNvSpPr/>
          <p:nvPr/>
        </p:nvSpPr>
        <p:spPr>
          <a:xfrm rot="3560365">
            <a:off x="11029330" y="5790271"/>
            <a:ext cx="708663" cy="806735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3" name="Google Shape;103;p6"/>
          <p:cNvGrpSpPr/>
          <p:nvPr/>
        </p:nvGrpSpPr>
        <p:grpSpPr>
          <a:xfrm rot="4024561">
            <a:off x="10166461" y="6132726"/>
            <a:ext cx="255723" cy="405692"/>
            <a:chOff x="7707175" y="1074324"/>
            <a:chExt cx="191796" cy="304277"/>
          </a:xfrm>
        </p:grpSpPr>
        <p:sp>
          <p:nvSpPr>
            <p:cNvPr id="104" name="Google Shape;104;p6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105;p6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6" name="Google Shape;106;p6"/>
          <p:cNvGrpSpPr/>
          <p:nvPr/>
        </p:nvGrpSpPr>
        <p:grpSpPr>
          <a:xfrm rot="-1215480">
            <a:off x="11087369" y="521471"/>
            <a:ext cx="592571" cy="726069"/>
            <a:chOff x="8331913" y="266838"/>
            <a:chExt cx="444875" cy="545100"/>
          </a:xfrm>
        </p:grpSpPr>
        <p:sp>
          <p:nvSpPr>
            <p:cNvPr id="107" name="Google Shape;107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108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9" name="Google Shape;109;p6"/>
          <p:cNvGrpSpPr/>
          <p:nvPr/>
        </p:nvGrpSpPr>
        <p:grpSpPr>
          <a:xfrm rot="-1131748">
            <a:off x="256691" y="5397670"/>
            <a:ext cx="570033" cy="755628"/>
            <a:chOff x="477400" y="383100"/>
            <a:chExt cx="484975" cy="642875"/>
          </a:xfrm>
        </p:grpSpPr>
        <p:sp>
          <p:nvSpPr>
            <p:cNvPr id="110" name="Google Shape;110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11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2" name="Google Shape;112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492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2326200" y="1403600"/>
            <a:ext cx="7539600" cy="40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7467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39" name="Google Shape;139;p8"/>
          <p:cNvGrpSpPr/>
          <p:nvPr/>
        </p:nvGrpSpPr>
        <p:grpSpPr>
          <a:xfrm>
            <a:off x="386295" y="361172"/>
            <a:ext cx="11151472" cy="6104555"/>
            <a:chOff x="289721" y="270878"/>
            <a:chExt cx="8363604" cy="4578416"/>
          </a:xfrm>
        </p:grpSpPr>
        <p:grpSp>
          <p:nvGrpSpPr>
            <p:cNvPr id="140" name="Google Shape;140;p8"/>
            <p:cNvGrpSpPr/>
            <p:nvPr/>
          </p:nvGrpSpPr>
          <p:grpSpPr>
            <a:xfrm rot="-1987557">
              <a:off x="425974" y="351153"/>
              <a:ext cx="484992" cy="642897"/>
              <a:chOff x="477400" y="383100"/>
              <a:chExt cx="484975" cy="642875"/>
            </a:xfrm>
          </p:grpSpPr>
          <p:sp>
            <p:nvSpPr>
              <p:cNvPr id="141" name="Google Shape;141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3" name="Google Shape;143;p8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144" name="Google Shape;144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46" name="Google Shape;146;p8"/>
            <p:cNvSpPr/>
            <p:nvPr/>
          </p:nvSpPr>
          <p:spPr>
            <a:xfrm>
              <a:off x="5224200" y="37233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147;p8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148;p8"/>
            <p:cNvSpPr/>
            <p:nvPr/>
          </p:nvSpPr>
          <p:spPr>
            <a:xfrm rot="5047582">
              <a:off x="455496" y="1995897"/>
              <a:ext cx="358995" cy="408677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9" name="Google Shape;149;p8"/>
            <p:cNvGrpSpPr/>
            <p:nvPr/>
          </p:nvGrpSpPr>
          <p:grpSpPr>
            <a:xfrm rot="-6152559">
              <a:off x="6180365" y="4542433"/>
              <a:ext cx="280060" cy="279622"/>
              <a:chOff x="1527250" y="3032100"/>
              <a:chExt cx="239825" cy="239450"/>
            </a:xfrm>
          </p:grpSpPr>
          <p:sp>
            <p:nvSpPr>
              <p:cNvPr id="150" name="Google Shape;150;p8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8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08406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2326200" y="1403600"/>
            <a:ext cx="7539600" cy="40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7467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39" name="Google Shape;139;p8"/>
          <p:cNvGrpSpPr/>
          <p:nvPr/>
        </p:nvGrpSpPr>
        <p:grpSpPr>
          <a:xfrm>
            <a:off x="386295" y="361172"/>
            <a:ext cx="11151472" cy="6104555"/>
            <a:chOff x="289721" y="270878"/>
            <a:chExt cx="8363604" cy="4578416"/>
          </a:xfrm>
        </p:grpSpPr>
        <p:grpSp>
          <p:nvGrpSpPr>
            <p:cNvPr id="140" name="Google Shape;140;p8"/>
            <p:cNvGrpSpPr/>
            <p:nvPr/>
          </p:nvGrpSpPr>
          <p:grpSpPr>
            <a:xfrm rot="-1987557">
              <a:off x="425974" y="351153"/>
              <a:ext cx="484992" cy="642897"/>
              <a:chOff x="477400" y="383100"/>
              <a:chExt cx="484975" cy="642875"/>
            </a:xfrm>
          </p:grpSpPr>
          <p:sp>
            <p:nvSpPr>
              <p:cNvPr id="141" name="Google Shape;141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3" name="Google Shape;143;p8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144" name="Google Shape;144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46" name="Google Shape;146;p8"/>
            <p:cNvSpPr/>
            <p:nvPr/>
          </p:nvSpPr>
          <p:spPr>
            <a:xfrm>
              <a:off x="5224200" y="37233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147;p8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148;p8"/>
            <p:cNvSpPr/>
            <p:nvPr/>
          </p:nvSpPr>
          <p:spPr>
            <a:xfrm rot="5047582">
              <a:off x="455496" y="1995897"/>
              <a:ext cx="358995" cy="408677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9" name="Google Shape;149;p8"/>
            <p:cNvGrpSpPr/>
            <p:nvPr/>
          </p:nvGrpSpPr>
          <p:grpSpPr>
            <a:xfrm rot="-6152559">
              <a:off x="6180365" y="4542433"/>
              <a:ext cx="280060" cy="279622"/>
              <a:chOff x="1527250" y="3032100"/>
              <a:chExt cx="239825" cy="239450"/>
            </a:xfrm>
          </p:grpSpPr>
          <p:sp>
            <p:nvSpPr>
              <p:cNvPr id="150" name="Google Shape;150;p8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8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1117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1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1" name="Google Shape;181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697400"/>
            <a:ext cx="8768000" cy="28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867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1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1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1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1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1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1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1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1"/>
            </a:lvl9pPr>
          </a:lstStyle>
          <a:p>
            <a:r>
              <a:t>xx%</a:t>
            </a:r>
          </a:p>
        </p:txBody>
      </p:sp>
      <p:sp>
        <p:nvSpPr>
          <p:cNvPr id="182" name="Google Shape;182;p11"/>
          <p:cNvSpPr txBox="1">
            <a:spLocks noGrp="1"/>
          </p:cNvSpPr>
          <p:nvPr>
            <p:ph type="subTitle" idx="1"/>
          </p:nvPr>
        </p:nvSpPr>
        <p:spPr>
          <a:xfrm>
            <a:off x="1712000" y="4497800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183" name="Google Shape;183;p11"/>
          <p:cNvGrpSpPr/>
          <p:nvPr/>
        </p:nvGrpSpPr>
        <p:grpSpPr>
          <a:xfrm>
            <a:off x="445796" y="390287"/>
            <a:ext cx="10994699" cy="6075440"/>
            <a:chOff x="334346" y="292715"/>
            <a:chExt cx="8246024" cy="4556580"/>
          </a:xfrm>
        </p:grpSpPr>
        <p:grpSp>
          <p:nvGrpSpPr>
            <p:cNvPr id="184" name="Google Shape;184;p11"/>
            <p:cNvGrpSpPr/>
            <p:nvPr/>
          </p:nvGrpSpPr>
          <p:grpSpPr>
            <a:xfrm rot="-1987557">
              <a:off x="470599" y="4073328"/>
              <a:ext cx="484992" cy="642897"/>
              <a:chOff x="477400" y="383100"/>
              <a:chExt cx="484975" cy="642875"/>
            </a:xfrm>
          </p:grpSpPr>
          <p:sp>
            <p:nvSpPr>
              <p:cNvPr id="185" name="Google Shape;185;p11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11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87" name="Google Shape;187;p11"/>
            <p:cNvGrpSpPr/>
            <p:nvPr/>
          </p:nvGrpSpPr>
          <p:grpSpPr>
            <a:xfrm rot="1324746">
              <a:off x="8049340" y="356342"/>
              <a:ext cx="444891" cy="545120"/>
              <a:chOff x="8331913" y="266838"/>
              <a:chExt cx="444875" cy="545100"/>
            </a:xfrm>
          </p:grpSpPr>
          <p:sp>
            <p:nvSpPr>
              <p:cNvPr id="188" name="Google Shape;188;p11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11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90" name="Google Shape;190;p11"/>
            <p:cNvSpPr/>
            <p:nvPr/>
          </p:nvSpPr>
          <p:spPr>
            <a:xfrm>
              <a:off x="2438925" y="451518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191;p11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192;p11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93" name="Google Shape;193;p11"/>
            <p:cNvGrpSpPr/>
            <p:nvPr/>
          </p:nvGrpSpPr>
          <p:grpSpPr>
            <a:xfrm rot="-6152559">
              <a:off x="5931815" y="4542433"/>
              <a:ext cx="280060" cy="279622"/>
              <a:chOff x="1527250" y="3032100"/>
              <a:chExt cx="239825" cy="239450"/>
            </a:xfrm>
          </p:grpSpPr>
          <p:sp>
            <p:nvSpPr>
              <p:cNvPr id="194" name="Google Shape;194;p11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11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11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5968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419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0" name="Google Shape;200;p13"/>
          <p:cNvSpPr txBox="1">
            <a:spLocks noGrp="1"/>
          </p:cNvSpPr>
          <p:nvPr>
            <p:ph type="title"/>
          </p:nvPr>
        </p:nvSpPr>
        <p:spPr>
          <a:xfrm>
            <a:off x="9600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title" idx="2" hasCustomPrompt="1"/>
          </p:nvPr>
        </p:nvSpPr>
        <p:spPr>
          <a:xfrm>
            <a:off x="1773733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2" name="Google Shape;202;p13"/>
          <p:cNvSpPr txBox="1">
            <a:spLocks noGrp="1"/>
          </p:cNvSpPr>
          <p:nvPr>
            <p:ph type="subTitle" idx="1"/>
          </p:nvPr>
        </p:nvSpPr>
        <p:spPr>
          <a:xfrm>
            <a:off x="9600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3" name="Google Shape;203;p13"/>
          <p:cNvSpPr txBox="1">
            <a:spLocks noGrp="1"/>
          </p:cNvSpPr>
          <p:nvPr>
            <p:ph type="title" idx="3"/>
          </p:nvPr>
        </p:nvSpPr>
        <p:spPr>
          <a:xfrm>
            <a:off x="46862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title" idx="4" hasCustomPrompt="1"/>
          </p:nvPr>
        </p:nvSpPr>
        <p:spPr>
          <a:xfrm>
            <a:off x="5500000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5" name="Google Shape;205;p13"/>
          <p:cNvSpPr txBox="1">
            <a:spLocks noGrp="1"/>
          </p:cNvSpPr>
          <p:nvPr>
            <p:ph type="subTitle" idx="5"/>
          </p:nvPr>
        </p:nvSpPr>
        <p:spPr>
          <a:xfrm>
            <a:off x="46862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title" idx="6"/>
          </p:nvPr>
        </p:nvSpPr>
        <p:spPr>
          <a:xfrm>
            <a:off x="8412467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title" idx="7" hasCustomPrompt="1"/>
          </p:nvPr>
        </p:nvSpPr>
        <p:spPr>
          <a:xfrm>
            <a:off x="9226267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8"/>
          </p:nvPr>
        </p:nvSpPr>
        <p:spPr>
          <a:xfrm>
            <a:off x="8412467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title" idx="9"/>
          </p:nvPr>
        </p:nvSpPr>
        <p:spPr>
          <a:xfrm>
            <a:off x="9600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title" idx="13" hasCustomPrompt="1"/>
          </p:nvPr>
        </p:nvSpPr>
        <p:spPr>
          <a:xfrm>
            <a:off x="1773733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9pPr>
          </a:lstStyle>
          <a:p>
            <a:r>
              <a:t>xx%</a:t>
            </a:r>
          </a:p>
        </p:txBody>
      </p:sp>
      <p:sp>
        <p:nvSpPr>
          <p:cNvPr id="211" name="Google Shape;211;p13"/>
          <p:cNvSpPr txBox="1">
            <a:spLocks noGrp="1"/>
          </p:cNvSpPr>
          <p:nvPr>
            <p:ph type="subTitle" idx="14"/>
          </p:nvPr>
        </p:nvSpPr>
        <p:spPr>
          <a:xfrm>
            <a:off x="9600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2" name="Google Shape;212;p13"/>
          <p:cNvSpPr txBox="1">
            <a:spLocks noGrp="1"/>
          </p:cNvSpPr>
          <p:nvPr>
            <p:ph type="title" idx="15"/>
          </p:nvPr>
        </p:nvSpPr>
        <p:spPr>
          <a:xfrm>
            <a:off x="46862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9pPr>
          </a:lstStyle>
          <a:p>
            <a:endParaRPr/>
          </a:p>
        </p:txBody>
      </p:sp>
      <p:sp>
        <p:nvSpPr>
          <p:cNvPr id="213" name="Google Shape;213;p13"/>
          <p:cNvSpPr txBox="1">
            <a:spLocks noGrp="1"/>
          </p:cNvSpPr>
          <p:nvPr>
            <p:ph type="title" idx="16" hasCustomPrompt="1"/>
          </p:nvPr>
        </p:nvSpPr>
        <p:spPr>
          <a:xfrm>
            <a:off x="5500000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9pPr>
          </a:lstStyle>
          <a:p>
            <a:r>
              <a:t>xx%</a:t>
            </a:r>
          </a:p>
        </p:txBody>
      </p:sp>
      <p:sp>
        <p:nvSpPr>
          <p:cNvPr id="214" name="Google Shape;214;p13"/>
          <p:cNvSpPr txBox="1">
            <a:spLocks noGrp="1"/>
          </p:cNvSpPr>
          <p:nvPr>
            <p:ph type="subTitle" idx="17"/>
          </p:nvPr>
        </p:nvSpPr>
        <p:spPr>
          <a:xfrm>
            <a:off x="46862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 idx="18"/>
          </p:nvPr>
        </p:nvSpPr>
        <p:spPr>
          <a:xfrm>
            <a:off x="8412467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19" hasCustomPrompt="1"/>
          </p:nvPr>
        </p:nvSpPr>
        <p:spPr>
          <a:xfrm>
            <a:off x="9226267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4"/>
            </a:lvl9pPr>
          </a:lstStyle>
          <a:p>
            <a:r>
              <a:t>xx%</a:t>
            </a:r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20"/>
          </p:nvPr>
        </p:nvSpPr>
        <p:spPr>
          <a:xfrm>
            <a:off x="8412467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title" idx="21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19" name="Google Shape;219;p13"/>
          <p:cNvGrpSpPr/>
          <p:nvPr/>
        </p:nvGrpSpPr>
        <p:grpSpPr>
          <a:xfrm>
            <a:off x="429434" y="345634"/>
            <a:ext cx="11537036" cy="6231491"/>
            <a:chOff x="322075" y="259225"/>
            <a:chExt cx="8652777" cy="4673618"/>
          </a:xfrm>
        </p:grpSpPr>
        <p:grpSp>
          <p:nvGrpSpPr>
            <p:cNvPr id="220" name="Google Shape;220;p13"/>
            <p:cNvGrpSpPr/>
            <p:nvPr/>
          </p:nvGrpSpPr>
          <p:grpSpPr>
            <a:xfrm rot="265293">
              <a:off x="477363" y="383131"/>
              <a:ext cx="485012" cy="642924"/>
              <a:chOff x="477400" y="383100"/>
              <a:chExt cx="484975" cy="642875"/>
            </a:xfrm>
          </p:grpSpPr>
          <p:sp>
            <p:nvSpPr>
              <p:cNvPr id="221" name="Google Shape;221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222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23" name="Google Shape;223;p13"/>
            <p:cNvGrpSpPr/>
            <p:nvPr/>
          </p:nvGrpSpPr>
          <p:grpSpPr>
            <a:xfrm rot="124479">
              <a:off x="8331734" y="267098"/>
              <a:ext cx="444855" cy="545076"/>
              <a:chOff x="8331913" y="266838"/>
              <a:chExt cx="444875" cy="545100"/>
            </a:xfrm>
          </p:grpSpPr>
          <p:sp>
            <p:nvSpPr>
              <p:cNvPr id="224" name="Google Shape;224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26" name="Google Shape;226;p13"/>
            <p:cNvGrpSpPr/>
            <p:nvPr/>
          </p:nvGrpSpPr>
          <p:grpSpPr>
            <a:xfrm>
              <a:off x="322075" y="4511074"/>
              <a:ext cx="191796" cy="304277"/>
              <a:chOff x="7707175" y="1074324"/>
              <a:chExt cx="191796" cy="304277"/>
            </a:xfrm>
          </p:grpSpPr>
          <p:sp>
            <p:nvSpPr>
              <p:cNvPr id="227" name="Google Shape;227;p13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13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29" name="Google Shape;229;p13"/>
            <p:cNvSpPr/>
            <p:nvPr/>
          </p:nvSpPr>
          <p:spPr>
            <a:xfrm rot="2930519">
              <a:off x="8523371" y="4458875"/>
              <a:ext cx="358998" cy="408680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741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58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54" name="Google Shape;454;p24"/>
          <p:cNvGrpSpPr/>
          <p:nvPr/>
        </p:nvGrpSpPr>
        <p:grpSpPr>
          <a:xfrm rot="1518416" flipH="1">
            <a:off x="11329002" y="499205"/>
            <a:ext cx="646683" cy="857232"/>
            <a:chOff x="477400" y="383100"/>
            <a:chExt cx="484975" cy="642875"/>
          </a:xfrm>
        </p:grpSpPr>
        <p:sp>
          <p:nvSpPr>
            <p:cNvPr id="455" name="Google Shape;455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357634" y="448584"/>
            <a:ext cx="593167" cy="726800"/>
            <a:chOff x="8331913" y="266838"/>
            <a:chExt cx="444875" cy="545100"/>
          </a:xfrm>
        </p:grpSpPr>
        <p:sp>
          <p:nvSpPr>
            <p:cNvPr id="458" name="Google Shape;458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0" name="Google Shape;460;p24"/>
          <p:cNvSpPr/>
          <p:nvPr/>
        </p:nvSpPr>
        <p:spPr>
          <a:xfrm rot="3610759">
            <a:off x="11412998" y="5972121"/>
            <a:ext cx="478671" cy="544913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1" name="Google Shape;461;p24"/>
          <p:cNvGrpSpPr/>
          <p:nvPr/>
        </p:nvGrpSpPr>
        <p:grpSpPr>
          <a:xfrm rot="-1203302">
            <a:off x="314434" y="5856351"/>
            <a:ext cx="565825" cy="564921"/>
            <a:chOff x="1527250" y="3032100"/>
            <a:chExt cx="239825" cy="239450"/>
          </a:xfrm>
        </p:grpSpPr>
        <p:sp>
          <p:nvSpPr>
            <p:cNvPr id="462" name="Google Shape;462;p24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5" name="Google Shape;465;p24"/>
          <p:cNvSpPr/>
          <p:nvPr/>
        </p:nvSpPr>
        <p:spPr>
          <a:xfrm rot="3763356">
            <a:off x="5612911" y="6410949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6" name="Google Shape;466;p24"/>
          <p:cNvSpPr/>
          <p:nvPr/>
        </p:nvSpPr>
        <p:spPr>
          <a:xfrm rot="-384016">
            <a:off x="256941" y="2508858"/>
            <a:ext cx="217436" cy="411457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7" name="Google Shape;467;p24"/>
          <p:cNvGrpSpPr/>
          <p:nvPr/>
        </p:nvGrpSpPr>
        <p:grpSpPr>
          <a:xfrm rot="-9636935">
            <a:off x="11595848" y="1927199"/>
            <a:ext cx="255725" cy="405697"/>
            <a:chOff x="7707175" y="1074324"/>
            <a:chExt cx="191796" cy="304277"/>
          </a:xfrm>
        </p:grpSpPr>
        <p:sp>
          <p:nvSpPr>
            <p:cNvPr id="468" name="Google Shape;468;p24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0" name="Google Shape;470;p24"/>
          <p:cNvSpPr/>
          <p:nvPr/>
        </p:nvSpPr>
        <p:spPr>
          <a:xfrm rot="3763356">
            <a:off x="8242578" y="155349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585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1_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54" name="Google Shape;454;p24"/>
          <p:cNvGrpSpPr/>
          <p:nvPr/>
        </p:nvGrpSpPr>
        <p:grpSpPr>
          <a:xfrm rot="1518416" flipH="1">
            <a:off x="11329002" y="499205"/>
            <a:ext cx="646683" cy="857232"/>
            <a:chOff x="477400" y="383100"/>
            <a:chExt cx="484975" cy="642875"/>
          </a:xfrm>
        </p:grpSpPr>
        <p:sp>
          <p:nvSpPr>
            <p:cNvPr id="455" name="Google Shape;455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357634" y="448584"/>
            <a:ext cx="593167" cy="726800"/>
            <a:chOff x="8331913" y="266838"/>
            <a:chExt cx="444875" cy="545100"/>
          </a:xfrm>
        </p:grpSpPr>
        <p:sp>
          <p:nvSpPr>
            <p:cNvPr id="458" name="Google Shape;458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0" name="Google Shape;460;p24"/>
          <p:cNvSpPr/>
          <p:nvPr/>
        </p:nvSpPr>
        <p:spPr>
          <a:xfrm rot="3610759">
            <a:off x="11412998" y="5972121"/>
            <a:ext cx="478671" cy="544913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1" name="Google Shape;461;p24"/>
          <p:cNvGrpSpPr/>
          <p:nvPr/>
        </p:nvGrpSpPr>
        <p:grpSpPr>
          <a:xfrm rot="-1203302">
            <a:off x="314434" y="5856351"/>
            <a:ext cx="565825" cy="564921"/>
            <a:chOff x="1527250" y="3032100"/>
            <a:chExt cx="239825" cy="239450"/>
          </a:xfrm>
        </p:grpSpPr>
        <p:sp>
          <p:nvSpPr>
            <p:cNvPr id="462" name="Google Shape;462;p24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5" name="Google Shape;465;p24"/>
          <p:cNvSpPr/>
          <p:nvPr/>
        </p:nvSpPr>
        <p:spPr>
          <a:xfrm rot="3763356">
            <a:off x="5612911" y="6410949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6" name="Google Shape;466;p24"/>
          <p:cNvSpPr/>
          <p:nvPr/>
        </p:nvSpPr>
        <p:spPr>
          <a:xfrm rot="-384016">
            <a:off x="256941" y="2508858"/>
            <a:ext cx="217436" cy="411457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7" name="Google Shape;467;p24"/>
          <p:cNvGrpSpPr/>
          <p:nvPr/>
        </p:nvGrpSpPr>
        <p:grpSpPr>
          <a:xfrm rot="-9636935">
            <a:off x="11595848" y="1927199"/>
            <a:ext cx="255725" cy="405697"/>
            <a:chOff x="7707175" y="1074324"/>
            <a:chExt cx="191796" cy="304277"/>
          </a:xfrm>
        </p:grpSpPr>
        <p:sp>
          <p:nvSpPr>
            <p:cNvPr id="468" name="Google Shape;468;p24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0" name="Google Shape;470;p24"/>
          <p:cNvSpPr/>
          <p:nvPr/>
        </p:nvSpPr>
        <p:spPr>
          <a:xfrm rot="3763356">
            <a:off x="8242578" y="155349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090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1_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54" name="Google Shape;454;p24"/>
          <p:cNvGrpSpPr/>
          <p:nvPr/>
        </p:nvGrpSpPr>
        <p:grpSpPr>
          <a:xfrm rot="1518416" flipH="1">
            <a:off x="11329002" y="499205"/>
            <a:ext cx="646683" cy="857232"/>
            <a:chOff x="477400" y="383100"/>
            <a:chExt cx="484975" cy="642875"/>
          </a:xfrm>
        </p:grpSpPr>
        <p:sp>
          <p:nvSpPr>
            <p:cNvPr id="455" name="Google Shape;455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357634" y="448584"/>
            <a:ext cx="593167" cy="726800"/>
            <a:chOff x="8331913" y="266838"/>
            <a:chExt cx="444875" cy="545100"/>
          </a:xfrm>
        </p:grpSpPr>
        <p:sp>
          <p:nvSpPr>
            <p:cNvPr id="458" name="Google Shape;458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0" name="Google Shape;460;p24"/>
          <p:cNvSpPr/>
          <p:nvPr/>
        </p:nvSpPr>
        <p:spPr>
          <a:xfrm rot="3610759">
            <a:off x="11412998" y="5972121"/>
            <a:ext cx="478671" cy="544913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1" name="Google Shape;461;p24"/>
          <p:cNvGrpSpPr/>
          <p:nvPr/>
        </p:nvGrpSpPr>
        <p:grpSpPr>
          <a:xfrm rot="-1203302">
            <a:off x="314434" y="5856351"/>
            <a:ext cx="565825" cy="564921"/>
            <a:chOff x="1527250" y="3032100"/>
            <a:chExt cx="239825" cy="239450"/>
          </a:xfrm>
        </p:grpSpPr>
        <p:sp>
          <p:nvSpPr>
            <p:cNvPr id="462" name="Google Shape;462;p24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5" name="Google Shape;465;p24"/>
          <p:cNvSpPr/>
          <p:nvPr/>
        </p:nvSpPr>
        <p:spPr>
          <a:xfrm rot="3763356">
            <a:off x="5612911" y="6410949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6" name="Google Shape;466;p24"/>
          <p:cNvSpPr/>
          <p:nvPr/>
        </p:nvSpPr>
        <p:spPr>
          <a:xfrm rot="-384016">
            <a:off x="256941" y="2508858"/>
            <a:ext cx="217436" cy="411457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7" name="Google Shape;467;p24"/>
          <p:cNvGrpSpPr/>
          <p:nvPr/>
        </p:nvGrpSpPr>
        <p:grpSpPr>
          <a:xfrm rot="-9636935">
            <a:off x="11595848" y="1927199"/>
            <a:ext cx="255725" cy="405697"/>
            <a:chOff x="7707175" y="1074324"/>
            <a:chExt cx="191796" cy="304277"/>
          </a:xfrm>
        </p:grpSpPr>
        <p:sp>
          <p:nvSpPr>
            <p:cNvPr id="468" name="Google Shape;468;p24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0" name="Google Shape;470;p24"/>
          <p:cNvSpPr/>
          <p:nvPr/>
        </p:nvSpPr>
        <p:spPr>
          <a:xfrm rot="3763356">
            <a:off x="8242578" y="155349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640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26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94" name="Google Shape;494;p26"/>
          <p:cNvGrpSpPr/>
          <p:nvPr/>
        </p:nvGrpSpPr>
        <p:grpSpPr>
          <a:xfrm rot="-2043141" flipH="1">
            <a:off x="10917849" y="392154"/>
            <a:ext cx="646691" cy="857243"/>
            <a:chOff x="477400" y="383100"/>
            <a:chExt cx="484975" cy="642875"/>
          </a:xfrm>
        </p:grpSpPr>
        <p:sp>
          <p:nvSpPr>
            <p:cNvPr id="495" name="Google Shape;495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6" name="Google Shape;496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97" name="Google Shape;497;p26"/>
          <p:cNvGrpSpPr/>
          <p:nvPr/>
        </p:nvGrpSpPr>
        <p:grpSpPr>
          <a:xfrm flipH="1">
            <a:off x="442900" y="610751"/>
            <a:ext cx="593167" cy="726800"/>
            <a:chOff x="8331913" y="266838"/>
            <a:chExt cx="444875" cy="545100"/>
          </a:xfrm>
        </p:grpSpPr>
        <p:sp>
          <p:nvSpPr>
            <p:cNvPr id="498" name="Google Shape;498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9" name="Google Shape;499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00" name="Google Shape;500;p26"/>
          <p:cNvGrpSpPr/>
          <p:nvPr/>
        </p:nvGrpSpPr>
        <p:grpSpPr>
          <a:xfrm rot="-1203309">
            <a:off x="11306502" y="5837986"/>
            <a:ext cx="462785" cy="462031"/>
            <a:chOff x="1527250" y="3032100"/>
            <a:chExt cx="239825" cy="239450"/>
          </a:xfrm>
        </p:grpSpPr>
        <p:sp>
          <p:nvSpPr>
            <p:cNvPr id="501" name="Google Shape;501;p2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2" name="Google Shape;502;p2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3" name="Google Shape;503;p2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04" name="Google Shape;504;p26"/>
          <p:cNvSpPr/>
          <p:nvPr/>
        </p:nvSpPr>
        <p:spPr>
          <a:xfrm rot="-682696">
            <a:off x="447227" y="3049365"/>
            <a:ext cx="217436" cy="411456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5" name="Google Shape;505;p26"/>
          <p:cNvSpPr/>
          <p:nvPr/>
        </p:nvSpPr>
        <p:spPr>
          <a:xfrm rot="10535364">
            <a:off x="500146" y="5866342"/>
            <a:ext cx="478675" cy="544919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6" name="Google Shape;506;p26"/>
          <p:cNvSpPr/>
          <p:nvPr/>
        </p:nvSpPr>
        <p:spPr>
          <a:xfrm rot="-3029405">
            <a:off x="11605869" y="2559714"/>
            <a:ext cx="295761" cy="293028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526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27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09" name="Google Shape;509;p27"/>
          <p:cNvGrpSpPr/>
          <p:nvPr/>
        </p:nvGrpSpPr>
        <p:grpSpPr>
          <a:xfrm>
            <a:off x="445804" y="390288"/>
            <a:ext cx="11348701" cy="6242039"/>
            <a:chOff x="334352" y="292715"/>
            <a:chExt cx="8511526" cy="4681529"/>
          </a:xfrm>
        </p:grpSpPr>
        <p:grpSp>
          <p:nvGrpSpPr>
            <p:cNvPr id="510" name="Google Shape;510;p27"/>
            <p:cNvGrpSpPr/>
            <p:nvPr/>
          </p:nvGrpSpPr>
          <p:grpSpPr>
            <a:xfrm rot="1930052">
              <a:off x="8226990" y="4251607"/>
              <a:ext cx="484978" cy="642879"/>
              <a:chOff x="477400" y="383100"/>
              <a:chExt cx="484975" cy="642875"/>
            </a:xfrm>
          </p:grpSpPr>
          <p:sp>
            <p:nvSpPr>
              <p:cNvPr id="511" name="Google Shape;511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513" name="Google Shape;513;p27"/>
            <p:cNvGrpSpPr/>
            <p:nvPr/>
          </p:nvGrpSpPr>
          <p:grpSpPr>
            <a:xfrm rot="1324746">
              <a:off x="420490" y="429217"/>
              <a:ext cx="444891" cy="545120"/>
              <a:chOff x="8331913" y="266838"/>
              <a:chExt cx="444875" cy="545100"/>
            </a:xfrm>
          </p:grpSpPr>
          <p:sp>
            <p:nvSpPr>
              <p:cNvPr id="514" name="Google Shape;514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16" name="Google Shape;516;p27"/>
            <p:cNvSpPr/>
            <p:nvPr/>
          </p:nvSpPr>
          <p:spPr>
            <a:xfrm>
              <a:off x="2768125" y="4463150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7" name="Google Shape;517;p27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518" name="Google Shape;518;p27"/>
            <p:cNvGrpSpPr/>
            <p:nvPr/>
          </p:nvGrpSpPr>
          <p:grpSpPr>
            <a:xfrm>
              <a:off x="8482875" y="327836"/>
              <a:ext cx="191796" cy="304277"/>
              <a:chOff x="7707175" y="1074324"/>
              <a:chExt cx="191796" cy="304277"/>
            </a:xfrm>
          </p:grpSpPr>
          <p:sp>
            <p:nvSpPr>
              <p:cNvPr id="519" name="Google Shape;519;p27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0" name="Google Shape;520;p27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21" name="Google Shape;521;p27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522" name="Google Shape;522;p27"/>
            <p:cNvGrpSpPr/>
            <p:nvPr/>
          </p:nvGrpSpPr>
          <p:grpSpPr>
            <a:xfrm rot="-6152559">
              <a:off x="502915" y="4433233"/>
              <a:ext cx="280060" cy="279622"/>
              <a:chOff x="1527250" y="3032100"/>
              <a:chExt cx="239825" cy="239450"/>
            </a:xfrm>
          </p:grpSpPr>
          <p:sp>
            <p:nvSpPr>
              <p:cNvPr id="523" name="Google Shape;523;p27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27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27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1449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63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46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11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62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20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77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14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/>
          <p:cNvSpPr/>
          <p:nvPr userDrawn="1"/>
        </p:nvSpPr>
        <p:spPr>
          <a:xfrm rot="5400000">
            <a:off x="2667000" y="-2667000"/>
            <a:ext cx="6858000" cy="12192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13"/>
            <a:stretch>
              <a:fillRect l="-11770" r="-11933"/>
            </a:stretch>
          </a:blipFill>
        </p:spPr>
      </p:sp>
      <p:grpSp>
        <p:nvGrpSpPr>
          <p:cNvPr id="2" name="Google Shape;46;p3">
            <a:extLst>
              <a:ext uri="{FF2B5EF4-FFF2-40B4-BE49-F238E27FC236}">
                <a16:creationId xmlns:a16="http://schemas.microsoft.com/office/drawing/2014/main" id="{1EF19AFD-7D0E-9EA8-43C1-5C3CC87C1941}"/>
              </a:ext>
            </a:extLst>
          </p:cNvPr>
          <p:cNvGrpSpPr/>
          <p:nvPr userDrawn="1"/>
        </p:nvGrpSpPr>
        <p:grpSpPr>
          <a:xfrm>
            <a:off x="1" y="0"/>
            <a:ext cx="12192009" cy="6858011"/>
            <a:chOff x="0" y="0"/>
            <a:chExt cx="9144007" cy="5143508"/>
          </a:xfrm>
        </p:grpSpPr>
        <p:sp>
          <p:nvSpPr>
            <p:cNvPr id="3" name="Google Shape;47;p3">
              <a:extLst>
                <a:ext uri="{FF2B5EF4-FFF2-40B4-BE49-F238E27FC236}">
                  <a16:creationId xmlns:a16="http://schemas.microsoft.com/office/drawing/2014/main" id="{C32D4279-F17B-8128-D4BB-7C78ECF51D96}"/>
                </a:ext>
              </a:extLst>
            </p:cNvPr>
            <p:cNvSpPr/>
            <p:nvPr/>
          </p:nvSpPr>
          <p:spPr>
            <a:xfrm>
              <a:off x="0" y="0"/>
              <a:ext cx="3706157" cy="1701208"/>
            </a:xfrm>
            <a:custGeom>
              <a:avLst/>
              <a:gdLst/>
              <a:ahLst/>
              <a:cxnLst/>
              <a:rect l="l" t="t" r="r" b="b"/>
              <a:pathLst>
                <a:path w="14520" h="6665" extrusionOk="0">
                  <a:moveTo>
                    <a:pt x="1" y="0"/>
                  </a:moveTo>
                  <a:lnTo>
                    <a:pt x="1" y="6665"/>
                  </a:lnTo>
                  <a:cubicBezTo>
                    <a:pt x="304" y="6665"/>
                    <a:pt x="607" y="6662"/>
                    <a:pt x="910" y="6653"/>
                  </a:cubicBezTo>
                  <a:cubicBezTo>
                    <a:pt x="3460" y="6577"/>
                    <a:pt x="5973" y="6095"/>
                    <a:pt x="8218" y="5047"/>
                  </a:cubicBezTo>
                  <a:cubicBezTo>
                    <a:pt x="10152" y="4145"/>
                    <a:pt x="11789" y="2887"/>
                    <a:pt x="13197" y="1458"/>
                  </a:cubicBezTo>
                  <a:cubicBezTo>
                    <a:pt x="13662" y="986"/>
                    <a:pt x="14099" y="499"/>
                    <a:pt x="14519" y="0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" name="Google Shape;48;p3">
              <a:extLst>
                <a:ext uri="{FF2B5EF4-FFF2-40B4-BE49-F238E27FC236}">
                  <a16:creationId xmlns:a16="http://schemas.microsoft.com/office/drawing/2014/main" id="{241F3F2A-D3F3-49F6-A71E-D7DF0EA68511}"/>
                </a:ext>
              </a:extLst>
            </p:cNvPr>
            <p:cNvSpPr/>
            <p:nvPr/>
          </p:nvSpPr>
          <p:spPr>
            <a:xfrm rot="10800000">
              <a:off x="5437850" y="3442300"/>
              <a:ext cx="3706157" cy="1701208"/>
            </a:xfrm>
            <a:custGeom>
              <a:avLst/>
              <a:gdLst/>
              <a:ahLst/>
              <a:cxnLst/>
              <a:rect l="l" t="t" r="r" b="b"/>
              <a:pathLst>
                <a:path w="14520" h="6665" extrusionOk="0">
                  <a:moveTo>
                    <a:pt x="1" y="0"/>
                  </a:moveTo>
                  <a:lnTo>
                    <a:pt x="1" y="6665"/>
                  </a:lnTo>
                  <a:cubicBezTo>
                    <a:pt x="304" y="6665"/>
                    <a:pt x="607" y="6662"/>
                    <a:pt x="910" y="6653"/>
                  </a:cubicBezTo>
                  <a:cubicBezTo>
                    <a:pt x="3460" y="6577"/>
                    <a:pt x="5973" y="6095"/>
                    <a:pt x="8218" y="5047"/>
                  </a:cubicBezTo>
                  <a:cubicBezTo>
                    <a:pt x="10152" y="4145"/>
                    <a:pt x="11789" y="2887"/>
                    <a:pt x="13197" y="1458"/>
                  </a:cubicBezTo>
                  <a:cubicBezTo>
                    <a:pt x="13662" y="986"/>
                    <a:pt x="14099" y="499"/>
                    <a:pt x="14519" y="0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588F984-6BCE-0DDD-A13C-FA731BDE318E}"/>
              </a:ext>
            </a:extLst>
          </p:cNvPr>
          <p:cNvSpPr/>
          <p:nvPr userDrawn="1"/>
        </p:nvSpPr>
        <p:spPr>
          <a:xfrm>
            <a:off x="409903" y="325821"/>
            <a:ext cx="11393214" cy="6243145"/>
          </a:xfrm>
          <a:prstGeom prst="roundRect">
            <a:avLst/>
          </a:prstGeom>
          <a:ln w="571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078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32197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1.svg"/><Relationship Id="rId7" Type="http://schemas.openxmlformats.org/officeDocument/2006/relationships/image" Target="../media/image45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svg"/><Relationship Id="rId10" Type="http://schemas.openxmlformats.org/officeDocument/2006/relationships/image" Target="../media/image46.png"/><Relationship Id="rId4" Type="http://schemas.openxmlformats.org/officeDocument/2006/relationships/image" Target="../media/image42.png"/><Relationship Id="rId9" Type="http://schemas.openxmlformats.org/officeDocument/2006/relationships/image" Target="../media/image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0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4118840" y="-2176513"/>
            <a:ext cx="3571866" cy="11098345"/>
            <a:chOff x="0" y="0"/>
            <a:chExt cx="3366183" cy="8394999"/>
          </a:xfrm>
        </p:grpSpPr>
        <p:sp>
          <p:nvSpPr>
            <p:cNvPr id="3" name="Freeform 3"/>
            <p:cNvSpPr/>
            <p:nvPr/>
          </p:nvSpPr>
          <p:spPr>
            <a:xfrm>
              <a:off x="-9098" y="-6509"/>
              <a:ext cx="3380514" cy="8427052"/>
            </a:xfrm>
            <a:custGeom>
              <a:avLst/>
              <a:gdLst/>
              <a:ahLst/>
              <a:cxnLst/>
              <a:rect l="l" t="t" r="r" b="b"/>
              <a:pathLst>
                <a:path w="3380514" h="8427052">
                  <a:moveTo>
                    <a:pt x="63030" y="7833499"/>
                  </a:moveTo>
                  <a:cubicBezTo>
                    <a:pt x="63030" y="7833499"/>
                    <a:pt x="0" y="7586935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2487441" y="6965"/>
                  </a:cubicBezTo>
                  <a:cubicBezTo>
                    <a:pt x="2704189" y="16819"/>
                    <a:pt x="2908504" y="36481"/>
                    <a:pt x="3042692" y="101690"/>
                  </a:cubicBezTo>
                  <a:cubicBezTo>
                    <a:pt x="3298738" y="226120"/>
                    <a:pt x="3380514" y="459160"/>
                    <a:pt x="3375026" y="704684"/>
                  </a:cubicBezTo>
                  <a:cubicBezTo>
                    <a:pt x="3375026" y="704684"/>
                    <a:pt x="3331738" y="1013073"/>
                    <a:pt x="3339171" y="1248607"/>
                  </a:cubicBezTo>
                  <a:cubicBezTo>
                    <a:pt x="3346295" y="7575300"/>
                    <a:pt x="3353451" y="7770903"/>
                    <a:pt x="3353451" y="7770903"/>
                  </a:cubicBezTo>
                  <a:cubicBezTo>
                    <a:pt x="3336770" y="7986636"/>
                    <a:pt x="3222126" y="8197248"/>
                    <a:pt x="3025257" y="8308871"/>
                  </a:cubicBezTo>
                  <a:cubicBezTo>
                    <a:pt x="2874905" y="8394120"/>
                    <a:pt x="2676874" y="8409218"/>
                    <a:pt x="2119812" y="8398477"/>
                  </a:cubicBezTo>
                  <a:cubicBezTo>
                    <a:pt x="645952" y="8393199"/>
                    <a:pt x="384604" y="8427052"/>
                    <a:pt x="254278" y="8317895"/>
                  </a:cubicBezTo>
                  <a:cubicBezTo>
                    <a:pt x="145767" y="8227010"/>
                    <a:pt x="81795" y="8033698"/>
                    <a:pt x="63030" y="7833499"/>
                  </a:cubicBezTo>
                  <a:close/>
                </a:path>
              </a:pathLst>
            </a:custGeom>
            <a:solidFill>
              <a:srgbClr val="F0BC68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>
            <a:off x="-494645" y="5529190"/>
            <a:ext cx="3243115" cy="1557883"/>
          </a:xfrm>
          <a:custGeom>
            <a:avLst/>
            <a:gdLst/>
            <a:ahLst/>
            <a:cxnLst/>
            <a:rect l="l" t="t" r="r" b="b"/>
            <a:pathLst>
              <a:path w="4864672" h="2336825">
                <a:moveTo>
                  <a:pt x="0" y="0"/>
                </a:moveTo>
                <a:lnTo>
                  <a:pt x="4864672" y="0"/>
                </a:lnTo>
                <a:lnTo>
                  <a:pt x="4864672" y="2336826"/>
                </a:lnTo>
                <a:lnTo>
                  <a:pt x="0" y="23368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flipH="1" flipV="1">
            <a:off x="9110498" y="-93142"/>
            <a:ext cx="3243115" cy="1557883"/>
          </a:xfrm>
          <a:custGeom>
            <a:avLst/>
            <a:gdLst/>
            <a:ahLst/>
            <a:cxnLst/>
            <a:rect l="l" t="t" r="r" b="b"/>
            <a:pathLst>
              <a:path w="4864672" h="2336825">
                <a:moveTo>
                  <a:pt x="4864671" y="2336826"/>
                </a:moveTo>
                <a:lnTo>
                  <a:pt x="0" y="2336826"/>
                </a:lnTo>
                <a:lnTo>
                  <a:pt x="0" y="0"/>
                </a:lnTo>
                <a:lnTo>
                  <a:pt x="4864671" y="0"/>
                </a:lnTo>
                <a:lnTo>
                  <a:pt x="4864671" y="233682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715716" flipH="1">
            <a:off x="7655623" y="401859"/>
            <a:ext cx="4876800" cy="833489"/>
          </a:xfrm>
          <a:custGeom>
            <a:avLst/>
            <a:gdLst/>
            <a:ahLst/>
            <a:cxnLst/>
            <a:rect l="l" t="t" r="r" b="b"/>
            <a:pathLst>
              <a:path w="7315200" h="1250234">
                <a:moveTo>
                  <a:pt x="7315200" y="0"/>
                </a:moveTo>
                <a:lnTo>
                  <a:pt x="0" y="0"/>
                </a:lnTo>
                <a:lnTo>
                  <a:pt x="0" y="1250234"/>
                </a:lnTo>
                <a:lnTo>
                  <a:pt x="7315200" y="1250234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9307868" flipH="1">
            <a:off x="-981730" y="5546668"/>
            <a:ext cx="4876800" cy="833489"/>
          </a:xfrm>
          <a:custGeom>
            <a:avLst/>
            <a:gdLst/>
            <a:ahLst/>
            <a:cxnLst/>
            <a:rect l="l" t="t" r="r" b="b"/>
            <a:pathLst>
              <a:path w="7315200" h="1250234">
                <a:moveTo>
                  <a:pt x="7315200" y="0"/>
                </a:moveTo>
                <a:lnTo>
                  <a:pt x="0" y="0"/>
                </a:lnTo>
                <a:lnTo>
                  <a:pt x="0" y="1250234"/>
                </a:lnTo>
                <a:lnTo>
                  <a:pt x="7315200" y="1250234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200050" y="517791"/>
            <a:ext cx="1853725" cy="1577983"/>
          </a:xfrm>
          <a:custGeom>
            <a:avLst/>
            <a:gdLst/>
            <a:ahLst/>
            <a:cxnLst/>
            <a:rect l="l" t="t" r="r" b="b"/>
            <a:pathLst>
              <a:path w="2780588" h="2366975">
                <a:moveTo>
                  <a:pt x="0" y="0"/>
                </a:moveTo>
                <a:lnTo>
                  <a:pt x="2780588" y="0"/>
                </a:lnTo>
                <a:lnTo>
                  <a:pt x="2780588" y="2366975"/>
                </a:lnTo>
                <a:lnTo>
                  <a:pt x="0" y="23669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-10800000">
            <a:off x="9608825" y="4687572"/>
            <a:ext cx="1853725" cy="1577983"/>
          </a:xfrm>
          <a:custGeom>
            <a:avLst/>
            <a:gdLst/>
            <a:ahLst/>
            <a:cxnLst/>
            <a:rect l="l" t="t" r="r" b="b"/>
            <a:pathLst>
              <a:path w="2780588" h="2366975">
                <a:moveTo>
                  <a:pt x="0" y="0"/>
                </a:moveTo>
                <a:lnTo>
                  <a:pt x="2780587" y="0"/>
                </a:lnTo>
                <a:lnTo>
                  <a:pt x="2780587" y="2366975"/>
                </a:lnTo>
                <a:lnTo>
                  <a:pt x="0" y="23669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1453" y="2227984"/>
            <a:ext cx="9669094" cy="24020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F45A7E-98BE-1974-EB69-CEF4AD1D5FC1}"/>
              </a:ext>
            </a:extLst>
          </p:cNvPr>
          <p:cNvSpPr txBox="1"/>
          <p:nvPr/>
        </p:nvSpPr>
        <p:spPr>
          <a:xfrm>
            <a:off x="4048125" y="295275"/>
            <a:ext cx="5029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pt-BR" sz="4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 61 x 4 + 61 x 5 </a:t>
            </a:r>
          </a:p>
          <a:p>
            <a:endParaRPr lang="en-US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C5BB4DF-ED9A-06B3-5B41-28953EE232EC}"/>
              </a:ext>
            </a:extLst>
          </p:cNvPr>
          <p:cNvCxnSpPr>
            <a:cxnSpLocks/>
          </p:cNvCxnSpPr>
          <p:nvPr/>
        </p:nvCxnSpPr>
        <p:spPr>
          <a:xfrm>
            <a:off x="5753100" y="1362075"/>
            <a:ext cx="0" cy="334327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BF48943-479C-0B26-D517-CD7EC48E60CD}"/>
              </a:ext>
            </a:extLst>
          </p:cNvPr>
          <p:cNvSpPr txBox="1"/>
          <p:nvPr/>
        </p:nvSpPr>
        <p:spPr>
          <a:xfrm>
            <a:off x="304800" y="1857375"/>
            <a:ext cx="63722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61 x 4 + 61 x 5 = 244 + 305</a:t>
            </a:r>
          </a:p>
          <a:p>
            <a:pPr algn="just" latinLnBrk="0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                          = 549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E1FF4B-9BF8-1650-E49C-28D9970932DD}"/>
              </a:ext>
            </a:extLst>
          </p:cNvPr>
          <p:cNvSpPr txBox="1"/>
          <p:nvPr/>
        </p:nvSpPr>
        <p:spPr>
          <a:xfrm>
            <a:off x="5981700" y="1771650"/>
            <a:ext cx="63722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61 x 4 + 61 x 5 = 61 x (4 + 5)</a:t>
            </a:r>
          </a:p>
          <a:p>
            <a:pPr algn="just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= 61 x 9</a:t>
            </a:r>
          </a:p>
          <a:p>
            <a:pPr algn="just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= 549</a:t>
            </a:r>
            <a:endParaRPr lang="en-US" sz="32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F45A7E-98BE-1974-EB69-CEF4AD1D5FC1}"/>
              </a:ext>
            </a:extLst>
          </p:cNvPr>
          <p:cNvSpPr txBox="1"/>
          <p:nvPr/>
        </p:nvSpPr>
        <p:spPr>
          <a:xfrm>
            <a:off x="3438525" y="295275"/>
            <a:ext cx="563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135 x 6 + 135 x 2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F48943-479C-0B26-D517-CD7EC48E60CD}"/>
              </a:ext>
            </a:extLst>
          </p:cNvPr>
          <p:cNvSpPr txBox="1"/>
          <p:nvPr/>
        </p:nvSpPr>
        <p:spPr>
          <a:xfrm>
            <a:off x="323850" y="1819275"/>
            <a:ext cx="6372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135 x 6 + 135 x 2 = 810 + 270</a:t>
            </a:r>
          </a:p>
          <a:p>
            <a:pPr lvl="0" algn="just"/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= 1 080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E1FF4B-9BF8-1650-E49C-28D9970932DD}"/>
              </a:ext>
            </a:extLst>
          </p:cNvPr>
          <p:cNvSpPr txBox="1"/>
          <p:nvPr/>
        </p:nvSpPr>
        <p:spPr>
          <a:xfrm>
            <a:off x="6057900" y="1752600"/>
            <a:ext cx="6372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135 x 6 + 135 x 2 = 135 x (6 + 2)</a:t>
            </a:r>
          </a:p>
          <a:p>
            <a:pPr lvl="0" algn="just"/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= 1 080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799E02C-AE57-43D7-4B34-CA8C47B28539}"/>
              </a:ext>
            </a:extLst>
          </p:cNvPr>
          <p:cNvCxnSpPr>
            <a:cxnSpLocks/>
          </p:cNvCxnSpPr>
          <p:nvPr/>
        </p:nvCxnSpPr>
        <p:spPr>
          <a:xfrm>
            <a:off x="5753100" y="1362075"/>
            <a:ext cx="0" cy="334327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327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2164714" y="170352"/>
            <a:ext cx="9739877" cy="1049347"/>
            <a:chOff x="3505201" y="255529"/>
            <a:chExt cx="14609816" cy="1574020"/>
          </a:xfrm>
        </p:grpSpPr>
        <p:sp>
          <p:nvSpPr>
            <p:cNvPr id="8" name="Freeform 6"/>
            <p:cNvSpPr/>
            <p:nvPr/>
          </p:nvSpPr>
          <p:spPr>
            <a:xfrm rot="5400000">
              <a:off x="10023099" y="-6262369"/>
              <a:ext cx="1574020" cy="14609816"/>
            </a:xfrm>
            <a:custGeom>
              <a:avLst/>
              <a:gdLst/>
              <a:ahLst/>
              <a:cxnLst/>
              <a:rect l="l" t="t" r="r" b="b"/>
              <a:pathLst>
                <a:path w="3572736" h="10092585">
                  <a:moveTo>
                    <a:pt x="63030" y="9499031"/>
                  </a:moveTo>
                  <a:cubicBezTo>
                    <a:pt x="63030" y="9499031"/>
                    <a:pt x="0" y="9252467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2679663" y="6965"/>
                  </a:cubicBezTo>
                  <a:cubicBezTo>
                    <a:pt x="2896411" y="16819"/>
                    <a:pt x="3100727" y="36481"/>
                    <a:pt x="3234915" y="101690"/>
                  </a:cubicBezTo>
                  <a:cubicBezTo>
                    <a:pt x="3490961" y="226120"/>
                    <a:pt x="3572736" y="459160"/>
                    <a:pt x="3567249" y="704684"/>
                  </a:cubicBezTo>
                  <a:cubicBezTo>
                    <a:pt x="3567249" y="704684"/>
                    <a:pt x="3523960" y="1013073"/>
                    <a:pt x="3531393" y="1248607"/>
                  </a:cubicBezTo>
                  <a:cubicBezTo>
                    <a:pt x="3538517" y="9240832"/>
                    <a:pt x="3545674" y="9436435"/>
                    <a:pt x="3545674" y="9436435"/>
                  </a:cubicBezTo>
                  <a:cubicBezTo>
                    <a:pt x="3528992" y="9652168"/>
                    <a:pt x="3414348" y="9862779"/>
                    <a:pt x="3217479" y="9974404"/>
                  </a:cubicBezTo>
                  <a:cubicBezTo>
                    <a:pt x="3067127" y="10059652"/>
                    <a:pt x="2869096" y="10074749"/>
                    <a:pt x="2272898" y="10064008"/>
                  </a:cubicBezTo>
                  <a:cubicBezTo>
                    <a:pt x="645952" y="10058731"/>
                    <a:pt x="384604" y="10092585"/>
                    <a:pt x="254278" y="9983426"/>
                  </a:cubicBezTo>
                  <a:cubicBezTo>
                    <a:pt x="145767" y="9892542"/>
                    <a:pt x="81795" y="9699230"/>
                    <a:pt x="63030" y="9499031"/>
                  </a:cubicBezTo>
                  <a:close/>
                </a:path>
              </a:pathLst>
            </a:custGeom>
            <a:solidFill>
              <a:srgbClr val="84D6D0">
                <a:alpha val="52941"/>
              </a:srgbClr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3758836" y="546085"/>
              <a:ext cx="14098047" cy="10618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40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40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40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40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thuận</a:t>
              </a:r>
              <a:r>
                <a:rPr lang="en-US" sz="40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tiện</a:t>
              </a:r>
              <a:r>
                <a:rPr lang="en-US" sz="40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alt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68B9C0A-0EC2-91DB-4379-127DC345EDFE}"/>
              </a:ext>
            </a:extLst>
          </p:cNvPr>
          <p:cNvSpPr txBox="1"/>
          <p:nvPr/>
        </p:nvSpPr>
        <p:spPr>
          <a:xfrm>
            <a:off x="2400300" y="428625"/>
            <a:ext cx="9086850" cy="5287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>
              <a:lnSpc>
                <a:spcPct val="300000"/>
              </a:lnSpc>
            </a:pPr>
            <a:r>
              <a:rPr lang="pt-BR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67 x 3 + 67 x 7</a:t>
            </a:r>
          </a:p>
          <a:p>
            <a:pPr algn="just" latinLnBrk="0">
              <a:lnSpc>
                <a:spcPct val="300000"/>
              </a:lnSpc>
            </a:pPr>
            <a:r>
              <a:rPr lang="pt-BR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45 x 6 + 45 x 4</a:t>
            </a:r>
          </a:p>
          <a:p>
            <a:pPr algn="just" latinLnBrk="0">
              <a:lnSpc>
                <a:spcPct val="300000"/>
              </a:lnSpc>
            </a:pPr>
            <a:r>
              <a:rPr lang="pt-BR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27 x 6 + 73 x 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8DF809-E5CC-0093-A4A5-B0AE6D14C776}"/>
              </a:ext>
            </a:extLst>
          </p:cNvPr>
          <p:cNvSpPr txBox="1"/>
          <p:nvPr/>
        </p:nvSpPr>
        <p:spPr>
          <a:xfrm>
            <a:off x="2514600" y="1876425"/>
            <a:ext cx="3419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67 x (3 + 7)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8F9BB1D-8269-494E-A894-BF980B9A54DF}"/>
              </a:ext>
            </a:extLst>
          </p:cNvPr>
          <p:cNvSpPr txBox="1"/>
          <p:nvPr/>
        </p:nvSpPr>
        <p:spPr>
          <a:xfrm>
            <a:off x="2562225" y="2457450"/>
            <a:ext cx="5505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67 x 10 = 670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FF77D06-3152-0B1F-0EA2-2ECF813DE249}"/>
              </a:ext>
            </a:extLst>
          </p:cNvPr>
          <p:cNvSpPr txBox="1"/>
          <p:nvPr/>
        </p:nvSpPr>
        <p:spPr>
          <a:xfrm>
            <a:off x="2609850" y="3629025"/>
            <a:ext cx="3419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45 x (6 + 4)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7DD4D4B-2B7E-893F-DE3B-00534E7DAE95}"/>
              </a:ext>
            </a:extLst>
          </p:cNvPr>
          <p:cNvSpPr txBox="1"/>
          <p:nvPr/>
        </p:nvSpPr>
        <p:spPr>
          <a:xfrm>
            <a:off x="2657475" y="4210050"/>
            <a:ext cx="5505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45 x 10 = 450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018129E-E541-D7FA-528D-1534AFD05287}"/>
              </a:ext>
            </a:extLst>
          </p:cNvPr>
          <p:cNvSpPr txBox="1"/>
          <p:nvPr/>
        </p:nvSpPr>
        <p:spPr>
          <a:xfrm>
            <a:off x="2524125" y="5476875"/>
            <a:ext cx="5476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6 x (27 + 73)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0BFCE91-61B1-794F-9290-B9AAB45F06C4}"/>
              </a:ext>
            </a:extLst>
          </p:cNvPr>
          <p:cNvSpPr txBox="1"/>
          <p:nvPr/>
        </p:nvSpPr>
        <p:spPr>
          <a:xfrm>
            <a:off x="2571750" y="6057900"/>
            <a:ext cx="5505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6 x 100 = 600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49" name="Picture 2048">
            <a:extLst>
              <a:ext uri="{FF2B5EF4-FFF2-40B4-BE49-F238E27FC236}">
                <a16:creationId xmlns:a16="http://schemas.microsoft.com/office/drawing/2014/main" id="{CEE93B9F-7A7C-3088-5C37-BF986AF65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7634"/>
            <a:ext cx="2597121" cy="190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74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935989" y="84627"/>
            <a:ext cx="9739877" cy="1049347"/>
            <a:chOff x="3505201" y="255529"/>
            <a:chExt cx="14609816" cy="1574020"/>
          </a:xfrm>
        </p:grpSpPr>
        <p:sp>
          <p:nvSpPr>
            <p:cNvPr id="8" name="Freeform 6"/>
            <p:cNvSpPr/>
            <p:nvPr/>
          </p:nvSpPr>
          <p:spPr>
            <a:xfrm rot="5400000">
              <a:off x="10023099" y="-6262369"/>
              <a:ext cx="1574020" cy="14609816"/>
            </a:xfrm>
            <a:custGeom>
              <a:avLst/>
              <a:gdLst/>
              <a:ahLst/>
              <a:cxnLst/>
              <a:rect l="l" t="t" r="r" b="b"/>
              <a:pathLst>
                <a:path w="3572736" h="10092585">
                  <a:moveTo>
                    <a:pt x="63030" y="9499031"/>
                  </a:moveTo>
                  <a:cubicBezTo>
                    <a:pt x="63030" y="9499031"/>
                    <a:pt x="0" y="9252467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2679663" y="6965"/>
                  </a:cubicBezTo>
                  <a:cubicBezTo>
                    <a:pt x="2896411" y="16819"/>
                    <a:pt x="3100727" y="36481"/>
                    <a:pt x="3234915" y="101690"/>
                  </a:cubicBezTo>
                  <a:cubicBezTo>
                    <a:pt x="3490961" y="226120"/>
                    <a:pt x="3572736" y="459160"/>
                    <a:pt x="3567249" y="704684"/>
                  </a:cubicBezTo>
                  <a:cubicBezTo>
                    <a:pt x="3567249" y="704684"/>
                    <a:pt x="3523960" y="1013073"/>
                    <a:pt x="3531393" y="1248607"/>
                  </a:cubicBezTo>
                  <a:cubicBezTo>
                    <a:pt x="3538517" y="9240832"/>
                    <a:pt x="3545674" y="9436435"/>
                    <a:pt x="3545674" y="9436435"/>
                  </a:cubicBezTo>
                  <a:cubicBezTo>
                    <a:pt x="3528992" y="9652168"/>
                    <a:pt x="3414348" y="9862779"/>
                    <a:pt x="3217479" y="9974404"/>
                  </a:cubicBezTo>
                  <a:cubicBezTo>
                    <a:pt x="3067127" y="10059652"/>
                    <a:pt x="2869096" y="10074749"/>
                    <a:pt x="2272898" y="10064008"/>
                  </a:cubicBezTo>
                  <a:cubicBezTo>
                    <a:pt x="645952" y="10058731"/>
                    <a:pt x="384604" y="10092585"/>
                    <a:pt x="254278" y="9983426"/>
                  </a:cubicBezTo>
                  <a:cubicBezTo>
                    <a:pt x="145767" y="9892542"/>
                    <a:pt x="81795" y="9699230"/>
                    <a:pt x="63030" y="9499031"/>
                  </a:cubicBezTo>
                  <a:close/>
                </a:path>
              </a:pathLst>
            </a:custGeom>
            <a:solidFill>
              <a:srgbClr val="84D6D0">
                <a:alpha val="52941"/>
              </a:srgbClr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3758836" y="546085"/>
              <a:ext cx="14098047" cy="10618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0963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theo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mẫu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EFF932D-9E68-B5A3-3447-D82C87D1F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337" y="1585912"/>
            <a:ext cx="7624763" cy="21306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A6717B-45A2-98F6-BD19-5340AE561498}"/>
              </a:ext>
            </a:extLst>
          </p:cNvPr>
          <p:cNvSpPr txBox="1"/>
          <p:nvPr/>
        </p:nvSpPr>
        <p:spPr>
          <a:xfrm>
            <a:off x="2619375" y="4076700"/>
            <a:ext cx="7591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321 x 3 + 321 x 5 + 321 x 2 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CAB807-0D4D-1F9D-96C1-3FB4DC70BA6E}"/>
              </a:ext>
            </a:extLst>
          </p:cNvPr>
          <p:cNvSpPr txBox="1"/>
          <p:nvPr/>
        </p:nvSpPr>
        <p:spPr>
          <a:xfrm>
            <a:off x="2524125" y="4667250"/>
            <a:ext cx="7591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321 x (3 + 5 + 2)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E216D1-8A97-2BDD-3DCE-4A969EC21708}"/>
              </a:ext>
            </a:extLst>
          </p:cNvPr>
          <p:cNvSpPr txBox="1"/>
          <p:nvPr/>
        </p:nvSpPr>
        <p:spPr>
          <a:xfrm>
            <a:off x="2533650" y="5248275"/>
            <a:ext cx="7591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321 x 10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BDE582-52AA-83C7-024D-857ED2D454F8}"/>
              </a:ext>
            </a:extLst>
          </p:cNvPr>
          <p:cNvSpPr txBox="1"/>
          <p:nvPr/>
        </p:nvSpPr>
        <p:spPr>
          <a:xfrm>
            <a:off x="2543175" y="5791200"/>
            <a:ext cx="7591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3 210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6E6C1B4-C1CB-7EE8-C42C-54B5E8487A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7739" y="-293834"/>
            <a:ext cx="2499577" cy="190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59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ốcụccủamộtđoạnvăngồmmấyphần (2)">
            <a:hlinkClick r:id="" action="ppaction://media"/>
            <a:extLst>
              <a:ext uri="{FF2B5EF4-FFF2-40B4-BE49-F238E27FC236}">
                <a16:creationId xmlns:a16="http://schemas.microsoft.com/office/drawing/2014/main" id="{A989B40F-2A6C-93CC-DD26-CFC99F5955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95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289;p9">
            <a:extLst>
              <a:ext uri="{FF2B5EF4-FFF2-40B4-BE49-F238E27FC236}">
                <a16:creationId xmlns:a16="http://schemas.microsoft.com/office/drawing/2014/main" id="{9AAD777E-839F-C5FA-CBBE-82D8B49600D5}"/>
              </a:ext>
            </a:extLst>
          </p:cNvPr>
          <p:cNvSpPr/>
          <p:nvPr/>
        </p:nvSpPr>
        <p:spPr>
          <a:xfrm>
            <a:off x="2105026" y="490535"/>
            <a:ext cx="9463198" cy="1692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Người ta chuyển hàng để giúp đỡ đồng bào vùng bị lũ lụt. Đợt một chuyển được 3 chuyến, mỗi chuyến có 44 thùng hàng. Đợt hai chuyển được 3 chuyến, mỗi chuyến có 56 thùng hàng. Hỏi cả hai đợt đã chuyển được bao nhiêu thùng hàng?</a:t>
            </a:r>
            <a:endParaRPr kumimoji="0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462403-92F3-F19B-E16B-CC8EB290B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739" y="-141433"/>
            <a:ext cx="2316589" cy="17628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5D6129F-57C8-17A7-7FC7-1531E7536162}"/>
              </a:ext>
            </a:extLst>
          </p:cNvPr>
          <p:cNvSpPr txBox="1"/>
          <p:nvPr/>
        </p:nvSpPr>
        <p:spPr>
          <a:xfrm>
            <a:off x="790575" y="2820729"/>
            <a:ext cx="865822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Đợt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chuyến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chuyến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44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thùng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Đợt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2: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chuyến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chuyến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56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thùng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đợt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….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thùng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362387-0B81-CA6C-10B6-089EA56EAB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765" y="2606417"/>
            <a:ext cx="4026759" cy="338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17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BF48943-479C-0B26-D517-CD7EC48E60CD}"/>
              </a:ext>
            </a:extLst>
          </p:cNvPr>
          <p:cNvSpPr txBox="1"/>
          <p:nvPr/>
        </p:nvSpPr>
        <p:spPr>
          <a:xfrm>
            <a:off x="116958" y="1425650"/>
            <a:ext cx="584790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</a:t>
            </a:r>
            <a:endParaRPr lang="vi-VN" sz="28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Đợt một chuyển được số hàng là: </a:t>
            </a:r>
          </a:p>
          <a:p>
            <a:pPr lvl="0" algn="ctr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44 x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= 132 (thùng)</a:t>
            </a:r>
          </a:p>
          <a:p>
            <a:pPr lvl="0" algn="ctr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Đợt một chuyển được số hàng là: </a:t>
            </a:r>
          </a:p>
          <a:p>
            <a:pPr lvl="0" algn="ctr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56 x 3 = 168 (thùng)</a:t>
            </a:r>
          </a:p>
          <a:p>
            <a:pPr lvl="0" algn="ctr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 hai đợt chuyển được số hàng là:</a:t>
            </a:r>
            <a:endParaRPr lang="en-US" sz="2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132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+168 = 300 (thùng)</a:t>
            </a:r>
          </a:p>
          <a:p>
            <a:pPr lvl="0" algn="ctr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 : 300 thùng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endParaRPr lang="vi-VN" sz="2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E1FF4B-9BF8-1650-E49C-28D9970932DD}"/>
              </a:ext>
            </a:extLst>
          </p:cNvPr>
          <p:cNvSpPr txBox="1"/>
          <p:nvPr/>
        </p:nvSpPr>
        <p:spPr>
          <a:xfrm>
            <a:off x="5819775" y="1553240"/>
            <a:ext cx="584414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</a:t>
            </a:r>
          </a:p>
          <a:p>
            <a:pPr lvl="0" algn="ctr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 chuyến hai đợt chuyển được số thùng hàng là: </a:t>
            </a:r>
          </a:p>
          <a:p>
            <a:pPr lvl="0" algn="ctr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44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56 = 100 (thùng)</a:t>
            </a:r>
          </a:p>
          <a:p>
            <a:pPr lvl="0" algn="ctr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 chuyến hai đợt chuyển được số thùng hàng là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2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 3= 300 (thùng)</a:t>
            </a:r>
          </a:p>
          <a:p>
            <a:pPr lvl="0" algn="ctr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Đáp số: 300 thùng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endParaRPr lang="vi-VN" sz="2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799E02C-AE57-43D7-4B34-CA8C47B28539}"/>
              </a:ext>
            </a:extLst>
          </p:cNvPr>
          <p:cNvCxnSpPr>
            <a:cxnSpLocks/>
          </p:cNvCxnSpPr>
          <p:nvPr/>
        </p:nvCxnSpPr>
        <p:spPr>
          <a:xfrm>
            <a:off x="5870058" y="1393972"/>
            <a:ext cx="0" cy="4262549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450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0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-2357138">
            <a:off x="11021000" y="4247927"/>
            <a:ext cx="1675609" cy="1426362"/>
          </a:xfrm>
          <a:custGeom>
            <a:avLst/>
            <a:gdLst/>
            <a:ahLst/>
            <a:cxnLst/>
            <a:rect l="l" t="t" r="r" b="b"/>
            <a:pathLst>
              <a:path w="2513413" h="2139543">
                <a:moveTo>
                  <a:pt x="0" y="0"/>
                </a:moveTo>
                <a:lnTo>
                  <a:pt x="2513413" y="0"/>
                </a:lnTo>
                <a:lnTo>
                  <a:pt x="2513413" y="2139543"/>
                </a:lnTo>
                <a:lnTo>
                  <a:pt x="0" y="21395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-387556" y="725894"/>
            <a:ext cx="4824283" cy="4280454"/>
          </a:xfrm>
          <a:custGeom>
            <a:avLst/>
            <a:gdLst/>
            <a:ahLst/>
            <a:cxnLst/>
            <a:rect l="l" t="t" r="r" b="b"/>
            <a:pathLst>
              <a:path w="7236424" h="6420681">
                <a:moveTo>
                  <a:pt x="0" y="0"/>
                </a:moveTo>
                <a:lnTo>
                  <a:pt x="7236424" y="0"/>
                </a:lnTo>
                <a:lnTo>
                  <a:pt x="7236424" y="6420681"/>
                </a:lnTo>
                <a:lnTo>
                  <a:pt x="0" y="64206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0" y="4455762"/>
            <a:ext cx="4605313" cy="747916"/>
            <a:chOff x="0" y="0"/>
            <a:chExt cx="1819383" cy="29547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819383" cy="295473"/>
            </a:xfrm>
            <a:custGeom>
              <a:avLst/>
              <a:gdLst/>
              <a:ahLst/>
              <a:cxnLst/>
              <a:rect l="l" t="t" r="r" b="b"/>
              <a:pathLst>
                <a:path w="1819383" h="295473">
                  <a:moveTo>
                    <a:pt x="0" y="0"/>
                  </a:moveTo>
                  <a:lnTo>
                    <a:pt x="1819383" y="0"/>
                  </a:lnTo>
                  <a:lnTo>
                    <a:pt x="1819383" y="295473"/>
                  </a:lnTo>
                  <a:lnTo>
                    <a:pt x="0" y="295473"/>
                  </a:lnTo>
                  <a:close/>
                </a:path>
              </a:pathLst>
            </a:custGeom>
            <a:solidFill>
              <a:srgbClr val="CE7D5F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30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347776" y="2435181"/>
            <a:ext cx="5650425" cy="898569"/>
            <a:chOff x="8135963" y="3124134"/>
            <a:chExt cx="8475637" cy="1716066"/>
          </a:xfrm>
        </p:grpSpPr>
        <p:grpSp>
          <p:nvGrpSpPr>
            <p:cNvPr id="4" name="Group 4"/>
            <p:cNvGrpSpPr/>
            <p:nvPr/>
          </p:nvGrpSpPr>
          <p:grpSpPr>
            <a:xfrm rot="-5400000">
              <a:off x="11515749" y="-255652"/>
              <a:ext cx="1716066" cy="8475637"/>
              <a:chOff x="0" y="0"/>
              <a:chExt cx="1712938" cy="5391374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9098" y="-6509"/>
                <a:ext cx="1727269" cy="5423428"/>
              </a:xfrm>
              <a:custGeom>
                <a:avLst/>
                <a:gdLst/>
                <a:ahLst/>
                <a:cxnLst/>
                <a:rect l="l" t="t" r="r" b="b"/>
                <a:pathLst>
                  <a:path w="1727269" h="5423428">
                    <a:moveTo>
                      <a:pt x="63030" y="4829875"/>
                    </a:moveTo>
                    <a:cubicBezTo>
                      <a:pt x="63030" y="4829875"/>
                      <a:pt x="0" y="4583311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834196" y="6965"/>
                    </a:cubicBezTo>
                    <a:cubicBezTo>
                      <a:pt x="1050944" y="16819"/>
                      <a:pt x="1255259" y="36481"/>
                      <a:pt x="1389447" y="101690"/>
                    </a:cubicBezTo>
                    <a:cubicBezTo>
                      <a:pt x="1645493" y="226120"/>
                      <a:pt x="1727268" y="459160"/>
                      <a:pt x="1721781" y="704684"/>
                    </a:cubicBezTo>
                    <a:cubicBezTo>
                      <a:pt x="1721781" y="704684"/>
                      <a:pt x="1678493" y="1013073"/>
                      <a:pt x="1685926" y="1248607"/>
                    </a:cubicBezTo>
                    <a:cubicBezTo>
                      <a:pt x="1693049" y="4571676"/>
                      <a:pt x="1700206" y="4767279"/>
                      <a:pt x="1700206" y="4767279"/>
                    </a:cubicBezTo>
                    <a:cubicBezTo>
                      <a:pt x="1683524" y="4983011"/>
                      <a:pt x="1568880" y="5193623"/>
                      <a:pt x="1372011" y="5305247"/>
                    </a:cubicBezTo>
                    <a:cubicBezTo>
                      <a:pt x="1221660" y="5390496"/>
                      <a:pt x="1023629" y="5405593"/>
                      <a:pt x="803168" y="5394852"/>
                    </a:cubicBezTo>
                    <a:cubicBezTo>
                      <a:pt x="645952" y="5389575"/>
                      <a:pt x="384604" y="5423428"/>
                      <a:pt x="254278" y="5314270"/>
                    </a:cubicBezTo>
                    <a:cubicBezTo>
                      <a:pt x="145767" y="5223386"/>
                      <a:pt x="81795" y="5030074"/>
                      <a:pt x="63030" y="4829875"/>
                    </a:cubicBezTo>
                    <a:close/>
                  </a:path>
                </a:pathLst>
              </a:custGeom>
              <a:solidFill>
                <a:srgbClr val="FFBD59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8737473" y="3322059"/>
              <a:ext cx="7400677" cy="67701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spcBef>
                  <a:spcPct val="0"/>
                </a:spcBef>
              </a:pPr>
              <a:r>
                <a:rPr lang="en-US" sz="2933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Hoàn </a:t>
              </a:r>
              <a:r>
                <a:rPr lang="en-US" sz="2933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2933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933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933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933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2933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933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endParaRPr lang="en-US" sz="29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-538709" y="5203677"/>
            <a:ext cx="4605313" cy="1876883"/>
            <a:chOff x="0" y="0"/>
            <a:chExt cx="1819383" cy="74148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819383" cy="741485"/>
            </a:xfrm>
            <a:custGeom>
              <a:avLst/>
              <a:gdLst/>
              <a:ahLst/>
              <a:cxnLst/>
              <a:rect l="l" t="t" r="r" b="b"/>
              <a:pathLst>
                <a:path w="1819383" h="741485">
                  <a:moveTo>
                    <a:pt x="0" y="0"/>
                  </a:moveTo>
                  <a:lnTo>
                    <a:pt x="1819383" y="0"/>
                  </a:lnTo>
                  <a:lnTo>
                    <a:pt x="1819383" y="741485"/>
                  </a:lnTo>
                  <a:lnTo>
                    <a:pt x="0" y="741485"/>
                  </a:lnTo>
                  <a:close/>
                </a:path>
              </a:pathLst>
            </a:custGeom>
            <a:solidFill>
              <a:srgbClr val="EFB199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30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340998" y="3705349"/>
            <a:ext cx="5684019" cy="766622"/>
            <a:chOff x="8125731" y="3118890"/>
            <a:chExt cx="8526028" cy="1149933"/>
          </a:xfrm>
        </p:grpSpPr>
        <p:grpSp>
          <p:nvGrpSpPr>
            <p:cNvPr id="28" name="Group 4"/>
            <p:cNvGrpSpPr/>
            <p:nvPr/>
          </p:nvGrpSpPr>
          <p:grpSpPr>
            <a:xfrm rot="-5400000">
              <a:off x="11813778" y="-569157"/>
              <a:ext cx="1149933" cy="8526028"/>
              <a:chOff x="570335" y="-6509"/>
              <a:chExt cx="1147837" cy="5423428"/>
            </a:xfrm>
          </p:grpSpPr>
          <p:sp>
            <p:nvSpPr>
              <p:cNvPr id="30" name="Freeform 5"/>
              <p:cNvSpPr/>
              <p:nvPr/>
            </p:nvSpPr>
            <p:spPr>
              <a:xfrm>
                <a:off x="570335" y="-6509"/>
                <a:ext cx="1147837" cy="5423428"/>
              </a:xfrm>
              <a:custGeom>
                <a:avLst/>
                <a:gdLst/>
                <a:ahLst/>
                <a:cxnLst/>
                <a:rect l="l" t="t" r="r" b="b"/>
                <a:pathLst>
                  <a:path w="1727269" h="5423428">
                    <a:moveTo>
                      <a:pt x="63030" y="4829875"/>
                    </a:moveTo>
                    <a:cubicBezTo>
                      <a:pt x="63030" y="4829875"/>
                      <a:pt x="0" y="4583311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834196" y="6965"/>
                    </a:cubicBezTo>
                    <a:cubicBezTo>
                      <a:pt x="1050944" y="16819"/>
                      <a:pt x="1255259" y="36481"/>
                      <a:pt x="1389447" y="101690"/>
                    </a:cubicBezTo>
                    <a:cubicBezTo>
                      <a:pt x="1645493" y="226120"/>
                      <a:pt x="1727268" y="459160"/>
                      <a:pt x="1721781" y="704684"/>
                    </a:cubicBezTo>
                    <a:cubicBezTo>
                      <a:pt x="1721781" y="704684"/>
                      <a:pt x="1678493" y="1013073"/>
                      <a:pt x="1685926" y="1248607"/>
                    </a:cubicBezTo>
                    <a:cubicBezTo>
                      <a:pt x="1693049" y="4571676"/>
                      <a:pt x="1700206" y="4767279"/>
                      <a:pt x="1700206" y="4767279"/>
                    </a:cubicBezTo>
                    <a:cubicBezTo>
                      <a:pt x="1683524" y="4983011"/>
                      <a:pt x="1568880" y="5193623"/>
                      <a:pt x="1372011" y="5305247"/>
                    </a:cubicBezTo>
                    <a:cubicBezTo>
                      <a:pt x="1221660" y="5390496"/>
                      <a:pt x="1023629" y="5405593"/>
                      <a:pt x="803168" y="5394852"/>
                    </a:cubicBezTo>
                    <a:cubicBezTo>
                      <a:pt x="645952" y="5389575"/>
                      <a:pt x="384604" y="5423428"/>
                      <a:pt x="254278" y="5314270"/>
                    </a:cubicBezTo>
                    <a:cubicBezTo>
                      <a:pt x="145767" y="5223386"/>
                      <a:pt x="81795" y="5030074"/>
                      <a:pt x="63030" y="4829875"/>
                    </a:cubicBezTo>
                    <a:close/>
                  </a:path>
                </a:pathLst>
              </a:custGeom>
              <a:solidFill>
                <a:srgbClr val="FFBD59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9" name="TextBox 13"/>
            <p:cNvSpPr txBox="1"/>
            <p:nvPr/>
          </p:nvSpPr>
          <p:spPr>
            <a:xfrm>
              <a:off x="8737474" y="3322059"/>
              <a:ext cx="7400677" cy="67701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spcBef>
                  <a:spcPct val="0"/>
                </a:spcBef>
              </a:pPr>
              <a:r>
                <a:rPr lang="en-US" sz="2933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2933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933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2933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933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2933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933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endParaRPr lang="en-US" sz="29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9200" y="488977"/>
            <a:ext cx="6255038" cy="14265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C6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8648268" y="2629069"/>
            <a:ext cx="3423082" cy="4778414"/>
          </a:xfrm>
          <a:custGeom>
            <a:avLst/>
            <a:gdLst/>
            <a:ahLst/>
            <a:cxnLst/>
            <a:rect l="l" t="t" r="r" b="b"/>
            <a:pathLst>
              <a:path w="5134623" h="7167621">
                <a:moveTo>
                  <a:pt x="0" y="0"/>
                </a:moveTo>
                <a:lnTo>
                  <a:pt x="5134623" y="0"/>
                </a:lnTo>
                <a:lnTo>
                  <a:pt x="5134623" y="7167621"/>
                </a:lnTo>
                <a:lnTo>
                  <a:pt x="0" y="71676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-10800000">
            <a:off x="9111137" y="-244277"/>
            <a:ext cx="3243115" cy="1557883"/>
          </a:xfrm>
          <a:custGeom>
            <a:avLst/>
            <a:gdLst/>
            <a:ahLst/>
            <a:cxnLst/>
            <a:rect l="l" t="t" r="r" b="b"/>
            <a:pathLst>
              <a:path w="4864672" h="2336825">
                <a:moveTo>
                  <a:pt x="0" y="0"/>
                </a:moveTo>
                <a:lnTo>
                  <a:pt x="4864672" y="0"/>
                </a:lnTo>
                <a:lnTo>
                  <a:pt x="4864672" y="2336826"/>
                </a:lnTo>
                <a:lnTo>
                  <a:pt x="0" y="23368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10800000" flipH="1" flipV="1">
            <a:off x="-224114" y="5393259"/>
            <a:ext cx="3243115" cy="1557883"/>
          </a:xfrm>
          <a:custGeom>
            <a:avLst/>
            <a:gdLst/>
            <a:ahLst/>
            <a:cxnLst/>
            <a:rect l="l" t="t" r="r" b="b"/>
            <a:pathLst>
              <a:path w="4864672" h="2336825">
                <a:moveTo>
                  <a:pt x="4864671" y="2336826"/>
                </a:moveTo>
                <a:lnTo>
                  <a:pt x="0" y="2336826"/>
                </a:lnTo>
                <a:lnTo>
                  <a:pt x="0" y="0"/>
                </a:lnTo>
                <a:lnTo>
                  <a:pt x="4864671" y="0"/>
                </a:lnTo>
                <a:lnTo>
                  <a:pt x="4864671" y="233682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rot="-8529860">
            <a:off x="-809335" y="4387980"/>
            <a:ext cx="2990269" cy="2010556"/>
          </a:xfrm>
          <a:custGeom>
            <a:avLst/>
            <a:gdLst/>
            <a:ahLst/>
            <a:cxnLst/>
            <a:rect l="l" t="t" r="r" b="b"/>
            <a:pathLst>
              <a:path w="4485404" h="3015834">
                <a:moveTo>
                  <a:pt x="0" y="0"/>
                </a:moveTo>
                <a:lnTo>
                  <a:pt x="4485404" y="0"/>
                </a:lnTo>
                <a:lnTo>
                  <a:pt x="4485404" y="3015834"/>
                </a:lnTo>
                <a:lnTo>
                  <a:pt x="0" y="30158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165276" y="5644863"/>
            <a:ext cx="1853725" cy="1577983"/>
          </a:xfrm>
          <a:custGeom>
            <a:avLst/>
            <a:gdLst/>
            <a:ahLst/>
            <a:cxnLst/>
            <a:rect l="l" t="t" r="r" b="b"/>
            <a:pathLst>
              <a:path w="2780588" h="2366975">
                <a:moveTo>
                  <a:pt x="0" y="0"/>
                </a:moveTo>
                <a:lnTo>
                  <a:pt x="2780588" y="0"/>
                </a:lnTo>
                <a:lnTo>
                  <a:pt x="2780588" y="2366975"/>
                </a:lnTo>
                <a:lnTo>
                  <a:pt x="0" y="23669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3396032">
            <a:off x="8913925" y="-255783"/>
            <a:ext cx="2990269" cy="2010556"/>
          </a:xfrm>
          <a:custGeom>
            <a:avLst/>
            <a:gdLst/>
            <a:ahLst/>
            <a:cxnLst/>
            <a:rect l="l" t="t" r="r" b="b"/>
            <a:pathLst>
              <a:path w="4485404" h="3015834">
                <a:moveTo>
                  <a:pt x="0" y="0"/>
                </a:moveTo>
                <a:lnTo>
                  <a:pt x="4485404" y="0"/>
                </a:lnTo>
                <a:lnTo>
                  <a:pt x="4485404" y="3015834"/>
                </a:lnTo>
                <a:lnTo>
                  <a:pt x="0" y="30158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-9469795">
            <a:off x="10831616" y="826092"/>
            <a:ext cx="1853725" cy="1577983"/>
          </a:xfrm>
          <a:custGeom>
            <a:avLst/>
            <a:gdLst/>
            <a:ahLst/>
            <a:cxnLst/>
            <a:rect l="l" t="t" r="r" b="b"/>
            <a:pathLst>
              <a:path w="2780588" h="2366975">
                <a:moveTo>
                  <a:pt x="0" y="0"/>
                </a:moveTo>
                <a:lnTo>
                  <a:pt x="2780588" y="0"/>
                </a:lnTo>
                <a:lnTo>
                  <a:pt x="2780588" y="2366975"/>
                </a:lnTo>
                <a:lnTo>
                  <a:pt x="0" y="23669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3" name="Picture 12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id="{0EB885FA-EF1C-BED4-9E58-87B5AAC228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66" y="1792737"/>
            <a:ext cx="9510584" cy="28897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">
            <a:hlinkClick r:id="" action="ppaction://media"/>
            <a:extLst>
              <a:ext uri="{FF2B5EF4-FFF2-40B4-BE49-F238E27FC236}">
                <a16:creationId xmlns:a16="http://schemas.microsoft.com/office/drawing/2014/main" id="{F7A83D42-59C4-EA48-9B4A-F6B1D2A852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94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Rounded Rectangle 1261"/>
          <p:cNvSpPr/>
          <p:nvPr/>
        </p:nvSpPr>
        <p:spPr>
          <a:xfrm>
            <a:off x="1057275" y="2886075"/>
            <a:ext cx="8486775" cy="2781300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6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3600" b="1" dirty="0" err="1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6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36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600" b="1" dirty="0" err="1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6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36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hạng</a:t>
            </a:r>
            <a:r>
              <a:rPr lang="en-US" sz="36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36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6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6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6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ctr" defTabSz="914446">
              <a:defRPr/>
            </a:pPr>
            <a:r>
              <a:rPr lang="en-US" sz="36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x (b + c) = a x b + a x c</a:t>
            </a:r>
          </a:p>
        </p:txBody>
      </p:sp>
      <p:sp>
        <p:nvSpPr>
          <p:cNvPr id="1552" name="Google Shape;1552;p42"/>
          <p:cNvSpPr/>
          <p:nvPr/>
        </p:nvSpPr>
        <p:spPr>
          <a:xfrm>
            <a:off x="1155877" y="190479"/>
            <a:ext cx="10161600" cy="1726244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31">
              <a:buClr>
                <a:srgbClr val="000000"/>
              </a:buClr>
              <a:defRPr/>
            </a:pPr>
            <a:endParaRPr sz="1867" kern="0" dirty="0">
              <a:solidFill>
                <a:srgbClr val="000000"/>
              </a:solidFill>
              <a:latin typeface="#9Slide07 SVNDessert Menu Scrip" panose="00000500000000000000" pitchFamily="2" charset="0"/>
              <a:cs typeface="Arial"/>
              <a:sym typeface="Arial"/>
            </a:endParaRPr>
          </a:p>
        </p:txBody>
      </p:sp>
      <p:sp>
        <p:nvSpPr>
          <p:cNvPr id="1553" name="Google Shape;1553;p42"/>
          <p:cNvSpPr txBox="1">
            <a:spLocks noGrp="1"/>
          </p:cNvSpPr>
          <p:nvPr>
            <p:ph type="title"/>
          </p:nvPr>
        </p:nvSpPr>
        <p:spPr>
          <a:xfrm>
            <a:off x="1486781" y="544185"/>
            <a:ext cx="9428869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Khi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2680" y="2605589"/>
            <a:ext cx="4264514" cy="340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703662" y="34587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2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7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62" grpId="0" animBg="1"/>
      <p:bldP spid="1552" grpId="0" animBg="1"/>
      <p:bldP spid="155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A690202-ABCF-BD7B-51D4-4D5336053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ounded Rectangle 1261">
            <a:extLst>
              <a:ext uri="{FF2B5EF4-FFF2-40B4-BE49-F238E27FC236}">
                <a16:creationId xmlns:a16="http://schemas.microsoft.com/office/drawing/2014/main" id="{2C6847C8-4C77-88B4-DD1F-AED451E86DAB}"/>
              </a:ext>
            </a:extLst>
          </p:cNvPr>
          <p:cNvSpPr/>
          <p:nvPr/>
        </p:nvSpPr>
        <p:spPr>
          <a:xfrm>
            <a:off x="1057275" y="2724151"/>
            <a:ext cx="8486775" cy="2647950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6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3600" b="1" dirty="0" err="1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6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36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3600" b="1" dirty="0" err="1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6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36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hạng</a:t>
            </a:r>
            <a:r>
              <a:rPr lang="en-US" sz="36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36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6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6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6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algn="ctr" defTabSz="914446">
              <a:defRPr/>
            </a:pPr>
            <a:r>
              <a:rPr lang="en-US" sz="36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(a + b) x c = a x c + b x c</a:t>
            </a:r>
          </a:p>
        </p:txBody>
      </p:sp>
      <p:sp>
        <p:nvSpPr>
          <p:cNvPr id="8" name="Google Shape;1552;p42">
            <a:extLst>
              <a:ext uri="{FF2B5EF4-FFF2-40B4-BE49-F238E27FC236}">
                <a16:creationId xmlns:a16="http://schemas.microsoft.com/office/drawing/2014/main" id="{BA3F7E97-C833-36F5-1B73-D03CE8497555}"/>
              </a:ext>
            </a:extLst>
          </p:cNvPr>
          <p:cNvSpPr/>
          <p:nvPr/>
        </p:nvSpPr>
        <p:spPr>
          <a:xfrm>
            <a:off x="1155877" y="190479"/>
            <a:ext cx="10161600" cy="1726244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31">
              <a:buClr>
                <a:srgbClr val="000000"/>
              </a:buClr>
              <a:defRPr/>
            </a:pPr>
            <a:endParaRPr sz="1867" kern="0" dirty="0">
              <a:solidFill>
                <a:srgbClr val="000000"/>
              </a:solidFill>
              <a:latin typeface="#9Slide07 SVNDessert Menu Scrip" panose="00000500000000000000" pitchFamily="2" charset="0"/>
              <a:cs typeface="Arial"/>
              <a:sym typeface="Arial"/>
            </a:endParaRPr>
          </a:p>
        </p:txBody>
      </p:sp>
      <p:sp>
        <p:nvSpPr>
          <p:cNvPr id="9" name="Google Shape;1553;p42">
            <a:extLst>
              <a:ext uri="{FF2B5EF4-FFF2-40B4-BE49-F238E27FC236}">
                <a16:creationId xmlns:a16="http://schemas.microsoft.com/office/drawing/2014/main" id="{4552579A-CF6B-070E-D265-AE2B4C46501D}"/>
              </a:ext>
            </a:extLst>
          </p:cNvPr>
          <p:cNvSpPr txBox="1">
            <a:spLocks/>
          </p:cNvSpPr>
          <p:nvPr/>
        </p:nvSpPr>
        <p:spPr>
          <a:xfrm>
            <a:off x="1486781" y="544185"/>
            <a:ext cx="9428869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800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Khi </a:t>
            </a:r>
            <a:r>
              <a:rPr lang="en-US" sz="4800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4800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800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4800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800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800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4800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800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4800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800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4800" kern="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12" descr="Cute barista in apron with coffee cartoon character illustration">
            <a:extLst>
              <a:ext uri="{FF2B5EF4-FFF2-40B4-BE49-F238E27FC236}">
                <a16:creationId xmlns:a16="http://schemas.microsoft.com/office/drawing/2014/main" id="{90786BD9-880A-E9F8-367E-DC13A99D8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2680" y="2605589"/>
            <a:ext cx="4264514" cy="340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E7F9DFA2-72D1-0FAF-8291-786664E0A5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703662" y="34587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07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7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2" name="Google Shape;1552;p42"/>
          <p:cNvSpPr/>
          <p:nvPr/>
        </p:nvSpPr>
        <p:spPr>
          <a:xfrm>
            <a:off x="1155877" y="190479"/>
            <a:ext cx="10161600" cy="1726244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31">
              <a:buClr>
                <a:srgbClr val="000000"/>
              </a:buClr>
              <a:defRPr/>
            </a:pPr>
            <a:endParaRPr sz="1867" kern="0" dirty="0">
              <a:solidFill>
                <a:srgbClr val="000000"/>
              </a:solidFill>
              <a:latin typeface="#9Slide07 SVNDessert Menu Scrip" panose="00000500000000000000" pitchFamily="2" charset="0"/>
              <a:cs typeface="Arial"/>
              <a:sym typeface="Arial"/>
            </a:endParaRPr>
          </a:p>
        </p:txBody>
      </p:sp>
      <p:sp>
        <p:nvSpPr>
          <p:cNvPr id="1553" name="Google Shape;1553;p42"/>
          <p:cNvSpPr txBox="1">
            <a:spLocks noGrp="1"/>
          </p:cNvSpPr>
          <p:nvPr>
            <p:ph type="title"/>
          </p:nvPr>
        </p:nvSpPr>
        <p:spPr>
          <a:xfrm>
            <a:off x="924830" y="671801"/>
            <a:ext cx="10272000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pt-BR" sz="4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Tính 4 x (6 + 7) = ?</a:t>
            </a:r>
            <a:endParaRPr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ounded Rectangle 1261">
            <a:extLst>
              <a:ext uri="{FF2B5EF4-FFF2-40B4-BE49-F238E27FC236}">
                <a16:creationId xmlns:a16="http://schemas.microsoft.com/office/drawing/2014/main" id="{EEB7B1C1-DE19-7655-E63B-D57472BA30B3}"/>
              </a:ext>
            </a:extLst>
          </p:cNvPr>
          <p:cNvSpPr/>
          <p:nvPr/>
        </p:nvSpPr>
        <p:spPr>
          <a:xfrm>
            <a:off x="733425" y="2762251"/>
            <a:ext cx="8486775" cy="1676399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54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x (6 + 7) = 4 x 13 =52</a:t>
            </a:r>
          </a:p>
        </p:txBody>
      </p:sp>
      <p:pic>
        <p:nvPicPr>
          <p:cNvPr id="5" name="Picture 12" descr="Cute barista in apron with coffee cartoon character illustration">
            <a:extLst>
              <a:ext uri="{FF2B5EF4-FFF2-40B4-BE49-F238E27FC236}">
                <a16:creationId xmlns:a16="http://schemas.microsoft.com/office/drawing/2014/main" id="{5CF359BB-4011-2BEC-74A0-7B1614A1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4055" y="1700714"/>
            <a:ext cx="4264514" cy="340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EEC0F497-08EE-7504-EFAA-D526B32276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703662" y="34587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8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2" name="Google Shape;1552;p42"/>
          <p:cNvSpPr/>
          <p:nvPr/>
        </p:nvSpPr>
        <p:spPr>
          <a:xfrm>
            <a:off x="1155877" y="190479"/>
            <a:ext cx="10161600" cy="1726244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1553" name="Google Shape;1553;p42"/>
          <p:cNvSpPr txBox="1">
            <a:spLocks noGrp="1"/>
          </p:cNvSpPr>
          <p:nvPr>
            <p:ph type="title"/>
          </p:nvPr>
        </p:nvSpPr>
        <p:spPr>
          <a:xfrm>
            <a:off x="924830" y="671801"/>
            <a:ext cx="10272000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pt-BR" sz="60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Tính (7+ 8) x 6</a:t>
            </a:r>
            <a:endParaRPr sz="6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ounded Rectangle 1261">
            <a:extLst>
              <a:ext uri="{FF2B5EF4-FFF2-40B4-BE49-F238E27FC236}">
                <a16:creationId xmlns:a16="http://schemas.microsoft.com/office/drawing/2014/main" id="{EEB7B1C1-DE19-7655-E63B-D57472BA30B3}"/>
              </a:ext>
            </a:extLst>
          </p:cNvPr>
          <p:cNvSpPr/>
          <p:nvPr/>
        </p:nvSpPr>
        <p:spPr>
          <a:xfrm>
            <a:off x="733425" y="2762251"/>
            <a:ext cx="8486775" cy="1676399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46">
              <a:defRPr/>
            </a:pPr>
            <a:r>
              <a:rPr lang="en-US" sz="54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(7 + 8) x 6 = 15 x 6 = 90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12" descr="Cute barista in apron with coffee cartoon character illustration">
            <a:extLst>
              <a:ext uri="{FF2B5EF4-FFF2-40B4-BE49-F238E27FC236}">
                <a16:creationId xmlns:a16="http://schemas.microsoft.com/office/drawing/2014/main" id="{5CF359BB-4011-2BEC-74A0-7B1614A1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4055" y="1700714"/>
            <a:ext cx="4264514" cy="340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EEC0F497-08EE-7504-EFAA-D526B32276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703662" y="34587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95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0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548" y="4114800"/>
            <a:ext cx="3021751" cy="2743200"/>
          </a:xfrm>
          <a:custGeom>
            <a:avLst/>
            <a:gdLst/>
            <a:ahLst/>
            <a:cxnLst/>
            <a:rect l="l" t="t" r="r" b="b"/>
            <a:pathLst>
              <a:path w="4532627" h="4114800">
                <a:moveTo>
                  <a:pt x="0" y="0"/>
                </a:moveTo>
                <a:lnTo>
                  <a:pt x="4532627" y="0"/>
                </a:lnTo>
                <a:lnTo>
                  <a:pt x="45326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9170249" y="-27223"/>
            <a:ext cx="3021751" cy="2743200"/>
          </a:xfrm>
          <a:custGeom>
            <a:avLst/>
            <a:gdLst/>
            <a:ahLst/>
            <a:cxnLst/>
            <a:rect l="l" t="t" r="r" b="b"/>
            <a:pathLst>
              <a:path w="4532627" h="4114800">
                <a:moveTo>
                  <a:pt x="0" y="0"/>
                </a:moveTo>
                <a:lnTo>
                  <a:pt x="4532626" y="0"/>
                </a:lnTo>
                <a:lnTo>
                  <a:pt x="45326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3205386">
            <a:off x="106662" y="4857237"/>
            <a:ext cx="1853725" cy="1577983"/>
          </a:xfrm>
          <a:custGeom>
            <a:avLst/>
            <a:gdLst/>
            <a:ahLst/>
            <a:cxnLst/>
            <a:rect l="l" t="t" r="r" b="b"/>
            <a:pathLst>
              <a:path w="2780588" h="2366975">
                <a:moveTo>
                  <a:pt x="0" y="0"/>
                </a:moveTo>
                <a:lnTo>
                  <a:pt x="2780588" y="0"/>
                </a:lnTo>
                <a:lnTo>
                  <a:pt x="2780588" y="2366975"/>
                </a:lnTo>
                <a:lnTo>
                  <a:pt x="0" y="23669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7399562">
            <a:off x="10607459" y="50637"/>
            <a:ext cx="1497875" cy="1353911"/>
          </a:xfrm>
          <a:custGeom>
            <a:avLst/>
            <a:gdLst/>
            <a:ahLst/>
            <a:cxnLst/>
            <a:rect l="l" t="t" r="r" b="b"/>
            <a:pathLst>
              <a:path w="2780588" h="2366975">
                <a:moveTo>
                  <a:pt x="0" y="0"/>
                </a:moveTo>
                <a:lnTo>
                  <a:pt x="2780587" y="0"/>
                </a:lnTo>
                <a:lnTo>
                  <a:pt x="2780587" y="2366975"/>
                </a:lnTo>
                <a:lnTo>
                  <a:pt x="0" y="23669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-355600" y="-420599"/>
            <a:ext cx="4079919" cy="2743200"/>
          </a:xfrm>
          <a:custGeom>
            <a:avLst/>
            <a:gdLst/>
            <a:ahLst/>
            <a:cxnLst/>
            <a:rect l="l" t="t" r="r" b="b"/>
            <a:pathLst>
              <a:path w="6119879" h="4114800">
                <a:moveTo>
                  <a:pt x="0" y="0"/>
                </a:moveTo>
                <a:lnTo>
                  <a:pt x="6119879" y="0"/>
                </a:lnTo>
                <a:lnTo>
                  <a:pt x="61198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Freeform 16"/>
          <p:cNvSpPr/>
          <p:nvPr/>
        </p:nvSpPr>
        <p:spPr>
          <a:xfrm rot="21210877">
            <a:off x="9964552" y="4898231"/>
            <a:ext cx="2783690" cy="2743200"/>
          </a:xfrm>
          <a:custGeom>
            <a:avLst/>
            <a:gdLst/>
            <a:ahLst/>
            <a:cxnLst/>
            <a:rect l="l" t="t" r="r" b="b"/>
            <a:pathLst>
              <a:path w="4175535" h="4114800">
                <a:moveTo>
                  <a:pt x="0" y="0"/>
                </a:moveTo>
                <a:lnTo>
                  <a:pt x="4175535" y="0"/>
                </a:lnTo>
                <a:lnTo>
                  <a:pt x="41755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93708F-8964-AD0B-F7C6-C3B5C310B1E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6019" y="2229193"/>
            <a:ext cx="10095851" cy="26946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6D8D7B-570B-0EBF-71C3-C171DE6DEC2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00459" y="4746792"/>
            <a:ext cx="2420322" cy="11766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4422DF-59F2-AC0E-F233-9FE19F85E20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239594" y="479747"/>
            <a:ext cx="5614903" cy="31092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0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4118840" y="-2176513"/>
            <a:ext cx="3571866" cy="11098345"/>
            <a:chOff x="0" y="0"/>
            <a:chExt cx="3366183" cy="8394999"/>
          </a:xfrm>
        </p:grpSpPr>
        <p:sp>
          <p:nvSpPr>
            <p:cNvPr id="3" name="Freeform 3"/>
            <p:cNvSpPr/>
            <p:nvPr/>
          </p:nvSpPr>
          <p:spPr>
            <a:xfrm>
              <a:off x="-9098" y="-6509"/>
              <a:ext cx="3380514" cy="8427052"/>
            </a:xfrm>
            <a:custGeom>
              <a:avLst/>
              <a:gdLst/>
              <a:ahLst/>
              <a:cxnLst/>
              <a:rect l="l" t="t" r="r" b="b"/>
              <a:pathLst>
                <a:path w="3380514" h="8427052">
                  <a:moveTo>
                    <a:pt x="63030" y="7833499"/>
                  </a:moveTo>
                  <a:cubicBezTo>
                    <a:pt x="63030" y="7833499"/>
                    <a:pt x="0" y="7586935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2487441" y="6965"/>
                  </a:cubicBezTo>
                  <a:cubicBezTo>
                    <a:pt x="2704189" y="16819"/>
                    <a:pt x="2908504" y="36481"/>
                    <a:pt x="3042692" y="101690"/>
                  </a:cubicBezTo>
                  <a:cubicBezTo>
                    <a:pt x="3298738" y="226120"/>
                    <a:pt x="3380514" y="459160"/>
                    <a:pt x="3375026" y="704684"/>
                  </a:cubicBezTo>
                  <a:cubicBezTo>
                    <a:pt x="3375026" y="704684"/>
                    <a:pt x="3331738" y="1013073"/>
                    <a:pt x="3339171" y="1248607"/>
                  </a:cubicBezTo>
                  <a:cubicBezTo>
                    <a:pt x="3346295" y="7575300"/>
                    <a:pt x="3353451" y="7770903"/>
                    <a:pt x="3353451" y="7770903"/>
                  </a:cubicBezTo>
                  <a:cubicBezTo>
                    <a:pt x="3336770" y="7986636"/>
                    <a:pt x="3222126" y="8197248"/>
                    <a:pt x="3025257" y="8308871"/>
                  </a:cubicBezTo>
                  <a:cubicBezTo>
                    <a:pt x="2874905" y="8394120"/>
                    <a:pt x="2676874" y="8409218"/>
                    <a:pt x="2119812" y="8398477"/>
                  </a:cubicBezTo>
                  <a:cubicBezTo>
                    <a:pt x="645952" y="8393199"/>
                    <a:pt x="384604" y="8427052"/>
                    <a:pt x="254278" y="8317895"/>
                  </a:cubicBezTo>
                  <a:cubicBezTo>
                    <a:pt x="145767" y="8227010"/>
                    <a:pt x="81795" y="8033698"/>
                    <a:pt x="63030" y="7833499"/>
                  </a:cubicBezTo>
                  <a:close/>
                </a:path>
              </a:pathLst>
            </a:custGeom>
            <a:solidFill>
              <a:srgbClr val="F0BC68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>
            <a:off x="-494645" y="5529190"/>
            <a:ext cx="3243115" cy="1557883"/>
          </a:xfrm>
          <a:custGeom>
            <a:avLst/>
            <a:gdLst/>
            <a:ahLst/>
            <a:cxnLst/>
            <a:rect l="l" t="t" r="r" b="b"/>
            <a:pathLst>
              <a:path w="4864672" h="2336825">
                <a:moveTo>
                  <a:pt x="0" y="0"/>
                </a:moveTo>
                <a:lnTo>
                  <a:pt x="4864672" y="0"/>
                </a:lnTo>
                <a:lnTo>
                  <a:pt x="4864672" y="2336826"/>
                </a:lnTo>
                <a:lnTo>
                  <a:pt x="0" y="23368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flipH="1" flipV="1">
            <a:off x="9110498" y="-93142"/>
            <a:ext cx="3243115" cy="1557883"/>
          </a:xfrm>
          <a:custGeom>
            <a:avLst/>
            <a:gdLst/>
            <a:ahLst/>
            <a:cxnLst/>
            <a:rect l="l" t="t" r="r" b="b"/>
            <a:pathLst>
              <a:path w="4864672" h="2336825">
                <a:moveTo>
                  <a:pt x="4864671" y="2336826"/>
                </a:moveTo>
                <a:lnTo>
                  <a:pt x="0" y="2336826"/>
                </a:lnTo>
                <a:lnTo>
                  <a:pt x="0" y="0"/>
                </a:lnTo>
                <a:lnTo>
                  <a:pt x="4864671" y="0"/>
                </a:lnTo>
                <a:lnTo>
                  <a:pt x="4864671" y="233682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715716" flipH="1">
            <a:off x="7655623" y="401859"/>
            <a:ext cx="4876800" cy="833489"/>
          </a:xfrm>
          <a:custGeom>
            <a:avLst/>
            <a:gdLst/>
            <a:ahLst/>
            <a:cxnLst/>
            <a:rect l="l" t="t" r="r" b="b"/>
            <a:pathLst>
              <a:path w="7315200" h="1250234">
                <a:moveTo>
                  <a:pt x="7315200" y="0"/>
                </a:moveTo>
                <a:lnTo>
                  <a:pt x="0" y="0"/>
                </a:lnTo>
                <a:lnTo>
                  <a:pt x="0" y="1250234"/>
                </a:lnTo>
                <a:lnTo>
                  <a:pt x="7315200" y="1250234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9307868" flipH="1">
            <a:off x="-981730" y="5546668"/>
            <a:ext cx="4876800" cy="833489"/>
          </a:xfrm>
          <a:custGeom>
            <a:avLst/>
            <a:gdLst/>
            <a:ahLst/>
            <a:cxnLst/>
            <a:rect l="l" t="t" r="r" b="b"/>
            <a:pathLst>
              <a:path w="7315200" h="1250234">
                <a:moveTo>
                  <a:pt x="7315200" y="0"/>
                </a:moveTo>
                <a:lnTo>
                  <a:pt x="0" y="0"/>
                </a:lnTo>
                <a:lnTo>
                  <a:pt x="0" y="1250234"/>
                </a:lnTo>
                <a:lnTo>
                  <a:pt x="7315200" y="1250234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200050" y="517791"/>
            <a:ext cx="1853725" cy="1577983"/>
          </a:xfrm>
          <a:custGeom>
            <a:avLst/>
            <a:gdLst/>
            <a:ahLst/>
            <a:cxnLst/>
            <a:rect l="l" t="t" r="r" b="b"/>
            <a:pathLst>
              <a:path w="2780588" h="2366975">
                <a:moveTo>
                  <a:pt x="0" y="0"/>
                </a:moveTo>
                <a:lnTo>
                  <a:pt x="2780588" y="0"/>
                </a:lnTo>
                <a:lnTo>
                  <a:pt x="2780588" y="2366975"/>
                </a:lnTo>
                <a:lnTo>
                  <a:pt x="0" y="23669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-10800000">
            <a:off x="9608825" y="4687572"/>
            <a:ext cx="1853725" cy="1577983"/>
          </a:xfrm>
          <a:custGeom>
            <a:avLst/>
            <a:gdLst/>
            <a:ahLst/>
            <a:cxnLst/>
            <a:rect l="l" t="t" r="r" b="b"/>
            <a:pathLst>
              <a:path w="2780588" h="2366975">
                <a:moveTo>
                  <a:pt x="0" y="0"/>
                </a:moveTo>
                <a:lnTo>
                  <a:pt x="2780587" y="0"/>
                </a:lnTo>
                <a:lnTo>
                  <a:pt x="2780587" y="2366975"/>
                </a:lnTo>
                <a:lnTo>
                  <a:pt x="0" y="23669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8354" y="2227984"/>
            <a:ext cx="9555292" cy="240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01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384774" y="273518"/>
            <a:ext cx="9567789" cy="1049347"/>
            <a:chOff x="3577161" y="410276"/>
            <a:chExt cx="14351683" cy="1574020"/>
          </a:xfrm>
        </p:grpSpPr>
        <p:sp>
          <p:nvSpPr>
            <p:cNvPr id="14" name="Freeform 6"/>
            <p:cNvSpPr/>
            <p:nvPr/>
          </p:nvSpPr>
          <p:spPr>
            <a:xfrm rot="5400000">
              <a:off x="9965993" y="-5978556"/>
              <a:ext cx="1574020" cy="14351683"/>
            </a:xfrm>
            <a:custGeom>
              <a:avLst/>
              <a:gdLst/>
              <a:ahLst/>
              <a:cxnLst/>
              <a:rect l="l" t="t" r="r" b="b"/>
              <a:pathLst>
                <a:path w="3572736" h="10092585">
                  <a:moveTo>
                    <a:pt x="63030" y="9499031"/>
                  </a:moveTo>
                  <a:cubicBezTo>
                    <a:pt x="63030" y="9499031"/>
                    <a:pt x="0" y="9252467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2679663" y="6965"/>
                  </a:cubicBezTo>
                  <a:cubicBezTo>
                    <a:pt x="2896411" y="16819"/>
                    <a:pt x="3100727" y="36481"/>
                    <a:pt x="3234915" y="101690"/>
                  </a:cubicBezTo>
                  <a:cubicBezTo>
                    <a:pt x="3490961" y="226120"/>
                    <a:pt x="3572736" y="459160"/>
                    <a:pt x="3567249" y="704684"/>
                  </a:cubicBezTo>
                  <a:cubicBezTo>
                    <a:pt x="3567249" y="704684"/>
                    <a:pt x="3523960" y="1013073"/>
                    <a:pt x="3531393" y="1248607"/>
                  </a:cubicBezTo>
                  <a:cubicBezTo>
                    <a:pt x="3538517" y="9240832"/>
                    <a:pt x="3545674" y="9436435"/>
                    <a:pt x="3545674" y="9436435"/>
                  </a:cubicBezTo>
                  <a:cubicBezTo>
                    <a:pt x="3528992" y="9652168"/>
                    <a:pt x="3414348" y="9862779"/>
                    <a:pt x="3217479" y="9974404"/>
                  </a:cubicBezTo>
                  <a:cubicBezTo>
                    <a:pt x="3067127" y="10059652"/>
                    <a:pt x="2869096" y="10074749"/>
                    <a:pt x="2272898" y="10064008"/>
                  </a:cubicBezTo>
                  <a:cubicBezTo>
                    <a:pt x="645952" y="10058731"/>
                    <a:pt x="384604" y="10092585"/>
                    <a:pt x="254278" y="9983426"/>
                  </a:cubicBezTo>
                  <a:cubicBezTo>
                    <a:pt x="145767" y="9892542"/>
                    <a:pt x="81795" y="9699230"/>
                    <a:pt x="63030" y="9499031"/>
                  </a:cubicBezTo>
                  <a:close/>
                </a:path>
              </a:pathLst>
            </a:custGeom>
            <a:solidFill>
              <a:srgbClr val="EFB199">
                <a:alpha val="52941"/>
              </a:srgbClr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Rectangle 1"/>
            <p:cNvSpPr>
              <a:spLocks noChangeArrowheads="1"/>
            </p:cNvSpPr>
            <p:nvPr/>
          </p:nvSpPr>
          <p:spPr bwMode="auto">
            <a:xfrm>
              <a:off x="4887130" y="671925"/>
              <a:ext cx="10707259" cy="923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09630"/>
              <a:r>
                <a:rPr lang="en-US" altLang="en-US" sz="4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altLang="en-US" sz="4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altLang="en-US" sz="4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altLang="en-US" sz="4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altLang="en-US" sz="4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altLang="en-US" sz="4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altLang="en-US" sz="4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altLang="en-US" sz="4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922DF3BC-2147-EF9F-FA7D-DB98DB4D5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5839" y="-265259"/>
            <a:ext cx="2499577" cy="19021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DED60DB-B963-E5BE-1FB6-D369CCAA6112}"/>
              </a:ext>
            </a:extLst>
          </p:cNvPr>
          <p:cNvSpPr/>
          <p:nvPr/>
        </p:nvSpPr>
        <p:spPr>
          <a:xfrm>
            <a:off x="2647506" y="1541721"/>
            <a:ext cx="8484782" cy="2764465"/>
          </a:xfrm>
          <a:prstGeom prst="rect">
            <a:avLst/>
          </a:prstGeom>
          <a:solidFill>
            <a:srgbClr val="F9ADE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69E8E2-7F40-C35B-8481-7494D407780E}"/>
              </a:ext>
            </a:extLst>
          </p:cNvPr>
          <p:cNvSpPr txBox="1"/>
          <p:nvPr/>
        </p:nvSpPr>
        <p:spPr>
          <a:xfrm>
            <a:off x="2849525" y="1605516"/>
            <a:ext cx="3264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latin typeface="Cambria" panose="02040503050406030204" pitchFamily="18" charset="0"/>
                <a:ea typeface="Cambria" panose="02040503050406030204" pitchFamily="18" charset="0"/>
              </a:rPr>
              <a:t>Mẫu: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34 × 8 + 34 × 2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355BE79-3F79-6A95-5962-AB468093A60A}"/>
              </a:ext>
            </a:extLst>
          </p:cNvPr>
          <p:cNvCxnSpPr/>
          <p:nvPr/>
        </p:nvCxnSpPr>
        <p:spPr>
          <a:xfrm>
            <a:off x="6549656" y="1733107"/>
            <a:ext cx="0" cy="237106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CAA7044-BD5F-8991-5A70-F84E8EDBEF05}"/>
              </a:ext>
            </a:extLst>
          </p:cNvPr>
          <p:cNvSpPr txBox="1"/>
          <p:nvPr/>
        </p:nvSpPr>
        <p:spPr>
          <a:xfrm>
            <a:off x="2796362" y="2147776"/>
            <a:ext cx="3646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1:</a:t>
            </a:r>
            <a:b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34 × 8 + 34 × 2 = 272 + 68</a:t>
            </a:r>
            <a:b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= 340.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048F90-8058-B267-B15B-D5D44DF14293}"/>
              </a:ext>
            </a:extLst>
          </p:cNvPr>
          <p:cNvSpPr txBox="1"/>
          <p:nvPr/>
        </p:nvSpPr>
        <p:spPr>
          <a:xfrm>
            <a:off x="6687879" y="2254102"/>
            <a:ext cx="41892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2:</a:t>
            </a:r>
            <a:b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34 × 8 + 34 × 2 = 34 × (8 + 2)</a:t>
            </a:r>
            <a:b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= 34 × 10</a:t>
            </a:r>
            <a:b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= 340.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DAFAC5-49E9-20F3-0A1E-4FD77AE1A92A}"/>
              </a:ext>
            </a:extLst>
          </p:cNvPr>
          <p:cNvSpPr txBox="1"/>
          <p:nvPr/>
        </p:nvSpPr>
        <p:spPr>
          <a:xfrm>
            <a:off x="552450" y="4524375"/>
            <a:ext cx="502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 61 x 4 + 61 x 5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5EBCBD6-5CBD-D042-26B1-C5B9F920D818}"/>
              </a:ext>
            </a:extLst>
          </p:cNvPr>
          <p:cNvSpPr txBox="1"/>
          <p:nvPr/>
        </p:nvSpPr>
        <p:spPr>
          <a:xfrm>
            <a:off x="7477125" y="4476750"/>
            <a:ext cx="4314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135 x 6 + 135 x 2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464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2" grpId="0"/>
      <p:bldP spid="13" grpId="0"/>
      <p:bldP spid="15" grpId="0"/>
      <p:bldP spid="16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waii Bubble Tea Bran MK Plan by Slidesgo">
  <a:themeElements>
    <a:clrScheme name="Simple Light">
      <a:dk1>
        <a:srgbClr val="333333"/>
      </a:dk1>
      <a:lt1>
        <a:srgbClr val="F5EAD8"/>
      </a:lt1>
      <a:dk2>
        <a:srgbClr val="DEC1E3"/>
      </a:dk2>
      <a:lt2>
        <a:srgbClr val="95739C"/>
      </a:lt2>
      <a:accent1>
        <a:srgbClr val="E64F1C"/>
      </a:accent1>
      <a:accent2>
        <a:srgbClr val="F5A6A2"/>
      </a:accent2>
      <a:accent3>
        <a:srgbClr val="F48717"/>
      </a:accent3>
      <a:accent4>
        <a:srgbClr val="C9D221"/>
      </a:accent4>
      <a:accent5>
        <a:srgbClr val="21B0CD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643</Words>
  <Application>Microsoft Office PowerPoint</Application>
  <PresentationFormat>Widescreen</PresentationFormat>
  <Paragraphs>65</Paragraphs>
  <Slides>18</Slides>
  <Notes>5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#9Slide07 SVNDessert Menu Scrip</vt:lpstr>
      <vt:lpstr>Arial</vt:lpstr>
      <vt:lpstr>Calibri</vt:lpstr>
      <vt:lpstr>Cambria</vt:lpstr>
      <vt:lpstr>Caveat Brush</vt:lpstr>
      <vt:lpstr>1_Office Theme</vt:lpstr>
      <vt:lpstr>Kawaii Bubble Tea Bran MK Plan by Slidesgo</vt:lpstr>
      <vt:lpstr>PowerPoint Presentation</vt:lpstr>
      <vt:lpstr>PowerPoint Presentation</vt:lpstr>
      <vt:lpstr>1. Khi nhân một số với một tổng ta làm thế nào?</vt:lpstr>
      <vt:lpstr>PowerPoint Presentation</vt:lpstr>
      <vt:lpstr>3. Tính 4 x (6 + 7) = ?</vt:lpstr>
      <vt:lpstr>4. Tính (7+ 8) x 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42</cp:revision>
  <dcterms:created xsi:type="dcterms:W3CDTF">2023-12-03T11:46:08Z</dcterms:created>
  <dcterms:modified xsi:type="dcterms:W3CDTF">2025-12-30T09:10:33Z</dcterms:modified>
</cp:coreProperties>
</file>