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7"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6" d="100"/>
          <a:sy n="66"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03/01/2023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03/01/2023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03/01/2023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03/01/2023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1/3/2023</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03/01/2023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03/01/2023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03/01/2023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03/01/2023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03/01/2023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03/01/2023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03/01/2023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1/3/2023</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jp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3.png"/><Relationship Id="rId4" Type="http://schemas.microsoft.com/office/2007/relationships/hdphoto" Target="../media/hdphoto4.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1336874"/>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2418308"/>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da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sđường khi có ruồi bay đến đậu mà không có biện pháp loại bỏ hay ngăn chặn ruồi như vậy sẽ dễ bị nhiễm khuẩn từ ruồi bọ vào đồ uống ânh 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sắn để đông </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627</Words>
  <Application>Microsoft Office PowerPoint</Application>
  <PresentationFormat>Màn hình rộng</PresentationFormat>
  <Paragraphs>63</Paragraphs>
  <Slides>23</Slides>
  <Notes>0</Notes>
  <HiddenSlides>0</HiddenSlides>
  <MMClips>0</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23</vt:i4>
      </vt:variant>
    </vt:vector>
  </HeadingPairs>
  <TitlesOfParts>
    <vt:vector size="29" baseType="lpstr">
      <vt:lpstr>Arial</vt:lpstr>
      <vt:lpstr>Calibri</vt:lpstr>
      <vt:lpstr>Calibri Light</vt:lpstr>
      <vt:lpstr>Times New Roman</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52</cp:revision>
  <dcterms:created xsi:type="dcterms:W3CDTF">2022-11-07T12:44:30Z</dcterms:created>
  <dcterms:modified xsi:type="dcterms:W3CDTF">2023-01-03T05:27:40Z</dcterms:modified>
</cp:coreProperties>
</file>