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78" r:id="rId3"/>
    <p:sldMasterId id="2147483688" r:id="rId4"/>
    <p:sldMasterId id="2147483701" r:id="rId5"/>
  </p:sldMasterIdLst>
  <p:notesMasterIdLst>
    <p:notesMasterId r:id="rId21"/>
  </p:notesMasterIdLst>
  <p:sldIdLst>
    <p:sldId id="302" r:id="rId6"/>
    <p:sldId id="532" r:id="rId7"/>
    <p:sldId id="545" r:id="rId8"/>
    <p:sldId id="534" r:id="rId9"/>
    <p:sldId id="535" r:id="rId10"/>
    <p:sldId id="431" r:id="rId11"/>
    <p:sldId id="536" r:id="rId12"/>
    <p:sldId id="537" r:id="rId13"/>
    <p:sldId id="283" r:id="rId14"/>
    <p:sldId id="287" r:id="rId15"/>
    <p:sldId id="297" r:id="rId16"/>
    <p:sldId id="298" r:id="rId17"/>
    <p:sldId id="299" r:id="rId18"/>
    <p:sldId id="296" r:id="rId19"/>
    <p:sldId id="291"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21" autoAdjust="0"/>
    <p:restoredTop sz="94660"/>
  </p:normalViewPr>
  <p:slideViewPr>
    <p:cSldViewPr snapToGrid="0" showGuides="1">
      <p:cViewPr varScale="1">
        <p:scale>
          <a:sx n="63" d="100"/>
          <a:sy n="63" d="100"/>
        </p:scale>
        <p:origin x="820" y="52"/>
      </p:cViewPr>
      <p:guideLst>
        <p:guide orient="horz" pos="2160"/>
        <p:guide pos="3840"/>
      </p:guideLst>
    </p:cSldViewPr>
  </p:slideViewPr>
  <p:notesTextViewPr>
    <p:cViewPr>
      <p:scale>
        <a:sx n="1" d="1"/>
        <a:sy n="1" d="1"/>
      </p:scale>
      <p:origin x="0" y="0"/>
    </p:cViewPr>
  </p:notesTextViewPr>
  <p:sorterViewPr>
    <p:cViewPr>
      <p:scale>
        <a:sx n="143" d="100"/>
        <a:sy n="143" d="100"/>
      </p:scale>
      <p:origin x="0" y="-17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AC1A6-673B-4678-B483-6CDE0B2ECF55}" type="datetimeFigureOut">
              <a:rPr lang="zh-CN" altLang="en-US" smtClean="0"/>
              <a:t>2026/1/29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36261-BF9B-417B-BCDC-BFF16F249FF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1236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04682ECD-E1D8-563E-4CF3-3F53297324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1418561-666D-56E5-BE8A-7D4A66926232}"/>
              </a:ext>
            </a:extLst>
          </p:cNvPr>
          <p:cNvSpPr>
            <a:spLocks noGrp="1"/>
          </p:cNvSpPr>
          <p:nvPr>
            <p:ph type="body" idx="1"/>
          </p:nvPr>
        </p:nvSpPr>
        <p:spPr/>
        <p:txBody>
          <a:bodyPr/>
          <a:lstStyle/>
          <a:p>
            <a:pPr eaLnBrk="1" fontAlgn="auto" hangingPunct="1">
              <a:spcBef>
                <a:spcPct val="0"/>
              </a:spcBef>
              <a:spcAft>
                <a:spcPts val="0"/>
              </a:spcAft>
              <a:defRPr/>
            </a:pPr>
            <a:r>
              <a:rPr lang="vi-VN" dirty="0"/>
              <a:t>- GV đọc mẫu và gọi HS đọc lại</a:t>
            </a:r>
          </a:p>
          <a:p>
            <a:pPr marL="171450" indent="-171450" eaLnBrk="1" fontAlgn="auto" hangingPunct="1">
              <a:spcBef>
                <a:spcPct val="0"/>
              </a:spcBef>
              <a:spcAft>
                <a:spcPts val="0"/>
              </a:spcAft>
              <a:buFontTx/>
              <a:buChar char="-"/>
              <a:defRPr/>
            </a:pPr>
            <a:r>
              <a:rPr lang="vi-VN" dirty="0"/>
              <a:t>Gọi yêu cầu HS tìm các từ dễ viết sai (ghi bảng) – Hướng dẫn HS luyện viết bảng con từ khó</a:t>
            </a:r>
          </a:p>
          <a:p>
            <a:pPr eaLnBrk="1" fontAlgn="auto" hangingPunct="1">
              <a:spcBef>
                <a:spcPct val="0"/>
              </a:spcBef>
              <a:spcAft>
                <a:spcPts val="0"/>
              </a:spcAft>
              <a:defRPr/>
            </a:pPr>
            <a:r>
              <a:rPr lang="vi-VN" dirty="0"/>
              <a:t>- GV hỏi HS một số lưu ý khi trình bày bài</a:t>
            </a:r>
          </a:p>
        </p:txBody>
      </p:sp>
      <p:sp>
        <p:nvSpPr>
          <p:cNvPr id="27652" name="Slide Number Placeholder 3">
            <a:extLst>
              <a:ext uri="{FF2B5EF4-FFF2-40B4-BE49-F238E27FC236}">
                <a16:creationId xmlns:a16="http://schemas.microsoft.com/office/drawing/2014/main" id="{D5726F39-2533-A4BF-E8ED-E94B4D1F8E38}"/>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B3C851D8-42F7-4DB4-8731-E4205578612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D880D175-A866-2048-C1E7-70401F6BE4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8DDB6657-60D3-61C5-DCD1-E55A5AF611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6D97D73E-9AF3-33FE-04CF-D17572631538}"/>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3C50977-3135-4718-A532-F1CF9FC9D0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5C358D75-9567-B20C-F7DD-BFC66B2E8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BEDE1C40-136C-6BD0-E757-B5E028A4F9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29CCFAA5-A9A0-062F-9C46-4F43B2971009}"/>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B89F5F1-49AD-4D28-BC59-056E27AB98B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B59222D4-9F3A-AFEC-23E3-27778D4F94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2580C3DB-FA4C-28A2-58DB-5DFC4354ED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700" name="Slide Number Placeholder 3">
            <a:extLst>
              <a:ext uri="{FF2B5EF4-FFF2-40B4-BE49-F238E27FC236}">
                <a16:creationId xmlns:a16="http://schemas.microsoft.com/office/drawing/2014/main" id="{F1532FEE-1612-82E6-59FD-A4108A17DAAB}"/>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C7B4B7F7-B389-4240-A974-E9C0CB3A2C5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6EB597F1-48CA-732B-5A9B-0899844FFC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9E1EC766-3F90-25E3-7D3E-60CE6D7B24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SzPts val="1100"/>
              <a:buFont typeface="Arial" panose="020B0604020202020204" pitchFamily="34" charset="0"/>
              <a:buChar char="●"/>
            </a:pPr>
            <a:endParaRPr lang="en-US" altLang="en-US" sz="1100">
              <a:latin typeface="Arial" panose="020B0604020202020204" pitchFamily="34" charset="0"/>
              <a:cs typeface="Arial" panose="020B0604020202020204" pitchFamily="34" charset="0"/>
            </a:endParaRPr>
          </a:p>
        </p:txBody>
      </p:sp>
      <p:sp>
        <p:nvSpPr>
          <p:cNvPr id="33796" name="Slide Number Placeholder 3">
            <a:extLst>
              <a:ext uri="{FF2B5EF4-FFF2-40B4-BE49-F238E27FC236}">
                <a16:creationId xmlns:a16="http://schemas.microsoft.com/office/drawing/2014/main" id="{B444843F-5533-FD20-1F0A-B2903408AD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eaLnBrk="0" hangingPunct="0">
              <a:defRPr>
                <a:solidFill>
                  <a:schemeClr val="tx1"/>
                </a:solidFill>
                <a:latin typeface="Calibri" panose="020F0502020204030204" pitchFamily="34" charset="0"/>
                <a:cs typeface="Arial" panose="020B0604020202020204" pitchFamily="34" charset="0"/>
              </a:defRPr>
            </a:lvl1pPr>
            <a:lvl2pPr marL="742950" indent="-285750" defTabSz="685800" eaLnBrk="0" hangingPunct="0">
              <a:defRPr>
                <a:solidFill>
                  <a:schemeClr val="tx1"/>
                </a:solidFill>
                <a:latin typeface="Calibri" panose="020F0502020204030204" pitchFamily="34" charset="0"/>
                <a:cs typeface="Arial" panose="020B0604020202020204" pitchFamily="34" charset="0"/>
              </a:defRPr>
            </a:lvl2pPr>
            <a:lvl3pPr marL="1143000" indent="-228600" defTabSz="685800" eaLnBrk="0" hangingPunct="0">
              <a:defRPr>
                <a:solidFill>
                  <a:schemeClr val="tx1"/>
                </a:solidFill>
                <a:latin typeface="Calibri" panose="020F0502020204030204" pitchFamily="34" charset="0"/>
                <a:cs typeface="Arial" panose="020B0604020202020204" pitchFamily="34" charset="0"/>
              </a:defRPr>
            </a:lvl3pPr>
            <a:lvl4pPr marL="1600200" indent="-228600" defTabSz="685800" eaLnBrk="0" hangingPunct="0">
              <a:defRPr>
                <a:solidFill>
                  <a:schemeClr val="tx1"/>
                </a:solidFill>
                <a:latin typeface="Calibri" panose="020F0502020204030204" pitchFamily="34" charset="0"/>
                <a:cs typeface="Arial" panose="020B0604020202020204" pitchFamily="34" charset="0"/>
              </a:defRPr>
            </a:lvl4pPr>
            <a:lvl5pPr marL="2057400" indent="-228600" defTabSz="685800" eaLnBrk="0" hangingPunct="0">
              <a:defRPr>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A14F5A19-BFD1-4DA3-93C3-DD75491C427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icrosoft YaHei" panose="020B0503020204020204" pitchFamily="34" charset="-122"/>
                <a:cs typeface="Arial" panose="020B0604020202020204" pitchFamily="34" charset="0"/>
                <a:sym typeface="Arial" panose="020B0604020202020204" pitchFamily="34" charset="0"/>
              </a:rPr>
              <a:pPr marL="0" marR="0" lvl="0" indent="0" algn="r" defTabSz="6858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Arial" panose="020B0604020202020204" pitchFamily="34" charset="0"/>
              <a:sym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296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1/29/2026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3129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1/29/2026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43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1/29/2026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73251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1/29/2026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2240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1/29/2026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01638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906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616"/>
          <a:stretch/>
        </p:blipFill>
        <p:spPr>
          <a:xfrm>
            <a:off x="3641973" y="182880"/>
            <a:ext cx="8910244"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627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971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4C923B64-8D42-2CA2-B182-7B2D4D6AFF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0141" y="143480"/>
            <a:ext cx="1476384" cy="14763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120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283861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403516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119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50837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2387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DE6C8E4-2221-B6FB-677E-759619952734}"/>
              </a:ext>
            </a:extLst>
          </p:cNvPr>
          <p:cNvSpPr>
            <a:spLocks noGrp="1"/>
          </p:cNvSpPr>
          <p:nvPr>
            <p:ph type="dt" sz="half" idx="10"/>
          </p:nvPr>
        </p:nvSpPr>
        <p:spPr/>
        <p:txBody>
          <a:bodyPr/>
          <a:lstStyle>
            <a:lvl1pPr>
              <a:defRPr/>
            </a:lvl1pPr>
          </a:lstStyle>
          <a:p>
            <a:pPr>
              <a:defRPr/>
            </a:pPr>
            <a:fld id="{EF294BE9-F8F6-45E0-A272-BA874409D827}" type="datetimeFigureOut">
              <a:rPr lang="en-US"/>
              <a:pPr>
                <a:defRPr/>
              </a:pPr>
              <a:t>1/29/2026</a:t>
            </a:fld>
            <a:endParaRPr lang="en-US"/>
          </a:p>
        </p:txBody>
      </p:sp>
      <p:sp>
        <p:nvSpPr>
          <p:cNvPr id="5" name="Footer Placeholder 4">
            <a:extLst>
              <a:ext uri="{FF2B5EF4-FFF2-40B4-BE49-F238E27FC236}">
                <a16:creationId xmlns:a16="http://schemas.microsoft.com/office/drawing/2014/main" id="{AAA498F3-6562-2505-2575-8169E6FC45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59A0C2-390E-4C1F-AD47-5208CD986C98}"/>
              </a:ext>
            </a:extLst>
          </p:cNvPr>
          <p:cNvSpPr>
            <a:spLocks noGrp="1"/>
          </p:cNvSpPr>
          <p:nvPr>
            <p:ph type="sldNum" sz="quarter" idx="12"/>
          </p:nvPr>
        </p:nvSpPr>
        <p:spPr/>
        <p:txBody>
          <a:bodyPr/>
          <a:lstStyle>
            <a:lvl1pPr>
              <a:defRPr/>
            </a:lvl1pPr>
          </a:lstStyle>
          <a:p>
            <a:fld id="{3463DC5F-6004-44AE-96B0-F6E322B8E49A}" type="slidenum">
              <a:rPr lang="en-US" altLang="en-US"/>
              <a:pPr/>
              <a:t>‹#›</a:t>
            </a:fld>
            <a:endParaRPr lang="en-US" altLang="en-US"/>
          </a:p>
        </p:txBody>
      </p:sp>
    </p:spTree>
    <p:extLst>
      <p:ext uri="{BB962C8B-B14F-4D97-AF65-F5344CB8AC3E}">
        <p14:creationId xmlns:p14="http://schemas.microsoft.com/office/powerpoint/2010/main" val="1188317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0E78A-99F6-016B-89D2-F891A5CE553B}"/>
              </a:ext>
            </a:extLst>
          </p:cNvPr>
          <p:cNvSpPr>
            <a:spLocks noGrp="1"/>
          </p:cNvSpPr>
          <p:nvPr>
            <p:ph type="dt" sz="half" idx="10"/>
          </p:nvPr>
        </p:nvSpPr>
        <p:spPr/>
        <p:txBody>
          <a:bodyPr/>
          <a:lstStyle>
            <a:lvl1pPr>
              <a:defRPr/>
            </a:lvl1pPr>
          </a:lstStyle>
          <a:p>
            <a:pPr>
              <a:defRPr/>
            </a:pPr>
            <a:fld id="{318F2170-3011-4741-9884-F8D1A7D288C5}" type="datetimeFigureOut">
              <a:rPr lang="en-US"/>
              <a:pPr>
                <a:defRPr/>
              </a:pPr>
              <a:t>1/29/2026</a:t>
            </a:fld>
            <a:endParaRPr lang="en-US"/>
          </a:p>
        </p:txBody>
      </p:sp>
      <p:sp>
        <p:nvSpPr>
          <p:cNvPr id="5" name="Footer Placeholder 4">
            <a:extLst>
              <a:ext uri="{FF2B5EF4-FFF2-40B4-BE49-F238E27FC236}">
                <a16:creationId xmlns:a16="http://schemas.microsoft.com/office/drawing/2014/main" id="{2BC56A6A-D4DE-832A-AD41-77F9FCC76B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C453AF-1614-F9DE-87EA-E716EBDB91D0}"/>
              </a:ext>
            </a:extLst>
          </p:cNvPr>
          <p:cNvSpPr>
            <a:spLocks noGrp="1"/>
          </p:cNvSpPr>
          <p:nvPr>
            <p:ph type="sldNum" sz="quarter" idx="12"/>
          </p:nvPr>
        </p:nvSpPr>
        <p:spPr/>
        <p:txBody>
          <a:bodyPr/>
          <a:lstStyle>
            <a:lvl1pPr>
              <a:defRPr/>
            </a:lvl1pPr>
          </a:lstStyle>
          <a:p>
            <a:fld id="{1A2922A9-D5B0-4774-9A84-4FEEF3E7DF1F}" type="slidenum">
              <a:rPr lang="en-US" altLang="en-US"/>
              <a:pPr/>
              <a:t>‹#›</a:t>
            </a:fld>
            <a:endParaRPr lang="en-US" altLang="en-US"/>
          </a:p>
        </p:txBody>
      </p:sp>
    </p:spTree>
    <p:extLst>
      <p:ext uri="{BB962C8B-B14F-4D97-AF65-F5344CB8AC3E}">
        <p14:creationId xmlns:p14="http://schemas.microsoft.com/office/powerpoint/2010/main" val="1119540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356901-828A-28D6-BB78-77654E085062}"/>
              </a:ext>
            </a:extLst>
          </p:cNvPr>
          <p:cNvSpPr>
            <a:spLocks noGrp="1"/>
          </p:cNvSpPr>
          <p:nvPr>
            <p:ph type="dt" sz="half" idx="10"/>
          </p:nvPr>
        </p:nvSpPr>
        <p:spPr/>
        <p:txBody>
          <a:bodyPr/>
          <a:lstStyle>
            <a:lvl1pPr>
              <a:defRPr/>
            </a:lvl1pPr>
          </a:lstStyle>
          <a:p>
            <a:pPr>
              <a:defRPr/>
            </a:pPr>
            <a:fld id="{126758BD-44A2-4B47-8FD4-A4A2DA9E35A5}" type="datetimeFigureOut">
              <a:rPr lang="en-US"/>
              <a:pPr>
                <a:defRPr/>
              </a:pPr>
              <a:t>1/29/2026</a:t>
            </a:fld>
            <a:endParaRPr lang="en-US"/>
          </a:p>
        </p:txBody>
      </p:sp>
      <p:sp>
        <p:nvSpPr>
          <p:cNvPr id="5" name="Footer Placeholder 4">
            <a:extLst>
              <a:ext uri="{FF2B5EF4-FFF2-40B4-BE49-F238E27FC236}">
                <a16:creationId xmlns:a16="http://schemas.microsoft.com/office/drawing/2014/main" id="{63A08809-BF85-0823-68E3-A54A5E904C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972217-2A46-CAD0-6069-E70BB82B5DB9}"/>
              </a:ext>
            </a:extLst>
          </p:cNvPr>
          <p:cNvSpPr>
            <a:spLocks noGrp="1"/>
          </p:cNvSpPr>
          <p:nvPr>
            <p:ph type="sldNum" sz="quarter" idx="12"/>
          </p:nvPr>
        </p:nvSpPr>
        <p:spPr/>
        <p:txBody>
          <a:bodyPr/>
          <a:lstStyle>
            <a:lvl1pPr>
              <a:defRPr/>
            </a:lvl1pPr>
          </a:lstStyle>
          <a:p>
            <a:fld id="{0B5B22B9-768C-4090-B283-E8CF22B857C3}" type="slidenum">
              <a:rPr lang="en-US" altLang="en-US"/>
              <a:pPr/>
              <a:t>‹#›</a:t>
            </a:fld>
            <a:endParaRPr lang="en-US" altLang="en-US"/>
          </a:p>
        </p:txBody>
      </p:sp>
    </p:spTree>
    <p:extLst>
      <p:ext uri="{BB962C8B-B14F-4D97-AF65-F5344CB8AC3E}">
        <p14:creationId xmlns:p14="http://schemas.microsoft.com/office/powerpoint/2010/main" val="1024816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ABD9879-1D98-7159-21BD-79AEBBCDDD8B}"/>
              </a:ext>
            </a:extLst>
          </p:cNvPr>
          <p:cNvSpPr>
            <a:spLocks noGrp="1"/>
          </p:cNvSpPr>
          <p:nvPr>
            <p:ph type="dt" sz="half" idx="10"/>
          </p:nvPr>
        </p:nvSpPr>
        <p:spPr/>
        <p:txBody>
          <a:bodyPr/>
          <a:lstStyle>
            <a:lvl1pPr>
              <a:defRPr/>
            </a:lvl1pPr>
          </a:lstStyle>
          <a:p>
            <a:pPr>
              <a:defRPr/>
            </a:pPr>
            <a:fld id="{D7564CC9-3E24-475A-AA1B-9E5B1DAA5F49}" type="datetimeFigureOut">
              <a:rPr lang="en-US"/>
              <a:pPr>
                <a:defRPr/>
              </a:pPr>
              <a:t>1/29/2026</a:t>
            </a:fld>
            <a:endParaRPr lang="en-US"/>
          </a:p>
        </p:txBody>
      </p:sp>
      <p:sp>
        <p:nvSpPr>
          <p:cNvPr id="6" name="Footer Placeholder 4">
            <a:extLst>
              <a:ext uri="{FF2B5EF4-FFF2-40B4-BE49-F238E27FC236}">
                <a16:creationId xmlns:a16="http://schemas.microsoft.com/office/drawing/2014/main" id="{743E6F73-2FAF-00BD-17C6-D44A22F9EF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70F21A-98A1-7457-23E2-AADDA1F61617}"/>
              </a:ext>
            </a:extLst>
          </p:cNvPr>
          <p:cNvSpPr>
            <a:spLocks noGrp="1"/>
          </p:cNvSpPr>
          <p:nvPr>
            <p:ph type="sldNum" sz="quarter" idx="12"/>
          </p:nvPr>
        </p:nvSpPr>
        <p:spPr/>
        <p:txBody>
          <a:bodyPr/>
          <a:lstStyle>
            <a:lvl1pPr>
              <a:defRPr/>
            </a:lvl1pPr>
          </a:lstStyle>
          <a:p>
            <a:fld id="{B414941D-D2D1-456A-9491-AA060204F164}" type="slidenum">
              <a:rPr lang="en-US" altLang="en-US"/>
              <a:pPr/>
              <a:t>‹#›</a:t>
            </a:fld>
            <a:endParaRPr lang="en-US" altLang="en-US"/>
          </a:p>
        </p:txBody>
      </p:sp>
    </p:spTree>
    <p:extLst>
      <p:ext uri="{BB962C8B-B14F-4D97-AF65-F5344CB8AC3E}">
        <p14:creationId xmlns:p14="http://schemas.microsoft.com/office/powerpoint/2010/main" val="289681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59F5DBD-20E4-2A2A-0123-268B1B0AB331}"/>
              </a:ext>
            </a:extLst>
          </p:cNvPr>
          <p:cNvSpPr>
            <a:spLocks noGrp="1"/>
          </p:cNvSpPr>
          <p:nvPr>
            <p:ph type="dt" sz="half" idx="10"/>
          </p:nvPr>
        </p:nvSpPr>
        <p:spPr/>
        <p:txBody>
          <a:bodyPr/>
          <a:lstStyle>
            <a:lvl1pPr>
              <a:defRPr/>
            </a:lvl1pPr>
          </a:lstStyle>
          <a:p>
            <a:pPr>
              <a:defRPr/>
            </a:pPr>
            <a:fld id="{A6E6329A-942A-40FA-97DD-8A43CFFA3472}" type="datetimeFigureOut">
              <a:rPr lang="en-US"/>
              <a:pPr>
                <a:defRPr/>
              </a:pPr>
              <a:t>1/29/2026</a:t>
            </a:fld>
            <a:endParaRPr lang="en-US"/>
          </a:p>
        </p:txBody>
      </p:sp>
      <p:sp>
        <p:nvSpPr>
          <p:cNvPr id="8" name="Footer Placeholder 4">
            <a:extLst>
              <a:ext uri="{FF2B5EF4-FFF2-40B4-BE49-F238E27FC236}">
                <a16:creationId xmlns:a16="http://schemas.microsoft.com/office/drawing/2014/main" id="{F1E88E9D-7951-0557-2469-46E6D33396A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251B825-E1DB-643B-D230-9351625A7B41}"/>
              </a:ext>
            </a:extLst>
          </p:cNvPr>
          <p:cNvSpPr>
            <a:spLocks noGrp="1"/>
          </p:cNvSpPr>
          <p:nvPr>
            <p:ph type="sldNum" sz="quarter" idx="12"/>
          </p:nvPr>
        </p:nvSpPr>
        <p:spPr/>
        <p:txBody>
          <a:bodyPr/>
          <a:lstStyle>
            <a:lvl1pPr>
              <a:defRPr/>
            </a:lvl1pPr>
          </a:lstStyle>
          <a:p>
            <a:fld id="{14DC08D7-D691-4ADD-8525-DC6EB4C37BEF}" type="slidenum">
              <a:rPr lang="en-US" altLang="en-US"/>
              <a:pPr/>
              <a:t>‹#›</a:t>
            </a:fld>
            <a:endParaRPr lang="en-US" altLang="en-US"/>
          </a:p>
        </p:txBody>
      </p:sp>
    </p:spTree>
    <p:extLst>
      <p:ext uri="{BB962C8B-B14F-4D97-AF65-F5344CB8AC3E}">
        <p14:creationId xmlns:p14="http://schemas.microsoft.com/office/powerpoint/2010/main" val="3528913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68A40C8-D625-77F0-EA87-299B3DFA4A5D}"/>
              </a:ext>
            </a:extLst>
          </p:cNvPr>
          <p:cNvSpPr>
            <a:spLocks noGrp="1"/>
          </p:cNvSpPr>
          <p:nvPr>
            <p:ph type="dt" sz="half" idx="10"/>
          </p:nvPr>
        </p:nvSpPr>
        <p:spPr/>
        <p:txBody>
          <a:bodyPr/>
          <a:lstStyle>
            <a:lvl1pPr>
              <a:defRPr/>
            </a:lvl1pPr>
          </a:lstStyle>
          <a:p>
            <a:pPr>
              <a:defRPr/>
            </a:pPr>
            <a:fld id="{3B765F91-F779-48D6-AF4B-3A7783BA399A}" type="datetimeFigureOut">
              <a:rPr lang="en-US"/>
              <a:pPr>
                <a:defRPr/>
              </a:pPr>
              <a:t>1/29/2026</a:t>
            </a:fld>
            <a:endParaRPr lang="en-US"/>
          </a:p>
        </p:txBody>
      </p:sp>
      <p:sp>
        <p:nvSpPr>
          <p:cNvPr id="4" name="Footer Placeholder 4">
            <a:extLst>
              <a:ext uri="{FF2B5EF4-FFF2-40B4-BE49-F238E27FC236}">
                <a16:creationId xmlns:a16="http://schemas.microsoft.com/office/drawing/2014/main" id="{C3AB6F83-CAE2-DBC3-AD1C-4475A7E19EC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92B0B24-37B0-3B0A-203C-897C29357170}"/>
              </a:ext>
            </a:extLst>
          </p:cNvPr>
          <p:cNvSpPr>
            <a:spLocks noGrp="1"/>
          </p:cNvSpPr>
          <p:nvPr>
            <p:ph type="sldNum" sz="quarter" idx="12"/>
          </p:nvPr>
        </p:nvSpPr>
        <p:spPr/>
        <p:txBody>
          <a:bodyPr/>
          <a:lstStyle>
            <a:lvl1pPr>
              <a:defRPr/>
            </a:lvl1pPr>
          </a:lstStyle>
          <a:p>
            <a:fld id="{1390608C-1AAF-494C-9082-251D0C520274}" type="slidenum">
              <a:rPr lang="en-US" altLang="en-US"/>
              <a:pPr/>
              <a:t>‹#›</a:t>
            </a:fld>
            <a:endParaRPr lang="en-US" altLang="en-US"/>
          </a:p>
        </p:txBody>
      </p:sp>
      <p:pic>
        <p:nvPicPr>
          <p:cNvPr id="6" name="Picture 5">
            <a:extLst>
              <a:ext uri="{FF2B5EF4-FFF2-40B4-BE49-F238E27FC236}">
                <a16:creationId xmlns:a16="http://schemas.microsoft.com/office/drawing/2014/main" id="{636BB506-7B32-CC7C-1AD3-C537FC108F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7" name="Rectangle: Rounded Corners 6">
            <a:extLst>
              <a:ext uri="{FF2B5EF4-FFF2-40B4-BE49-F238E27FC236}">
                <a16:creationId xmlns:a16="http://schemas.microsoft.com/office/drawing/2014/main" id="{43EF9303-C76E-84DC-3213-0E65DDD7BB24}"/>
              </a:ext>
            </a:extLst>
          </p:cNvPr>
          <p:cNvSpPr/>
          <p:nvPr userDrawn="1"/>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954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7794DDA-6F30-76DC-7730-CC406517ED07}"/>
              </a:ext>
            </a:extLst>
          </p:cNvPr>
          <p:cNvSpPr>
            <a:spLocks noGrp="1"/>
          </p:cNvSpPr>
          <p:nvPr>
            <p:ph type="dt" sz="half" idx="10"/>
          </p:nvPr>
        </p:nvSpPr>
        <p:spPr/>
        <p:txBody>
          <a:bodyPr/>
          <a:lstStyle>
            <a:lvl1pPr>
              <a:defRPr/>
            </a:lvl1pPr>
          </a:lstStyle>
          <a:p>
            <a:pPr>
              <a:defRPr/>
            </a:pPr>
            <a:fld id="{78B0D9C5-1924-4160-AF0D-5287021D23A8}" type="datetimeFigureOut">
              <a:rPr lang="en-US"/>
              <a:pPr>
                <a:defRPr/>
              </a:pPr>
              <a:t>1/29/2026</a:t>
            </a:fld>
            <a:endParaRPr lang="en-US"/>
          </a:p>
        </p:txBody>
      </p:sp>
      <p:sp>
        <p:nvSpPr>
          <p:cNvPr id="3" name="Footer Placeholder 4">
            <a:extLst>
              <a:ext uri="{FF2B5EF4-FFF2-40B4-BE49-F238E27FC236}">
                <a16:creationId xmlns:a16="http://schemas.microsoft.com/office/drawing/2014/main" id="{D58D0475-6DD6-840D-DA75-1A1FF93A7F5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3F0A41D-B39E-8626-D69B-08D35C2ECA59}"/>
              </a:ext>
            </a:extLst>
          </p:cNvPr>
          <p:cNvSpPr>
            <a:spLocks noGrp="1"/>
          </p:cNvSpPr>
          <p:nvPr>
            <p:ph type="sldNum" sz="quarter" idx="12"/>
          </p:nvPr>
        </p:nvSpPr>
        <p:spPr/>
        <p:txBody>
          <a:bodyPr/>
          <a:lstStyle>
            <a:lvl1pPr>
              <a:defRPr/>
            </a:lvl1pPr>
          </a:lstStyle>
          <a:p>
            <a:fld id="{377910AA-73A5-4893-89C8-B4A5A86FFD38}" type="slidenum">
              <a:rPr lang="en-US" altLang="en-US"/>
              <a:pPr/>
              <a:t>‹#›</a:t>
            </a:fld>
            <a:endParaRPr lang="en-US" altLang="en-US"/>
          </a:p>
        </p:txBody>
      </p:sp>
    </p:spTree>
    <p:extLst>
      <p:ext uri="{BB962C8B-B14F-4D97-AF65-F5344CB8AC3E}">
        <p14:creationId xmlns:p14="http://schemas.microsoft.com/office/powerpoint/2010/main" val="567958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1EC46A64-3BFC-D4FB-C66F-1233CB50BFA0}"/>
              </a:ext>
            </a:extLst>
          </p:cNvPr>
          <p:cNvSpPr>
            <a:spLocks noGrp="1"/>
          </p:cNvSpPr>
          <p:nvPr>
            <p:ph type="dt" sz="half" idx="10"/>
          </p:nvPr>
        </p:nvSpPr>
        <p:spPr/>
        <p:txBody>
          <a:bodyPr/>
          <a:lstStyle>
            <a:lvl1pPr>
              <a:defRPr/>
            </a:lvl1pPr>
          </a:lstStyle>
          <a:p>
            <a:pPr>
              <a:defRPr/>
            </a:pPr>
            <a:fld id="{96248248-8601-4701-9005-0C016F2417E7}" type="datetimeFigureOut">
              <a:rPr lang="en-US"/>
              <a:pPr>
                <a:defRPr/>
              </a:pPr>
              <a:t>1/29/2026</a:t>
            </a:fld>
            <a:endParaRPr lang="en-US"/>
          </a:p>
        </p:txBody>
      </p:sp>
      <p:sp>
        <p:nvSpPr>
          <p:cNvPr id="6" name="Footer Placeholder 4">
            <a:extLst>
              <a:ext uri="{FF2B5EF4-FFF2-40B4-BE49-F238E27FC236}">
                <a16:creationId xmlns:a16="http://schemas.microsoft.com/office/drawing/2014/main" id="{29EA8C0C-8B8A-893E-5ACC-3768BDAD813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292C07A-2C38-2EB9-0C29-94543344A09B}"/>
              </a:ext>
            </a:extLst>
          </p:cNvPr>
          <p:cNvSpPr>
            <a:spLocks noGrp="1"/>
          </p:cNvSpPr>
          <p:nvPr>
            <p:ph type="sldNum" sz="quarter" idx="12"/>
          </p:nvPr>
        </p:nvSpPr>
        <p:spPr/>
        <p:txBody>
          <a:bodyPr/>
          <a:lstStyle>
            <a:lvl1pPr>
              <a:defRPr/>
            </a:lvl1pPr>
          </a:lstStyle>
          <a:p>
            <a:fld id="{B656CE1A-1587-4AEE-88D7-EDA95541E788}" type="slidenum">
              <a:rPr lang="en-US" altLang="en-US"/>
              <a:pPr/>
              <a:t>‹#›</a:t>
            </a:fld>
            <a:endParaRPr lang="en-US" altLang="en-US"/>
          </a:p>
        </p:txBody>
      </p:sp>
    </p:spTree>
    <p:extLst>
      <p:ext uri="{BB962C8B-B14F-4D97-AF65-F5344CB8AC3E}">
        <p14:creationId xmlns:p14="http://schemas.microsoft.com/office/powerpoint/2010/main" val="3757136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F4285284-77A0-B77B-FF02-E6DAFC691D3E}"/>
              </a:ext>
            </a:extLst>
          </p:cNvPr>
          <p:cNvSpPr>
            <a:spLocks noGrp="1"/>
          </p:cNvSpPr>
          <p:nvPr>
            <p:ph type="dt" sz="half" idx="10"/>
          </p:nvPr>
        </p:nvSpPr>
        <p:spPr/>
        <p:txBody>
          <a:bodyPr/>
          <a:lstStyle>
            <a:lvl1pPr>
              <a:defRPr/>
            </a:lvl1pPr>
          </a:lstStyle>
          <a:p>
            <a:pPr>
              <a:defRPr/>
            </a:pPr>
            <a:fld id="{4C3DB19B-8543-4C3F-B9E2-DE9B98750529}" type="datetimeFigureOut">
              <a:rPr lang="en-US"/>
              <a:pPr>
                <a:defRPr/>
              </a:pPr>
              <a:t>1/29/2026</a:t>
            </a:fld>
            <a:endParaRPr lang="en-US"/>
          </a:p>
        </p:txBody>
      </p:sp>
      <p:sp>
        <p:nvSpPr>
          <p:cNvPr id="6" name="Footer Placeholder 4">
            <a:extLst>
              <a:ext uri="{FF2B5EF4-FFF2-40B4-BE49-F238E27FC236}">
                <a16:creationId xmlns:a16="http://schemas.microsoft.com/office/drawing/2014/main" id="{142BF056-FABC-3938-0BEE-1A9A73B446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2AE5952-D137-69DF-1832-31E2B6ECF123}"/>
              </a:ext>
            </a:extLst>
          </p:cNvPr>
          <p:cNvSpPr>
            <a:spLocks noGrp="1"/>
          </p:cNvSpPr>
          <p:nvPr>
            <p:ph type="sldNum" sz="quarter" idx="12"/>
          </p:nvPr>
        </p:nvSpPr>
        <p:spPr/>
        <p:txBody>
          <a:bodyPr/>
          <a:lstStyle>
            <a:lvl1pPr>
              <a:defRPr/>
            </a:lvl1pPr>
          </a:lstStyle>
          <a:p>
            <a:fld id="{86E849D0-503E-4DA3-AD53-8F87EBD3790D}" type="slidenum">
              <a:rPr lang="en-US" altLang="en-US"/>
              <a:pPr/>
              <a:t>‹#›</a:t>
            </a:fld>
            <a:endParaRPr lang="en-US" altLang="en-US"/>
          </a:p>
        </p:txBody>
      </p:sp>
    </p:spTree>
    <p:extLst>
      <p:ext uri="{BB962C8B-B14F-4D97-AF65-F5344CB8AC3E}">
        <p14:creationId xmlns:p14="http://schemas.microsoft.com/office/powerpoint/2010/main" val="336231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2B4A0-7F0E-03B9-F420-52AB6153C4EA}"/>
              </a:ext>
            </a:extLst>
          </p:cNvPr>
          <p:cNvSpPr>
            <a:spLocks noGrp="1"/>
          </p:cNvSpPr>
          <p:nvPr>
            <p:ph type="dt" sz="half" idx="10"/>
          </p:nvPr>
        </p:nvSpPr>
        <p:spPr/>
        <p:txBody>
          <a:bodyPr/>
          <a:lstStyle>
            <a:lvl1pPr>
              <a:defRPr/>
            </a:lvl1pPr>
          </a:lstStyle>
          <a:p>
            <a:pPr>
              <a:defRPr/>
            </a:pPr>
            <a:fld id="{029988FD-2006-4A72-A674-60A78CF69740}" type="datetimeFigureOut">
              <a:rPr lang="en-US"/>
              <a:pPr>
                <a:defRPr/>
              </a:pPr>
              <a:t>1/29/2026</a:t>
            </a:fld>
            <a:endParaRPr lang="en-US"/>
          </a:p>
        </p:txBody>
      </p:sp>
      <p:sp>
        <p:nvSpPr>
          <p:cNvPr id="5" name="Footer Placeholder 4">
            <a:extLst>
              <a:ext uri="{FF2B5EF4-FFF2-40B4-BE49-F238E27FC236}">
                <a16:creationId xmlns:a16="http://schemas.microsoft.com/office/drawing/2014/main" id="{D5F82DEF-2A42-4574-AE97-CC158C5288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B0ECD4-6F85-E302-4097-D0D38AD4A426}"/>
              </a:ext>
            </a:extLst>
          </p:cNvPr>
          <p:cNvSpPr>
            <a:spLocks noGrp="1"/>
          </p:cNvSpPr>
          <p:nvPr>
            <p:ph type="sldNum" sz="quarter" idx="12"/>
          </p:nvPr>
        </p:nvSpPr>
        <p:spPr/>
        <p:txBody>
          <a:bodyPr/>
          <a:lstStyle>
            <a:lvl1pPr>
              <a:defRPr/>
            </a:lvl1pPr>
          </a:lstStyle>
          <a:p>
            <a:fld id="{7CA4AA46-AFB7-44C2-8121-86A44AC9F189}" type="slidenum">
              <a:rPr lang="en-US" altLang="en-US"/>
              <a:pPr/>
              <a:t>‹#›</a:t>
            </a:fld>
            <a:endParaRPr lang="en-US" altLang="en-US"/>
          </a:p>
        </p:txBody>
      </p:sp>
    </p:spTree>
    <p:extLst>
      <p:ext uri="{BB962C8B-B14F-4D97-AF65-F5344CB8AC3E}">
        <p14:creationId xmlns:p14="http://schemas.microsoft.com/office/powerpoint/2010/main" val="1384133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290F25-F959-000C-CF36-B073CCDB6A77}"/>
              </a:ext>
            </a:extLst>
          </p:cNvPr>
          <p:cNvSpPr>
            <a:spLocks noGrp="1"/>
          </p:cNvSpPr>
          <p:nvPr>
            <p:ph type="dt" sz="half" idx="10"/>
          </p:nvPr>
        </p:nvSpPr>
        <p:spPr/>
        <p:txBody>
          <a:bodyPr/>
          <a:lstStyle>
            <a:lvl1pPr>
              <a:defRPr/>
            </a:lvl1pPr>
          </a:lstStyle>
          <a:p>
            <a:pPr>
              <a:defRPr/>
            </a:pPr>
            <a:fld id="{3570A448-87A1-4A7E-9503-AA92CB753F58}" type="datetimeFigureOut">
              <a:rPr lang="en-US"/>
              <a:pPr>
                <a:defRPr/>
              </a:pPr>
              <a:t>1/29/2026</a:t>
            </a:fld>
            <a:endParaRPr lang="en-US"/>
          </a:p>
        </p:txBody>
      </p:sp>
      <p:sp>
        <p:nvSpPr>
          <p:cNvPr id="5" name="Footer Placeholder 4">
            <a:extLst>
              <a:ext uri="{FF2B5EF4-FFF2-40B4-BE49-F238E27FC236}">
                <a16:creationId xmlns:a16="http://schemas.microsoft.com/office/drawing/2014/main" id="{E7EE6F09-6E5B-4975-4D51-858517EE28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3365FEE-AAB0-799E-0553-CA6C0E7D4209}"/>
              </a:ext>
            </a:extLst>
          </p:cNvPr>
          <p:cNvSpPr>
            <a:spLocks noGrp="1"/>
          </p:cNvSpPr>
          <p:nvPr>
            <p:ph type="sldNum" sz="quarter" idx="12"/>
          </p:nvPr>
        </p:nvSpPr>
        <p:spPr/>
        <p:txBody>
          <a:bodyPr/>
          <a:lstStyle>
            <a:lvl1pPr>
              <a:defRPr/>
            </a:lvl1pPr>
          </a:lstStyle>
          <a:p>
            <a:fld id="{EED627A7-22F9-4FD0-B84E-74D258B4EAF1}" type="slidenum">
              <a:rPr lang="en-US" altLang="en-US"/>
              <a:pPr/>
              <a:t>‹#›</a:t>
            </a:fld>
            <a:endParaRPr lang="en-US" altLang="en-US"/>
          </a:p>
        </p:txBody>
      </p:sp>
    </p:spTree>
    <p:extLst>
      <p:ext uri="{BB962C8B-B14F-4D97-AF65-F5344CB8AC3E}">
        <p14:creationId xmlns:p14="http://schemas.microsoft.com/office/powerpoint/2010/main" val="2143657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8">
  <p:cSld name="Title only 18">
    <p:spTree>
      <p:nvGrpSpPr>
        <p:cNvPr id="1" name="Shape 2058"/>
        <p:cNvGrpSpPr/>
        <p:nvPr/>
      </p:nvGrpSpPr>
      <p:grpSpPr>
        <a:xfrm>
          <a:off x="0" y="0"/>
          <a:ext cx="0" cy="0"/>
          <a:chOff x="0" y="0"/>
          <a:chExt cx="0" cy="0"/>
        </a:xfrm>
      </p:grpSpPr>
      <p:sp>
        <p:nvSpPr>
          <p:cNvPr id="2" name="Google Shape;2060;p28">
            <a:extLst>
              <a:ext uri="{FF2B5EF4-FFF2-40B4-BE49-F238E27FC236}">
                <a16:creationId xmlns:a16="http://schemas.microsoft.com/office/drawing/2014/main" id="{698445C9-145F-7F5B-164C-A456B2A89D41}"/>
              </a:ext>
            </a:extLst>
          </p:cNvPr>
          <p:cNvSpPr>
            <a:spLocks/>
          </p:cNvSpPr>
          <p:nvPr/>
        </p:nvSpPr>
        <p:spPr bwMode="auto">
          <a:xfrm>
            <a:off x="11580285" y="-188384"/>
            <a:ext cx="292100" cy="292101"/>
          </a:xfrm>
          <a:custGeom>
            <a:avLst/>
            <a:gdLst>
              <a:gd name="T0" fmla="*/ 2147483647 w 1787"/>
              <a:gd name="T1" fmla="*/ 2147483647 h 1787"/>
              <a:gd name="T2" fmla="*/ 2147483647 w 1787"/>
              <a:gd name="T3" fmla="*/ 2147483647 h 1787"/>
              <a:gd name="T4" fmla="*/ 2147483647 w 1787"/>
              <a:gd name="T5" fmla="*/ 2147483647 h 1787"/>
              <a:gd name="T6" fmla="*/ 2147483647 w 1787"/>
              <a:gd name="T7" fmla="*/ 2147483647 h 1787"/>
              <a:gd name="T8" fmla="*/ 2147483647 w 1787"/>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4" y="1"/>
                </a:moveTo>
                <a:cubicBezTo>
                  <a:pt x="394" y="1"/>
                  <a:pt x="1" y="394"/>
                  <a:pt x="1" y="894"/>
                </a:cubicBezTo>
                <a:cubicBezTo>
                  <a:pt x="1" y="1394"/>
                  <a:pt x="394" y="1787"/>
                  <a:pt x="894" y="1787"/>
                </a:cubicBezTo>
                <a:cubicBezTo>
                  <a:pt x="1394" y="1787"/>
                  <a:pt x="1787" y="1394"/>
                  <a:pt x="1787" y="894"/>
                </a:cubicBezTo>
                <a:cubicBezTo>
                  <a:pt x="1787" y="394"/>
                  <a:pt x="1394"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3" name="Google Shape;2061;p28">
            <a:extLst>
              <a:ext uri="{FF2B5EF4-FFF2-40B4-BE49-F238E27FC236}">
                <a16:creationId xmlns:a16="http://schemas.microsoft.com/office/drawing/2014/main" id="{D7F2FBC5-35F6-2FE9-CDFC-5F4AB69DD568}"/>
              </a:ext>
            </a:extLst>
          </p:cNvPr>
          <p:cNvSpPr>
            <a:spLocks/>
          </p:cNvSpPr>
          <p:nvPr/>
        </p:nvSpPr>
        <p:spPr bwMode="auto">
          <a:xfrm>
            <a:off x="11029951" y="220134"/>
            <a:ext cx="294216" cy="294217"/>
          </a:xfrm>
          <a:custGeom>
            <a:avLst/>
            <a:gdLst>
              <a:gd name="T0" fmla="*/ 2147483647 w 1798"/>
              <a:gd name="T1" fmla="*/ 2147483647 h 1799"/>
              <a:gd name="T2" fmla="*/ 0 w 1798"/>
              <a:gd name="T3" fmla="*/ 2147483647 h 1799"/>
              <a:gd name="T4" fmla="*/ 2147483647 w 1798"/>
              <a:gd name="T5" fmla="*/ 2147483647 h 1799"/>
              <a:gd name="T6" fmla="*/ 2147483647 w 1798"/>
              <a:gd name="T7" fmla="*/ 2147483647 h 1799"/>
              <a:gd name="T8" fmla="*/ 2147483647 w 1798"/>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8" h="1799" extrusionOk="0">
                <a:moveTo>
                  <a:pt x="893" y="1"/>
                </a:moveTo>
                <a:cubicBezTo>
                  <a:pt x="405" y="1"/>
                  <a:pt x="0" y="406"/>
                  <a:pt x="0" y="894"/>
                </a:cubicBezTo>
                <a:cubicBezTo>
                  <a:pt x="0" y="1394"/>
                  <a:pt x="405" y="1799"/>
                  <a:pt x="893" y="1799"/>
                </a:cubicBezTo>
                <a:cubicBezTo>
                  <a:pt x="1393" y="1799"/>
                  <a:pt x="1798" y="1394"/>
                  <a:pt x="1798" y="894"/>
                </a:cubicBezTo>
                <a:cubicBezTo>
                  <a:pt x="1798" y="406"/>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4" name="Google Shape;2062;p28">
            <a:extLst>
              <a:ext uri="{FF2B5EF4-FFF2-40B4-BE49-F238E27FC236}">
                <a16:creationId xmlns:a16="http://schemas.microsoft.com/office/drawing/2014/main" id="{F0CCC691-9A5C-5828-675D-CD464239C36E}"/>
              </a:ext>
            </a:extLst>
          </p:cNvPr>
          <p:cNvSpPr>
            <a:spLocks/>
          </p:cNvSpPr>
          <p:nvPr/>
        </p:nvSpPr>
        <p:spPr bwMode="auto">
          <a:xfrm>
            <a:off x="10426701" y="48684"/>
            <a:ext cx="294217"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0"/>
                </a:moveTo>
                <a:cubicBezTo>
                  <a:pt x="405" y="0"/>
                  <a:pt x="1" y="405"/>
                  <a:pt x="1" y="905"/>
                </a:cubicBezTo>
                <a:cubicBezTo>
                  <a:pt x="1" y="1393"/>
                  <a:pt x="405" y="1798"/>
                  <a:pt x="893" y="1798"/>
                </a:cubicBezTo>
                <a:cubicBezTo>
                  <a:pt x="1394" y="1798"/>
                  <a:pt x="1798" y="1393"/>
                  <a:pt x="1798" y="905"/>
                </a:cubicBezTo>
                <a:cubicBezTo>
                  <a:pt x="1798" y="405"/>
                  <a:pt x="1394"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5" name="Google Shape;2063;p28">
            <a:extLst>
              <a:ext uri="{FF2B5EF4-FFF2-40B4-BE49-F238E27FC236}">
                <a16:creationId xmlns:a16="http://schemas.microsoft.com/office/drawing/2014/main" id="{DED3724B-F423-3C1B-A260-F92BA90508EA}"/>
              </a:ext>
            </a:extLst>
          </p:cNvPr>
          <p:cNvSpPr>
            <a:spLocks/>
          </p:cNvSpPr>
          <p:nvPr/>
        </p:nvSpPr>
        <p:spPr bwMode="auto">
          <a:xfrm>
            <a:off x="9730317" y="122768"/>
            <a:ext cx="294216" cy="294217"/>
          </a:xfrm>
          <a:custGeom>
            <a:avLst/>
            <a:gdLst>
              <a:gd name="T0" fmla="*/ 2147483647 w 1798"/>
              <a:gd name="T1" fmla="*/ 2147483647 h 1799"/>
              <a:gd name="T2" fmla="*/ 0 w 1798"/>
              <a:gd name="T3" fmla="*/ 2147483647 h 1799"/>
              <a:gd name="T4" fmla="*/ 2147483647 w 1798"/>
              <a:gd name="T5" fmla="*/ 2147483647 h 1799"/>
              <a:gd name="T6" fmla="*/ 2147483647 w 1798"/>
              <a:gd name="T7" fmla="*/ 2147483647 h 1799"/>
              <a:gd name="T8" fmla="*/ 2147483647 w 1798"/>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8" h="1799" extrusionOk="0">
                <a:moveTo>
                  <a:pt x="893" y="1"/>
                </a:moveTo>
                <a:cubicBezTo>
                  <a:pt x="393" y="1"/>
                  <a:pt x="0" y="406"/>
                  <a:pt x="0" y="894"/>
                </a:cubicBezTo>
                <a:cubicBezTo>
                  <a:pt x="0" y="1394"/>
                  <a:pt x="393" y="1799"/>
                  <a:pt x="893" y="1799"/>
                </a:cubicBezTo>
                <a:cubicBezTo>
                  <a:pt x="1393" y="1799"/>
                  <a:pt x="1798" y="1394"/>
                  <a:pt x="1798" y="894"/>
                </a:cubicBezTo>
                <a:cubicBezTo>
                  <a:pt x="1798" y="406"/>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6" name="Google Shape;2064;p28">
            <a:extLst>
              <a:ext uri="{FF2B5EF4-FFF2-40B4-BE49-F238E27FC236}">
                <a16:creationId xmlns:a16="http://schemas.microsoft.com/office/drawing/2014/main" id="{E5ABCC67-30D6-0FEC-9B24-1B915F994D18}"/>
              </a:ext>
            </a:extLst>
          </p:cNvPr>
          <p:cNvSpPr>
            <a:spLocks/>
          </p:cNvSpPr>
          <p:nvPr/>
        </p:nvSpPr>
        <p:spPr bwMode="auto">
          <a:xfrm>
            <a:off x="9235017" y="-444500"/>
            <a:ext cx="294216" cy="294216"/>
          </a:xfrm>
          <a:custGeom>
            <a:avLst/>
            <a:gdLst>
              <a:gd name="T0" fmla="*/ 2147483647 w 1799"/>
              <a:gd name="T1" fmla="*/ 0 h 1798"/>
              <a:gd name="T2" fmla="*/ 2147483647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906" y="0"/>
                </a:moveTo>
                <a:cubicBezTo>
                  <a:pt x="406" y="0"/>
                  <a:pt x="1" y="405"/>
                  <a:pt x="1" y="893"/>
                </a:cubicBezTo>
                <a:cubicBezTo>
                  <a:pt x="1" y="1393"/>
                  <a:pt x="406" y="1798"/>
                  <a:pt x="906" y="1798"/>
                </a:cubicBezTo>
                <a:cubicBezTo>
                  <a:pt x="1394" y="1798"/>
                  <a:pt x="1799" y="1393"/>
                  <a:pt x="1799" y="893"/>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7" name="Google Shape;2065;p28">
            <a:extLst>
              <a:ext uri="{FF2B5EF4-FFF2-40B4-BE49-F238E27FC236}">
                <a16:creationId xmlns:a16="http://schemas.microsoft.com/office/drawing/2014/main" id="{77405FC4-CA7C-BFB5-966F-F2F847BB4679}"/>
              </a:ext>
            </a:extLst>
          </p:cNvPr>
          <p:cNvSpPr>
            <a:spLocks/>
          </p:cNvSpPr>
          <p:nvPr/>
        </p:nvSpPr>
        <p:spPr bwMode="auto">
          <a:xfrm>
            <a:off x="8337551" y="69851"/>
            <a:ext cx="292100" cy="289983"/>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8" name="Google Shape;2066;p28">
            <a:extLst>
              <a:ext uri="{FF2B5EF4-FFF2-40B4-BE49-F238E27FC236}">
                <a16:creationId xmlns:a16="http://schemas.microsoft.com/office/drawing/2014/main" id="{363227D0-61D7-972A-D989-99E4F452DE39}"/>
              </a:ext>
            </a:extLst>
          </p:cNvPr>
          <p:cNvSpPr>
            <a:spLocks/>
          </p:cNvSpPr>
          <p:nvPr/>
        </p:nvSpPr>
        <p:spPr bwMode="auto">
          <a:xfrm>
            <a:off x="7770284" y="300567"/>
            <a:ext cx="294216" cy="292100"/>
          </a:xfrm>
          <a:custGeom>
            <a:avLst/>
            <a:gdLst>
              <a:gd name="T0" fmla="*/ 2147483647 w 1799"/>
              <a:gd name="T1" fmla="*/ 0 h 1798"/>
              <a:gd name="T2" fmla="*/ 2147483647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906" y="0"/>
                </a:moveTo>
                <a:cubicBezTo>
                  <a:pt x="406" y="0"/>
                  <a:pt x="1" y="405"/>
                  <a:pt x="1" y="905"/>
                </a:cubicBezTo>
                <a:cubicBezTo>
                  <a:pt x="1" y="1393"/>
                  <a:pt x="406" y="1798"/>
                  <a:pt x="906" y="1798"/>
                </a:cubicBezTo>
                <a:cubicBezTo>
                  <a:pt x="1394" y="1798"/>
                  <a:pt x="1799" y="1393"/>
                  <a:pt x="1799" y="905"/>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9" name="Google Shape;2067;p28">
            <a:extLst>
              <a:ext uri="{FF2B5EF4-FFF2-40B4-BE49-F238E27FC236}">
                <a16:creationId xmlns:a16="http://schemas.microsoft.com/office/drawing/2014/main" id="{D37B6468-6CE7-2A8E-CFC4-D745CBB91A2B}"/>
              </a:ext>
            </a:extLst>
          </p:cNvPr>
          <p:cNvSpPr>
            <a:spLocks/>
          </p:cNvSpPr>
          <p:nvPr/>
        </p:nvSpPr>
        <p:spPr bwMode="auto">
          <a:xfrm>
            <a:off x="7404101" y="-188383"/>
            <a:ext cx="292100" cy="294217"/>
          </a:xfrm>
          <a:custGeom>
            <a:avLst/>
            <a:gdLst>
              <a:gd name="T0" fmla="*/ 2147483647 w 1799"/>
              <a:gd name="T1" fmla="*/ 2147483647 h 1799"/>
              <a:gd name="T2" fmla="*/ 0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1"/>
                </a:moveTo>
                <a:cubicBezTo>
                  <a:pt x="405" y="1"/>
                  <a:pt x="0" y="406"/>
                  <a:pt x="0" y="894"/>
                </a:cubicBezTo>
                <a:cubicBezTo>
                  <a:pt x="0" y="1394"/>
                  <a:pt x="405" y="1799"/>
                  <a:pt x="893" y="1799"/>
                </a:cubicBezTo>
                <a:cubicBezTo>
                  <a:pt x="1393" y="1799"/>
                  <a:pt x="1798" y="1394"/>
                  <a:pt x="1798" y="894"/>
                </a:cubicBezTo>
                <a:cubicBezTo>
                  <a:pt x="1798" y="406"/>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0" name="Google Shape;2068;p28">
            <a:extLst>
              <a:ext uri="{FF2B5EF4-FFF2-40B4-BE49-F238E27FC236}">
                <a16:creationId xmlns:a16="http://schemas.microsoft.com/office/drawing/2014/main" id="{38814230-E96E-8754-D306-2578F7AAE13A}"/>
              </a:ext>
            </a:extLst>
          </p:cNvPr>
          <p:cNvSpPr>
            <a:spLocks/>
          </p:cNvSpPr>
          <p:nvPr/>
        </p:nvSpPr>
        <p:spPr bwMode="auto">
          <a:xfrm>
            <a:off x="6519334" y="-412750"/>
            <a:ext cx="292100" cy="292100"/>
          </a:xfrm>
          <a:custGeom>
            <a:avLst/>
            <a:gdLst>
              <a:gd name="T0" fmla="*/ 2147483647 w 1787"/>
              <a:gd name="T1" fmla="*/ 2147483647 h 1787"/>
              <a:gd name="T2" fmla="*/ 2147483647 w 1787"/>
              <a:gd name="T3" fmla="*/ 2147483647 h 1787"/>
              <a:gd name="T4" fmla="*/ 2147483647 w 1787"/>
              <a:gd name="T5" fmla="*/ 2147483647 h 1787"/>
              <a:gd name="T6" fmla="*/ 2147483647 w 1787"/>
              <a:gd name="T7" fmla="*/ 2147483647 h 1787"/>
              <a:gd name="T8" fmla="*/ 2147483647 w 1787"/>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4" y="1"/>
                </a:moveTo>
                <a:cubicBezTo>
                  <a:pt x="394" y="1"/>
                  <a:pt x="1" y="394"/>
                  <a:pt x="1" y="894"/>
                </a:cubicBezTo>
                <a:cubicBezTo>
                  <a:pt x="1" y="1382"/>
                  <a:pt x="394" y="1787"/>
                  <a:pt x="894" y="1787"/>
                </a:cubicBezTo>
                <a:cubicBezTo>
                  <a:pt x="1394" y="1787"/>
                  <a:pt x="1787" y="1394"/>
                  <a:pt x="1787" y="894"/>
                </a:cubicBezTo>
                <a:cubicBezTo>
                  <a:pt x="1787" y="394"/>
                  <a:pt x="1382"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1" name="Google Shape;2069;p28">
            <a:extLst>
              <a:ext uri="{FF2B5EF4-FFF2-40B4-BE49-F238E27FC236}">
                <a16:creationId xmlns:a16="http://schemas.microsoft.com/office/drawing/2014/main" id="{BD9C7F5B-A7D3-D15F-2888-DDB380A2F3E6}"/>
              </a:ext>
            </a:extLst>
          </p:cNvPr>
          <p:cNvSpPr>
            <a:spLocks/>
          </p:cNvSpPr>
          <p:nvPr/>
        </p:nvSpPr>
        <p:spPr bwMode="auto">
          <a:xfrm>
            <a:off x="5829301" y="-114299"/>
            <a:ext cx="292100" cy="292100"/>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2" name="Google Shape;2070;p28">
            <a:extLst>
              <a:ext uri="{FF2B5EF4-FFF2-40B4-BE49-F238E27FC236}">
                <a16:creationId xmlns:a16="http://schemas.microsoft.com/office/drawing/2014/main" id="{C3E57842-C789-1795-619D-D9C20218100C}"/>
              </a:ext>
            </a:extLst>
          </p:cNvPr>
          <p:cNvSpPr>
            <a:spLocks/>
          </p:cNvSpPr>
          <p:nvPr/>
        </p:nvSpPr>
        <p:spPr bwMode="auto">
          <a:xfrm>
            <a:off x="5156201" y="-224366"/>
            <a:ext cx="294217" cy="294217"/>
          </a:xfrm>
          <a:custGeom>
            <a:avLst/>
            <a:gdLst>
              <a:gd name="T0" fmla="*/ 2147483647 w 1799"/>
              <a:gd name="T1" fmla="*/ 2147483647 h 1799"/>
              <a:gd name="T2" fmla="*/ 2147483647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1"/>
                </a:moveTo>
                <a:cubicBezTo>
                  <a:pt x="405" y="1"/>
                  <a:pt x="1" y="405"/>
                  <a:pt x="1" y="893"/>
                </a:cubicBezTo>
                <a:cubicBezTo>
                  <a:pt x="1" y="1394"/>
                  <a:pt x="405" y="1798"/>
                  <a:pt x="906" y="1798"/>
                </a:cubicBezTo>
                <a:cubicBezTo>
                  <a:pt x="1394" y="1798"/>
                  <a:pt x="1799" y="1394"/>
                  <a:pt x="1799" y="893"/>
                </a:cubicBezTo>
                <a:cubicBezTo>
                  <a:pt x="1799" y="405"/>
                  <a:pt x="1394" y="1"/>
                  <a:pt x="906"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3" name="Google Shape;2071;p28">
            <a:extLst>
              <a:ext uri="{FF2B5EF4-FFF2-40B4-BE49-F238E27FC236}">
                <a16:creationId xmlns:a16="http://schemas.microsoft.com/office/drawing/2014/main" id="{1AEC78DA-9C22-17F8-4F52-5EA0871C2F90}"/>
              </a:ext>
            </a:extLst>
          </p:cNvPr>
          <p:cNvSpPr>
            <a:spLocks/>
          </p:cNvSpPr>
          <p:nvPr/>
        </p:nvSpPr>
        <p:spPr bwMode="auto">
          <a:xfrm>
            <a:off x="4679951" y="472018"/>
            <a:ext cx="294216" cy="292100"/>
          </a:xfrm>
          <a:custGeom>
            <a:avLst/>
            <a:gdLst>
              <a:gd name="T0" fmla="*/ 2147483647 w 1799"/>
              <a:gd name="T1" fmla="*/ 2147483647 h 1799"/>
              <a:gd name="T2" fmla="*/ 2147483647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1"/>
                </a:moveTo>
                <a:cubicBezTo>
                  <a:pt x="405" y="1"/>
                  <a:pt x="1" y="406"/>
                  <a:pt x="1" y="894"/>
                </a:cubicBezTo>
                <a:cubicBezTo>
                  <a:pt x="1" y="1394"/>
                  <a:pt x="405" y="1799"/>
                  <a:pt x="906" y="1799"/>
                </a:cubicBezTo>
                <a:cubicBezTo>
                  <a:pt x="1394" y="1799"/>
                  <a:pt x="1798" y="1394"/>
                  <a:pt x="1798" y="894"/>
                </a:cubicBezTo>
                <a:cubicBezTo>
                  <a:pt x="1798" y="406"/>
                  <a:pt x="1394" y="1"/>
                  <a:pt x="906"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4" name="Google Shape;2072;p28">
            <a:extLst>
              <a:ext uri="{FF2B5EF4-FFF2-40B4-BE49-F238E27FC236}">
                <a16:creationId xmlns:a16="http://schemas.microsoft.com/office/drawing/2014/main" id="{82DF97C1-E116-15D7-EDFE-2EB79BB222C8}"/>
              </a:ext>
            </a:extLst>
          </p:cNvPr>
          <p:cNvSpPr>
            <a:spLocks/>
          </p:cNvSpPr>
          <p:nvPr/>
        </p:nvSpPr>
        <p:spPr bwMode="auto">
          <a:xfrm>
            <a:off x="3812117" y="-95251"/>
            <a:ext cx="294216" cy="292101"/>
          </a:xfrm>
          <a:custGeom>
            <a:avLst/>
            <a:gdLst>
              <a:gd name="T0" fmla="*/ 2147483647 w 1799"/>
              <a:gd name="T1" fmla="*/ 0 h 1799"/>
              <a:gd name="T2" fmla="*/ 0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0"/>
                </a:moveTo>
                <a:cubicBezTo>
                  <a:pt x="405" y="0"/>
                  <a:pt x="0" y="405"/>
                  <a:pt x="0" y="893"/>
                </a:cubicBezTo>
                <a:cubicBezTo>
                  <a:pt x="0" y="1393"/>
                  <a:pt x="405" y="1798"/>
                  <a:pt x="893" y="1798"/>
                </a:cubicBezTo>
                <a:cubicBezTo>
                  <a:pt x="1393" y="1798"/>
                  <a:pt x="1798" y="1393"/>
                  <a:pt x="1798" y="893"/>
                </a:cubicBezTo>
                <a:cubicBezTo>
                  <a:pt x="1798" y="405"/>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5" name="Google Shape;2073;p28">
            <a:extLst>
              <a:ext uri="{FF2B5EF4-FFF2-40B4-BE49-F238E27FC236}">
                <a16:creationId xmlns:a16="http://schemas.microsoft.com/office/drawing/2014/main" id="{ACF13087-471D-A55C-CD24-9A5DF667204B}"/>
              </a:ext>
            </a:extLst>
          </p:cNvPr>
          <p:cNvSpPr>
            <a:spLocks/>
          </p:cNvSpPr>
          <p:nvPr/>
        </p:nvSpPr>
        <p:spPr bwMode="auto">
          <a:xfrm>
            <a:off x="2768601" y="124885"/>
            <a:ext cx="294217" cy="292100"/>
          </a:xfrm>
          <a:custGeom>
            <a:avLst/>
            <a:gdLst>
              <a:gd name="T0" fmla="*/ 2147483647 w 1799"/>
              <a:gd name="T1" fmla="*/ 0 h 1787"/>
              <a:gd name="T2" fmla="*/ 2147483647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906" y="0"/>
                </a:moveTo>
                <a:cubicBezTo>
                  <a:pt x="406" y="0"/>
                  <a:pt x="1" y="393"/>
                  <a:pt x="1" y="893"/>
                </a:cubicBezTo>
                <a:cubicBezTo>
                  <a:pt x="1" y="1382"/>
                  <a:pt x="406" y="1786"/>
                  <a:pt x="906" y="1786"/>
                </a:cubicBezTo>
                <a:cubicBezTo>
                  <a:pt x="1394" y="1786"/>
                  <a:pt x="1799" y="1382"/>
                  <a:pt x="1799" y="893"/>
                </a:cubicBezTo>
                <a:cubicBezTo>
                  <a:pt x="1799" y="393"/>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6" name="Google Shape;2074;p28">
            <a:extLst>
              <a:ext uri="{FF2B5EF4-FFF2-40B4-BE49-F238E27FC236}">
                <a16:creationId xmlns:a16="http://schemas.microsoft.com/office/drawing/2014/main" id="{81668958-71FB-B585-5672-DFB27FEDE264}"/>
              </a:ext>
            </a:extLst>
          </p:cNvPr>
          <p:cNvSpPr>
            <a:spLocks/>
          </p:cNvSpPr>
          <p:nvPr/>
        </p:nvSpPr>
        <p:spPr bwMode="auto">
          <a:xfrm>
            <a:off x="1" y="122768"/>
            <a:ext cx="292100" cy="294217"/>
          </a:xfrm>
          <a:custGeom>
            <a:avLst/>
            <a:gdLst>
              <a:gd name="T0" fmla="*/ 2147483647 w 1787"/>
              <a:gd name="T1" fmla="*/ 2147483647 h 1799"/>
              <a:gd name="T2" fmla="*/ 0 w 1787"/>
              <a:gd name="T3" fmla="*/ 2147483647 h 1799"/>
              <a:gd name="T4" fmla="*/ 2147483647 w 1787"/>
              <a:gd name="T5" fmla="*/ 2147483647 h 1799"/>
              <a:gd name="T6" fmla="*/ 2147483647 w 1787"/>
              <a:gd name="T7" fmla="*/ 2147483647 h 1799"/>
              <a:gd name="T8" fmla="*/ 2147483647 w 1787"/>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9" extrusionOk="0">
                <a:moveTo>
                  <a:pt x="893" y="1"/>
                </a:moveTo>
                <a:cubicBezTo>
                  <a:pt x="393" y="1"/>
                  <a:pt x="0" y="405"/>
                  <a:pt x="0" y="905"/>
                </a:cubicBezTo>
                <a:cubicBezTo>
                  <a:pt x="0" y="1394"/>
                  <a:pt x="393" y="1798"/>
                  <a:pt x="893" y="1798"/>
                </a:cubicBezTo>
                <a:cubicBezTo>
                  <a:pt x="1393" y="1798"/>
                  <a:pt x="1786" y="1394"/>
                  <a:pt x="1786" y="905"/>
                </a:cubicBezTo>
                <a:cubicBezTo>
                  <a:pt x="1786" y="405"/>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7" name="Google Shape;2075;p28">
            <a:extLst>
              <a:ext uri="{FF2B5EF4-FFF2-40B4-BE49-F238E27FC236}">
                <a16:creationId xmlns:a16="http://schemas.microsoft.com/office/drawing/2014/main" id="{5F086C8B-EC14-A6F0-F97F-8B0C6928E5AA}"/>
              </a:ext>
            </a:extLst>
          </p:cNvPr>
          <p:cNvSpPr>
            <a:spLocks/>
          </p:cNvSpPr>
          <p:nvPr/>
        </p:nvSpPr>
        <p:spPr bwMode="auto">
          <a:xfrm>
            <a:off x="1890185" y="220134"/>
            <a:ext cx="292100" cy="294217"/>
          </a:xfrm>
          <a:custGeom>
            <a:avLst/>
            <a:gdLst>
              <a:gd name="T0" fmla="*/ 2147483647 w 1787"/>
              <a:gd name="T1" fmla="*/ 0 h 1798"/>
              <a:gd name="T2" fmla="*/ 0 w 1787"/>
              <a:gd name="T3" fmla="*/ 2147483647 h 1798"/>
              <a:gd name="T4" fmla="*/ 2147483647 w 1787"/>
              <a:gd name="T5" fmla="*/ 2147483647 h 1798"/>
              <a:gd name="T6" fmla="*/ 2147483647 w 1787"/>
              <a:gd name="T7" fmla="*/ 2147483647 h 1798"/>
              <a:gd name="T8" fmla="*/ 2147483647 w 1787"/>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8" extrusionOk="0">
                <a:moveTo>
                  <a:pt x="893" y="0"/>
                </a:moveTo>
                <a:cubicBezTo>
                  <a:pt x="393" y="0"/>
                  <a:pt x="0" y="405"/>
                  <a:pt x="0" y="905"/>
                </a:cubicBezTo>
                <a:cubicBezTo>
                  <a:pt x="0" y="1393"/>
                  <a:pt x="393" y="1798"/>
                  <a:pt x="893" y="1798"/>
                </a:cubicBezTo>
                <a:cubicBezTo>
                  <a:pt x="1393" y="1798"/>
                  <a:pt x="1786" y="1393"/>
                  <a:pt x="1786" y="905"/>
                </a:cubicBezTo>
                <a:cubicBezTo>
                  <a:pt x="1786" y="405"/>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8" name="Google Shape;2076;p28">
            <a:extLst>
              <a:ext uri="{FF2B5EF4-FFF2-40B4-BE49-F238E27FC236}">
                <a16:creationId xmlns:a16="http://schemas.microsoft.com/office/drawing/2014/main" id="{B060D7DF-0A28-7CE9-CA32-21DE28FA3C26}"/>
              </a:ext>
            </a:extLst>
          </p:cNvPr>
          <p:cNvSpPr>
            <a:spLocks/>
          </p:cNvSpPr>
          <p:nvPr/>
        </p:nvSpPr>
        <p:spPr bwMode="auto">
          <a:xfrm>
            <a:off x="992718" y="-114299"/>
            <a:ext cx="292100" cy="292100"/>
          </a:xfrm>
          <a:custGeom>
            <a:avLst/>
            <a:gdLst>
              <a:gd name="T0" fmla="*/ 2147483647 w 1799"/>
              <a:gd name="T1" fmla="*/ 0 h 1787"/>
              <a:gd name="T2" fmla="*/ 0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3" y="0"/>
                </a:moveTo>
                <a:cubicBezTo>
                  <a:pt x="405" y="0"/>
                  <a:pt x="0" y="393"/>
                  <a:pt x="0" y="893"/>
                </a:cubicBezTo>
                <a:cubicBezTo>
                  <a:pt x="0" y="1393"/>
                  <a:pt x="405" y="1786"/>
                  <a:pt x="893" y="1786"/>
                </a:cubicBezTo>
                <a:cubicBezTo>
                  <a:pt x="1394" y="1786"/>
                  <a:pt x="1798" y="1393"/>
                  <a:pt x="1798" y="893"/>
                </a:cubicBezTo>
                <a:cubicBezTo>
                  <a:pt x="1798" y="393"/>
                  <a:pt x="1394"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9" name="Google Shape;2077;p28">
            <a:extLst>
              <a:ext uri="{FF2B5EF4-FFF2-40B4-BE49-F238E27FC236}">
                <a16:creationId xmlns:a16="http://schemas.microsoft.com/office/drawing/2014/main" id="{39316B37-A7C1-3370-0E5C-4ED1007DC38A}"/>
              </a:ext>
            </a:extLst>
          </p:cNvPr>
          <p:cNvSpPr>
            <a:spLocks/>
          </p:cNvSpPr>
          <p:nvPr/>
        </p:nvSpPr>
        <p:spPr bwMode="auto">
          <a:xfrm>
            <a:off x="11690351" y="7122585"/>
            <a:ext cx="294216" cy="292100"/>
          </a:xfrm>
          <a:custGeom>
            <a:avLst/>
            <a:gdLst>
              <a:gd name="T0" fmla="*/ 2147483647 w 1799"/>
              <a:gd name="T1" fmla="*/ 0 h 1787"/>
              <a:gd name="T2" fmla="*/ 2147483647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0"/>
                </a:moveTo>
                <a:cubicBezTo>
                  <a:pt x="405" y="0"/>
                  <a:pt x="1" y="393"/>
                  <a:pt x="1" y="893"/>
                </a:cubicBezTo>
                <a:cubicBezTo>
                  <a:pt x="1" y="1393"/>
                  <a:pt x="405" y="1786"/>
                  <a:pt x="894" y="1786"/>
                </a:cubicBezTo>
                <a:cubicBezTo>
                  <a:pt x="1394" y="1786"/>
                  <a:pt x="1798" y="1393"/>
                  <a:pt x="1798" y="893"/>
                </a:cubicBezTo>
                <a:cubicBezTo>
                  <a:pt x="1798" y="393"/>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 name="Google Shape;2078;p28">
            <a:extLst>
              <a:ext uri="{FF2B5EF4-FFF2-40B4-BE49-F238E27FC236}">
                <a16:creationId xmlns:a16="http://schemas.microsoft.com/office/drawing/2014/main" id="{696B8423-79DE-76E6-9667-9BA8A99235D2}"/>
              </a:ext>
            </a:extLst>
          </p:cNvPr>
          <p:cNvSpPr>
            <a:spLocks/>
          </p:cNvSpPr>
          <p:nvPr/>
        </p:nvSpPr>
        <p:spPr bwMode="auto">
          <a:xfrm>
            <a:off x="10847918" y="6646334"/>
            <a:ext cx="292100" cy="292100"/>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1" name="Google Shape;2079;p28">
            <a:extLst>
              <a:ext uri="{FF2B5EF4-FFF2-40B4-BE49-F238E27FC236}">
                <a16:creationId xmlns:a16="http://schemas.microsoft.com/office/drawing/2014/main" id="{8A1E4CD0-B524-FF9C-E643-EEE899EB767C}"/>
              </a:ext>
            </a:extLst>
          </p:cNvPr>
          <p:cNvSpPr>
            <a:spLocks/>
          </p:cNvSpPr>
          <p:nvPr/>
        </p:nvSpPr>
        <p:spPr bwMode="auto">
          <a:xfrm>
            <a:off x="10206568" y="6811434"/>
            <a:ext cx="294217" cy="292100"/>
          </a:xfrm>
          <a:custGeom>
            <a:avLst/>
            <a:gdLst>
              <a:gd name="T0" fmla="*/ 2147483647 w 1798"/>
              <a:gd name="T1" fmla="*/ 0 h 1787"/>
              <a:gd name="T2" fmla="*/ 0 w 1798"/>
              <a:gd name="T3" fmla="*/ 2147483647 h 1787"/>
              <a:gd name="T4" fmla="*/ 2147483647 w 1798"/>
              <a:gd name="T5" fmla="*/ 2147483647 h 1787"/>
              <a:gd name="T6" fmla="*/ 2147483647 w 1798"/>
              <a:gd name="T7" fmla="*/ 2147483647 h 1787"/>
              <a:gd name="T8" fmla="*/ 2147483647 w 1798"/>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8" h="1787" extrusionOk="0">
                <a:moveTo>
                  <a:pt x="893" y="0"/>
                </a:moveTo>
                <a:cubicBezTo>
                  <a:pt x="405" y="0"/>
                  <a:pt x="0" y="393"/>
                  <a:pt x="0" y="893"/>
                </a:cubicBezTo>
                <a:cubicBezTo>
                  <a:pt x="0" y="1393"/>
                  <a:pt x="405" y="1786"/>
                  <a:pt x="893" y="1786"/>
                </a:cubicBezTo>
                <a:cubicBezTo>
                  <a:pt x="1393" y="1786"/>
                  <a:pt x="1798" y="1393"/>
                  <a:pt x="1798" y="893"/>
                </a:cubicBezTo>
                <a:cubicBezTo>
                  <a:pt x="1798"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2" name="Google Shape;2080;p28">
            <a:extLst>
              <a:ext uri="{FF2B5EF4-FFF2-40B4-BE49-F238E27FC236}">
                <a16:creationId xmlns:a16="http://schemas.microsoft.com/office/drawing/2014/main" id="{DA02441B-10FF-D5F8-9B2D-528B8EC6652C}"/>
              </a:ext>
            </a:extLst>
          </p:cNvPr>
          <p:cNvSpPr>
            <a:spLocks/>
          </p:cNvSpPr>
          <p:nvPr/>
        </p:nvSpPr>
        <p:spPr bwMode="auto">
          <a:xfrm>
            <a:off x="9309101" y="6474885"/>
            <a:ext cx="292100" cy="292100"/>
          </a:xfrm>
          <a:custGeom>
            <a:avLst/>
            <a:gdLst>
              <a:gd name="T0" fmla="*/ 2147483647 w 1799"/>
              <a:gd name="T1" fmla="*/ 0 h 1787"/>
              <a:gd name="T2" fmla="*/ 0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3" y="0"/>
                </a:moveTo>
                <a:cubicBezTo>
                  <a:pt x="405" y="0"/>
                  <a:pt x="0" y="393"/>
                  <a:pt x="0" y="893"/>
                </a:cubicBezTo>
                <a:cubicBezTo>
                  <a:pt x="0" y="1393"/>
                  <a:pt x="405" y="1786"/>
                  <a:pt x="893" y="1786"/>
                </a:cubicBezTo>
                <a:cubicBezTo>
                  <a:pt x="1393" y="1786"/>
                  <a:pt x="1798" y="1393"/>
                  <a:pt x="1798" y="893"/>
                </a:cubicBezTo>
                <a:cubicBezTo>
                  <a:pt x="1798"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3" name="Google Shape;2081;p28">
            <a:extLst>
              <a:ext uri="{FF2B5EF4-FFF2-40B4-BE49-F238E27FC236}">
                <a16:creationId xmlns:a16="http://schemas.microsoft.com/office/drawing/2014/main" id="{54C741FC-5351-77EB-F85D-62E07FE64B10}"/>
              </a:ext>
            </a:extLst>
          </p:cNvPr>
          <p:cNvSpPr>
            <a:spLocks/>
          </p:cNvSpPr>
          <p:nvPr/>
        </p:nvSpPr>
        <p:spPr bwMode="auto">
          <a:xfrm>
            <a:off x="8788401" y="6197601"/>
            <a:ext cx="294217" cy="294217"/>
          </a:xfrm>
          <a:custGeom>
            <a:avLst/>
            <a:gdLst>
              <a:gd name="T0" fmla="*/ 2147483647 w 1799"/>
              <a:gd name="T1" fmla="*/ 2147483647 h 1799"/>
              <a:gd name="T2" fmla="*/ 0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1"/>
                </a:moveTo>
                <a:cubicBezTo>
                  <a:pt x="405" y="1"/>
                  <a:pt x="0" y="405"/>
                  <a:pt x="0" y="906"/>
                </a:cubicBezTo>
                <a:cubicBezTo>
                  <a:pt x="0" y="1394"/>
                  <a:pt x="405" y="1799"/>
                  <a:pt x="893" y="1799"/>
                </a:cubicBezTo>
                <a:cubicBezTo>
                  <a:pt x="1393" y="1799"/>
                  <a:pt x="1798" y="1394"/>
                  <a:pt x="1798" y="906"/>
                </a:cubicBezTo>
                <a:cubicBezTo>
                  <a:pt x="1798" y="405"/>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4" name="Google Shape;2082;p28">
            <a:extLst>
              <a:ext uri="{FF2B5EF4-FFF2-40B4-BE49-F238E27FC236}">
                <a16:creationId xmlns:a16="http://schemas.microsoft.com/office/drawing/2014/main" id="{39197A4D-F304-2084-84A4-04944D6030E2}"/>
              </a:ext>
            </a:extLst>
          </p:cNvPr>
          <p:cNvSpPr>
            <a:spLocks/>
          </p:cNvSpPr>
          <p:nvPr/>
        </p:nvSpPr>
        <p:spPr bwMode="auto">
          <a:xfrm>
            <a:off x="8064501" y="6411384"/>
            <a:ext cx="294217"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4" y="0"/>
                </a:moveTo>
                <a:cubicBezTo>
                  <a:pt x="406" y="0"/>
                  <a:pt x="1" y="405"/>
                  <a:pt x="1" y="905"/>
                </a:cubicBezTo>
                <a:cubicBezTo>
                  <a:pt x="1" y="1393"/>
                  <a:pt x="406" y="1798"/>
                  <a:pt x="894" y="1798"/>
                </a:cubicBezTo>
                <a:cubicBezTo>
                  <a:pt x="1394" y="1798"/>
                  <a:pt x="1799" y="1393"/>
                  <a:pt x="1799" y="905"/>
                </a:cubicBezTo>
                <a:cubicBezTo>
                  <a:pt x="1799" y="405"/>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5" name="Google Shape;2083;p28">
            <a:extLst>
              <a:ext uri="{FF2B5EF4-FFF2-40B4-BE49-F238E27FC236}">
                <a16:creationId xmlns:a16="http://schemas.microsoft.com/office/drawing/2014/main" id="{6DD6F052-02B7-0A97-B7A6-F9D1268AB6FF}"/>
              </a:ext>
            </a:extLst>
          </p:cNvPr>
          <p:cNvSpPr>
            <a:spLocks/>
          </p:cNvSpPr>
          <p:nvPr/>
        </p:nvSpPr>
        <p:spPr bwMode="auto">
          <a:xfrm>
            <a:off x="7476068" y="6309785"/>
            <a:ext cx="294217" cy="292100"/>
          </a:xfrm>
          <a:custGeom>
            <a:avLst/>
            <a:gdLst>
              <a:gd name="T0" fmla="*/ 2147483647 w 1799"/>
              <a:gd name="T1" fmla="*/ 2147483647 h 1787"/>
              <a:gd name="T2" fmla="*/ 2147483647 w 1799"/>
              <a:gd name="T3" fmla="*/ 2147483647 h 1787"/>
              <a:gd name="T4" fmla="*/ 2147483647 w 1799"/>
              <a:gd name="T5" fmla="*/ 2147483647 h 1787"/>
              <a:gd name="T6" fmla="*/ 2147483647 w 1799"/>
              <a:gd name="T7" fmla="*/ 2147483647 h 1787"/>
              <a:gd name="T8" fmla="*/ 2147483647 w 1799"/>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1"/>
                </a:moveTo>
                <a:cubicBezTo>
                  <a:pt x="406" y="1"/>
                  <a:pt x="1" y="394"/>
                  <a:pt x="1" y="894"/>
                </a:cubicBezTo>
                <a:cubicBezTo>
                  <a:pt x="1" y="1394"/>
                  <a:pt x="406" y="1787"/>
                  <a:pt x="894" y="1787"/>
                </a:cubicBezTo>
                <a:cubicBezTo>
                  <a:pt x="1394" y="1787"/>
                  <a:pt x="1799" y="1394"/>
                  <a:pt x="1799" y="894"/>
                </a:cubicBezTo>
                <a:cubicBezTo>
                  <a:pt x="1799" y="394"/>
                  <a:pt x="1394"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6" name="Google Shape;2084;p28">
            <a:extLst>
              <a:ext uri="{FF2B5EF4-FFF2-40B4-BE49-F238E27FC236}">
                <a16:creationId xmlns:a16="http://schemas.microsoft.com/office/drawing/2014/main" id="{520C1480-AAC0-99C3-A100-BB862CE8D8B7}"/>
              </a:ext>
            </a:extLst>
          </p:cNvPr>
          <p:cNvSpPr>
            <a:spLocks/>
          </p:cNvSpPr>
          <p:nvPr/>
        </p:nvSpPr>
        <p:spPr bwMode="auto">
          <a:xfrm>
            <a:off x="6519334" y="6223001"/>
            <a:ext cx="292100" cy="294217"/>
          </a:xfrm>
          <a:custGeom>
            <a:avLst/>
            <a:gdLst>
              <a:gd name="T0" fmla="*/ 2147483647 w 1787"/>
              <a:gd name="T1" fmla="*/ 0 h 1799"/>
              <a:gd name="T2" fmla="*/ 2147483647 w 1787"/>
              <a:gd name="T3" fmla="*/ 2147483647 h 1799"/>
              <a:gd name="T4" fmla="*/ 2147483647 w 1787"/>
              <a:gd name="T5" fmla="*/ 2147483647 h 1799"/>
              <a:gd name="T6" fmla="*/ 2147483647 w 1787"/>
              <a:gd name="T7" fmla="*/ 2147483647 h 1799"/>
              <a:gd name="T8" fmla="*/ 2147483647 w 1787"/>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9" extrusionOk="0">
                <a:moveTo>
                  <a:pt x="894" y="0"/>
                </a:moveTo>
                <a:cubicBezTo>
                  <a:pt x="394" y="0"/>
                  <a:pt x="1" y="405"/>
                  <a:pt x="1" y="893"/>
                </a:cubicBezTo>
                <a:cubicBezTo>
                  <a:pt x="1" y="1393"/>
                  <a:pt x="394" y="1798"/>
                  <a:pt x="894" y="1798"/>
                </a:cubicBezTo>
                <a:cubicBezTo>
                  <a:pt x="1394" y="1798"/>
                  <a:pt x="1787" y="1393"/>
                  <a:pt x="1787" y="893"/>
                </a:cubicBezTo>
                <a:cubicBezTo>
                  <a:pt x="1787" y="405"/>
                  <a:pt x="1382"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7" name="Google Shape;2085;p28">
            <a:extLst>
              <a:ext uri="{FF2B5EF4-FFF2-40B4-BE49-F238E27FC236}">
                <a16:creationId xmlns:a16="http://schemas.microsoft.com/office/drawing/2014/main" id="{6F5F046F-F4C9-E5F2-EBB5-046D04F48EAB}"/>
              </a:ext>
            </a:extLst>
          </p:cNvPr>
          <p:cNvSpPr>
            <a:spLocks/>
          </p:cNvSpPr>
          <p:nvPr/>
        </p:nvSpPr>
        <p:spPr bwMode="auto">
          <a:xfrm>
            <a:off x="6053668" y="6747934"/>
            <a:ext cx="294217" cy="294217"/>
          </a:xfrm>
          <a:custGeom>
            <a:avLst/>
            <a:gdLst>
              <a:gd name="T0" fmla="*/ 2147483647 w 1799"/>
              <a:gd name="T1" fmla="*/ 0 h 1798"/>
              <a:gd name="T2" fmla="*/ 0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893" y="0"/>
                </a:moveTo>
                <a:cubicBezTo>
                  <a:pt x="405" y="0"/>
                  <a:pt x="0" y="405"/>
                  <a:pt x="0" y="893"/>
                </a:cubicBezTo>
                <a:cubicBezTo>
                  <a:pt x="0" y="1393"/>
                  <a:pt x="405" y="1798"/>
                  <a:pt x="893" y="1798"/>
                </a:cubicBezTo>
                <a:cubicBezTo>
                  <a:pt x="1393" y="1798"/>
                  <a:pt x="1798" y="1393"/>
                  <a:pt x="1798" y="893"/>
                </a:cubicBezTo>
                <a:cubicBezTo>
                  <a:pt x="1798" y="405"/>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8" name="Google Shape;2086;p28">
            <a:extLst>
              <a:ext uri="{FF2B5EF4-FFF2-40B4-BE49-F238E27FC236}">
                <a16:creationId xmlns:a16="http://schemas.microsoft.com/office/drawing/2014/main" id="{286C4ADF-83F6-6DC0-F4BC-EF5CFECDFD37}"/>
              </a:ext>
            </a:extLst>
          </p:cNvPr>
          <p:cNvSpPr>
            <a:spLocks/>
          </p:cNvSpPr>
          <p:nvPr/>
        </p:nvSpPr>
        <p:spPr bwMode="auto">
          <a:xfrm>
            <a:off x="5156201" y="6411384"/>
            <a:ext cx="294217"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0"/>
                </a:moveTo>
                <a:cubicBezTo>
                  <a:pt x="405" y="0"/>
                  <a:pt x="1" y="405"/>
                  <a:pt x="1" y="905"/>
                </a:cubicBezTo>
                <a:cubicBezTo>
                  <a:pt x="1" y="1393"/>
                  <a:pt x="405" y="1798"/>
                  <a:pt x="906" y="1798"/>
                </a:cubicBezTo>
                <a:cubicBezTo>
                  <a:pt x="1394" y="1798"/>
                  <a:pt x="1799" y="1393"/>
                  <a:pt x="1799" y="905"/>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9" name="Google Shape;2087;p28">
            <a:extLst>
              <a:ext uri="{FF2B5EF4-FFF2-40B4-BE49-F238E27FC236}">
                <a16:creationId xmlns:a16="http://schemas.microsoft.com/office/drawing/2014/main" id="{FCE42B92-30F5-4271-03A7-771021FEA0C8}"/>
              </a:ext>
            </a:extLst>
          </p:cNvPr>
          <p:cNvSpPr>
            <a:spLocks/>
          </p:cNvSpPr>
          <p:nvPr/>
        </p:nvSpPr>
        <p:spPr bwMode="auto">
          <a:xfrm>
            <a:off x="3471334" y="6161617"/>
            <a:ext cx="292100" cy="294216"/>
          </a:xfrm>
          <a:custGeom>
            <a:avLst/>
            <a:gdLst>
              <a:gd name="T0" fmla="*/ 2147483647 w 1799"/>
              <a:gd name="T1" fmla="*/ 2147483647 h 1799"/>
              <a:gd name="T2" fmla="*/ 2147483647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1"/>
                </a:moveTo>
                <a:cubicBezTo>
                  <a:pt x="405" y="1"/>
                  <a:pt x="1" y="406"/>
                  <a:pt x="1" y="906"/>
                </a:cubicBezTo>
                <a:cubicBezTo>
                  <a:pt x="1" y="1394"/>
                  <a:pt x="405" y="1799"/>
                  <a:pt x="906" y="1799"/>
                </a:cubicBezTo>
                <a:cubicBezTo>
                  <a:pt x="1394" y="1799"/>
                  <a:pt x="1798" y="1394"/>
                  <a:pt x="1798" y="906"/>
                </a:cubicBezTo>
                <a:cubicBezTo>
                  <a:pt x="1798" y="406"/>
                  <a:pt x="1394" y="1"/>
                  <a:pt x="906"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30" name="Google Shape;2088;p28">
            <a:extLst>
              <a:ext uri="{FF2B5EF4-FFF2-40B4-BE49-F238E27FC236}">
                <a16:creationId xmlns:a16="http://schemas.microsoft.com/office/drawing/2014/main" id="{BDFA8C21-DC94-193F-8EA4-57C46BCBF664}"/>
              </a:ext>
            </a:extLst>
          </p:cNvPr>
          <p:cNvSpPr>
            <a:spLocks/>
          </p:cNvSpPr>
          <p:nvPr/>
        </p:nvSpPr>
        <p:spPr bwMode="auto">
          <a:xfrm>
            <a:off x="4404784" y="6468534"/>
            <a:ext cx="294216" cy="292100"/>
          </a:xfrm>
          <a:custGeom>
            <a:avLst/>
            <a:gdLst>
              <a:gd name="T0" fmla="*/ 2147483647 w 1799"/>
              <a:gd name="T1" fmla="*/ 2147483647 h 1787"/>
              <a:gd name="T2" fmla="*/ 2147483647 w 1799"/>
              <a:gd name="T3" fmla="*/ 2147483647 h 1787"/>
              <a:gd name="T4" fmla="*/ 2147483647 w 1799"/>
              <a:gd name="T5" fmla="*/ 2147483647 h 1787"/>
              <a:gd name="T6" fmla="*/ 2147483647 w 1799"/>
              <a:gd name="T7" fmla="*/ 2147483647 h 1787"/>
              <a:gd name="T8" fmla="*/ 2147483647 w 1799"/>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1"/>
                </a:moveTo>
                <a:cubicBezTo>
                  <a:pt x="406" y="1"/>
                  <a:pt x="1" y="394"/>
                  <a:pt x="1" y="894"/>
                </a:cubicBezTo>
                <a:cubicBezTo>
                  <a:pt x="1" y="1394"/>
                  <a:pt x="406" y="1787"/>
                  <a:pt x="894" y="1787"/>
                </a:cubicBezTo>
                <a:cubicBezTo>
                  <a:pt x="1394" y="1787"/>
                  <a:pt x="1799" y="1394"/>
                  <a:pt x="1799" y="894"/>
                </a:cubicBezTo>
                <a:cubicBezTo>
                  <a:pt x="1799" y="394"/>
                  <a:pt x="1394"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31" name="Google Shape;2089;p28">
            <a:extLst>
              <a:ext uri="{FF2B5EF4-FFF2-40B4-BE49-F238E27FC236}">
                <a16:creationId xmlns:a16="http://schemas.microsoft.com/office/drawing/2014/main" id="{D3CBF67C-1F3B-0F12-9592-0365FAB78869}"/>
              </a:ext>
            </a:extLst>
          </p:cNvPr>
          <p:cNvSpPr>
            <a:spLocks/>
          </p:cNvSpPr>
          <p:nvPr/>
        </p:nvSpPr>
        <p:spPr bwMode="auto">
          <a:xfrm>
            <a:off x="3062818" y="6993467"/>
            <a:ext cx="292100" cy="292100"/>
          </a:xfrm>
          <a:custGeom>
            <a:avLst/>
            <a:gdLst>
              <a:gd name="T0" fmla="*/ 2147483647 w 1799"/>
              <a:gd name="T1" fmla="*/ 0 h 1787"/>
              <a:gd name="T2" fmla="*/ 2147483647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0"/>
                </a:moveTo>
                <a:cubicBezTo>
                  <a:pt x="405" y="0"/>
                  <a:pt x="1" y="393"/>
                  <a:pt x="1" y="893"/>
                </a:cubicBezTo>
                <a:cubicBezTo>
                  <a:pt x="1" y="1393"/>
                  <a:pt x="405" y="1786"/>
                  <a:pt x="894" y="1786"/>
                </a:cubicBezTo>
                <a:cubicBezTo>
                  <a:pt x="1394" y="1786"/>
                  <a:pt x="1798" y="1393"/>
                  <a:pt x="1798" y="893"/>
                </a:cubicBezTo>
                <a:cubicBezTo>
                  <a:pt x="1798" y="393"/>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48" name="Google Shape;2090;p28">
            <a:extLst>
              <a:ext uri="{FF2B5EF4-FFF2-40B4-BE49-F238E27FC236}">
                <a16:creationId xmlns:a16="http://schemas.microsoft.com/office/drawing/2014/main" id="{07B90BAF-B2D0-8DA4-771D-BFF2EC275E53}"/>
              </a:ext>
            </a:extLst>
          </p:cNvPr>
          <p:cNvSpPr>
            <a:spLocks/>
          </p:cNvSpPr>
          <p:nvPr/>
        </p:nvSpPr>
        <p:spPr bwMode="auto">
          <a:xfrm>
            <a:off x="3122084" y="6309784"/>
            <a:ext cx="294216"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0"/>
                </a:moveTo>
                <a:cubicBezTo>
                  <a:pt x="406" y="0"/>
                  <a:pt x="1" y="405"/>
                  <a:pt x="1" y="893"/>
                </a:cubicBezTo>
                <a:cubicBezTo>
                  <a:pt x="1" y="1393"/>
                  <a:pt x="406" y="1798"/>
                  <a:pt x="906" y="1798"/>
                </a:cubicBezTo>
                <a:cubicBezTo>
                  <a:pt x="1394" y="1798"/>
                  <a:pt x="1799" y="1393"/>
                  <a:pt x="1799" y="893"/>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49" name="Google Shape;2091;p28">
            <a:extLst>
              <a:ext uri="{FF2B5EF4-FFF2-40B4-BE49-F238E27FC236}">
                <a16:creationId xmlns:a16="http://schemas.microsoft.com/office/drawing/2014/main" id="{4FDAD259-C899-6B2A-AA69-8A58B7E53B0B}"/>
              </a:ext>
            </a:extLst>
          </p:cNvPr>
          <p:cNvSpPr>
            <a:spLocks/>
          </p:cNvSpPr>
          <p:nvPr/>
        </p:nvSpPr>
        <p:spPr bwMode="auto">
          <a:xfrm>
            <a:off x="11747501" y="635001"/>
            <a:ext cx="325967" cy="292100"/>
          </a:xfrm>
          <a:custGeom>
            <a:avLst/>
            <a:gdLst>
              <a:gd name="T0" fmla="*/ 2147483647 w 1990"/>
              <a:gd name="T1" fmla="*/ 2147483647 h 1792"/>
              <a:gd name="T2" fmla="*/ 2147483647 w 1990"/>
              <a:gd name="T3" fmla="*/ 2147483647 h 1792"/>
              <a:gd name="T4" fmla="*/ 2147483647 w 1990"/>
              <a:gd name="T5" fmla="*/ 2147483647 h 1792"/>
              <a:gd name="T6" fmla="*/ 2147483647 w 1990"/>
              <a:gd name="T7" fmla="*/ 2147483647 h 1792"/>
              <a:gd name="T8" fmla="*/ 2147483647 w 1990"/>
              <a:gd name="T9" fmla="*/ 2147483647 h 1792"/>
              <a:gd name="T10" fmla="*/ 2147483647 w 1990"/>
              <a:gd name="T11" fmla="*/ 2147483647 h 1792"/>
              <a:gd name="T12" fmla="*/ 2147483647 w 1990"/>
              <a:gd name="T13" fmla="*/ 2147483647 h 17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90" h="1792" extrusionOk="0">
                <a:moveTo>
                  <a:pt x="993" y="1"/>
                </a:moveTo>
                <a:cubicBezTo>
                  <a:pt x="777" y="1"/>
                  <a:pt x="562" y="78"/>
                  <a:pt x="394" y="235"/>
                </a:cubicBezTo>
                <a:cubicBezTo>
                  <a:pt x="25" y="569"/>
                  <a:pt x="1" y="1140"/>
                  <a:pt x="334" y="1497"/>
                </a:cubicBezTo>
                <a:cubicBezTo>
                  <a:pt x="511" y="1693"/>
                  <a:pt x="754" y="1791"/>
                  <a:pt x="997" y="1791"/>
                </a:cubicBezTo>
                <a:cubicBezTo>
                  <a:pt x="1213" y="1791"/>
                  <a:pt x="1428" y="1714"/>
                  <a:pt x="1596" y="1557"/>
                </a:cubicBezTo>
                <a:cubicBezTo>
                  <a:pt x="1965" y="1223"/>
                  <a:pt x="1989" y="664"/>
                  <a:pt x="1656" y="295"/>
                </a:cubicBezTo>
                <a:cubicBezTo>
                  <a:pt x="1479" y="99"/>
                  <a:pt x="1236" y="1"/>
                  <a:pt x="9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0" name="Google Shape;2092;p28">
            <a:extLst>
              <a:ext uri="{FF2B5EF4-FFF2-40B4-BE49-F238E27FC236}">
                <a16:creationId xmlns:a16="http://schemas.microsoft.com/office/drawing/2014/main" id="{C3183709-45A5-CA94-2038-B872463F1BC5}"/>
              </a:ext>
            </a:extLst>
          </p:cNvPr>
          <p:cNvSpPr>
            <a:spLocks/>
          </p:cNvSpPr>
          <p:nvPr/>
        </p:nvSpPr>
        <p:spPr bwMode="auto">
          <a:xfrm>
            <a:off x="11482917" y="1845734"/>
            <a:ext cx="302683" cy="292100"/>
          </a:xfrm>
          <a:custGeom>
            <a:avLst/>
            <a:gdLst>
              <a:gd name="T0" fmla="*/ 2147483647 w 1846"/>
              <a:gd name="T1" fmla="*/ 2147483647 h 1790"/>
              <a:gd name="T2" fmla="*/ 2147483647 w 1846"/>
              <a:gd name="T3" fmla="*/ 2147483647 h 1790"/>
              <a:gd name="T4" fmla="*/ 2147483647 w 1846"/>
              <a:gd name="T5" fmla="*/ 2147483647 h 1790"/>
              <a:gd name="T6" fmla="*/ 2147483647 w 1846"/>
              <a:gd name="T7" fmla="*/ 2147483647 h 1790"/>
              <a:gd name="T8" fmla="*/ 2147483647 w 1846"/>
              <a:gd name="T9" fmla="*/ 2147483647 h 1790"/>
              <a:gd name="T10" fmla="*/ 2147483647 w 1846"/>
              <a:gd name="T11" fmla="*/ 2147483647 h 1790"/>
              <a:gd name="T12" fmla="*/ 2147483647 w 1846"/>
              <a:gd name="T13" fmla="*/ 2147483647 h 17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790" extrusionOk="0">
                <a:moveTo>
                  <a:pt x="932" y="1"/>
                </a:moveTo>
                <a:cubicBezTo>
                  <a:pt x="452" y="1"/>
                  <a:pt x="59" y="373"/>
                  <a:pt x="36" y="847"/>
                </a:cubicBezTo>
                <a:cubicBezTo>
                  <a:pt x="1" y="1347"/>
                  <a:pt x="382" y="1764"/>
                  <a:pt x="882" y="1788"/>
                </a:cubicBezTo>
                <a:cubicBezTo>
                  <a:pt x="903" y="1789"/>
                  <a:pt x="925" y="1790"/>
                  <a:pt x="946" y="1790"/>
                </a:cubicBezTo>
                <a:cubicBezTo>
                  <a:pt x="1417" y="1790"/>
                  <a:pt x="1799" y="1421"/>
                  <a:pt x="1822" y="942"/>
                </a:cubicBezTo>
                <a:cubicBezTo>
                  <a:pt x="1846" y="442"/>
                  <a:pt x="1465" y="25"/>
                  <a:pt x="977" y="2"/>
                </a:cubicBezTo>
                <a:cubicBezTo>
                  <a:pt x="962" y="1"/>
                  <a:pt x="947" y="1"/>
                  <a:pt x="93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1" name="Google Shape;2093;p28">
            <a:extLst>
              <a:ext uri="{FF2B5EF4-FFF2-40B4-BE49-F238E27FC236}">
                <a16:creationId xmlns:a16="http://schemas.microsoft.com/office/drawing/2014/main" id="{8D191977-DE4C-2D3F-F55E-BAF3475F9A95}"/>
              </a:ext>
            </a:extLst>
          </p:cNvPr>
          <p:cNvSpPr>
            <a:spLocks/>
          </p:cNvSpPr>
          <p:nvPr/>
        </p:nvSpPr>
        <p:spPr bwMode="auto">
          <a:xfrm>
            <a:off x="10811934" y="2432051"/>
            <a:ext cx="292100" cy="292100"/>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4" y="0"/>
                </a:moveTo>
                <a:cubicBezTo>
                  <a:pt x="394" y="0"/>
                  <a:pt x="1" y="405"/>
                  <a:pt x="1" y="905"/>
                </a:cubicBezTo>
                <a:cubicBezTo>
                  <a:pt x="1" y="1393"/>
                  <a:pt x="394" y="1798"/>
                  <a:pt x="894" y="1798"/>
                </a:cubicBezTo>
                <a:cubicBezTo>
                  <a:pt x="1394" y="1798"/>
                  <a:pt x="1799" y="1393"/>
                  <a:pt x="1799" y="905"/>
                </a:cubicBezTo>
                <a:cubicBezTo>
                  <a:pt x="1799" y="405"/>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2" name="Google Shape;2094;p28">
            <a:extLst>
              <a:ext uri="{FF2B5EF4-FFF2-40B4-BE49-F238E27FC236}">
                <a16:creationId xmlns:a16="http://schemas.microsoft.com/office/drawing/2014/main" id="{4757CAC9-300D-85FF-83F4-88B52E7D21A2}"/>
              </a:ext>
            </a:extLst>
          </p:cNvPr>
          <p:cNvSpPr>
            <a:spLocks/>
          </p:cNvSpPr>
          <p:nvPr/>
        </p:nvSpPr>
        <p:spPr bwMode="auto">
          <a:xfrm>
            <a:off x="10972800" y="1295401"/>
            <a:ext cx="298451" cy="294217"/>
          </a:xfrm>
          <a:custGeom>
            <a:avLst/>
            <a:gdLst>
              <a:gd name="T0" fmla="*/ 2147483647 w 1834"/>
              <a:gd name="T1" fmla="*/ 0 h 1801"/>
              <a:gd name="T2" fmla="*/ 2147483647 w 1834"/>
              <a:gd name="T3" fmla="*/ 2147483647 h 1801"/>
              <a:gd name="T4" fmla="*/ 2147483647 w 1834"/>
              <a:gd name="T5" fmla="*/ 2147483647 h 1801"/>
              <a:gd name="T6" fmla="*/ 2147483647 w 1834"/>
              <a:gd name="T7" fmla="*/ 2147483647 h 1801"/>
              <a:gd name="T8" fmla="*/ 2147483647 w 1834"/>
              <a:gd name="T9" fmla="*/ 2147483647 h 1801"/>
              <a:gd name="T10" fmla="*/ 2147483647 w 1834"/>
              <a:gd name="T11" fmla="*/ 2147483647 h 1801"/>
              <a:gd name="T12" fmla="*/ 2147483647 w 1834"/>
              <a:gd name="T13" fmla="*/ 0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4" h="1801" extrusionOk="0">
                <a:moveTo>
                  <a:pt x="920" y="0"/>
                </a:moveTo>
                <a:cubicBezTo>
                  <a:pt x="440" y="0"/>
                  <a:pt x="47" y="373"/>
                  <a:pt x="24" y="858"/>
                </a:cubicBezTo>
                <a:cubicBezTo>
                  <a:pt x="0" y="1347"/>
                  <a:pt x="381" y="1775"/>
                  <a:pt x="869" y="1799"/>
                </a:cubicBezTo>
                <a:cubicBezTo>
                  <a:pt x="884" y="1800"/>
                  <a:pt x="899" y="1800"/>
                  <a:pt x="914" y="1800"/>
                </a:cubicBezTo>
                <a:cubicBezTo>
                  <a:pt x="1394" y="1800"/>
                  <a:pt x="1787" y="1427"/>
                  <a:pt x="1810" y="942"/>
                </a:cubicBezTo>
                <a:cubicBezTo>
                  <a:pt x="1834" y="454"/>
                  <a:pt x="1453" y="25"/>
                  <a:pt x="965" y="1"/>
                </a:cubicBezTo>
                <a:cubicBezTo>
                  <a:pt x="950" y="0"/>
                  <a:pt x="935" y="0"/>
                  <a:pt x="920"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3" name="Google Shape;2095;p28">
            <a:extLst>
              <a:ext uri="{FF2B5EF4-FFF2-40B4-BE49-F238E27FC236}">
                <a16:creationId xmlns:a16="http://schemas.microsoft.com/office/drawing/2014/main" id="{A94A0AA6-1D7B-6793-130D-9106FB502F62}"/>
              </a:ext>
            </a:extLst>
          </p:cNvPr>
          <p:cNvSpPr>
            <a:spLocks/>
          </p:cNvSpPr>
          <p:nvPr/>
        </p:nvSpPr>
        <p:spPr bwMode="auto">
          <a:xfrm>
            <a:off x="11408834" y="2832101"/>
            <a:ext cx="300567" cy="294217"/>
          </a:xfrm>
          <a:custGeom>
            <a:avLst/>
            <a:gdLst>
              <a:gd name="T0" fmla="*/ 2147483647 w 1846"/>
              <a:gd name="T1" fmla="*/ 2147483647 h 1789"/>
              <a:gd name="T2" fmla="*/ 2147483647 w 1846"/>
              <a:gd name="T3" fmla="*/ 2147483647 h 1789"/>
              <a:gd name="T4" fmla="*/ 2147483647 w 1846"/>
              <a:gd name="T5" fmla="*/ 2147483647 h 1789"/>
              <a:gd name="T6" fmla="*/ 2147483647 w 1846"/>
              <a:gd name="T7" fmla="*/ 2147483647 h 1789"/>
              <a:gd name="T8" fmla="*/ 2147483647 w 1846"/>
              <a:gd name="T9" fmla="*/ 2147483647 h 1789"/>
              <a:gd name="T10" fmla="*/ 2147483647 w 1846"/>
              <a:gd name="T11" fmla="*/ 2147483647 h 1789"/>
              <a:gd name="T12" fmla="*/ 2147483647 w 1846"/>
              <a:gd name="T13" fmla="*/ 2147483647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789" extrusionOk="0">
                <a:moveTo>
                  <a:pt x="920" y="1"/>
                </a:moveTo>
                <a:cubicBezTo>
                  <a:pt x="451" y="1"/>
                  <a:pt x="47" y="363"/>
                  <a:pt x="24" y="847"/>
                </a:cubicBezTo>
                <a:cubicBezTo>
                  <a:pt x="0" y="1347"/>
                  <a:pt x="381" y="1764"/>
                  <a:pt x="881" y="1788"/>
                </a:cubicBezTo>
                <a:cubicBezTo>
                  <a:pt x="896" y="1789"/>
                  <a:pt x="910" y="1789"/>
                  <a:pt x="925" y="1789"/>
                </a:cubicBezTo>
                <a:cubicBezTo>
                  <a:pt x="1394" y="1789"/>
                  <a:pt x="1787" y="1416"/>
                  <a:pt x="1822" y="943"/>
                </a:cubicBezTo>
                <a:cubicBezTo>
                  <a:pt x="1846" y="443"/>
                  <a:pt x="1465" y="26"/>
                  <a:pt x="965" y="2"/>
                </a:cubicBezTo>
                <a:cubicBezTo>
                  <a:pt x="950" y="1"/>
                  <a:pt x="935" y="1"/>
                  <a:pt x="920"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4" name="Google Shape;2096;p28">
            <a:extLst>
              <a:ext uri="{FF2B5EF4-FFF2-40B4-BE49-F238E27FC236}">
                <a16:creationId xmlns:a16="http://schemas.microsoft.com/office/drawing/2014/main" id="{3095D90C-1734-7BBD-9CA7-70F6ECE71A7F}"/>
              </a:ext>
            </a:extLst>
          </p:cNvPr>
          <p:cNvSpPr>
            <a:spLocks/>
          </p:cNvSpPr>
          <p:nvPr/>
        </p:nvSpPr>
        <p:spPr bwMode="auto">
          <a:xfrm>
            <a:off x="11027834" y="3712634"/>
            <a:ext cx="300567" cy="294217"/>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32" y="1"/>
                </a:moveTo>
                <a:cubicBezTo>
                  <a:pt x="452" y="1"/>
                  <a:pt x="59" y="374"/>
                  <a:pt x="36" y="859"/>
                </a:cubicBezTo>
                <a:cubicBezTo>
                  <a:pt x="1" y="1347"/>
                  <a:pt x="382" y="1776"/>
                  <a:pt x="882" y="1799"/>
                </a:cubicBezTo>
                <a:cubicBezTo>
                  <a:pt x="896" y="1800"/>
                  <a:pt x="911" y="1801"/>
                  <a:pt x="926" y="1801"/>
                </a:cubicBezTo>
                <a:cubicBezTo>
                  <a:pt x="1406" y="1801"/>
                  <a:pt x="1799" y="1427"/>
                  <a:pt x="1822" y="942"/>
                </a:cubicBezTo>
                <a:cubicBezTo>
                  <a:pt x="1846" y="454"/>
                  <a:pt x="1465" y="25"/>
                  <a:pt x="977" y="2"/>
                </a:cubicBezTo>
                <a:cubicBezTo>
                  <a:pt x="962" y="1"/>
                  <a:pt x="947" y="1"/>
                  <a:pt x="93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5" name="Google Shape;2097;p28">
            <a:extLst>
              <a:ext uri="{FF2B5EF4-FFF2-40B4-BE49-F238E27FC236}">
                <a16:creationId xmlns:a16="http://schemas.microsoft.com/office/drawing/2014/main" id="{5BF056F3-AF26-7716-A677-EDF756814EEE}"/>
              </a:ext>
            </a:extLst>
          </p:cNvPr>
          <p:cNvSpPr>
            <a:spLocks/>
          </p:cNvSpPr>
          <p:nvPr/>
        </p:nvSpPr>
        <p:spPr bwMode="auto">
          <a:xfrm>
            <a:off x="11698818" y="4222751"/>
            <a:ext cx="300567" cy="292100"/>
          </a:xfrm>
          <a:custGeom>
            <a:avLst/>
            <a:gdLst>
              <a:gd name="T0" fmla="*/ 2147483647 w 1834"/>
              <a:gd name="T1" fmla="*/ 2147483647 h 1789"/>
              <a:gd name="T2" fmla="*/ 2147483647 w 1834"/>
              <a:gd name="T3" fmla="*/ 2147483647 h 1789"/>
              <a:gd name="T4" fmla="*/ 2147483647 w 1834"/>
              <a:gd name="T5" fmla="*/ 2147483647 h 1789"/>
              <a:gd name="T6" fmla="*/ 2147483647 w 1834"/>
              <a:gd name="T7" fmla="*/ 2147483647 h 1789"/>
              <a:gd name="T8" fmla="*/ 2147483647 w 1834"/>
              <a:gd name="T9" fmla="*/ 2147483647 h 1789"/>
              <a:gd name="T10" fmla="*/ 2147483647 w 1834"/>
              <a:gd name="T11" fmla="*/ 2147483647 h 1789"/>
              <a:gd name="T12" fmla="*/ 2147483647 w 1834"/>
              <a:gd name="T13" fmla="*/ 2147483647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4" h="1789" extrusionOk="0">
                <a:moveTo>
                  <a:pt x="920" y="1"/>
                </a:moveTo>
                <a:cubicBezTo>
                  <a:pt x="440" y="1"/>
                  <a:pt x="47" y="374"/>
                  <a:pt x="24" y="847"/>
                </a:cubicBezTo>
                <a:cubicBezTo>
                  <a:pt x="0" y="1347"/>
                  <a:pt x="381" y="1764"/>
                  <a:pt x="869" y="1788"/>
                </a:cubicBezTo>
                <a:cubicBezTo>
                  <a:pt x="884" y="1789"/>
                  <a:pt x="899" y="1789"/>
                  <a:pt x="914" y="1789"/>
                </a:cubicBezTo>
                <a:cubicBezTo>
                  <a:pt x="1394" y="1789"/>
                  <a:pt x="1787" y="1416"/>
                  <a:pt x="1810" y="943"/>
                </a:cubicBezTo>
                <a:cubicBezTo>
                  <a:pt x="1834" y="442"/>
                  <a:pt x="1453" y="26"/>
                  <a:pt x="965" y="2"/>
                </a:cubicBezTo>
                <a:cubicBezTo>
                  <a:pt x="950" y="1"/>
                  <a:pt x="935" y="1"/>
                  <a:pt x="920"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6" name="Google Shape;2098;p28">
            <a:extLst>
              <a:ext uri="{FF2B5EF4-FFF2-40B4-BE49-F238E27FC236}">
                <a16:creationId xmlns:a16="http://schemas.microsoft.com/office/drawing/2014/main" id="{A493DA79-254F-5E20-E96F-4C0F7146EBB4}"/>
              </a:ext>
            </a:extLst>
          </p:cNvPr>
          <p:cNvSpPr>
            <a:spLocks/>
          </p:cNvSpPr>
          <p:nvPr/>
        </p:nvSpPr>
        <p:spPr bwMode="auto">
          <a:xfrm>
            <a:off x="11324167" y="5052485"/>
            <a:ext cx="292100" cy="292100"/>
          </a:xfrm>
          <a:custGeom>
            <a:avLst/>
            <a:gdLst>
              <a:gd name="T0" fmla="*/ 2147483647 w 1787"/>
              <a:gd name="T1" fmla="*/ 0 h 1798"/>
              <a:gd name="T2" fmla="*/ 0 w 1787"/>
              <a:gd name="T3" fmla="*/ 2147483647 h 1798"/>
              <a:gd name="T4" fmla="*/ 2147483647 w 1787"/>
              <a:gd name="T5" fmla="*/ 2147483647 h 1798"/>
              <a:gd name="T6" fmla="*/ 2147483647 w 1787"/>
              <a:gd name="T7" fmla="*/ 2147483647 h 1798"/>
              <a:gd name="T8" fmla="*/ 2147483647 w 1787"/>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8" extrusionOk="0">
                <a:moveTo>
                  <a:pt x="893" y="0"/>
                </a:moveTo>
                <a:cubicBezTo>
                  <a:pt x="393" y="0"/>
                  <a:pt x="0" y="393"/>
                  <a:pt x="0" y="893"/>
                </a:cubicBezTo>
                <a:cubicBezTo>
                  <a:pt x="0" y="1393"/>
                  <a:pt x="393" y="1798"/>
                  <a:pt x="893" y="1798"/>
                </a:cubicBezTo>
                <a:cubicBezTo>
                  <a:pt x="1393" y="1798"/>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7" name="Google Shape;2099;p28">
            <a:extLst>
              <a:ext uri="{FF2B5EF4-FFF2-40B4-BE49-F238E27FC236}">
                <a16:creationId xmlns:a16="http://schemas.microsoft.com/office/drawing/2014/main" id="{B3ED4B97-97E8-6E9F-7792-1A4FF9BEEB3B}"/>
              </a:ext>
            </a:extLst>
          </p:cNvPr>
          <p:cNvSpPr>
            <a:spLocks/>
          </p:cNvSpPr>
          <p:nvPr/>
        </p:nvSpPr>
        <p:spPr bwMode="auto">
          <a:xfrm>
            <a:off x="876301" y="1744134"/>
            <a:ext cx="302684" cy="292100"/>
          </a:xfrm>
          <a:custGeom>
            <a:avLst/>
            <a:gdLst>
              <a:gd name="T0" fmla="*/ 2147483647 w 1846"/>
              <a:gd name="T1" fmla="*/ 0 h 1789"/>
              <a:gd name="T2" fmla="*/ 2147483647 w 1846"/>
              <a:gd name="T3" fmla="*/ 2147483647 h 1789"/>
              <a:gd name="T4" fmla="*/ 2147483647 w 1846"/>
              <a:gd name="T5" fmla="*/ 2147483647 h 1789"/>
              <a:gd name="T6" fmla="*/ 2147483647 w 1846"/>
              <a:gd name="T7" fmla="*/ 2147483647 h 1789"/>
              <a:gd name="T8" fmla="*/ 2147483647 w 1846"/>
              <a:gd name="T9" fmla="*/ 2147483647 h 1789"/>
              <a:gd name="T10" fmla="*/ 2147483647 w 1846"/>
              <a:gd name="T11" fmla="*/ 2147483647 h 1789"/>
              <a:gd name="T12" fmla="*/ 2147483647 w 1846"/>
              <a:gd name="T13" fmla="*/ 0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789" extrusionOk="0">
                <a:moveTo>
                  <a:pt x="921" y="0"/>
                </a:moveTo>
                <a:cubicBezTo>
                  <a:pt x="451" y="0"/>
                  <a:pt x="47" y="373"/>
                  <a:pt x="24" y="847"/>
                </a:cubicBezTo>
                <a:cubicBezTo>
                  <a:pt x="0" y="1347"/>
                  <a:pt x="381" y="1764"/>
                  <a:pt x="881" y="1787"/>
                </a:cubicBezTo>
                <a:cubicBezTo>
                  <a:pt x="896" y="1788"/>
                  <a:pt x="910" y="1789"/>
                  <a:pt x="924" y="1789"/>
                </a:cubicBezTo>
                <a:cubicBezTo>
                  <a:pt x="1394" y="1789"/>
                  <a:pt x="1799" y="1416"/>
                  <a:pt x="1822" y="942"/>
                </a:cubicBezTo>
                <a:cubicBezTo>
                  <a:pt x="1845" y="442"/>
                  <a:pt x="1464" y="25"/>
                  <a:pt x="964" y="2"/>
                </a:cubicBezTo>
                <a:cubicBezTo>
                  <a:pt x="950" y="1"/>
                  <a:pt x="935" y="0"/>
                  <a:pt x="921"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8" name="Google Shape;2100;p28">
            <a:extLst>
              <a:ext uri="{FF2B5EF4-FFF2-40B4-BE49-F238E27FC236}">
                <a16:creationId xmlns:a16="http://schemas.microsoft.com/office/drawing/2014/main" id="{4A3A0A52-D008-514D-0FB9-6105CC2345F1}"/>
              </a:ext>
            </a:extLst>
          </p:cNvPr>
          <p:cNvSpPr>
            <a:spLocks/>
          </p:cNvSpPr>
          <p:nvPr/>
        </p:nvSpPr>
        <p:spPr bwMode="auto">
          <a:xfrm>
            <a:off x="632885" y="728134"/>
            <a:ext cx="300567" cy="294217"/>
          </a:xfrm>
          <a:custGeom>
            <a:avLst/>
            <a:gdLst>
              <a:gd name="T0" fmla="*/ 2147483647 w 1847"/>
              <a:gd name="T1" fmla="*/ 2147483647 h 1801"/>
              <a:gd name="T2" fmla="*/ 2147483647 w 1847"/>
              <a:gd name="T3" fmla="*/ 2147483647 h 1801"/>
              <a:gd name="T4" fmla="*/ 2147483647 w 1847"/>
              <a:gd name="T5" fmla="*/ 2147483647 h 1801"/>
              <a:gd name="T6" fmla="*/ 2147483647 w 1847"/>
              <a:gd name="T7" fmla="*/ 2147483647 h 1801"/>
              <a:gd name="T8" fmla="*/ 2147483647 w 1847"/>
              <a:gd name="T9" fmla="*/ 2147483647 h 1801"/>
              <a:gd name="T10" fmla="*/ 2147483647 w 1847"/>
              <a:gd name="T11" fmla="*/ 2147483647 h 1801"/>
              <a:gd name="T12" fmla="*/ 2147483647 w 1847"/>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1" extrusionOk="0">
                <a:moveTo>
                  <a:pt x="922" y="1"/>
                </a:moveTo>
                <a:cubicBezTo>
                  <a:pt x="452" y="1"/>
                  <a:pt x="48" y="374"/>
                  <a:pt x="25" y="859"/>
                </a:cubicBezTo>
                <a:cubicBezTo>
                  <a:pt x="1" y="1347"/>
                  <a:pt x="382" y="1764"/>
                  <a:pt x="882" y="1799"/>
                </a:cubicBezTo>
                <a:cubicBezTo>
                  <a:pt x="896" y="1800"/>
                  <a:pt x="911" y="1800"/>
                  <a:pt x="925" y="1800"/>
                </a:cubicBezTo>
                <a:cubicBezTo>
                  <a:pt x="1395" y="1800"/>
                  <a:pt x="1799" y="1427"/>
                  <a:pt x="1822" y="942"/>
                </a:cubicBezTo>
                <a:cubicBezTo>
                  <a:pt x="1846" y="442"/>
                  <a:pt x="1465" y="25"/>
                  <a:pt x="965" y="2"/>
                </a:cubicBezTo>
                <a:cubicBezTo>
                  <a:pt x="951"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0" name="Google Shape;2101;p28">
            <a:extLst>
              <a:ext uri="{FF2B5EF4-FFF2-40B4-BE49-F238E27FC236}">
                <a16:creationId xmlns:a16="http://schemas.microsoft.com/office/drawing/2014/main" id="{A381C612-6957-44EA-A126-AA03896725C4}"/>
              </a:ext>
            </a:extLst>
          </p:cNvPr>
          <p:cNvSpPr>
            <a:spLocks/>
          </p:cNvSpPr>
          <p:nvPr/>
        </p:nvSpPr>
        <p:spPr bwMode="auto">
          <a:xfrm>
            <a:off x="279401" y="2673351"/>
            <a:ext cx="302684" cy="294216"/>
          </a:xfrm>
          <a:custGeom>
            <a:avLst/>
            <a:gdLst>
              <a:gd name="T0" fmla="*/ 2147483647 w 1847"/>
              <a:gd name="T1" fmla="*/ 2147483647 h 1801"/>
              <a:gd name="T2" fmla="*/ 2147483647 w 1847"/>
              <a:gd name="T3" fmla="*/ 2147483647 h 1801"/>
              <a:gd name="T4" fmla="*/ 2147483647 w 1847"/>
              <a:gd name="T5" fmla="*/ 2147483647 h 1801"/>
              <a:gd name="T6" fmla="*/ 2147483647 w 1847"/>
              <a:gd name="T7" fmla="*/ 2147483647 h 1801"/>
              <a:gd name="T8" fmla="*/ 2147483647 w 1847"/>
              <a:gd name="T9" fmla="*/ 2147483647 h 1801"/>
              <a:gd name="T10" fmla="*/ 2147483647 w 1847"/>
              <a:gd name="T11" fmla="*/ 2147483647 h 1801"/>
              <a:gd name="T12" fmla="*/ 2147483647 w 1847"/>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1" extrusionOk="0">
                <a:moveTo>
                  <a:pt x="922" y="1"/>
                </a:moveTo>
                <a:cubicBezTo>
                  <a:pt x="452" y="1"/>
                  <a:pt x="48" y="374"/>
                  <a:pt x="25" y="859"/>
                </a:cubicBezTo>
                <a:cubicBezTo>
                  <a:pt x="1" y="1347"/>
                  <a:pt x="382" y="1776"/>
                  <a:pt x="882" y="1800"/>
                </a:cubicBezTo>
                <a:cubicBezTo>
                  <a:pt x="896" y="1800"/>
                  <a:pt x="911" y="1801"/>
                  <a:pt x="925" y="1801"/>
                </a:cubicBezTo>
                <a:cubicBezTo>
                  <a:pt x="1394" y="1801"/>
                  <a:pt x="1788" y="1427"/>
                  <a:pt x="1822" y="942"/>
                </a:cubicBezTo>
                <a:cubicBezTo>
                  <a:pt x="1846" y="454"/>
                  <a:pt x="1465" y="26"/>
                  <a:pt x="965" y="2"/>
                </a:cubicBezTo>
                <a:cubicBezTo>
                  <a:pt x="951"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1" name="Google Shape;2102;p28">
            <a:extLst>
              <a:ext uri="{FF2B5EF4-FFF2-40B4-BE49-F238E27FC236}">
                <a16:creationId xmlns:a16="http://schemas.microsoft.com/office/drawing/2014/main" id="{50A3624E-0A93-0080-2CFA-5903CDBABC9E}"/>
              </a:ext>
            </a:extLst>
          </p:cNvPr>
          <p:cNvSpPr>
            <a:spLocks/>
          </p:cNvSpPr>
          <p:nvPr/>
        </p:nvSpPr>
        <p:spPr bwMode="auto">
          <a:xfrm>
            <a:off x="781051" y="3164417"/>
            <a:ext cx="302683" cy="294216"/>
          </a:xfrm>
          <a:custGeom>
            <a:avLst/>
            <a:gdLst>
              <a:gd name="T0" fmla="*/ 2147483647 w 1847"/>
              <a:gd name="T1" fmla="*/ 0 h 1800"/>
              <a:gd name="T2" fmla="*/ 2147483647 w 1847"/>
              <a:gd name="T3" fmla="*/ 2147483647 h 1800"/>
              <a:gd name="T4" fmla="*/ 2147483647 w 1847"/>
              <a:gd name="T5" fmla="*/ 2147483647 h 1800"/>
              <a:gd name="T6" fmla="*/ 2147483647 w 1847"/>
              <a:gd name="T7" fmla="*/ 2147483647 h 1800"/>
              <a:gd name="T8" fmla="*/ 2147483647 w 1847"/>
              <a:gd name="T9" fmla="*/ 2147483647 h 1800"/>
              <a:gd name="T10" fmla="*/ 2147483647 w 1847"/>
              <a:gd name="T11" fmla="*/ 2147483647 h 1800"/>
              <a:gd name="T12" fmla="*/ 2147483647 w 1847"/>
              <a:gd name="T13" fmla="*/ 0 h 1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0" extrusionOk="0">
                <a:moveTo>
                  <a:pt x="922" y="0"/>
                </a:moveTo>
                <a:cubicBezTo>
                  <a:pt x="452" y="0"/>
                  <a:pt x="48" y="373"/>
                  <a:pt x="24" y="858"/>
                </a:cubicBezTo>
                <a:cubicBezTo>
                  <a:pt x="1" y="1346"/>
                  <a:pt x="382" y="1775"/>
                  <a:pt x="882" y="1799"/>
                </a:cubicBezTo>
                <a:cubicBezTo>
                  <a:pt x="896" y="1800"/>
                  <a:pt x="911" y="1800"/>
                  <a:pt x="925" y="1800"/>
                </a:cubicBezTo>
                <a:cubicBezTo>
                  <a:pt x="1394" y="1800"/>
                  <a:pt x="1788" y="1427"/>
                  <a:pt x="1822" y="942"/>
                </a:cubicBezTo>
                <a:cubicBezTo>
                  <a:pt x="1846" y="453"/>
                  <a:pt x="1465" y="25"/>
                  <a:pt x="965" y="1"/>
                </a:cubicBezTo>
                <a:cubicBezTo>
                  <a:pt x="950" y="0"/>
                  <a:pt x="936" y="0"/>
                  <a:pt x="922"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2" name="Google Shape;2103;p28">
            <a:extLst>
              <a:ext uri="{FF2B5EF4-FFF2-40B4-BE49-F238E27FC236}">
                <a16:creationId xmlns:a16="http://schemas.microsoft.com/office/drawing/2014/main" id="{4EE25B02-9CF8-7C5A-8FEA-D881AEFD87DE}"/>
              </a:ext>
            </a:extLst>
          </p:cNvPr>
          <p:cNvSpPr>
            <a:spLocks/>
          </p:cNvSpPr>
          <p:nvPr/>
        </p:nvSpPr>
        <p:spPr bwMode="auto">
          <a:xfrm>
            <a:off x="118534" y="1680634"/>
            <a:ext cx="302684" cy="294217"/>
          </a:xfrm>
          <a:custGeom>
            <a:avLst/>
            <a:gdLst>
              <a:gd name="T0" fmla="*/ 2147483647 w 1847"/>
              <a:gd name="T1" fmla="*/ 2147483647 h 1801"/>
              <a:gd name="T2" fmla="*/ 2147483647 w 1847"/>
              <a:gd name="T3" fmla="*/ 2147483647 h 1801"/>
              <a:gd name="T4" fmla="*/ 2147483647 w 1847"/>
              <a:gd name="T5" fmla="*/ 2147483647 h 1801"/>
              <a:gd name="T6" fmla="*/ 2147483647 w 1847"/>
              <a:gd name="T7" fmla="*/ 2147483647 h 1801"/>
              <a:gd name="T8" fmla="*/ 2147483647 w 1847"/>
              <a:gd name="T9" fmla="*/ 2147483647 h 1801"/>
              <a:gd name="T10" fmla="*/ 2147483647 w 1847"/>
              <a:gd name="T11" fmla="*/ 2147483647 h 1801"/>
              <a:gd name="T12" fmla="*/ 2147483647 w 1847"/>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1" extrusionOk="0">
                <a:moveTo>
                  <a:pt x="922" y="1"/>
                </a:moveTo>
                <a:cubicBezTo>
                  <a:pt x="452" y="1"/>
                  <a:pt x="59" y="374"/>
                  <a:pt x="24" y="859"/>
                </a:cubicBezTo>
                <a:cubicBezTo>
                  <a:pt x="1" y="1347"/>
                  <a:pt x="382" y="1764"/>
                  <a:pt x="882" y="1799"/>
                </a:cubicBezTo>
                <a:cubicBezTo>
                  <a:pt x="896" y="1800"/>
                  <a:pt x="911" y="1801"/>
                  <a:pt x="925" y="1801"/>
                </a:cubicBezTo>
                <a:cubicBezTo>
                  <a:pt x="1395" y="1801"/>
                  <a:pt x="1799" y="1427"/>
                  <a:pt x="1822" y="942"/>
                </a:cubicBezTo>
                <a:cubicBezTo>
                  <a:pt x="1846" y="442"/>
                  <a:pt x="1465" y="25"/>
                  <a:pt x="965" y="2"/>
                </a:cubicBezTo>
                <a:cubicBezTo>
                  <a:pt x="950"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3" name="Google Shape;2104;p28">
            <a:extLst>
              <a:ext uri="{FF2B5EF4-FFF2-40B4-BE49-F238E27FC236}">
                <a16:creationId xmlns:a16="http://schemas.microsoft.com/office/drawing/2014/main" id="{7196B5FD-E50C-B0C3-F9E3-1EE6F8BD724A}"/>
              </a:ext>
            </a:extLst>
          </p:cNvPr>
          <p:cNvSpPr>
            <a:spLocks/>
          </p:cNvSpPr>
          <p:nvPr/>
        </p:nvSpPr>
        <p:spPr bwMode="auto">
          <a:xfrm>
            <a:off x="400051" y="4044951"/>
            <a:ext cx="302683" cy="292100"/>
          </a:xfrm>
          <a:custGeom>
            <a:avLst/>
            <a:gdLst>
              <a:gd name="T0" fmla="*/ 2147483647 w 1847"/>
              <a:gd name="T1" fmla="*/ 2147483647 h 1789"/>
              <a:gd name="T2" fmla="*/ 2147483647 w 1847"/>
              <a:gd name="T3" fmla="*/ 2147483647 h 1789"/>
              <a:gd name="T4" fmla="*/ 2147483647 w 1847"/>
              <a:gd name="T5" fmla="*/ 2147483647 h 1789"/>
              <a:gd name="T6" fmla="*/ 2147483647 w 1847"/>
              <a:gd name="T7" fmla="*/ 2147483647 h 1789"/>
              <a:gd name="T8" fmla="*/ 2147483647 w 1847"/>
              <a:gd name="T9" fmla="*/ 2147483647 h 1789"/>
              <a:gd name="T10" fmla="*/ 2147483647 w 1847"/>
              <a:gd name="T11" fmla="*/ 2147483647 h 1789"/>
              <a:gd name="T12" fmla="*/ 2147483647 w 1847"/>
              <a:gd name="T13" fmla="*/ 2147483647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789" extrusionOk="0">
                <a:moveTo>
                  <a:pt x="922" y="1"/>
                </a:moveTo>
                <a:cubicBezTo>
                  <a:pt x="453" y="1"/>
                  <a:pt x="60" y="373"/>
                  <a:pt x="37" y="847"/>
                </a:cubicBezTo>
                <a:cubicBezTo>
                  <a:pt x="1" y="1347"/>
                  <a:pt x="382" y="1764"/>
                  <a:pt x="882" y="1788"/>
                </a:cubicBezTo>
                <a:cubicBezTo>
                  <a:pt x="897" y="1788"/>
                  <a:pt x="911" y="1789"/>
                  <a:pt x="925" y="1789"/>
                </a:cubicBezTo>
                <a:cubicBezTo>
                  <a:pt x="1395" y="1789"/>
                  <a:pt x="1800" y="1416"/>
                  <a:pt x="1823" y="942"/>
                </a:cubicBezTo>
                <a:cubicBezTo>
                  <a:pt x="1846" y="442"/>
                  <a:pt x="1465" y="25"/>
                  <a:pt x="965" y="2"/>
                </a:cubicBezTo>
                <a:cubicBezTo>
                  <a:pt x="951"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4" name="Google Shape;2105;p28">
            <a:extLst>
              <a:ext uri="{FF2B5EF4-FFF2-40B4-BE49-F238E27FC236}">
                <a16:creationId xmlns:a16="http://schemas.microsoft.com/office/drawing/2014/main" id="{CE3BCF3D-3815-F893-79D9-93B23E2DE87E}"/>
              </a:ext>
            </a:extLst>
          </p:cNvPr>
          <p:cNvSpPr>
            <a:spLocks/>
          </p:cNvSpPr>
          <p:nvPr/>
        </p:nvSpPr>
        <p:spPr bwMode="auto">
          <a:xfrm>
            <a:off x="1073151" y="4552951"/>
            <a:ext cx="302683" cy="294216"/>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21" y="1"/>
                </a:moveTo>
                <a:cubicBezTo>
                  <a:pt x="440" y="1"/>
                  <a:pt x="47" y="374"/>
                  <a:pt x="24" y="859"/>
                </a:cubicBezTo>
                <a:cubicBezTo>
                  <a:pt x="1" y="1347"/>
                  <a:pt x="382" y="1776"/>
                  <a:pt x="870" y="1800"/>
                </a:cubicBezTo>
                <a:cubicBezTo>
                  <a:pt x="885" y="1801"/>
                  <a:pt x="899" y="1801"/>
                  <a:pt x="914" y="1801"/>
                </a:cubicBezTo>
                <a:cubicBezTo>
                  <a:pt x="1394" y="1801"/>
                  <a:pt x="1787" y="1428"/>
                  <a:pt x="1810" y="943"/>
                </a:cubicBezTo>
                <a:cubicBezTo>
                  <a:pt x="1846" y="454"/>
                  <a:pt x="1465" y="26"/>
                  <a:pt x="965" y="2"/>
                </a:cubicBezTo>
                <a:cubicBezTo>
                  <a:pt x="950" y="1"/>
                  <a:pt x="935" y="1"/>
                  <a:pt x="921"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5" name="Google Shape;2106;p28">
            <a:extLst>
              <a:ext uri="{FF2B5EF4-FFF2-40B4-BE49-F238E27FC236}">
                <a16:creationId xmlns:a16="http://schemas.microsoft.com/office/drawing/2014/main" id="{53F61F97-7999-A200-E381-9156ED60EBCE}"/>
              </a:ext>
            </a:extLst>
          </p:cNvPr>
          <p:cNvSpPr>
            <a:spLocks/>
          </p:cNvSpPr>
          <p:nvPr/>
        </p:nvSpPr>
        <p:spPr bwMode="auto">
          <a:xfrm>
            <a:off x="91018" y="6163734"/>
            <a:ext cx="298449" cy="292100"/>
          </a:xfrm>
          <a:custGeom>
            <a:avLst/>
            <a:gdLst>
              <a:gd name="T0" fmla="*/ 2147483647 w 1835"/>
              <a:gd name="T1" fmla="*/ 0 h 1789"/>
              <a:gd name="T2" fmla="*/ 2147483647 w 1835"/>
              <a:gd name="T3" fmla="*/ 2147483647 h 1789"/>
              <a:gd name="T4" fmla="*/ 2147483647 w 1835"/>
              <a:gd name="T5" fmla="*/ 2147483647 h 1789"/>
              <a:gd name="T6" fmla="*/ 2147483647 w 1835"/>
              <a:gd name="T7" fmla="*/ 2147483647 h 1789"/>
              <a:gd name="T8" fmla="*/ 2147483647 w 1835"/>
              <a:gd name="T9" fmla="*/ 2147483647 h 1789"/>
              <a:gd name="T10" fmla="*/ 2147483647 w 1835"/>
              <a:gd name="T11" fmla="*/ 2147483647 h 1789"/>
              <a:gd name="T12" fmla="*/ 2147483647 w 1835"/>
              <a:gd name="T13" fmla="*/ 0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5" h="1789" extrusionOk="0">
                <a:moveTo>
                  <a:pt x="921" y="0"/>
                </a:moveTo>
                <a:cubicBezTo>
                  <a:pt x="441" y="0"/>
                  <a:pt x="48" y="373"/>
                  <a:pt x="24" y="846"/>
                </a:cubicBezTo>
                <a:cubicBezTo>
                  <a:pt x="1" y="1347"/>
                  <a:pt x="382" y="1763"/>
                  <a:pt x="870" y="1787"/>
                </a:cubicBezTo>
                <a:cubicBezTo>
                  <a:pt x="885" y="1788"/>
                  <a:pt x="899" y="1788"/>
                  <a:pt x="914" y="1788"/>
                </a:cubicBezTo>
                <a:cubicBezTo>
                  <a:pt x="1394" y="1788"/>
                  <a:pt x="1787" y="1415"/>
                  <a:pt x="1810" y="942"/>
                </a:cubicBezTo>
                <a:cubicBezTo>
                  <a:pt x="1834" y="442"/>
                  <a:pt x="1453" y="25"/>
                  <a:pt x="965" y="1"/>
                </a:cubicBezTo>
                <a:cubicBezTo>
                  <a:pt x="950" y="0"/>
                  <a:pt x="935" y="0"/>
                  <a:pt x="921"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6" name="Google Shape;2107;p28">
            <a:extLst>
              <a:ext uri="{FF2B5EF4-FFF2-40B4-BE49-F238E27FC236}">
                <a16:creationId xmlns:a16="http://schemas.microsoft.com/office/drawing/2014/main" id="{CB6689B2-5BCB-332C-51BD-4C63C57CE017}"/>
              </a:ext>
            </a:extLst>
          </p:cNvPr>
          <p:cNvSpPr>
            <a:spLocks/>
          </p:cNvSpPr>
          <p:nvPr/>
        </p:nvSpPr>
        <p:spPr bwMode="auto">
          <a:xfrm>
            <a:off x="419101" y="4796368"/>
            <a:ext cx="300567" cy="294217"/>
          </a:xfrm>
          <a:custGeom>
            <a:avLst/>
            <a:gdLst>
              <a:gd name="T0" fmla="*/ 2147483647 w 1846"/>
              <a:gd name="T1" fmla="*/ 0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0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21" y="0"/>
                </a:moveTo>
                <a:cubicBezTo>
                  <a:pt x="452" y="0"/>
                  <a:pt x="59" y="373"/>
                  <a:pt x="36" y="859"/>
                </a:cubicBezTo>
                <a:cubicBezTo>
                  <a:pt x="0" y="1347"/>
                  <a:pt x="381" y="1763"/>
                  <a:pt x="881" y="1799"/>
                </a:cubicBezTo>
                <a:cubicBezTo>
                  <a:pt x="896" y="1800"/>
                  <a:pt x="911" y="1800"/>
                  <a:pt x="926" y="1800"/>
                </a:cubicBezTo>
                <a:cubicBezTo>
                  <a:pt x="1406" y="1800"/>
                  <a:pt x="1799" y="1427"/>
                  <a:pt x="1822" y="942"/>
                </a:cubicBezTo>
                <a:cubicBezTo>
                  <a:pt x="1846" y="442"/>
                  <a:pt x="1465" y="25"/>
                  <a:pt x="965" y="1"/>
                </a:cubicBezTo>
                <a:cubicBezTo>
                  <a:pt x="950" y="1"/>
                  <a:pt x="936" y="0"/>
                  <a:pt x="921"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7" name="Google Shape;2108;p28">
            <a:extLst>
              <a:ext uri="{FF2B5EF4-FFF2-40B4-BE49-F238E27FC236}">
                <a16:creationId xmlns:a16="http://schemas.microsoft.com/office/drawing/2014/main" id="{F7891D06-3530-EE1B-D1B9-9A5DF4916573}"/>
              </a:ext>
            </a:extLst>
          </p:cNvPr>
          <p:cNvSpPr>
            <a:spLocks/>
          </p:cNvSpPr>
          <p:nvPr/>
        </p:nvSpPr>
        <p:spPr bwMode="auto">
          <a:xfrm>
            <a:off x="11482917" y="6278034"/>
            <a:ext cx="302683" cy="294217"/>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32" y="1"/>
                </a:moveTo>
                <a:cubicBezTo>
                  <a:pt x="452" y="1"/>
                  <a:pt x="59" y="374"/>
                  <a:pt x="36" y="859"/>
                </a:cubicBezTo>
                <a:cubicBezTo>
                  <a:pt x="1" y="1347"/>
                  <a:pt x="382" y="1776"/>
                  <a:pt x="882" y="1800"/>
                </a:cubicBezTo>
                <a:cubicBezTo>
                  <a:pt x="896" y="1800"/>
                  <a:pt x="911" y="1801"/>
                  <a:pt x="926" y="1801"/>
                </a:cubicBezTo>
                <a:cubicBezTo>
                  <a:pt x="1406" y="1801"/>
                  <a:pt x="1799" y="1428"/>
                  <a:pt x="1822" y="942"/>
                </a:cubicBezTo>
                <a:cubicBezTo>
                  <a:pt x="1846" y="454"/>
                  <a:pt x="1465" y="26"/>
                  <a:pt x="977" y="2"/>
                </a:cubicBezTo>
                <a:cubicBezTo>
                  <a:pt x="962" y="1"/>
                  <a:pt x="947" y="1"/>
                  <a:pt x="93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8" name="Google Shape;2109;p28">
            <a:extLst>
              <a:ext uri="{FF2B5EF4-FFF2-40B4-BE49-F238E27FC236}">
                <a16:creationId xmlns:a16="http://schemas.microsoft.com/office/drawing/2014/main" id="{CDD61C49-CE54-151C-7759-3B498BF2DCB6}"/>
              </a:ext>
            </a:extLst>
          </p:cNvPr>
          <p:cNvSpPr>
            <a:spLocks/>
          </p:cNvSpPr>
          <p:nvPr/>
        </p:nvSpPr>
        <p:spPr bwMode="auto">
          <a:xfrm>
            <a:off x="10822517" y="5738284"/>
            <a:ext cx="302683" cy="294216"/>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20" y="1"/>
                </a:moveTo>
                <a:cubicBezTo>
                  <a:pt x="440" y="1"/>
                  <a:pt x="47" y="374"/>
                  <a:pt x="24" y="859"/>
                </a:cubicBezTo>
                <a:cubicBezTo>
                  <a:pt x="0" y="1347"/>
                  <a:pt x="381" y="1776"/>
                  <a:pt x="870" y="1800"/>
                </a:cubicBezTo>
                <a:cubicBezTo>
                  <a:pt x="884" y="1800"/>
                  <a:pt x="899" y="1801"/>
                  <a:pt x="914" y="1801"/>
                </a:cubicBezTo>
                <a:cubicBezTo>
                  <a:pt x="1394" y="1801"/>
                  <a:pt x="1787" y="1428"/>
                  <a:pt x="1810" y="942"/>
                </a:cubicBezTo>
                <a:cubicBezTo>
                  <a:pt x="1846" y="454"/>
                  <a:pt x="1465" y="26"/>
                  <a:pt x="965" y="2"/>
                </a:cubicBezTo>
                <a:cubicBezTo>
                  <a:pt x="950" y="1"/>
                  <a:pt x="935" y="1"/>
                  <a:pt x="920"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9" name="Google Shape;2110;p28">
            <a:extLst>
              <a:ext uri="{FF2B5EF4-FFF2-40B4-BE49-F238E27FC236}">
                <a16:creationId xmlns:a16="http://schemas.microsoft.com/office/drawing/2014/main" id="{B47E6919-56F2-E376-D57A-54E399149CDE}"/>
              </a:ext>
            </a:extLst>
          </p:cNvPr>
          <p:cNvSpPr>
            <a:spLocks/>
          </p:cNvSpPr>
          <p:nvPr/>
        </p:nvSpPr>
        <p:spPr bwMode="auto">
          <a:xfrm>
            <a:off x="2366434" y="6163734"/>
            <a:ext cx="292100" cy="292100"/>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81"/>
                  <a:pt x="393" y="1786"/>
                  <a:pt x="893" y="1786"/>
                </a:cubicBezTo>
                <a:cubicBezTo>
                  <a:pt x="1393" y="1786"/>
                  <a:pt x="1786" y="1381"/>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70" name="Google Shape;2111;p28">
            <a:extLst>
              <a:ext uri="{FF2B5EF4-FFF2-40B4-BE49-F238E27FC236}">
                <a16:creationId xmlns:a16="http://schemas.microsoft.com/office/drawing/2014/main" id="{D06EEAF7-1002-6C65-F4F3-F80DE4BBCF49}"/>
              </a:ext>
            </a:extLst>
          </p:cNvPr>
          <p:cNvSpPr>
            <a:spLocks/>
          </p:cNvSpPr>
          <p:nvPr/>
        </p:nvSpPr>
        <p:spPr bwMode="auto">
          <a:xfrm>
            <a:off x="1610785" y="6163734"/>
            <a:ext cx="292100" cy="292100"/>
          </a:xfrm>
          <a:custGeom>
            <a:avLst/>
            <a:gdLst>
              <a:gd name="T0" fmla="*/ 2147483647 w 1787"/>
              <a:gd name="T1" fmla="*/ 2147483647 h 1787"/>
              <a:gd name="T2" fmla="*/ 0 w 1787"/>
              <a:gd name="T3" fmla="*/ 2147483647 h 1787"/>
              <a:gd name="T4" fmla="*/ 2147483647 w 1787"/>
              <a:gd name="T5" fmla="*/ 2147483647 h 1787"/>
              <a:gd name="T6" fmla="*/ 2147483647 w 1787"/>
              <a:gd name="T7" fmla="*/ 2147483647 h 1787"/>
              <a:gd name="T8" fmla="*/ 2147483647 w 1787"/>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1"/>
                </a:moveTo>
                <a:cubicBezTo>
                  <a:pt x="393" y="1"/>
                  <a:pt x="0" y="394"/>
                  <a:pt x="0" y="894"/>
                </a:cubicBezTo>
                <a:cubicBezTo>
                  <a:pt x="0" y="1394"/>
                  <a:pt x="393" y="1787"/>
                  <a:pt x="893" y="1787"/>
                </a:cubicBezTo>
                <a:cubicBezTo>
                  <a:pt x="1393" y="1787"/>
                  <a:pt x="1786" y="1394"/>
                  <a:pt x="1786" y="894"/>
                </a:cubicBezTo>
                <a:cubicBezTo>
                  <a:pt x="1786" y="394"/>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71" name="Google Shape;2112;p28">
            <a:extLst>
              <a:ext uri="{FF2B5EF4-FFF2-40B4-BE49-F238E27FC236}">
                <a16:creationId xmlns:a16="http://schemas.microsoft.com/office/drawing/2014/main" id="{FBB92A45-8166-A141-7E73-21EB80F381F3}"/>
              </a:ext>
            </a:extLst>
          </p:cNvPr>
          <p:cNvSpPr>
            <a:spLocks/>
          </p:cNvSpPr>
          <p:nvPr/>
        </p:nvSpPr>
        <p:spPr bwMode="auto">
          <a:xfrm>
            <a:off x="992718" y="6523568"/>
            <a:ext cx="292100" cy="294217"/>
          </a:xfrm>
          <a:custGeom>
            <a:avLst/>
            <a:gdLst>
              <a:gd name="T0" fmla="*/ 2147483647 w 1799"/>
              <a:gd name="T1" fmla="*/ 0 h 1798"/>
              <a:gd name="T2" fmla="*/ 0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893" y="0"/>
                </a:moveTo>
                <a:cubicBezTo>
                  <a:pt x="405" y="0"/>
                  <a:pt x="0" y="405"/>
                  <a:pt x="0" y="893"/>
                </a:cubicBezTo>
                <a:cubicBezTo>
                  <a:pt x="0" y="1393"/>
                  <a:pt x="405" y="1798"/>
                  <a:pt x="893" y="1798"/>
                </a:cubicBezTo>
                <a:cubicBezTo>
                  <a:pt x="1394" y="1798"/>
                  <a:pt x="1798" y="1393"/>
                  <a:pt x="1798" y="893"/>
                </a:cubicBezTo>
                <a:cubicBezTo>
                  <a:pt x="1798" y="405"/>
                  <a:pt x="1394"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72" name="Google Shape;2113;p28">
            <a:extLst>
              <a:ext uri="{FF2B5EF4-FFF2-40B4-BE49-F238E27FC236}">
                <a16:creationId xmlns:a16="http://schemas.microsoft.com/office/drawing/2014/main" id="{35DE27AD-C2B4-EA52-9E50-23E59C23AC4C}"/>
              </a:ext>
            </a:extLst>
          </p:cNvPr>
          <p:cNvSpPr>
            <a:spLocks/>
          </p:cNvSpPr>
          <p:nvPr/>
        </p:nvSpPr>
        <p:spPr bwMode="auto">
          <a:xfrm>
            <a:off x="808567" y="5765801"/>
            <a:ext cx="292100" cy="292100"/>
          </a:xfrm>
          <a:custGeom>
            <a:avLst/>
            <a:gdLst>
              <a:gd name="T0" fmla="*/ 2147483647 w 1787"/>
              <a:gd name="T1" fmla="*/ 2147483647 h 1799"/>
              <a:gd name="T2" fmla="*/ 0 w 1787"/>
              <a:gd name="T3" fmla="*/ 2147483647 h 1799"/>
              <a:gd name="T4" fmla="*/ 2147483647 w 1787"/>
              <a:gd name="T5" fmla="*/ 2147483647 h 1799"/>
              <a:gd name="T6" fmla="*/ 2147483647 w 1787"/>
              <a:gd name="T7" fmla="*/ 2147483647 h 1799"/>
              <a:gd name="T8" fmla="*/ 2147483647 w 1787"/>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9" extrusionOk="0">
                <a:moveTo>
                  <a:pt x="893" y="1"/>
                </a:moveTo>
                <a:cubicBezTo>
                  <a:pt x="393" y="1"/>
                  <a:pt x="0" y="405"/>
                  <a:pt x="0" y="905"/>
                </a:cubicBezTo>
                <a:cubicBezTo>
                  <a:pt x="0" y="1394"/>
                  <a:pt x="393" y="1798"/>
                  <a:pt x="893" y="1798"/>
                </a:cubicBezTo>
                <a:cubicBezTo>
                  <a:pt x="1393" y="1798"/>
                  <a:pt x="1786" y="1394"/>
                  <a:pt x="1786" y="905"/>
                </a:cubicBezTo>
                <a:cubicBezTo>
                  <a:pt x="1786" y="405"/>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9" name="Google Shape;2059;p28"/>
          <p:cNvSpPr txBox="1">
            <a:spLocks noGrp="1"/>
          </p:cNvSpPr>
          <p:nvPr>
            <p:ph type="title"/>
          </p:nvPr>
        </p:nvSpPr>
        <p:spPr>
          <a:xfrm>
            <a:off x="960000" y="736833"/>
            <a:ext cx="10080000" cy="1367200"/>
          </a:xfrm>
          <a:prstGeom prst="rect">
            <a:avLst/>
          </a:prstGeom>
        </p:spPr>
        <p:txBody>
          <a:bodyPr spcFirstLastPara="1">
            <a:noAutofit/>
          </a:bodyPr>
          <a:lstStyle>
            <a:lvl1pPr lvl="0" algn="ctr">
              <a:spcBef>
                <a:spcPts val="0"/>
              </a:spcBef>
              <a:spcAft>
                <a:spcPts val="0"/>
              </a:spcAft>
              <a:buSzPts val="2800"/>
              <a:buNone/>
              <a:defRPr sz="7200">
                <a:solidFill>
                  <a:schemeClr val="dk2"/>
                </a:solidFill>
              </a:defRPr>
            </a:lvl1pPr>
            <a:lvl2pPr lvl="1">
              <a:spcBef>
                <a:spcPts val="0"/>
              </a:spcBef>
              <a:spcAft>
                <a:spcPts val="0"/>
              </a:spcAft>
              <a:buSzPts val="2800"/>
              <a:buNone/>
              <a:defRPr>
                <a:latin typeface="Coming Soon"/>
                <a:ea typeface="Coming Soon"/>
                <a:cs typeface="Coming Soon"/>
                <a:sym typeface="Coming Soon"/>
              </a:defRPr>
            </a:lvl2pPr>
            <a:lvl3pPr lvl="2">
              <a:spcBef>
                <a:spcPts val="0"/>
              </a:spcBef>
              <a:spcAft>
                <a:spcPts val="0"/>
              </a:spcAft>
              <a:buSzPts val="2800"/>
              <a:buNone/>
              <a:defRPr>
                <a:latin typeface="Coming Soon"/>
                <a:ea typeface="Coming Soon"/>
                <a:cs typeface="Coming Soon"/>
                <a:sym typeface="Coming Soon"/>
              </a:defRPr>
            </a:lvl3pPr>
            <a:lvl4pPr lvl="3">
              <a:spcBef>
                <a:spcPts val="0"/>
              </a:spcBef>
              <a:spcAft>
                <a:spcPts val="0"/>
              </a:spcAft>
              <a:buSzPts val="2800"/>
              <a:buNone/>
              <a:defRPr>
                <a:latin typeface="Coming Soon"/>
                <a:ea typeface="Coming Soon"/>
                <a:cs typeface="Coming Soon"/>
                <a:sym typeface="Coming Soon"/>
              </a:defRPr>
            </a:lvl4pPr>
            <a:lvl5pPr lvl="4">
              <a:spcBef>
                <a:spcPts val="0"/>
              </a:spcBef>
              <a:spcAft>
                <a:spcPts val="0"/>
              </a:spcAft>
              <a:buSzPts val="2800"/>
              <a:buNone/>
              <a:defRPr>
                <a:latin typeface="Coming Soon"/>
                <a:ea typeface="Coming Soon"/>
                <a:cs typeface="Coming Soon"/>
                <a:sym typeface="Coming Soon"/>
              </a:defRPr>
            </a:lvl5pPr>
            <a:lvl6pPr lvl="5">
              <a:spcBef>
                <a:spcPts val="0"/>
              </a:spcBef>
              <a:spcAft>
                <a:spcPts val="0"/>
              </a:spcAft>
              <a:buSzPts val="2800"/>
              <a:buNone/>
              <a:defRPr>
                <a:latin typeface="Coming Soon"/>
                <a:ea typeface="Coming Soon"/>
                <a:cs typeface="Coming Soon"/>
                <a:sym typeface="Coming Soon"/>
              </a:defRPr>
            </a:lvl6pPr>
            <a:lvl7pPr lvl="6">
              <a:spcBef>
                <a:spcPts val="0"/>
              </a:spcBef>
              <a:spcAft>
                <a:spcPts val="0"/>
              </a:spcAft>
              <a:buSzPts val="2800"/>
              <a:buNone/>
              <a:defRPr>
                <a:latin typeface="Coming Soon"/>
                <a:ea typeface="Coming Soon"/>
                <a:cs typeface="Coming Soon"/>
                <a:sym typeface="Coming Soon"/>
              </a:defRPr>
            </a:lvl7pPr>
            <a:lvl8pPr lvl="7">
              <a:spcBef>
                <a:spcPts val="0"/>
              </a:spcBef>
              <a:spcAft>
                <a:spcPts val="0"/>
              </a:spcAft>
              <a:buSzPts val="2800"/>
              <a:buNone/>
              <a:defRPr>
                <a:latin typeface="Coming Soon"/>
                <a:ea typeface="Coming Soon"/>
                <a:cs typeface="Coming Soon"/>
                <a:sym typeface="Coming Soon"/>
              </a:defRPr>
            </a:lvl8pPr>
            <a:lvl9pPr lvl="8">
              <a:spcBef>
                <a:spcPts val="0"/>
              </a:spcBef>
              <a:spcAft>
                <a:spcPts val="0"/>
              </a:spcAft>
              <a:buSzPts val="2800"/>
              <a:buNone/>
              <a:defRPr>
                <a:latin typeface="Coming Soon"/>
                <a:ea typeface="Coming Soon"/>
                <a:cs typeface="Coming Soon"/>
                <a:sym typeface="Coming Soon"/>
              </a:defRPr>
            </a:lvl9pPr>
          </a:lstStyle>
          <a:p>
            <a:endParaRPr/>
          </a:p>
        </p:txBody>
      </p:sp>
      <p:pic>
        <p:nvPicPr>
          <p:cNvPr id="2073" name="Picture 2072">
            <a:extLst>
              <a:ext uri="{FF2B5EF4-FFF2-40B4-BE49-F238E27FC236}">
                <a16:creationId xmlns:a16="http://schemas.microsoft.com/office/drawing/2014/main" id="{E5059DB2-EF3A-9D42-BEE0-B955FC54D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2074" name="Rectangle: Rounded Corners 2073">
            <a:extLst>
              <a:ext uri="{FF2B5EF4-FFF2-40B4-BE49-F238E27FC236}">
                <a16:creationId xmlns:a16="http://schemas.microsoft.com/office/drawing/2014/main" id="{44C5BD97-B222-2ABA-E625-E93DA65EFABE}"/>
              </a:ext>
            </a:extLst>
          </p:cNvPr>
          <p:cNvSpPr/>
          <p:nvPr userDrawn="1"/>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621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p:txBody>
          <a:bodyPr/>
          <a:lstStyle/>
          <a:p>
            <a:fld id="{8090572C-BD3D-4F5D-890C-7DE828D145EE}" type="datetimeFigureOut">
              <a:rPr lang="en-US" smtClean="0"/>
              <a:t>1/29/2026</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52380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p:txBody>
          <a:bodyPr/>
          <a:lstStyle/>
          <a:p>
            <a:fld id="{8090572C-BD3D-4F5D-890C-7DE828D145EE}" type="datetimeFigureOut">
              <a:rPr lang="en-US" smtClean="0"/>
              <a:t>1/29/2026</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83432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p:txBody>
          <a:bodyPr/>
          <a:lstStyle/>
          <a:p>
            <a:fld id="{8090572C-BD3D-4F5D-890C-7DE828D145EE}" type="datetimeFigureOut">
              <a:rPr lang="en-US" smtClean="0"/>
              <a:t>1/29/2026</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926373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p:txBody>
          <a:bodyPr/>
          <a:lstStyle/>
          <a:p>
            <a:fld id="{8090572C-BD3D-4F5D-890C-7DE828D145EE}" type="datetimeFigureOut">
              <a:rPr lang="en-US" smtClean="0"/>
              <a:t>1/29/2026</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18903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p:txBody>
          <a:bodyPr/>
          <a:lstStyle/>
          <a:p>
            <a:fld id="{8090572C-BD3D-4F5D-890C-7DE828D145EE}" type="datetimeFigureOut">
              <a:rPr lang="en-US" smtClean="0"/>
              <a:t>1/29/2026</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916365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p:txBody>
          <a:bodyPr/>
          <a:lstStyle/>
          <a:p>
            <a:fld id="{8090572C-BD3D-4F5D-890C-7DE828D145EE}" type="datetimeFigureOut">
              <a:rPr lang="en-US" smtClean="0"/>
              <a:t>1/29/2026</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94185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p:txBody>
          <a:bodyPr/>
          <a:lstStyle/>
          <a:p>
            <a:fld id="{8090572C-BD3D-4F5D-890C-7DE828D145EE}" type="datetimeFigureOut">
              <a:rPr lang="en-US" smtClean="0"/>
              <a:t>1/29/2026</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464260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p:txBody>
          <a:bodyPr/>
          <a:lstStyle/>
          <a:p>
            <a:fld id="{8090572C-BD3D-4F5D-890C-7DE828D145EE}" type="datetimeFigureOut">
              <a:rPr lang="en-US" smtClean="0"/>
              <a:t>1/29/2026</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590326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p:txBody>
          <a:bodyPr/>
          <a:lstStyle/>
          <a:p>
            <a:fld id="{8090572C-BD3D-4F5D-890C-7DE828D145EE}" type="datetimeFigureOut">
              <a:rPr lang="en-US" smtClean="0"/>
              <a:t>1/29/2026</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564081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p:txBody>
          <a:bodyPr/>
          <a:lstStyle/>
          <a:p>
            <a:fld id="{8090572C-BD3D-4F5D-890C-7DE828D145EE}" type="datetimeFigureOut">
              <a:rPr lang="en-US" smtClean="0"/>
              <a:t>1/29/2026</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0187624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p:txBody>
          <a:bodyPr/>
          <a:lstStyle/>
          <a:p>
            <a:fld id="{8090572C-BD3D-4F5D-890C-7DE828D145EE}" type="datetimeFigureOut">
              <a:rPr lang="en-US" smtClean="0"/>
              <a:t>1/29/2026</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312463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2026/1/29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2026/1/29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2026/1/29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3.jpg"/><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2026/1/29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pic>
        <p:nvPicPr>
          <p:cNvPr id="7" name="Picture 6">
            <a:extLst>
              <a:ext uri="{FF2B5EF4-FFF2-40B4-BE49-F238E27FC236}">
                <a16:creationId xmlns:a16="http://schemas.microsoft.com/office/drawing/2014/main" id="{7B40370C-ECE8-9591-EB7F-92194CF356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Rectangle: Rounded Corners 7">
            <a:extLst>
              <a:ext uri="{FF2B5EF4-FFF2-40B4-BE49-F238E27FC236}">
                <a16:creationId xmlns:a16="http://schemas.microsoft.com/office/drawing/2014/main" id="{4BF310A0-A3BF-6AEC-A5F2-BA93F4BE9493}"/>
              </a:ext>
            </a:extLst>
          </p:cNvPr>
          <p:cNvSpPr/>
          <p:nvPr userDrawn="1"/>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1/29/2026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9181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9077F750-F6E4-D30A-FB11-EF178BA5613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50141" y="143480"/>
            <a:ext cx="1476384" cy="1476384"/>
          </a:xfrm>
          <a:prstGeom prst="rect">
            <a:avLst/>
          </a:prstGeom>
        </p:spPr>
      </p:pic>
    </p:spTree>
    <p:extLst>
      <p:ext uri="{BB962C8B-B14F-4D97-AF65-F5344CB8AC3E}">
        <p14:creationId xmlns:p14="http://schemas.microsoft.com/office/powerpoint/2010/main" val="71435082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0527BCE-989D-86BA-2F1E-37180AFAA7CF}"/>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DD3A4A0-A242-08B4-5296-65132383047F}"/>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F33251A-9B94-DF86-4BC0-97F776D21DBA}"/>
              </a:ext>
            </a:extLst>
          </p:cNvPr>
          <p:cNvSpPr>
            <a:spLocks noGrp="1"/>
          </p:cNvSpPr>
          <p:nvPr>
            <p:ph type="dt" sz="half" idx="2"/>
          </p:nvPr>
        </p:nvSpPr>
        <p:spPr>
          <a:xfrm>
            <a:off x="609600" y="6356351"/>
            <a:ext cx="2844800" cy="366183"/>
          </a:xfrm>
          <a:prstGeom prst="rect">
            <a:avLst/>
          </a:prstGeom>
        </p:spPr>
        <p:txBody>
          <a:bodyPr vert="horz" lIns="91428" tIns="45714" rIns="91428" bIns="45714" rtlCol="0" anchor="ctr"/>
          <a:lstStyle>
            <a:lvl1pPr algn="l" defTabSz="1219004" fontAlgn="auto">
              <a:spcBef>
                <a:spcPts val="0"/>
              </a:spcBef>
              <a:spcAft>
                <a:spcPts val="0"/>
              </a:spcAft>
              <a:defRPr sz="1600">
                <a:solidFill>
                  <a:schemeClr val="tx1">
                    <a:tint val="75000"/>
                  </a:schemeClr>
                </a:solidFill>
                <a:latin typeface="+mn-lt"/>
                <a:cs typeface="+mn-cs"/>
              </a:defRPr>
            </a:lvl1pPr>
          </a:lstStyle>
          <a:p>
            <a:pPr>
              <a:defRPr/>
            </a:pPr>
            <a:fld id="{A176F782-F41F-448F-8167-A1D338697D83}" type="datetimeFigureOut">
              <a:rPr lang="en-US"/>
              <a:pPr>
                <a:defRPr/>
              </a:pPr>
              <a:t>1/29/2026</a:t>
            </a:fld>
            <a:endParaRPr lang="en-US"/>
          </a:p>
        </p:txBody>
      </p:sp>
      <p:sp>
        <p:nvSpPr>
          <p:cNvPr id="5" name="Footer Placeholder 4">
            <a:extLst>
              <a:ext uri="{FF2B5EF4-FFF2-40B4-BE49-F238E27FC236}">
                <a16:creationId xmlns:a16="http://schemas.microsoft.com/office/drawing/2014/main" id="{C06E6C1C-2FCB-DFFD-3A05-04FE556D4D28}"/>
              </a:ext>
            </a:extLst>
          </p:cNvPr>
          <p:cNvSpPr>
            <a:spLocks noGrp="1"/>
          </p:cNvSpPr>
          <p:nvPr>
            <p:ph type="ftr" sz="quarter" idx="3"/>
          </p:nvPr>
        </p:nvSpPr>
        <p:spPr>
          <a:xfrm>
            <a:off x="4165600" y="6356351"/>
            <a:ext cx="3860800" cy="366183"/>
          </a:xfrm>
          <a:prstGeom prst="rect">
            <a:avLst/>
          </a:prstGeom>
        </p:spPr>
        <p:txBody>
          <a:bodyPr vert="horz" lIns="91428" tIns="45714" rIns="91428" bIns="45714" rtlCol="0" anchor="ctr"/>
          <a:lstStyle>
            <a:lvl1pPr algn="ctr" defTabSz="1219004" fontAlgn="auto">
              <a:spcBef>
                <a:spcPts val="0"/>
              </a:spcBef>
              <a:spcAft>
                <a:spcPts val="0"/>
              </a:spcAft>
              <a:defRPr sz="16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18824CB0-AFC4-0B25-6E73-BE9D817E4815}"/>
              </a:ext>
            </a:extLst>
          </p:cNvPr>
          <p:cNvSpPr>
            <a:spLocks noGrp="1"/>
          </p:cNvSpPr>
          <p:nvPr>
            <p:ph type="sldNum" sz="quarter" idx="4"/>
          </p:nvPr>
        </p:nvSpPr>
        <p:spPr>
          <a:xfrm>
            <a:off x="8737600" y="6356351"/>
            <a:ext cx="2844800" cy="366183"/>
          </a:xfrm>
          <a:prstGeom prst="rect">
            <a:avLst/>
          </a:prstGeom>
        </p:spPr>
        <p:txBody>
          <a:bodyPr vert="horz" wrap="square" lIns="91428" tIns="45714" rIns="91428" bIns="45714" numCol="1" anchor="ctr" anchorCtr="0" compatLnSpc="1">
            <a:prstTxWarp prst="textNoShape">
              <a:avLst/>
            </a:prstTxWarp>
          </a:bodyPr>
          <a:lstStyle>
            <a:lvl1pPr algn="r">
              <a:defRPr sz="1600">
                <a:solidFill>
                  <a:srgbClr val="898989"/>
                </a:solidFill>
              </a:defRPr>
            </a:lvl1pPr>
          </a:lstStyle>
          <a:p>
            <a:fld id="{2ADCD5C4-AAB9-4992-9C91-525CD89D8FA3}" type="slidenum">
              <a:rPr lang="en-US" altLang="en-US"/>
              <a:pPr/>
              <a:t>‹#›</a:t>
            </a:fld>
            <a:endParaRPr lang="en-US" altLang="en-US"/>
          </a:p>
        </p:txBody>
      </p:sp>
    </p:spTree>
    <p:extLst>
      <p:ext uri="{BB962C8B-B14F-4D97-AF65-F5344CB8AC3E}">
        <p14:creationId xmlns:p14="http://schemas.microsoft.com/office/powerpoint/2010/main" val="39888987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defTabSz="1217054" rtl="0" eaLnBrk="0" fontAlgn="base" hangingPunct="0">
        <a:spcBef>
          <a:spcPct val="0"/>
        </a:spcBef>
        <a:spcAft>
          <a:spcPct val="0"/>
        </a:spcAft>
        <a:defRPr sz="5867" kern="1200">
          <a:solidFill>
            <a:schemeClr val="tx1"/>
          </a:solidFill>
          <a:latin typeface="+mj-lt"/>
          <a:ea typeface="+mj-ea"/>
          <a:cs typeface="+mj-cs"/>
        </a:defRPr>
      </a:lvl1pPr>
      <a:lvl2pPr algn="ctr" defTabSz="1217054" rtl="0" eaLnBrk="0" fontAlgn="base" hangingPunct="0">
        <a:spcBef>
          <a:spcPct val="0"/>
        </a:spcBef>
        <a:spcAft>
          <a:spcPct val="0"/>
        </a:spcAft>
        <a:defRPr sz="5867">
          <a:solidFill>
            <a:schemeClr val="tx1"/>
          </a:solidFill>
          <a:latin typeface="Calibri" pitchFamily="34" charset="0"/>
        </a:defRPr>
      </a:lvl2pPr>
      <a:lvl3pPr algn="ctr" defTabSz="1217054" rtl="0" eaLnBrk="0" fontAlgn="base" hangingPunct="0">
        <a:spcBef>
          <a:spcPct val="0"/>
        </a:spcBef>
        <a:spcAft>
          <a:spcPct val="0"/>
        </a:spcAft>
        <a:defRPr sz="5867">
          <a:solidFill>
            <a:schemeClr val="tx1"/>
          </a:solidFill>
          <a:latin typeface="Calibri" pitchFamily="34" charset="0"/>
        </a:defRPr>
      </a:lvl3pPr>
      <a:lvl4pPr algn="ctr" defTabSz="1217054" rtl="0" eaLnBrk="0" fontAlgn="base" hangingPunct="0">
        <a:spcBef>
          <a:spcPct val="0"/>
        </a:spcBef>
        <a:spcAft>
          <a:spcPct val="0"/>
        </a:spcAft>
        <a:defRPr sz="5867">
          <a:solidFill>
            <a:schemeClr val="tx1"/>
          </a:solidFill>
          <a:latin typeface="Calibri" pitchFamily="34" charset="0"/>
        </a:defRPr>
      </a:lvl4pPr>
      <a:lvl5pPr algn="ctr" defTabSz="1217054" rtl="0" eaLnBrk="0" fontAlgn="base" hangingPunct="0">
        <a:spcBef>
          <a:spcPct val="0"/>
        </a:spcBef>
        <a:spcAft>
          <a:spcPct val="0"/>
        </a:spcAft>
        <a:defRPr sz="5867">
          <a:solidFill>
            <a:schemeClr val="tx1"/>
          </a:solidFill>
          <a:latin typeface="Calibri" pitchFamily="34" charset="0"/>
        </a:defRPr>
      </a:lvl5pPr>
      <a:lvl6pPr marL="609585" algn="ctr" defTabSz="1217054" rtl="0" fontAlgn="base">
        <a:spcBef>
          <a:spcPct val="0"/>
        </a:spcBef>
        <a:spcAft>
          <a:spcPct val="0"/>
        </a:spcAft>
        <a:defRPr sz="5867">
          <a:solidFill>
            <a:schemeClr val="tx1"/>
          </a:solidFill>
          <a:latin typeface="Calibri" pitchFamily="34" charset="0"/>
        </a:defRPr>
      </a:lvl6pPr>
      <a:lvl7pPr marL="1219170" algn="ctr" defTabSz="1217054" rtl="0" fontAlgn="base">
        <a:spcBef>
          <a:spcPct val="0"/>
        </a:spcBef>
        <a:spcAft>
          <a:spcPct val="0"/>
        </a:spcAft>
        <a:defRPr sz="5867">
          <a:solidFill>
            <a:schemeClr val="tx1"/>
          </a:solidFill>
          <a:latin typeface="Calibri" pitchFamily="34" charset="0"/>
        </a:defRPr>
      </a:lvl7pPr>
      <a:lvl8pPr marL="1828754" algn="ctr" defTabSz="1217054" rtl="0" fontAlgn="base">
        <a:spcBef>
          <a:spcPct val="0"/>
        </a:spcBef>
        <a:spcAft>
          <a:spcPct val="0"/>
        </a:spcAft>
        <a:defRPr sz="5867">
          <a:solidFill>
            <a:schemeClr val="tx1"/>
          </a:solidFill>
          <a:latin typeface="Calibri" pitchFamily="34" charset="0"/>
        </a:defRPr>
      </a:lvl8pPr>
      <a:lvl9pPr marL="2438339" algn="ctr" defTabSz="1217054" rtl="0" fontAlgn="base">
        <a:spcBef>
          <a:spcPct val="0"/>
        </a:spcBef>
        <a:spcAft>
          <a:spcPct val="0"/>
        </a:spcAft>
        <a:defRPr sz="5867">
          <a:solidFill>
            <a:schemeClr val="tx1"/>
          </a:solidFill>
          <a:latin typeface="Calibri" pitchFamily="34" charset="0"/>
        </a:defRPr>
      </a:lvl9pPr>
    </p:titleStyle>
    <p:bodyStyle>
      <a:lvl1pPr marL="455073" indent="-455073" algn="l" defTabSz="1217054"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88459" indent="-378875" algn="l" defTabSz="1217054"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1846" indent="-302676" algn="l" defTabSz="1217054"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1431" indent="-302676" algn="l" defTabSz="1217054"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1015" indent="-302676" algn="l" defTabSz="1217054"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70C8B7C-8A90-FCFB-DD31-3F58250D05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FFCEF1-3216-004D-2955-B67520F51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75646-2828-DD4D-A085-E4C0DF176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18637-2043-BCD5-B20E-3AF7A54F9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0572C-BD3D-4F5D-890C-7DE828D145EE}" type="datetimeFigureOut">
              <a:rPr lang="en-US" smtClean="0"/>
              <a:t>1/29/2026</a:t>
            </a:fld>
            <a:endParaRPr lang="en-US"/>
          </a:p>
        </p:txBody>
      </p:sp>
      <p:sp>
        <p:nvSpPr>
          <p:cNvPr id="5" name="Footer Placeholder 4">
            <a:extLst>
              <a:ext uri="{FF2B5EF4-FFF2-40B4-BE49-F238E27FC236}">
                <a16:creationId xmlns:a16="http://schemas.microsoft.com/office/drawing/2014/main" id="{02CE6124-FC6D-23F7-FA7C-0CB4F314C2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3E4859-AD73-1471-4DEE-50FBC0231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D8CF8-DF26-4E15-8028-6CB626DC93E6}" type="slidenum">
              <a:rPr lang="en-US" smtClean="0"/>
              <a:t>‹#›</a:t>
            </a:fld>
            <a:endParaRPr lang="en-US"/>
          </a:p>
        </p:txBody>
      </p:sp>
    </p:spTree>
    <p:extLst>
      <p:ext uri="{BB962C8B-B14F-4D97-AF65-F5344CB8AC3E}">
        <p14:creationId xmlns:p14="http://schemas.microsoft.com/office/powerpoint/2010/main" val="171010792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6.png"/><Relationship Id="rId3" Type="http://schemas.openxmlformats.org/officeDocument/2006/relationships/slideLayout" Target="../slideLayouts/slideLayout12.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41.emf"/><Relationship Id="rId17" Type="http://schemas.openxmlformats.org/officeDocument/2006/relationships/image" Target="../media/image45.png"/><Relationship Id="rId2" Type="http://schemas.openxmlformats.org/officeDocument/2006/relationships/audio" Target="../media/media4.mp3"/><Relationship Id="rId16" Type="http://schemas.openxmlformats.org/officeDocument/2006/relationships/image" Target="../media/image44.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audio" Target="../media/audio2.wav"/><Relationship Id="rId15" Type="http://schemas.openxmlformats.org/officeDocument/2006/relationships/image" Target="../media/image35.png"/><Relationship Id="rId23" Type="http://schemas.openxmlformats.org/officeDocument/2006/relationships/audio" Target="NULL"/><Relationship Id="rId10" Type="http://schemas.openxmlformats.org/officeDocument/2006/relationships/image" Target="../media/image39.png"/><Relationship Id="rId19" Type="http://schemas.openxmlformats.org/officeDocument/2006/relationships/image" Target="../media/image47.png"/><Relationship Id="rId4" Type="http://schemas.openxmlformats.org/officeDocument/2006/relationships/audio" Target="../media/audio1.wav"/><Relationship Id="rId9" Type="http://schemas.openxmlformats.org/officeDocument/2006/relationships/image" Target="../media/image38.emf"/><Relationship Id="rId14" Type="http://schemas.openxmlformats.org/officeDocument/2006/relationships/image" Target="../media/image43.png"/><Relationship Id="rId22" Type="http://schemas.openxmlformats.org/officeDocument/2006/relationships/audio" Target="NUL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6.png"/><Relationship Id="rId3" Type="http://schemas.openxmlformats.org/officeDocument/2006/relationships/slideLayout" Target="../slideLayouts/slideLayout12.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41.emf"/><Relationship Id="rId17" Type="http://schemas.openxmlformats.org/officeDocument/2006/relationships/image" Target="../media/image45.png"/><Relationship Id="rId2" Type="http://schemas.openxmlformats.org/officeDocument/2006/relationships/audio" Target="../media/media4.mp3"/><Relationship Id="rId16" Type="http://schemas.openxmlformats.org/officeDocument/2006/relationships/image" Target="../media/image44.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audio" Target="../media/audio2.wav"/><Relationship Id="rId15" Type="http://schemas.openxmlformats.org/officeDocument/2006/relationships/image" Target="../media/image35.png"/><Relationship Id="rId23" Type="http://schemas.openxmlformats.org/officeDocument/2006/relationships/audio" Target="NULL"/><Relationship Id="rId10" Type="http://schemas.openxmlformats.org/officeDocument/2006/relationships/image" Target="../media/image39.png"/><Relationship Id="rId19" Type="http://schemas.openxmlformats.org/officeDocument/2006/relationships/image" Target="../media/image47.png"/><Relationship Id="rId4" Type="http://schemas.openxmlformats.org/officeDocument/2006/relationships/audio" Target="../media/audio1.wav"/><Relationship Id="rId9" Type="http://schemas.openxmlformats.org/officeDocument/2006/relationships/image" Target="../media/image38.emf"/><Relationship Id="rId14" Type="http://schemas.openxmlformats.org/officeDocument/2006/relationships/image" Target="../media/image43.png"/><Relationship Id="rId22" Type="http://schemas.openxmlformats.org/officeDocument/2006/relationships/audio" Target="NUL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6.png"/><Relationship Id="rId3" Type="http://schemas.openxmlformats.org/officeDocument/2006/relationships/slideLayout" Target="../slideLayouts/slideLayout12.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41.emf"/><Relationship Id="rId17" Type="http://schemas.openxmlformats.org/officeDocument/2006/relationships/image" Target="../media/image45.png"/><Relationship Id="rId2" Type="http://schemas.openxmlformats.org/officeDocument/2006/relationships/audio" Target="../media/media4.mp3"/><Relationship Id="rId16" Type="http://schemas.openxmlformats.org/officeDocument/2006/relationships/image" Target="../media/image44.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audio" Target="../media/audio2.wav"/><Relationship Id="rId15" Type="http://schemas.openxmlformats.org/officeDocument/2006/relationships/image" Target="../media/image35.png"/><Relationship Id="rId23" Type="http://schemas.openxmlformats.org/officeDocument/2006/relationships/audio" Target="NULL"/><Relationship Id="rId10" Type="http://schemas.openxmlformats.org/officeDocument/2006/relationships/image" Target="../media/image39.png"/><Relationship Id="rId19" Type="http://schemas.openxmlformats.org/officeDocument/2006/relationships/image" Target="../media/image47.png"/><Relationship Id="rId4" Type="http://schemas.openxmlformats.org/officeDocument/2006/relationships/audio" Target="../media/audio1.wav"/><Relationship Id="rId9" Type="http://schemas.openxmlformats.org/officeDocument/2006/relationships/image" Target="../media/image38.emf"/><Relationship Id="rId14" Type="http://schemas.openxmlformats.org/officeDocument/2006/relationships/image" Target="../media/image43.png"/><Relationship Id="rId22" Type="http://schemas.openxmlformats.org/officeDocument/2006/relationships/audio"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6.png"/><Relationship Id="rId3" Type="http://schemas.openxmlformats.org/officeDocument/2006/relationships/slideLayout" Target="../slideLayouts/slideLayout12.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41.emf"/><Relationship Id="rId17" Type="http://schemas.openxmlformats.org/officeDocument/2006/relationships/image" Target="../media/image45.png"/><Relationship Id="rId2" Type="http://schemas.openxmlformats.org/officeDocument/2006/relationships/audio" Target="../media/media4.mp3"/><Relationship Id="rId16" Type="http://schemas.openxmlformats.org/officeDocument/2006/relationships/image" Target="../media/image44.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audio" Target="../media/audio2.wav"/><Relationship Id="rId15" Type="http://schemas.openxmlformats.org/officeDocument/2006/relationships/image" Target="../media/image35.png"/><Relationship Id="rId23" Type="http://schemas.openxmlformats.org/officeDocument/2006/relationships/audio" Target="NULL"/><Relationship Id="rId10" Type="http://schemas.openxmlformats.org/officeDocument/2006/relationships/image" Target="../media/image39.png"/><Relationship Id="rId19" Type="http://schemas.openxmlformats.org/officeDocument/2006/relationships/image" Target="../media/image47.png"/><Relationship Id="rId4" Type="http://schemas.openxmlformats.org/officeDocument/2006/relationships/audio" Target="../media/audio1.wav"/><Relationship Id="rId9" Type="http://schemas.openxmlformats.org/officeDocument/2006/relationships/image" Target="../media/image38.emf"/><Relationship Id="rId14" Type="http://schemas.openxmlformats.org/officeDocument/2006/relationships/image" Target="../media/image43.png"/><Relationship Id="rId22" Type="http://schemas.openxmlformats.org/officeDocument/2006/relationships/audio" Target="NUL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38.xml"/><Relationship Id="rId6" Type="http://schemas.openxmlformats.org/officeDocument/2006/relationships/image" Target="../media/image2.png"/><Relationship Id="rId5" Type="http://schemas.openxmlformats.org/officeDocument/2006/relationships/image" Target="../media/image52.png"/><Relationship Id="rId4" Type="http://schemas.openxmlformats.org/officeDocument/2006/relationships/image" Target="../media/image51.gif"/><Relationship Id="rId9" Type="http://schemas.openxmlformats.org/officeDocument/2006/relationships/audio" Target="../media/audio30.wav"/></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media3.mp3"/><Relationship Id="rId7" Type="http://schemas.openxmlformats.org/officeDocument/2006/relationships/image" Target="../media/image31.png"/><Relationship Id="rId12" Type="http://schemas.openxmlformats.org/officeDocument/2006/relationships/image" Target="../media/image36.png"/><Relationship Id="rId2" Type="http://schemas.microsoft.com/office/2007/relationships/media" Target="../media/media3.mp3"/><Relationship Id="rId1" Type="http://schemas.openxmlformats.org/officeDocument/2006/relationships/tags" Target="../tags/tag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notesSlide" Target="../notesSlides/notesSlide7.xml"/><Relationship Id="rId10" Type="http://schemas.openxmlformats.org/officeDocument/2006/relationships/image" Target="../media/image34.png"/><Relationship Id="rId4" Type="http://schemas.openxmlformats.org/officeDocument/2006/relationships/slideLayout" Target="../slideLayouts/slideLayout12.xml"/><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5EDC1FC-2BDE-B010-A5BE-1D0F317FE324}"/>
              </a:ext>
            </a:extLst>
          </p:cNvPr>
          <p:cNvGrpSpPr/>
          <p:nvPr/>
        </p:nvGrpSpPr>
        <p:grpSpPr>
          <a:xfrm>
            <a:off x="685800" y="685800"/>
            <a:ext cx="10820400" cy="5486400"/>
            <a:chOff x="0" y="0"/>
            <a:chExt cx="4274726" cy="2167467"/>
          </a:xfrm>
        </p:grpSpPr>
        <p:sp>
          <p:nvSpPr>
            <p:cNvPr id="4" name="Freeform 3">
              <a:extLst>
                <a:ext uri="{FF2B5EF4-FFF2-40B4-BE49-F238E27FC236}">
                  <a16:creationId xmlns:a16="http://schemas.microsoft.com/office/drawing/2014/main" id="{3EF370FF-E586-A073-4943-373C0A391693}"/>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F09DF18D-413F-90E4-FF53-B8BAAB0DE50E}"/>
                </a:ext>
              </a:extLst>
            </p:cNvPr>
            <p:cNvSpPr txBox="1"/>
            <p:nvPr/>
          </p:nvSpPr>
          <p:spPr>
            <a:xfrm>
              <a:off x="0" y="-47625"/>
              <a:ext cx="4274726" cy="2215092"/>
            </a:xfrm>
            <a:prstGeom prst="rect">
              <a:avLst/>
            </a:prstGeom>
          </p:spPr>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Arial-Rounded"/>
                <a:cs typeface="+mn-cs"/>
              </a:endParaRPr>
            </a:p>
          </p:txBody>
        </p:sp>
      </p:grpSp>
      <p:sp>
        <p:nvSpPr>
          <p:cNvPr id="6" name="Freeform 5">
            <a:extLst>
              <a:ext uri="{FF2B5EF4-FFF2-40B4-BE49-F238E27FC236}">
                <a16:creationId xmlns:a16="http://schemas.microsoft.com/office/drawing/2014/main" id="{1D655603-D1F8-D4AC-7EA8-71D22F887489}"/>
              </a:ext>
            </a:extLst>
          </p:cNvPr>
          <p:cNvSpPr/>
          <p:nvPr/>
        </p:nvSpPr>
        <p:spPr>
          <a:xfrm rot="1108811">
            <a:off x="-2099455" y="-3480345"/>
            <a:ext cx="5381951" cy="7668584"/>
          </a:xfrm>
          <a:custGeom>
            <a:avLst/>
            <a:gdLst/>
            <a:ahLst/>
            <a:cxnLst/>
            <a:rect l="l" t="t" r="r" b="b"/>
            <a:pathLst>
              <a:path w="8072927" h="11502876">
                <a:moveTo>
                  <a:pt x="0" y="0"/>
                </a:moveTo>
                <a:lnTo>
                  <a:pt x="8072928" y="0"/>
                </a:lnTo>
                <a:lnTo>
                  <a:pt x="8072928" y="11502876"/>
                </a:lnTo>
                <a:lnTo>
                  <a:pt x="0" y="115028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sp>
        <p:nvSpPr>
          <p:cNvPr id="7" name="Freeform 6">
            <a:extLst>
              <a:ext uri="{FF2B5EF4-FFF2-40B4-BE49-F238E27FC236}">
                <a16:creationId xmlns:a16="http://schemas.microsoft.com/office/drawing/2014/main" id="{1F582C46-8C82-8C37-62CD-3E49F400E3AA}"/>
              </a:ext>
            </a:extLst>
          </p:cNvPr>
          <p:cNvSpPr/>
          <p:nvPr/>
        </p:nvSpPr>
        <p:spPr>
          <a:xfrm rot="-1389614">
            <a:off x="9124060" y="-2817984"/>
            <a:ext cx="5381951" cy="7668584"/>
          </a:xfrm>
          <a:custGeom>
            <a:avLst/>
            <a:gdLst/>
            <a:ahLst/>
            <a:cxnLst/>
            <a:rect l="l" t="t" r="r" b="b"/>
            <a:pathLst>
              <a:path w="8072927" h="11502876">
                <a:moveTo>
                  <a:pt x="0" y="0"/>
                </a:moveTo>
                <a:lnTo>
                  <a:pt x="8072928" y="0"/>
                </a:lnTo>
                <a:lnTo>
                  <a:pt x="8072928" y="11502876"/>
                </a:lnTo>
                <a:lnTo>
                  <a:pt x="0" y="115028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grpSp>
        <p:nvGrpSpPr>
          <p:cNvPr id="8" name="Group 7">
            <a:extLst>
              <a:ext uri="{FF2B5EF4-FFF2-40B4-BE49-F238E27FC236}">
                <a16:creationId xmlns:a16="http://schemas.microsoft.com/office/drawing/2014/main" id="{AD24E02E-9C32-E9A9-3AD1-B457D373A22C}"/>
              </a:ext>
            </a:extLst>
          </p:cNvPr>
          <p:cNvGrpSpPr/>
          <p:nvPr/>
        </p:nvGrpSpPr>
        <p:grpSpPr>
          <a:xfrm>
            <a:off x="-1585798" y="5296276"/>
            <a:ext cx="15363596" cy="1751849"/>
            <a:chOff x="0" y="0"/>
            <a:chExt cx="30727191" cy="3503698"/>
          </a:xfrm>
        </p:grpSpPr>
        <p:sp>
          <p:nvSpPr>
            <p:cNvPr id="9" name="Freeform 8">
              <a:extLst>
                <a:ext uri="{FF2B5EF4-FFF2-40B4-BE49-F238E27FC236}">
                  <a16:creationId xmlns:a16="http://schemas.microsoft.com/office/drawing/2014/main" id="{D5C3AA8A-CAE2-767B-B053-806EF45BDE06}"/>
                </a:ext>
              </a:extLst>
            </p:cNvPr>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sp>
          <p:nvSpPr>
            <p:cNvPr id="10" name="Freeform 9">
              <a:extLst>
                <a:ext uri="{FF2B5EF4-FFF2-40B4-BE49-F238E27FC236}">
                  <a16:creationId xmlns:a16="http://schemas.microsoft.com/office/drawing/2014/main" id="{A95E33CC-1B6F-A8BE-DA14-A1810DBF86E0}"/>
                </a:ext>
              </a:extLst>
            </p:cNvPr>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sp>
          <p:nvSpPr>
            <p:cNvPr id="11" name="Freeform 10">
              <a:extLst>
                <a:ext uri="{FF2B5EF4-FFF2-40B4-BE49-F238E27FC236}">
                  <a16:creationId xmlns:a16="http://schemas.microsoft.com/office/drawing/2014/main" id="{BDEE9FA8-7AFA-1B89-E5D6-F4D48E0EF759}"/>
                </a:ext>
              </a:extLst>
            </p:cNvPr>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grpSp>
      <p:sp>
        <p:nvSpPr>
          <p:cNvPr id="15" name="Freeform 18">
            <a:extLst>
              <a:ext uri="{FF2B5EF4-FFF2-40B4-BE49-F238E27FC236}">
                <a16:creationId xmlns:a16="http://schemas.microsoft.com/office/drawing/2014/main" id="{3E5986DB-9295-88E1-13FD-14A39A029192}"/>
              </a:ext>
            </a:extLst>
          </p:cNvPr>
          <p:cNvSpPr/>
          <p:nvPr/>
        </p:nvSpPr>
        <p:spPr>
          <a:xfrm rot="2587319" flipH="1">
            <a:off x="-220828" y="4117300"/>
            <a:ext cx="2135031" cy="2965322"/>
          </a:xfrm>
          <a:custGeom>
            <a:avLst/>
            <a:gdLst/>
            <a:ahLst/>
            <a:cxnLst/>
            <a:rect l="l" t="t" r="r" b="b"/>
            <a:pathLst>
              <a:path w="3202547" h="4447983">
                <a:moveTo>
                  <a:pt x="3202547" y="0"/>
                </a:moveTo>
                <a:lnTo>
                  <a:pt x="0" y="0"/>
                </a:lnTo>
                <a:lnTo>
                  <a:pt x="0" y="4447982"/>
                </a:lnTo>
                <a:lnTo>
                  <a:pt x="3202547" y="4447982"/>
                </a:lnTo>
                <a:lnTo>
                  <a:pt x="320254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sp>
        <p:nvSpPr>
          <p:cNvPr id="16" name="Freeform 19">
            <a:extLst>
              <a:ext uri="{FF2B5EF4-FFF2-40B4-BE49-F238E27FC236}">
                <a16:creationId xmlns:a16="http://schemas.microsoft.com/office/drawing/2014/main" id="{2E851AF9-B50E-C1B1-9D8D-15C79CD55A71}"/>
              </a:ext>
            </a:extLst>
          </p:cNvPr>
          <p:cNvSpPr/>
          <p:nvPr/>
        </p:nvSpPr>
        <p:spPr>
          <a:xfrm rot="-969075" flipH="1">
            <a:off x="10163571" y="3624804"/>
            <a:ext cx="2615139" cy="3632137"/>
          </a:xfrm>
          <a:custGeom>
            <a:avLst/>
            <a:gdLst/>
            <a:ahLst/>
            <a:cxnLst/>
            <a:rect l="l" t="t" r="r" b="b"/>
            <a:pathLst>
              <a:path w="3922708" h="5448206">
                <a:moveTo>
                  <a:pt x="3922709" y="0"/>
                </a:moveTo>
                <a:lnTo>
                  <a:pt x="0" y="0"/>
                </a:lnTo>
                <a:lnTo>
                  <a:pt x="0" y="5448206"/>
                </a:lnTo>
                <a:lnTo>
                  <a:pt x="3922709" y="5448206"/>
                </a:lnTo>
                <a:lnTo>
                  <a:pt x="392270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sp>
        <p:nvSpPr>
          <p:cNvPr id="17" name="Freeform 20">
            <a:extLst>
              <a:ext uri="{FF2B5EF4-FFF2-40B4-BE49-F238E27FC236}">
                <a16:creationId xmlns:a16="http://schemas.microsoft.com/office/drawing/2014/main" id="{61562398-4DA4-B8EC-6472-4ED9ED89FAA8}"/>
              </a:ext>
            </a:extLst>
          </p:cNvPr>
          <p:cNvSpPr/>
          <p:nvPr/>
        </p:nvSpPr>
        <p:spPr>
          <a:xfrm>
            <a:off x="7269145" y="3409355"/>
            <a:ext cx="4765094" cy="4028671"/>
          </a:xfrm>
          <a:custGeom>
            <a:avLst/>
            <a:gdLst/>
            <a:ahLst/>
            <a:cxnLst/>
            <a:rect l="l" t="t" r="r" b="b"/>
            <a:pathLst>
              <a:path w="7147641" h="6043006">
                <a:moveTo>
                  <a:pt x="0" y="0"/>
                </a:moveTo>
                <a:lnTo>
                  <a:pt x="7147641" y="0"/>
                </a:lnTo>
                <a:lnTo>
                  <a:pt x="7147641" y="6043006"/>
                </a:lnTo>
                <a:lnTo>
                  <a:pt x="0" y="60430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sp>
        <p:nvSpPr>
          <p:cNvPr id="18" name="Freeform 45">
            <a:extLst>
              <a:ext uri="{FF2B5EF4-FFF2-40B4-BE49-F238E27FC236}">
                <a16:creationId xmlns:a16="http://schemas.microsoft.com/office/drawing/2014/main" id="{9114814B-0B72-60C8-0DB7-C42A579AFE5B}"/>
              </a:ext>
            </a:extLst>
          </p:cNvPr>
          <p:cNvSpPr/>
          <p:nvPr/>
        </p:nvSpPr>
        <p:spPr>
          <a:xfrm>
            <a:off x="2395080" y="4704689"/>
            <a:ext cx="597379" cy="597379"/>
          </a:xfrm>
          <a:custGeom>
            <a:avLst/>
            <a:gdLst/>
            <a:ahLst/>
            <a:cxnLst/>
            <a:rect l="l" t="t" r="r" b="b"/>
            <a:pathLst>
              <a:path w="896068" h="896068">
                <a:moveTo>
                  <a:pt x="0" y="0"/>
                </a:moveTo>
                <a:lnTo>
                  <a:pt x="896068" y="0"/>
                </a:lnTo>
                <a:lnTo>
                  <a:pt x="896068" y="896067"/>
                </a:lnTo>
                <a:lnTo>
                  <a:pt x="0" y="8960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sp>
        <p:nvSpPr>
          <p:cNvPr id="19" name="Freeform 46">
            <a:extLst>
              <a:ext uri="{FF2B5EF4-FFF2-40B4-BE49-F238E27FC236}">
                <a16:creationId xmlns:a16="http://schemas.microsoft.com/office/drawing/2014/main" id="{B9B71668-B1B4-0317-EDA2-2795A721BACB}"/>
              </a:ext>
            </a:extLst>
          </p:cNvPr>
          <p:cNvSpPr/>
          <p:nvPr/>
        </p:nvSpPr>
        <p:spPr>
          <a:xfrm>
            <a:off x="3322553" y="3585625"/>
            <a:ext cx="958871" cy="958871"/>
          </a:xfrm>
          <a:custGeom>
            <a:avLst/>
            <a:gdLst/>
            <a:ahLst/>
            <a:cxnLst/>
            <a:rect l="l" t="t" r="r" b="b"/>
            <a:pathLst>
              <a:path w="1438307" h="1438307">
                <a:moveTo>
                  <a:pt x="0" y="0"/>
                </a:moveTo>
                <a:lnTo>
                  <a:pt x="1438307" y="0"/>
                </a:lnTo>
                <a:lnTo>
                  <a:pt x="1438307" y="1438307"/>
                </a:lnTo>
                <a:lnTo>
                  <a:pt x="0" y="14383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sp>
        <p:nvSpPr>
          <p:cNvPr id="20" name="Freeform 47">
            <a:extLst>
              <a:ext uri="{FF2B5EF4-FFF2-40B4-BE49-F238E27FC236}">
                <a16:creationId xmlns:a16="http://schemas.microsoft.com/office/drawing/2014/main" id="{21C73AD6-E82A-96E1-039E-BED73A47C450}"/>
              </a:ext>
            </a:extLst>
          </p:cNvPr>
          <p:cNvSpPr/>
          <p:nvPr/>
        </p:nvSpPr>
        <p:spPr>
          <a:xfrm>
            <a:off x="8273671" y="4108106"/>
            <a:ext cx="596583" cy="596583"/>
          </a:xfrm>
          <a:custGeom>
            <a:avLst/>
            <a:gdLst/>
            <a:ahLst/>
            <a:cxnLst/>
            <a:rect l="l" t="t" r="r" b="b"/>
            <a:pathLst>
              <a:path w="894874" h="894874">
                <a:moveTo>
                  <a:pt x="0" y="0"/>
                </a:moveTo>
                <a:lnTo>
                  <a:pt x="894873" y="0"/>
                </a:lnTo>
                <a:lnTo>
                  <a:pt x="894873" y="894874"/>
                </a:lnTo>
                <a:lnTo>
                  <a:pt x="0" y="8948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sp>
        <p:nvSpPr>
          <p:cNvPr id="21" name="Freeform 48">
            <a:extLst>
              <a:ext uri="{FF2B5EF4-FFF2-40B4-BE49-F238E27FC236}">
                <a16:creationId xmlns:a16="http://schemas.microsoft.com/office/drawing/2014/main" id="{D6AF53BB-0254-373E-B9CF-43AB64EF1C9D}"/>
              </a:ext>
            </a:extLst>
          </p:cNvPr>
          <p:cNvSpPr/>
          <p:nvPr/>
        </p:nvSpPr>
        <p:spPr>
          <a:xfrm>
            <a:off x="9471735" y="4298521"/>
            <a:ext cx="834844" cy="834844"/>
          </a:xfrm>
          <a:custGeom>
            <a:avLst/>
            <a:gdLst/>
            <a:ahLst/>
            <a:cxnLst/>
            <a:rect l="l" t="t" r="r" b="b"/>
            <a:pathLst>
              <a:path w="1252266" h="1252266">
                <a:moveTo>
                  <a:pt x="0" y="0"/>
                </a:moveTo>
                <a:lnTo>
                  <a:pt x="1252266" y="0"/>
                </a:lnTo>
                <a:lnTo>
                  <a:pt x="1252266" y="1252266"/>
                </a:lnTo>
                <a:lnTo>
                  <a:pt x="0" y="12522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2" name="Picture 21">
            <a:extLst>
              <a:ext uri="{FF2B5EF4-FFF2-40B4-BE49-F238E27FC236}">
                <a16:creationId xmlns:a16="http://schemas.microsoft.com/office/drawing/2014/main" id="{779C7B0E-6A0C-4F58-1541-2C10C131A0D7}"/>
              </a:ext>
            </a:extLst>
          </p:cNvPr>
          <p:cNvPicPr>
            <a:picLocks noChangeAspect="1"/>
          </p:cNvPicPr>
          <p:nvPr/>
        </p:nvPicPr>
        <p:blipFill>
          <a:blip r:embed="rId13"/>
          <a:stretch>
            <a:fillRect/>
          </a:stretch>
        </p:blipFill>
        <p:spPr>
          <a:xfrm>
            <a:off x="250146" y="-294076"/>
            <a:ext cx="1489808" cy="1475058"/>
          </a:xfrm>
          <a:prstGeom prst="rect">
            <a:avLst/>
          </a:prstGeom>
        </p:spPr>
      </p:pic>
      <p:pic>
        <p:nvPicPr>
          <p:cNvPr id="26" name="Picture 25">
            <a:extLst>
              <a:ext uri="{FF2B5EF4-FFF2-40B4-BE49-F238E27FC236}">
                <a16:creationId xmlns:a16="http://schemas.microsoft.com/office/drawing/2014/main" id="{23BC308B-787F-E99E-A119-CF1AEE83B31C}"/>
              </a:ext>
            </a:extLst>
          </p:cNvPr>
          <p:cNvPicPr>
            <a:picLocks noChangeAspect="1"/>
          </p:cNvPicPr>
          <p:nvPr/>
        </p:nvPicPr>
        <p:blipFill>
          <a:blip r:embed="rId14"/>
          <a:stretch>
            <a:fillRect/>
          </a:stretch>
        </p:blipFill>
        <p:spPr>
          <a:xfrm>
            <a:off x="1198574" y="1274403"/>
            <a:ext cx="11461473" cy="3151905"/>
          </a:xfrm>
          <a:prstGeom prst="rect">
            <a:avLst/>
          </a:prstGeom>
        </p:spPr>
      </p:pic>
      <p:grpSp>
        <p:nvGrpSpPr>
          <p:cNvPr id="2" name="Group 1">
            <a:extLst>
              <a:ext uri="{FF2B5EF4-FFF2-40B4-BE49-F238E27FC236}">
                <a16:creationId xmlns:a16="http://schemas.microsoft.com/office/drawing/2014/main" id="{A9BDF062-E36F-F718-4FD9-8BB42B1E3967}"/>
              </a:ext>
            </a:extLst>
          </p:cNvPr>
          <p:cNvGrpSpPr/>
          <p:nvPr/>
        </p:nvGrpSpPr>
        <p:grpSpPr>
          <a:xfrm>
            <a:off x="4213786" y="3156567"/>
            <a:ext cx="3277684" cy="1474901"/>
            <a:chOff x="0" y="-47625"/>
            <a:chExt cx="1136940" cy="501390"/>
          </a:xfrm>
        </p:grpSpPr>
        <p:sp>
          <p:nvSpPr>
            <p:cNvPr id="24" name="Freeform 12">
              <a:extLst>
                <a:ext uri="{FF2B5EF4-FFF2-40B4-BE49-F238E27FC236}">
                  <a16:creationId xmlns:a16="http://schemas.microsoft.com/office/drawing/2014/main" id="{8ECFB042-A112-68B4-E9A0-74D961D65845}"/>
                </a:ext>
              </a:extLst>
            </p:cNvPr>
            <p:cNvSpPr/>
            <p:nvPr/>
          </p:nvSpPr>
          <p:spPr>
            <a:xfrm>
              <a:off x="0" y="0"/>
              <a:ext cx="1136940" cy="283742"/>
            </a:xfrm>
            <a:custGeom>
              <a:avLst/>
              <a:gdLst/>
              <a:ahLst/>
              <a:cxnLst/>
              <a:rect l="l" t="t" r="r" b="b"/>
              <a:pathLst>
                <a:path w="1136940" h="453765">
                  <a:moveTo>
                    <a:pt x="91465" y="0"/>
                  </a:moveTo>
                  <a:lnTo>
                    <a:pt x="1045475" y="0"/>
                  </a:lnTo>
                  <a:cubicBezTo>
                    <a:pt x="1069733" y="0"/>
                    <a:pt x="1092998" y="9636"/>
                    <a:pt x="1110151" y="26789"/>
                  </a:cubicBezTo>
                  <a:cubicBezTo>
                    <a:pt x="1127304" y="43942"/>
                    <a:pt x="1136940" y="67207"/>
                    <a:pt x="1136940" y="91465"/>
                  </a:cubicBezTo>
                  <a:lnTo>
                    <a:pt x="1136940" y="362300"/>
                  </a:lnTo>
                  <a:cubicBezTo>
                    <a:pt x="1136940" y="412815"/>
                    <a:pt x="1095990" y="453765"/>
                    <a:pt x="1045475" y="453765"/>
                  </a:cubicBezTo>
                  <a:lnTo>
                    <a:pt x="91465" y="453765"/>
                  </a:lnTo>
                  <a:cubicBezTo>
                    <a:pt x="40950" y="453765"/>
                    <a:pt x="0" y="412815"/>
                    <a:pt x="0" y="362300"/>
                  </a:cubicBezTo>
                  <a:lnTo>
                    <a:pt x="0" y="91465"/>
                  </a:lnTo>
                  <a:cubicBezTo>
                    <a:pt x="0" y="40950"/>
                    <a:pt x="40950" y="0"/>
                    <a:pt x="91465" y="0"/>
                  </a:cubicBezTo>
                  <a:close/>
                </a:path>
              </a:pathLst>
            </a:custGeom>
            <a:solidFill>
              <a:srgbClr val="5C7043"/>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Rounded"/>
                  <a:ea typeface="Arial-Rounded"/>
                  <a:cs typeface="+mn-cs"/>
                </a:rPr>
                <a:t>(</a:t>
              </a:r>
              <a:r>
                <a:rPr kumimoji="0" lang="en-US" sz="4400" b="0" i="0" u="none" strike="noStrike" kern="1200" cap="none" spc="0" normalizeH="0" baseline="0" noProof="0" dirty="0" err="1">
                  <a:ln>
                    <a:noFill/>
                  </a:ln>
                  <a:solidFill>
                    <a:schemeClr val="bg1"/>
                  </a:solidFill>
                  <a:effectLst/>
                  <a:uLnTx/>
                  <a:uFillTx/>
                  <a:latin typeface="Arial-Rounded"/>
                  <a:ea typeface="Arial-Rounded"/>
                  <a:cs typeface="+mn-cs"/>
                </a:rPr>
                <a:t>Tiết</a:t>
              </a:r>
              <a:r>
                <a:rPr kumimoji="0" lang="en-US" sz="4400" b="0" i="0" u="none" strike="noStrike" kern="1200" cap="none" spc="0" normalizeH="0" baseline="0" noProof="0" dirty="0">
                  <a:ln>
                    <a:noFill/>
                  </a:ln>
                  <a:solidFill>
                    <a:schemeClr val="bg1"/>
                  </a:solidFill>
                  <a:effectLst/>
                  <a:uLnTx/>
                  <a:uFillTx/>
                  <a:latin typeface="Arial-Rounded"/>
                  <a:ea typeface="Arial-Rounded"/>
                  <a:cs typeface="+mn-cs"/>
                </a:rPr>
                <a:t> 3 + 4)</a:t>
              </a:r>
            </a:p>
          </p:txBody>
        </p:sp>
        <p:sp>
          <p:nvSpPr>
            <p:cNvPr id="25" name="TextBox 24">
              <a:extLst>
                <a:ext uri="{FF2B5EF4-FFF2-40B4-BE49-F238E27FC236}">
                  <a16:creationId xmlns:a16="http://schemas.microsoft.com/office/drawing/2014/main" id="{235E037C-48FD-B705-6A33-2090C1AF1B1C}"/>
                </a:ext>
              </a:extLst>
            </p:cNvPr>
            <p:cNvSpPr txBox="1"/>
            <p:nvPr/>
          </p:nvSpPr>
          <p:spPr>
            <a:xfrm>
              <a:off x="0" y="-47625"/>
              <a:ext cx="1136940" cy="501390"/>
            </a:xfrm>
            <a:prstGeom prst="rect">
              <a:avLst/>
            </a:prstGeom>
          </p:spPr>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a:ea typeface="Arial-Rounded"/>
                <a:cs typeface="+mn-cs"/>
              </a:endParaRPr>
            </a:p>
          </p:txBody>
        </p:sp>
      </p:grpSp>
    </p:spTree>
    <p:extLst>
      <p:ext uri="{BB962C8B-B14F-4D97-AF65-F5344CB8AC3E}">
        <p14:creationId xmlns:p14="http://schemas.microsoft.com/office/powerpoint/2010/main" val="214982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28894" y="711918"/>
              <a:ext cx="9029103" cy="1267463"/>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điền</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21000"/>
                </a:lnSpc>
                <a:spcBef>
                  <a:spcPts val="0"/>
                </a:spcBef>
                <a:spcAft>
                  <a:spcPts val="0"/>
                </a:spcAft>
                <a:buClrTx/>
                <a:buSzTx/>
                <a:buFontTx/>
                <a:buNone/>
                <a:tabL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bè</a:t>
              </a:r>
              <a:r>
                <a:rPr lang="en-US" sz="3600" dirty="0">
                  <a:latin typeface="Arial-Rounded" panose="020B0500000000000000" pitchFamily="34" charset="0"/>
                  <a:ea typeface="Arial-Rounded" panose="020B0500000000000000" pitchFamily="34" charset="0"/>
                  <a:cs typeface="Arial-Rounded" panose="020B0500000000000000" pitchFamily="34" charset="0"/>
                </a:rPr>
                <a:t> (…)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chúc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mừng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sinh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nhật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Lan”</a:t>
              </a:r>
              <a:endParaRPr kumimoji="0" lang="en-US" sz="36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981580" y="3989903"/>
              <a:ext cx="1801775"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uồn</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794273" y="3989903"/>
              <a:ext cx="179215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rêu</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đùa</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4209204" y="5635627"/>
              <a:ext cx="134652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ngủ</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9348907" y="5635627"/>
              <a:ext cx="682880"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368BB1B-92B6-4DE5-ACDE-179696214C55}"/>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đến mỗi Slide, thầy cô</a:t>
            </a:r>
            <a:b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nhấp chuột trái 1 lần hoặc</a:t>
            </a:r>
            <a:b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nhấp chuột trái 2 lần.</a:t>
            </a:r>
          </a:p>
        </p:txBody>
      </p:sp>
    </p:spTree>
    <p:extLst>
      <p:ext uri="{BB962C8B-B14F-4D97-AF65-F5344CB8AC3E}">
        <p14:creationId xmlns:p14="http://schemas.microsoft.com/office/powerpoint/2010/main" val="1214013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4878" y="1458461"/>
              <a:ext cx="9029103" cy="1267463"/>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điền</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21000"/>
                </a:lnSpc>
                <a:spcBef>
                  <a:spcPts val="0"/>
                </a:spcBef>
                <a:spcAft>
                  <a:spcPts val="0"/>
                </a:spcAft>
                <a:buClrTx/>
                <a:buSzTx/>
                <a:buFontTx/>
                <a:buNone/>
                <a:tabL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Voi</a:t>
              </a:r>
              <a:r>
                <a:rPr lang="en-US" sz="3600" dirty="0">
                  <a:latin typeface="Arial-Rounded" panose="020B0500000000000000" pitchFamily="34" charset="0"/>
                  <a:ea typeface="Arial-Rounded" panose="020B0500000000000000" pitchFamily="34" charset="0"/>
                  <a:cs typeface="Arial-Rounded" panose="020B0500000000000000" pitchFamily="34" charset="0"/>
                </a:rPr>
                <a:t> con (…)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ơn</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4076960" y="3989903"/>
              <a:ext cx="161101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Huơ</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vòi</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794275" y="3989903"/>
              <a:ext cx="1792157"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834905" y="5635627"/>
              <a:ext cx="2095125"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Chán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nản</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9392187" y="5635627"/>
              <a:ext cx="59631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Rectangle 28">
            <a:extLst>
              <a:ext uri="{FF2B5EF4-FFF2-40B4-BE49-F238E27FC236}">
                <a16:creationId xmlns:a16="http://schemas.microsoft.com/office/drawing/2014/main" id="{B792BB09-07F5-4F2A-A006-4A958E2892B1}"/>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đến mỗi Slide, thầy cô</a:t>
            </a:r>
            <a:b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nhấp chuột trái 1 lần hoặc</a:t>
            </a:r>
            <a:b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nhấp chuột trái 2 lần.</a:t>
            </a:r>
          </a:p>
        </p:txBody>
      </p:sp>
    </p:spTree>
    <p:extLst>
      <p:ext uri="{BB962C8B-B14F-4D97-AF65-F5344CB8AC3E}">
        <p14:creationId xmlns:p14="http://schemas.microsoft.com/office/powerpoint/2010/main" val="3763151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4878" y="1458461"/>
              <a:ext cx="9029103" cy="1267463"/>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điền</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3600" b="0" i="0" u="none" strike="noStrike" kern="1200" cap="none" spc="0" normalizeH="0" baseline="0" noProof="0" dirty="0">
                  <a:ln>
                    <a:noFill/>
                  </a:ln>
                  <a:solidFill>
                    <a:srgbClr val="ED5565"/>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21000"/>
                </a:lnSpc>
                <a:spcBef>
                  <a:spcPts val="0"/>
                </a:spcBef>
                <a:spcAft>
                  <a:spcPts val="0"/>
                </a:spcAft>
                <a:buClrTx/>
                <a:buSzTx/>
                <a:buFontTx/>
                <a:buNone/>
                <a:tabL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Nhật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nhận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quà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vào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kumimoji="0" lang="en-US" sz="36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4535415" y="3989903"/>
              <a:ext cx="694101"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711687" y="3989903"/>
              <a:ext cx="195733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4055316" y="5635627"/>
              <a:ext cx="1654300"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9415432" y="5635627"/>
              <a:ext cx="549831"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Rectangle 28">
            <a:extLst>
              <a:ext uri="{FF2B5EF4-FFF2-40B4-BE49-F238E27FC236}">
                <a16:creationId xmlns:a16="http://schemas.microsoft.com/office/drawing/2014/main" id="{3E192980-6695-4603-9EB8-AB490E1EF696}"/>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đến mỗi Slide, thầy cô</a:t>
            </a:r>
            <a:b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nhấp chuột trái 1 lần hoặc</a:t>
            </a:r>
            <a:b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phím mũi tên qua phải thì câu hỏi và đáp án sẽ tự xuất hiện.</a:t>
            </a:r>
          </a:p>
        </p:txBody>
      </p:sp>
      <p:sp>
        <p:nvSpPr>
          <p:cNvPr id="30" name="Rectangle 29">
            <a:extLst>
              <a:ext uri="{FF2B5EF4-FFF2-40B4-BE49-F238E27FC236}">
                <a16:creationId xmlns:a16="http://schemas.microsoft.com/office/drawing/2014/main" id="{06AF0EEB-063F-498F-AD6D-8CFEB5BCE722}"/>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239030A7-DCF8-428B-8110-D21F928FAF59}"/>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nhấp chuột trái 2 lần.</a:t>
            </a:r>
          </a:p>
        </p:txBody>
      </p:sp>
    </p:spTree>
    <p:extLst>
      <p:ext uri="{BB962C8B-B14F-4D97-AF65-F5344CB8AC3E}">
        <p14:creationId xmlns:p14="http://schemas.microsoft.com/office/powerpoint/2010/main" val="259469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4878" y="948099"/>
              <a:ext cx="9029103" cy="1937775"/>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21000"/>
                </a:lnSpc>
                <a:spcBef>
                  <a:spcPts val="0"/>
                </a:spcBef>
                <a:spcAft>
                  <a:spcPts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Quân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đau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21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858950" y="3989903"/>
              <a:ext cx="2047035"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mừng</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524971" y="3989903"/>
              <a:ext cx="2330767"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phấn</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khích</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986388" y="5635627"/>
              <a:ext cx="1792157"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9279176" y="5635627"/>
              <a:ext cx="822341"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Rectangle 28">
            <a:extLst>
              <a:ext uri="{FF2B5EF4-FFF2-40B4-BE49-F238E27FC236}">
                <a16:creationId xmlns:a16="http://schemas.microsoft.com/office/drawing/2014/main" id="{70F62BFA-5845-4A57-8223-547686DE1E96}"/>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đến mỗi Slide, thầy cô</a:t>
            </a:r>
            <a:b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nhấp chuột trái 1 lần hoặc</a:t>
            </a:r>
            <a:b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nhấp chuột trái 2 lần.</a:t>
            </a:r>
          </a:p>
        </p:txBody>
      </p:sp>
    </p:spTree>
    <p:extLst>
      <p:ext uri="{BB962C8B-B14F-4D97-AF65-F5344CB8AC3E}">
        <p14:creationId xmlns:p14="http://schemas.microsoft.com/office/powerpoint/2010/main" val="2955488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667" y="2133600"/>
            <a:ext cx="4246649" cy="40386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4114800" y="685800"/>
            <a:ext cx="7901974" cy="27432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572000" y="1226403"/>
              <a:ext cx="7107715" cy="1661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CẢM ƠN CÁC BẠN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ĐÃ GIẢI CỨU CHÚNG TỚ!</a:t>
              </a:r>
            </a:p>
          </p:txBody>
        </p:sp>
      </p:grpSp>
    </p:spTree>
    <p:extLst>
      <p:ext uri="{BB962C8B-B14F-4D97-AF65-F5344CB8AC3E}">
        <p14:creationId xmlns:p14="http://schemas.microsoft.com/office/powerpoint/2010/main" val="2721893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5"/>
          <a:stretch>
            <a:fillRect/>
          </a:stretch>
        </p:blipFill>
        <p:spPr>
          <a:xfrm>
            <a:off x="396353" y="1322773"/>
            <a:ext cx="11723624" cy="1359526"/>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F3CE44C0-801A-0196-2711-9B81E912B3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0141" y="143480"/>
            <a:ext cx="1476384" cy="1476384"/>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a:extLst>
              <a:ext uri="{FF2B5EF4-FFF2-40B4-BE49-F238E27FC236}">
                <a16:creationId xmlns:a16="http://schemas.microsoft.com/office/drawing/2014/main" id="{C7F3A678-A46B-5C18-F14E-F7ADB9E0D14F}"/>
              </a:ext>
            </a:extLst>
          </p:cNvPr>
          <p:cNvGrpSpPr>
            <a:grpSpLocks/>
          </p:cNvGrpSpPr>
          <p:nvPr/>
        </p:nvGrpSpPr>
        <p:grpSpPr bwMode="auto">
          <a:xfrm>
            <a:off x="133352" y="137584"/>
            <a:ext cx="12043833" cy="734483"/>
            <a:chOff x="15875" y="15875"/>
            <a:chExt cx="9128123" cy="550863"/>
          </a:xfrm>
        </p:grpSpPr>
        <p:sp>
          <p:nvSpPr>
            <p:cNvPr id="4" name="Oval 3">
              <a:extLst>
                <a:ext uri="{FF2B5EF4-FFF2-40B4-BE49-F238E27FC236}">
                  <a16:creationId xmlns:a16="http://schemas.microsoft.com/office/drawing/2014/main" id="{4988D8D7-7DDA-39C2-79A2-079665A35A9D}"/>
                </a:ext>
              </a:extLst>
            </p:cNvPr>
            <p:cNvSpPr/>
            <p:nvPr/>
          </p:nvSpPr>
          <p:spPr bwMode="auto">
            <a:xfrm>
              <a:off x="15875" y="15875"/>
              <a:ext cx="551858"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7</a:t>
              </a:r>
              <a:endParaRPr lang="en-US" sz="3733" b="1" dirty="0">
                <a:solidFill>
                  <a:prstClr val="white"/>
                </a:solidFill>
                <a:latin typeface="Arial Rounded MT Bold" pitchFamily="34" charset="0"/>
                <a:cs typeface="Times New Roman" pitchFamily="18" charset="0"/>
              </a:endParaRPr>
            </a:p>
          </p:txBody>
        </p:sp>
        <p:sp>
          <p:nvSpPr>
            <p:cNvPr id="11283" name="TextBox 23">
              <a:extLst>
                <a:ext uri="{FF2B5EF4-FFF2-40B4-BE49-F238E27FC236}">
                  <a16:creationId xmlns:a16="http://schemas.microsoft.com/office/drawing/2014/main" id="{33A6B995-7CC3-0650-5904-8507BE1E1209}"/>
                </a:ext>
              </a:extLst>
            </p:cNvPr>
            <p:cNvSpPr txBox="1">
              <a:spLocks noChangeArrowheads="1"/>
            </p:cNvSpPr>
            <p:nvPr/>
          </p:nvSpPr>
          <p:spPr bwMode="auto">
            <a:xfrm>
              <a:off x="564505" y="25664"/>
              <a:ext cx="8579493" cy="5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fontAlgn="base">
                <a:spcBef>
                  <a:spcPct val="0"/>
                </a:spcBef>
                <a:spcAft>
                  <a:spcPct val="0"/>
                </a:spcAft>
              </a:pPr>
              <a:r>
                <a:rPr lang="en-US" altLang="en-US" sz="3733" b="1">
                  <a:solidFill>
                    <a:prstClr val="black"/>
                  </a:solidFill>
                  <a:latin typeface="Arial-Rounded" panose="020B0500000000000000" pitchFamily="34" charset="0"/>
                  <a:cs typeface="Arial-Rounded" panose="020B0500000000000000" pitchFamily="34" charset="0"/>
                </a:rPr>
                <a:t>Nghe viết</a:t>
              </a:r>
            </a:p>
          </p:txBody>
        </p:sp>
      </p:grpSp>
      <p:grpSp>
        <p:nvGrpSpPr>
          <p:cNvPr id="11267" name="Group 6">
            <a:extLst>
              <a:ext uri="{FF2B5EF4-FFF2-40B4-BE49-F238E27FC236}">
                <a16:creationId xmlns:a16="http://schemas.microsoft.com/office/drawing/2014/main" id="{504C2373-91D2-C2E9-B2C2-3A91E9C8B3BE}"/>
              </a:ext>
            </a:extLst>
          </p:cNvPr>
          <p:cNvGrpSpPr>
            <a:grpSpLocks/>
          </p:cNvGrpSpPr>
          <p:nvPr/>
        </p:nvGrpSpPr>
        <p:grpSpPr bwMode="auto">
          <a:xfrm>
            <a:off x="133352" y="1001184"/>
            <a:ext cx="11957049" cy="4673600"/>
            <a:chOff x="744680" y="1657350"/>
            <a:chExt cx="7809345" cy="2705100"/>
          </a:xfrm>
        </p:grpSpPr>
        <p:sp>
          <p:nvSpPr>
            <p:cNvPr id="9" name="Rectangle 2">
              <a:extLst>
                <a:ext uri="{FF2B5EF4-FFF2-40B4-BE49-F238E27FC236}">
                  <a16:creationId xmlns:a16="http://schemas.microsoft.com/office/drawing/2014/main" id="{00365043-CBE6-83EF-BE3E-0DD2D5D4E017}"/>
                </a:ext>
              </a:extLst>
            </p:cNvPr>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sp>
          <p:nvSpPr>
            <p:cNvPr id="10" name="Rectangle 2">
              <a:extLst>
                <a:ext uri="{FF2B5EF4-FFF2-40B4-BE49-F238E27FC236}">
                  <a16:creationId xmlns:a16="http://schemas.microsoft.com/office/drawing/2014/main" id="{ED633D29-61D1-E2EA-BAB5-905E47AE695C}"/>
                </a:ext>
              </a:extLst>
            </p:cNvPr>
            <p:cNvSpPr/>
            <p:nvPr/>
          </p:nvSpPr>
          <p:spPr>
            <a:xfrm>
              <a:off x="1134525" y="1896251"/>
              <a:ext cx="7071128" cy="2217496"/>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grpSp>
      <p:sp>
        <p:nvSpPr>
          <p:cNvPr id="11268" name="TextBox 10">
            <a:extLst>
              <a:ext uri="{FF2B5EF4-FFF2-40B4-BE49-F238E27FC236}">
                <a16:creationId xmlns:a16="http://schemas.microsoft.com/office/drawing/2014/main" id="{1C09B0BD-68ED-36FB-5D55-577278379A91}"/>
              </a:ext>
            </a:extLst>
          </p:cNvPr>
          <p:cNvSpPr txBox="1">
            <a:spLocks noChangeArrowheads="1"/>
          </p:cNvSpPr>
          <p:nvPr/>
        </p:nvSpPr>
        <p:spPr bwMode="auto">
          <a:xfrm>
            <a:off x="1016000" y="2186517"/>
            <a:ext cx="10261600" cy="143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vi-VN" altLang="en-US" sz="4267" b="1">
                <a:solidFill>
                  <a:prstClr val="black"/>
                </a:solidFill>
                <a:latin typeface="Arial-Rounded" panose="020B0500000000000000" pitchFamily="34" charset="0"/>
                <a:cs typeface="Arial-Rounded" panose="020B0500000000000000" pitchFamily="34" charset="0"/>
              </a:rPr>
              <a:t>	</a:t>
            </a:r>
            <a:r>
              <a:rPr lang="en-US" altLang="en-US" sz="4267">
                <a:solidFill>
                  <a:prstClr val="black"/>
                </a:solidFill>
                <a:latin typeface="Arial-Rounded" panose="020B0500000000000000" pitchFamily="34" charset="0"/>
                <a:cs typeface="Arial-Rounded" panose="020B0500000000000000" pitchFamily="34" charset="0"/>
              </a:rPr>
              <a:t>Các bạn chúc mừng sinh nhật voi con.</a:t>
            </a:r>
            <a:r>
              <a:rPr lang="vi-VN" altLang="en-US" sz="4267">
                <a:solidFill>
                  <a:prstClr val="black"/>
                </a:solidFill>
                <a:latin typeface="Arial-Rounded" panose="020B0500000000000000" pitchFamily="34" charset="0"/>
                <a:cs typeface="Arial-Rounded" panose="020B0500000000000000" pitchFamily="34" charset="0"/>
              </a:rPr>
              <a:t> </a:t>
            </a:r>
            <a:r>
              <a:rPr lang="en-US" altLang="en-US" sz="4267">
                <a:solidFill>
                  <a:prstClr val="black"/>
                </a:solidFill>
                <a:latin typeface="Arial-Rounded" panose="020B0500000000000000" pitchFamily="34" charset="0"/>
                <a:cs typeface="Arial-Rounded" panose="020B0500000000000000" pitchFamily="34" charset="0"/>
              </a:rPr>
              <a:t>Nó huơ vòi cảm ơn các bạn.</a:t>
            </a:r>
            <a:endParaRPr lang="en-US" altLang="en-US" sz="4267" b="1">
              <a:solidFill>
                <a:prstClr val="black"/>
              </a:solidFill>
              <a:latin typeface="Arial-Rounded" panose="020B0500000000000000" pitchFamily="34" charset="0"/>
              <a:cs typeface="Arial-Rounded" panose="020B0500000000000000" pitchFamily="34" charset="0"/>
            </a:endParaRPr>
          </a:p>
        </p:txBody>
      </p:sp>
      <p:cxnSp>
        <p:nvCxnSpPr>
          <p:cNvPr id="16" name="Straight Connector 15">
            <a:extLst>
              <a:ext uri="{FF2B5EF4-FFF2-40B4-BE49-F238E27FC236}">
                <a16:creationId xmlns:a16="http://schemas.microsoft.com/office/drawing/2014/main" id="{2EED892E-3EC6-DB43-F9D4-AAE37DD08E32}"/>
              </a:ext>
            </a:extLst>
          </p:cNvPr>
          <p:cNvCxnSpPr/>
          <p:nvPr/>
        </p:nvCxnSpPr>
        <p:spPr>
          <a:xfrm flipV="1">
            <a:off x="2389717" y="2844800"/>
            <a:ext cx="3026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26538A-E38D-F59A-A2A1-C5C3322E7776}"/>
              </a:ext>
            </a:extLst>
          </p:cNvPr>
          <p:cNvCxnSpPr/>
          <p:nvPr/>
        </p:nvCxnSpPr>
        <p:spPr>
          <a:xfrm>
            <a:off x="1159933" y="3496733"/>
            <a:ext cx="3238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44992EA-D625-610D-E213-049C943F9764}"/>
              </a:ext>
            </a:extLst>
          </p:cNvPr>
          <p:cNvSpPr/>
          <p:nvPr/>
        </p:nvSpPr>
        <p:spPr>
          <a:xfrm>
            <a:off x="11074400" y="2554817"/>
            <a:ext cx="152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sp>
        <p:nvSpPr>
          <p:cNvPr id="20" name="Oval 19">
            <a:extLst>
              <a:ext uri="{FF2B5EF4-FFF2-40B4-BE49-F238E27FC236}">
                <a16:creationId xmlns:a16="http://schemas.microsoft.com/office/drawing/2014/main" id="{7DE98220-683C-27B6-544F-8EAF34F0D693}"/>
              </a:ext>
            </a:extLst>
          </p:cNvPr>
          <p:cNvSpPr/>
          <p:nvPr/>
        </p:nvSpPr>
        <p:spPr>
          <a:xfrm>
            <a:off x="7366000" y="3217333"/>
            <a:ext cx="152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pic>
        <p:nvPicPr>
          <p:cNvPr id="11273" name="Picture 17">
            <a:extLst>
              <a:ext uri="{FF2B5EF4-FFF2-40B4-BE49-F238E27FC236}">
                <a16:creationId xmlns:a16="http://schemas.microsoft.com/office/drawing/2014/main" id="{81894B54-5F97-220E-3025-598643973CAF}"/>
              </a:ext>
            </a:extLst>
          </p:cNvPr>
          <p:cNvPicPr>
            <a:picLocks noChangeAspect="1"/>
          </p:cNvPicPr>
          <p:nvPr/>
        </p:nvPicPr>
        <p:blipFill>
          <a:blip r:embed="rId3">
            <a:extLst>
              <a:ext uri="{28A0092B-C50C-407E-A947-70E740481C1C}">
                <a14:useLocalDpi xmlns:a14="http://schemas.microsoft.com/office/drawing/2010/main" val="0"/>
              </a:ext>
            </a:extLst>
          </a:blip>
          <a:srcRect l="19913" t="40062" r="55180" b="31110"/>
          <a:stretch>
            <a:fillRect/>
          </a:stretch>
        </p:blipFill>
        <p:spPr bwMode="auto">
          <a:xfrm>
            <a:off x="7655984" y="2904067"/>
            <a:ext cx="3926416" cy="232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5DC1C21B-D749-C893-46D9-EDD573AE3248}"/>
              </a:ext>
            </a:extLst>
          </p:cNvPr>
          <p:cNvSpPr txBox="1">
            <a:spLocks noChangeArrowheads="1"/>
          </p:cNvSpPr>
          <p:nvPr/>
        </p:nvSpPr>
        <p:spPr bwMode="auto">
          <a:xfrm>
            <a:off x="148167" y="6070601"/>
            <a:ext cx="11957051" cy="584775"/>
          </a:xfrm>
          <a:prstGeom prst="rect">
            <a:avLst/>
          </a:prstGeom>
          <a:solidFill>
            <a:srgbClr val="9CD45E"/>
          </a:solidFill>
          <a:ln w="19050">
            <a:solidFill>
              <a:srgbClr val="00863D"/>
            </a:solidFill>
            <a:miter lim="800000"/>
            <a:headEnd/>
            <a:tailEnd/>
          </a:ln>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189" indent="-457189" algn="ctr" defTabSz="1217054" fontAlgn="base">
              <a:spcBef>
                <a:spcPct val="0"/>
              </a:spcBef>
              <a:spcAft>
                <a:spcPct val="0"/>
              </a:spcAft>
            </a:pPr>
            <a:r>
              <a:rPr lang="vi-VN" altLang="en-US" sz="3200">
                <a:solidFill>
                  <a:prstClr val="black"/>
                </a:solidFill>
                <a:latin typeface="Arial-Rounded" panose="020B0500000000000000" pitchFamily="34" charset="0"/>
                <a:cs typeface="Arial-Rounded" panose="020B0500000000000000" pitchFamily="34" charset="0"/>
              </a:rPr>
              <a:t>Đoạn văn này có mấy câu</a:t>
            </a:r>
            <a:r>
              <a:rPr lang="en-US" altLang="en-US" sz="3200">
                <a:solidFill>
                  <a:prstClr val="black"/>
                </a:solidFill>
                <a:latin typeface="Arial-Rounded" panose="020B0500000000000000" pitchFamily="34" charset="0"/>
                <a:cs typeface="Arial-Rounded" panose="020B0500000000000000" pitchFamily="34" charset="0"/>
              </a:rPr>
              <a:t>?</a:t>
            </a:r>
          </a:p>
        </p:txBody>
      </p:sp>
      <p:sp>
        <p:nvSpPr>
          <p:cNvPr id="26" name="TextBox 25">
            <a:extLst>
              <a:ext uri="{FF2B5EF4-FFF2-40B4-BE49-F238E27FC236}">
                <a16:creationId xmlns:a16="http://schemas.microsoft.com/office/drawing/2014/main" id="{01FC2A1E-B641-AE8E-03C1-11CBF2C0DAE5}"/>
              </a:ext>
            </a:extLst>
          </p:cNvPr>
          <p:cNvSpPr txBox="1">
            <a:spLocks noChangeArrowheads="1"/>
          </p:cNvSpPr>
          <p:nvPr/>
        </p:nvSpPr>
        <p:spPr bwMode="auto">
          <a:xfrm>
            <a:off x="133352" y="6070601"/>
            <a:ext cx="11957049" cy="584775"/>
          </a:xfrm>
          <a:prstGeom prst="rect">
            <a:avLst/>
          </a:prstGeom>
          <a:solidFill>
            <a:srgbClr val="9CD45E"/>
          </a:solidFill>
          <a:ln w="19050">
            <a:solidFill>
              <a:srgbClr val="00863D"/>
            </a:solidFill>
            <a:miter lim="800000"/>
            <a:headEnd/>
            <a:tailEnd/>
          </a:ln>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189" indent="-457189" algn="ctr" defTabSz="1217054" fontAlgn="base">
              <a:spcBef>
                <a:spcPct val="0"/>
              </a:spcBef>
              <a:spcAft>
                <a:spcPct val="0"/>
              </a:spcAft>
            </a:pPr>
            <a:r>
              <a:rPr lang="en-US" altLang="en-US" sz="3200">
                <a:solidFill>
                  <a:prstClr val="black"/>
                </a:solidFill>
                <a:latin typeface="Arial-Rounded" panose="020B0500000000000000" pitchFamily="34" charset="0"/>
                <a:cs typeface="Arial-Rounded" panose="020B0500000000000000" pitchFamily="34" charset="0"/>
              </a:rPr>
              <a:t>Những chữ nào </a:t>
            </a:r>
            <a:r>
              <a:rPr lang="vi-VN" altLang="en-US" sz="3200">
                <a:solidFill>
                  <a:prstClr val="black"/>
                </a:solidFill>
                <a:latin typeface="Arial-Rounded" panose="020B0500000000000000" pitchFamily="34" charset="0"/>
                <a:cs typeface="Arial-Rounded" panose="020B0500000000000000" pitchFamily="34" charset="0"/>
              </a:rPr>
              <a:t>được </a:t>
            </a:r>
            <a:r>
              <a:rPr lang="en-US" altLang="en-US" sz="3200">
                <a:solidFill>
                  <a:prstClr val="black"/>
                </a:solidFill>
                <a:latin typeface="Arial-Rounded" panose="020B0500000000000000" pitchFamily="34" charset="0"/>
                <a:cs typeface="Arial-Rounded" panose="020B0500000000000000" pitchFamily="34" charset="0"/>
              </a:rPr>
              <a:t>viết hoa? Vì sao?</a:t>
            </a:r>
          </a:p>
        </p:txBody>
      </p:sp>
      <p:sp>
        <p:nvSpPr>
          <p:cNvPr id="30" name="TextBox 29">
            <a:extLst>
              <a:ext uri="{FF2B5EF4-FFF2-40B4-BE49-F238E27FC236}">
                <a16:creationId xmlns:a16="http://schemas.microsoft.com/office/drawing/2014/main" id="{B4A4D4BD-B3BB-76B0-8E18-49DFB1965B7B}"/>
              </a:ext>
            </a:extLst>
          </p:cNvPr>
          <p:cNvSpPr txBox="1">
            <a:spLocks noChangeArrowheads="1"/>
          </p:cNvSpPr>
          <p:nvPr/>
        </p:nvSpPr>
        <p:spPr bwMode="auto">
          <a:xfrm>
            <a:off x="129118" y="6070601"/>
            <a:ext cx="11957049" cy="584775"/>
          </a:xfrm>
          <a:prstGeom prst="rect">
            <a:avLst/>
          </a:prstGeom>
          <a:solidFill>
            <a:srgbClr val="9CD45E"/>
          </a:solidFill>
          <a:ln w="19050">
            <a:solidFill>
              <a:srgbClr val="00863D"/>
            </a:solidFill>
            <a:miter lim="800000"/>
            <a:headEnd/>
            <a:tailEnd/>
          </a:ln>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189" indent="-457189" algn="ctr" defTabSz="1217054" fontAlgn="base">
              <a:spcBef>
                <a:spcPct val="0"/>
              </a:spcBef>
              <a:spcAft>
                <a:spcPct val="0"/>
              </a:spcAft>
            </a:pPr>
            <a:r>
              <a:rPr lang="en-US" altLang="en-US" sz="3200">
                <a:solidFill>
                  <a:prstClr val="black"/>
                </a:solidFill>
                <a:latin typeface="Arial-Rounded" panose="020B0500000000000000" pitchFamily="34" charset="0"/>
                <a:cs typeface="Arial-Rounded" panose="020B0500000000000000" pitchFamily="34" charset="0"/>
              </a:rPr>
              <a:t>Kết thúc câu có dấu gì?</a:t>
            </a:r>
          </a:p>
        </p:txBody>
      </p:sp>
      <p:sp>
        <p:nvSpPr>
          <p:cNvPr id="31" name="TextBox 30">
            <a:extLst>
              <a:ext uri="{FF2B5EF4-FFF2-40B4-BE49-F238E27FC236}">
                <a16:creationId xmlns:a16="http://schemas.microsoft.com/office/drawing/2014/main" id="{09892078-6401-3CED-0F0E-B9B87C156616}"/>
              </a:ext>
            </a:extLst>
          </p:cNvPr>
          <p:cNvSpPr txBox="1">
            <a:spLocks noChangeArrowheads="1"/>
          </p:cNvSpPr>
          <p:nvPr/>
        </p:nvSpPr>
        <p:spPr bwMode="auto">
          <a:xfrm>
            <a:off x="137585" y="6070601"/>
            <a:ext cx="11957049" cy="584775"/>
          </a:xfrm>
          <a:prstGeom prst="rect">
            <a:avLst/>
          </a:prstGeom>
          <a:solidFill>
            <a:srgbClr val="9CD45E"/>
          </a:solidFill>
          <a:ln w="19050">
            <a:solidFill>
              <a:srgbClr val="00863D"/>
            </a:solidFill>
            <a:miter lim="800000"/>
            <a:headEnd/>
            <a:tailEnd/>
          </a:ln>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189" indent="-457189" algn="ctr" defTabSz="1217054" fontAlgn="base">
              <a:spcBef>
                <a:spcPct val="0"/>
              </a:spcBef>
              <a:spcAft>
                <a:spcPct val="0"/>
              </a:spcAft>
            </a:pPr>
            <a:r>
              <a:rPr lang="en-US" altLang="en-US" sz="3200">
                <a:solidFill>
                  <a:prstClr val="black"/>
                </a:solidFill>
                <a:latin typeface="Arial-Rounded" panose="020B0500000000000000" pitchFamily="34" charset="0"/>
                <a:cs typeface="Arial-Rounded" panose="020B0500000000000000" pitchFamily="34" charset="0"/>
              </a:rPr>
              <a:t>Khi viết chữ đầu </a:t>
            </a:r>
            <a:r>
              <a:rPr lang="vi-VN" altLang="en-US" sz="3200">
                <a:solidFill>
                  <a:prstClr val="black"/>
                </a:solidFill>
                <a:latin typeface="Arial-Rounded" panose="020B0500000000000000" pitchFamily="34" charset="0"/>
                <a:cs typeface="Arial-Rounded" panose="020B0500000000000000" pitchFamily="34" charset="0"/>
              </a:rPr>
              <a:t>đoạn</a:t>
            </a:r>
            <a:r>
              <a:rPr lang="en-US" altLang="en-US" sz="3200">
                <a:solidFill>
                  <a:prstClr val="black"/>
                </a:solidFill>
                <a:latin typeface="Arial-Rounded" panose="020B0500000000000000" pitchFamily="34" charset="0"/>
                <a:cs typeface="Arial-Rounded" panose="020B0500000000000000" pitchFamily="34" charset="0"/>
              </a:rPr>
              <a:t>, ta lưu ý gì?</a:t>
            </a:r>
          </a:p>
        </p:txBody>
      </p:sp>
      <p:cxnSp>
        <p:nvCxnSpPr>
          <p:cNvPr id="18" name="Straight Connector 17">
            <a:extLst>
              <a:ext uri="{FF2B5EF4-FFF2-40B4-BE49-F238E27FC236}">
                <a16:creationId xmlns:a16="http://schemas.microsoft.com/office/drawing/2014/main" id="{070819C1-BD52-0DA2-F9F2-116A2A5F75B8}"/>
              </a:ext>
            </a:extLst>
          </p:cNvPr>
          <p:cNvCxnSpPr/>
          <p:nvPr/>
        </p:nvCxnSpPr>
        <p:spPr>
          <a:xfrm flipH="1">
            <a:off x="11167534" y="2396067"/>
            <a:ext cx="122767" cy="488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B0C878-C17B-F5F1-134E-6431E86EC49B}"/>
              </a:ext>
            </a:extLst>
          </p:cNvPr>
          <p:cNvCxnSpPr/>
          <p:nvPr/>
        </p:nvCxnSpPr>
        <p:spPr>
          <a:xfrm flipH="1">
            <a:off x="7457018" y="3067052"/>
            <a:ext cx="122767"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xit" presetSubtype="0" fill="hold" nodeType="clickEffect">
                                  <p:stCondLst>
                                    <p:cond delay="0"/>
                                  </p:stCondLst>
                                  <p:childTnLst>
                                    <p:animEffect transition="out" filter="dissolv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xit" presetSubtype="0" fill="hold" nodeType="clickEffect">
                                  <p:stCondLst>
                                    <p:cond delay="0"/>
                                  </p:stCondLst>
                                  <p:childTnLst>
                                    <p:animEffect transition="out" filter="dissolv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ư thế">
            <a:hlinkClick r:id="" action="ppaction://media"/>
            <a:extLst>
              <a:ext uri="{FF2B5EF4-FFF2-40B4-BE49-F238E27FC236}">
                <a16:creationId xmlns:a16="http://schemas.microsoft.com/office/drawing/2014/main" id="{C7DB2BC6-2A2F-C47A-5B4A-3805B59190A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88955F8A-1CE5-86F1-0EF1-84FA3C3235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939"/>
          <a:stretch>
            <a:fillRect/>
          </a:stretch>
        </p:blipFill>
        <p:spPr bwMode="auto">
          <a:xfrm>
            <a:off x="277284" y="1873252"/>
            <a:ext cx="11633200" cy="278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3">
            <a:extLst>
              <a:ext uri="{FF2B5EF4-FFF2-40B4-BE49-F238E27FC236}">
                <a16:creationId xmlns:a16="http://schemas.microsoft.com/office/drawing/2014/main" id="{24EC08AC-FA61-9452-AA35-F0ABDB488BCC}"/>
              </a:ext>
            </a:extLst>
          </p:cNvPr>
          <p:cNvSpPr>
            <a:spLocks noChangeArrowheads="1"/>
          </p:cNvSpPr>
          <p:nvPr/>
        </p:nvSpPr>
        <p:spPr bwMode="auto">
          <a:xfrm>
            <a:off x="-35983" y="2838451"/>
            <a:ext cx="12090401" cy="81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vi-VN" altLang="en-US" sz="4667">
                <a:solidFill>
                  <a:srgbClr val="7030A0"/>
                </a:solidFill>
                <a:latin typeface="HP001 4 hàng" panose="020B0603050302020204" pitchFamily="34" charset="0"/>
              </a:rPr>
              <a:t> </a:t>
            </a:r>
            <a:endParaRPr lang="en-US" altLang="en-US" sz="4667" b="1">
              <a:solidFill>
                <a:srgbClr val="7030A0"/>
              </a:solidFill>
              <a:latin typeface="HP001 4 hàng" panose="020B0603050302020204" pitchFamily="34" charset="0"/>
            </a:endParaRPr>
          </a:p>
        </p:txBody>
      </p:sp>
      <p:sp>
        <p:nvSpPr>
          <p:cNvPr id="7" name="Rectangle 6">
            <a:extLst>
              <a:ext uri="{FF2B5EF4-FFF2-40B4-BE49-F238E27FC236}">
                <a16:creationId xmlns:a16="http://schemas.microsoft.com/office/drawing/2014/main" id="{698F143B-02E6-A821-5A56-210565FA8F8F}"/>
              </a:ext>
            </a:extLst>
          </p:cNvPr>
          <p:cNvSpPr>
            <a:spLocks noChangeArrowheads="1"/>
          </p:cNvSpPr>
          <p:nvPr/>
        </p:nvSpPr>
        <p:spPr bwMode="auto">
          <a:xfrm>
            <a:off x="-114300" y="2283884"/>
            <a:ext cx="12024784" cy="81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vi-VN" altLang="en-US" sz="4667" b="1">
                <a:solidFill>
                  <a:srgbClr val="7030A0"/>
                </a:solidFill>
                <a:latin typeface="HP001 4 hàng" panose="020B0603050302020204" pitchFamily="34" charset="0"/>
              </a:rPr>
              <a:t>	Các bạn</a:t>
            </a:r>
            <a:r>
              <a:rPr lang="en-US" altLang="en-US" sz="4667" b="1">
                <a:solidFill>
                  <a:srgbClr val="7030A0"/>
                </a:solidFill>
                <a:latin typeface="HP001 4 hàng" panose="020B0603050302020204" pitchFamily="34" charset="0"/>
              </a:rPr>
              <a:t> </a:t>
            </a:r>
            <a:r>
              <a:rPr lang="el-GR" altLang="en-US" sz="4667" b="1">
                <a:solidFill>
                  <a:srgbClr val="7030A0"/>
                </a:solidFill>
                <a:latin typeface="HP001 4 hàng" panose="020B0603050302020204" pitchFamily="34" charset="0"/>
              </a:rPr>
              <a:t>ε</a:t>
            </a:r>
            <a:r>
              <a:rPr lang="en-US" altLang="en-US" sz="4667" b="1">
                <a:solidFill>
                  <a:srgbClr val="7030A0"/>
                </a:solidFill>
                <a:latin typeface="HP001 4 hàng" panose="020B0603050302020204" pitchFamily="34" charset="0"/>
              </a:rPr>
              <a:t>úc jừnƑ sŁ</a:t>
            </a:r>
            <a:r>
              <a:rPr lang="el-GR" altLang="en-US" sz="4667" b="1">
                <a:solidFill>
                  <a:srgbClr val="7030A0"/>
                </a:solidFill>
                <a:latin typeface="HP001 4 hàng" panose="020B0603050302020204" pitchFamily="34" charset="0"/>
              </a:rPr>
              <a:t>ζ</a:t>
            </a:r>
            <a:r>
              <a:rPr lang="en-US" altLang="en-US" sz="4667" b="1">
                <a:solidFill>
                  <a:srgbClr val="7030A0"/>
                </a:solidFill>
                <a:latin typeface="HP001 4 hàng" panose="020B0603050302020204" pitchFamily="34" charset="0"/>
              </a:rPr>
              <a:t> </a:t>
            </a:r>
            <a:r>
              <a:rPr lang="el-GR" altLang="en-US" sz="4667" b="1">
                <a:solidFill>
                  <a:srgbClr val="7030A0"/>
                </a:solidFill>
                <a:latin typeface="HP001 4 hàng" panose="020B0603050302020204" pitchFamily="34" charset="0"/>
              </a:rPr>
              <a:t>η</a:t>
            </a:r>
            <a:r>
              <a:rPr lang="en-US" altLang="en-US" sz="4667" b="1">
                <a:solidFill>
                  <a:srgbClr val="7030A0"/>
                </a:solidFill>
                <a:latin typeface="HP001 4 hàng" panose="020B0603050302020204" pitchFamily="34" charset="0"/>
              </a:rPr>
              <a:t>ật v</a:t>
            </a:r>
            <a:r>
              <a:rPr lang="el-GR" altLang="en-US" sz="4667" b="1">
                <a:solidFill>
                  <a:srgbClr val="7030A0"/>
                </a:solidFill>
                <a:latin typeface="HP001 4 hàng" panose="020B0603050302020204" pitchFamily="34" charset="0"/>
              </a:rPr>
              <a:t>Ρ</a:t>
            </a:r>
            <a:r>
              <a:rPr lang="en-US" altLang="en-US" sz="4667" b="1">
                <a:solidFill>
                  <a:srgbClr val="7030A0"/>
                </a:solidFill>
                <a:latin typeface="HP001 4 hàng" panose="020B0603050302020204" pitchFamily="34" charset="0"/>
              </a:rPr>
              <a:t> con.</a:t>
            </a:r>
          </a:p>
        </p:txBody>
      </p:sp>
      <p:sp>
        <p:nvSpPr>
          <p:cNvPr id="8" name="Rectangle 7">
            <a:extLst>
              <a:ext uri="{FF2B5EF4-FFF2-40B4-BE49-F238E27FC236}">
                <a16:creationId xmlns:a16="http://schemas.microsoft.com/office/drawing/2014/main" id="{9DE4DDEF-4A15-F41D-E9BB-5AA3D742B4A6}"/>
              </a:ext>
            </a:extLst>
          </p:cNvPr>
          <p:cNvSpPr>
            <a:spLocks noChangeArrowheads="1"/>
          </p:cNvSpPr>
          <p:nvPr/>
        </p:nvSpPr>
        <p:spPr bwMode="auto">
          <a:xfrm>
            <a:off x="186267" y="3210985"/>
            <a:ext cx="12090400" cy="81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4667" b="1">
                <a:solidFill>
                  <a:srgbClr val="7030A0"/>
                </a:solidFill>
                <a:latin typeface="HP001 4 hàng" panose="020B0603050302020204" pitchFamily="34" charset="0"/>
              </a:rPr>
              <a:t>Nó huơ vā cảm ơn các bạn.</a:t>
            </a:r>
          </a:p>
        </p:txBody>
      </p:sp>
      <p:grpSp>
        <p:nvGrpSpPr>
          <p:cNvPr id="13318" name="Group 8">
            <a:extLst>
              <a:ext uri="{FF2B5EF4-FFF2-40B4-BE49-F238E27FC236}">
                <a16:creationId xmlns:a16="http://schemas.microsoft.com/office/drawing/2014/main" id="{9D4D0529-725D-D515-9744-FA045162B0AA}"/>
              </a:ext>
            </a:extLst>
          </p:cNvPr>
          <p:cNvGrpSpPr>
            <a:grpSpLocks/>
          </p:cNvGrpSpPr>
          <p:nvPr/>
        </p:nvGrpSpPr>
        <p:grpSpPr bwMode="auto">
          <a:xfrm>
            <a:off x="133352" y="137584"/>
            <a:ext cx="12043833" cy="734483"/>
            <a:chOff x="15875" y="15875"/>
            <a:chExt cx="9128123" cy="550863"/>
          </a:xfrm>
        </p:grpSpPr>
        <p:sp>
          <p:nvSpPr>
            <p:cNvPr id="10" name="Oval 9">
              <a:extLst>
                <a:ext uri="{FF2B5EF4-FFF2-40B4-BE49-F238E27FC236}">
                  <a16:creationId xmlns:a16="http://schemas.microsoft.com/office/drawing/2014/main" id="{31697BC9-2AD5-B26C-9824-5AB5725A19EC}"/>
                </a:ext>
              </a:extLst>
            </p:cNvPr>
            <p:cNvSpPr/>
            <p:nvPr/>
          </p:nvSpPr>
          <p:spPr bwMode="auto">
            <a:xfrm>
              <a:off x="15875" y="15875"/>
              <a:ext cx="551858"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3733" b="1" dirty="0">
                <a:solidFill>
                  <a:prstClr val="white"/>
                </a:solidFill>
                <a:latin typeface="Arial Rounded MT Bold" pitchFamily="34" charset="0"/>
                <a:cs typeface="Times New Roman" pitchFamily="18" charset="0"/>
              </a:endParaRPr>
            </a:p>
          </p:txBody>
        </p:sp>
        <p:sp>
          <p:nvSpPr>
            <p:cNvPr id="13321" name="TextBox 23">
              <a:extLst>
                <a:ext uri="{FF2B5EF4-FFF2-40B4-BE49-F238E27FC236}">
                  <a16:creationId xmlns:a16="http://schemas.microsoft.com/office/drawing/2014/main" id="{8643D7B7-3AC8-0F43-1068-0BDE3487CEF3}"/>
                </a:ext>
              </a:extLst>
            </p:cNvPr>
            <p:cNvSpPr txBox="1">
              <a:spLocks noChangeArrowheads="1"/>
            </p:cNvSpPr>
            <p:nvPr/>
          </p:nvSpPr>
          <p:spPr bwMode="auto">
            <a:xfrm>
              <a:off x="564505" y="25664"/>
              <a:ext cx="8579493" cy="5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fontAlgn="base">
                <a:spcBef>
                  <a:spcPct val="0"/>
                </a:spcBef>
                <a:spcAft>
                  <a:spcPct val="0"/>
                </a:spcAft>
              </a:pPr>
              <a:r>
                <a:rPr lang="en-US" altLang="en-US" sz="3733" b="1">
                  <a:solidFill>
                    <a:prstClr val="black"/>
                  </a:solidFill>
                  <a:latin typeface="Arial-Rounded" panose="020B0500000000000000" pitchFamily="34" charset="0"/>
                  <a:cs typeface="Arial-Rounded" panose="020B0500000000000000" pitchFamily="34" charset="0"/>
                </a:rPr>
                <a:t>Nghe viết</a:t>
              </a:r>
            </a:p>
          </p:txBody>
        </p:sp>
      </p:grpSp>
      <p:pic>
        <p:nvPicPr>
          <p:cNvPr id="2" name="Picture 1" descr="A round pink circle with white text and a black background&#10;&#10;AI-generated content may be incorrect.">
            <a:extLst>
              <a:ext uri="{FF2B5EF4-FFF2-40B4-BE49-F238E27FC236}">
                <a16:creationId xmlns:a16="http://schemas.microsoft.com/office/drawing/2014/main" id="{0CEEE4C1-74B3-5793-3E56-4776B72735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141" y="143480"/>
            <a:ext cx="1476384" cy="1476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30F55AF0-AF4D-2979-B1E0-7A5B4D8B112B}"/>
              </a:ext>
            </a:extLst>
          </p:cNvPr>
          <p:cNvGrpSpPr>
            <a:grpSpLocks/>
          </p:cNvGrpSpPr>
          <p:nvPr/>
        </p:nvGrpSpPr>
        <p:grpSpPr bwMode="auto">
          <a:xfrm>
            <a:off x="133352" y="137584"/>
            <a:ext cx="12043833" cy="1285047"/>
            <a:chOff x="15875" y="15875"/>
            <a:chExt cx="9128123" cy="964059"/>
          </a:xfrm>
        </p:grpSpPr>
        <p:sp>
          <p:nvSpPr>
            <p:cNvPr id="4" name="Oval 3">
              <a:extLst>
                <a:ext uri="{FF2B5EF4-FFF2-40B4-BE49-F238E27FC236}">
                  <a16:creationId xmlns:a16="http://schemas.microsoft.com/office/drawing/2014/main" id="{318088C1-A2D7-A1A0-DEA8-F5E15630CDF5}"/>
                </a:ext>
              </a:extLst>
            </p:cNvPr>
            <p:cNvSpPr/>
            <p:nvPr/>
          </p:nvSpPr>
          <p:spPr bwMode="auto">
            <a:xfrm>
              <a:off x="15875" y="15875"/>
              <a:ext cx="551858" cy="551019"/>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8</a:t>
              </a:r>
              <a:endParaRPr lang="en-US" sz="3733" b="1" dirty="0">
                <a:solidFill>
                  <a:prstClr val="white"/>
                </a:solidFill>
                <a:latin typeface="Arial Rounded MT Bold" pitchFamily="34" charset="0"/>
                <a:cs typeface="Times New Roman" pitchFamily="18" charset="0"/>
              </a:endParaRPr>
            </a:p>
          </p:txBody>
        </p:sp>
        <p:sp>
          <p:nvSpPr>
            <p:cNvPr id="14344" name="TextBox 23">
              <a:extLst>
                <a:ext uri="{FF2B5EF4-FFF2-40B4-BE49-F238E27FC236}">
                  <a16:creationId xmlns:a16="http://schemas.microsoft.com/office/drawing/2014/main" id="{4D1AA7B0-D10D-C0C7-0B17-90C35EF34DBF}"/>
                </a:ext>
              </a:extLst>
            </p:cNvPr>
            <p:cNvSpPr txBox="1">
              <a:spLocks noChangeArrowheads="1"/>
            </p:cNvSpPr>
            <p:nvPr/>
          </p:nvSpPr>
          <p:spPr bwMode="auto">
            <a:xfrm>
              <a:off x="564505" y="25664"/>
              <a:ext cx="8579493" cy="95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fontAlgn="base">
                <a:spcBef>
                  <a:spcPct val="0"/>
                </a:spcBef>
                <a:spcAft>
                  <a:spcPct val="0"/>
                </a:spcAft>
              </a:pPr>
              <a:r>
                <a:rPr lang="en-US" altLang="en-US" sz="3733" b="1">
                  <a:solidFill>
                    <a:srgbClr val="000000"/>
                  </a:solidFill>
                  <a:latin typeface="Arial-Rounded" panose="020B0500000000000000" pitchFamily="34" charset="0"/>
                  <a:cs typeface="Arial-Rounded" panose="020B0500000000000000" pitchFamily="34" charset="0"/>
                </a:rPr>
                <a:t>Tìm trong hoặc ngoài bài đọc </a:t>
              </a:r>
              <a:r>
                <a:rPr lang="en-US" altLang="en-US" sz="3733" b="1" i="1">
                  <a:solidFill>
                    <a:srgbClr val="000000"/>
                  </a:solidFill>
                  <a:latin typeface="Arial-Rounded" panose="020B0500000000000000" pitchFamily="34" charset="0"/>
                  <a:cs typeface="Arial-Rounded" panose="020B0500000000000000" pitchFamily="34" charset="0"/>
                </a:rPr>
                <a:t>Sinh nhật của voi con </a:t>
              </a:r>
              <a:r>
                <a:rPr lang="en-US" altLang="en-US" sz="3733" b="1">
                  <a:solidFill>
                    <a:srgbClr val="000000"/>
                  </a:solidFill>
                  <a:latin typeface="Arial-Rounded" panose="020B0500000000000000" pitchFamily="34" charset="0"/>
                  <a:cs typeface="Arial-Rounded" panose="020B0500000000000000" pitchFamily="34" charset="0"/>
                </a:rPr>
                <a:t>từ ngữ có tiếng chứa vần </a:t>
              </a:r>
              <a:r>
                <a:rPr lang="en-US" altLang="en-US" sz="3733" b="1" i="1">
                  <a:solidFill>
                    <a:srgbClr val="FF0000"/>
                  </a:solidFill>
                  <a:latin typeface="Arial-Rounded" panose="020B0500000000000000" pitchFamily="34" charset="0"/>
                  <a:cs typeface="Arial-Rounded" panose="020B0500000000000000" pitchFamily="34" charset="0"/>
                </a:rPr>
                <a:t>oăc</a:t>
              </a:r>
              <a:r>
                <a:rPr lang="en-US" altLang="en-US" sz="3733" b="1" i="1">
                  <a:solidFill>
                    <a:srgbClr val="000000"/>
                  </a:solidFill>
                  <a:latin typeface="Arial-Rounded" panose="020B0500000000000000" pitchFamily="34" charset="0"/>
                  <a:cs typeface="Arial-Rounded" panose="020B0500000000000000" pitchFamily="34" charset="0"/>
                </a:rPr>
                <a:t>, </a:t>
              </a:r>
              <a:r>
                <a:rPr lang="en-US" altLang="en-US" sz="3733" b="1" i="1">
                  <a:solidFill>
                    <a:srgbClr val="FF0000"/>
                  </a:solidFill>
                  <a:latin typeface="Arial-Rounded" panose="020B0500000000000000" pitchFamily="34" charset="0"/>
                  <a:cs typeface="Arial-Rounded" panose="020B0500000000000000" pitchFamily="34" charset="0"/>
                </a:rPr>
                <a:t>oac</a:t>
              </a:r>
              <a:r>
                <a:rPr lang="en-US" altLang="en-US" sz="3733" b="1" i="1">
                  <a:solidFill>
                    <a:srgbClr val="000000"/>
                  </a:solidFill>
                  <a:latin typeface="Arial-Rounded" panose="020B0500000000000000" pitchFamily="34" charset="0"/>
                  <a:cs typeface="Arial-Rounded" panose="020B0500000000000000" pitchFamily="34" charset="0"/>
                </a:rPr>
                <a:t>, </a:t>
              </a:r>
              <a:r>
                <a:rPr lang="en-US" altLang="en-US" sz="3733" b="1" i="1">
                  <a:solidFill>
                    <a:srgbClr val="FF0000"/>
                  </a:solidFill>
                  <a:latin typeface="Arial-Rounded" panose="020B0500000000000000" pitchFamily="34" charset="0"/>
                  <a:cs typeface="Arial-Rounded" panose="020B0500000000000000" pitchFamily="34" charset="0"/>
                </a:rPr>
                <a:t>uơ</a:t>
              </a:r>
              <a:r>
                <a:rPr lang="en-US" altLang="en-US" sz="3733" b="1" i="1">
                  <a:solidFill>
                    <a:srgbClr val="000000"/>
                  </a:solidFill>
                  <a:latin typeface="Arial-Rounded" panose="020B0500000000000000" pitchFamily="34" charset="0"/>
                  <a:cs typeface="Arial-Rounded" panose="020B0500000000000000" pitchFamily="34" charset="0"/>
                </a:rPr>
                <a:t>, </a:t>
              </a:r>
              <a:r>
                <a:rPr lang="en-US" altLang="en-US" sz="3733" b="1" i="1">
                  <a:solidFill>
                    <a:srgbClr val="FF0000"/>
                  </a:solidFill>
                  <a:latin typeface="Arial-Rounded" panose="020B0500000000000000" pitchFamily="34" charset="0"/>
                  <a:cs typeface="Arial-Rounded" panose="020B0500000000000000" pitchFamily="34" charset="0"/>
                </a:rPr>
                <a:t>ưa</a:t>
              </a:r>
              <a:endParaRPr lang="en-US" altLang="en-US" sz="3733" b="1">
                <a:solidFill>
                  <a:srgbClr val="FF0000"/>
                </a:solidFill>
                <a:latin typeface="Arial-Rounded" panose="020B0500000000000000" pitchFamily="34" charset="0"/>
                <a:cs typeface="Arial-Rounded" panose="020B0500000000000000" pitchFamily="34" charset="0"/>
              </a:endParaRPr>
            </a:p>
          </p:txBody>
        </p:sp>
      </p:grpSp>
      <p:sp>
        <p:nvSpPr>
          <p:cNvPr id="19" name="TextBox 3">
            <a:extLst>
              <a:ext uri="{FF2B5EF4-FFF2-40B4-BE49-F238E27FC236}">
                <a16:creationId xmlns:a16="http://schemas.microsoft.com/office/drawing/2014/main" id="{1E613216-A143-D16D-9A7C-812E18879F96}"/>
              </a:ext>
            </a:extLst>
          </p:cNvPr>
          <p:cNvSpPr txBox="1">
            <a:spLocks noChangeArrowheads="1"/>
          </p:cNvSpPr>
          <p:nvPr/>
        </p:nvSpPr>
        <p:spPr bwMode="auto">
          <a:xfrm>
            <a:off x="4233" y="1344085"/>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20" name="TextBox 4">
            <a:extLst>
              <a:ext uri="{FF2B5EF4-FFF2-40B4-BE49-F238E27FC236}">
                <a16:creationId xmlns:a16="http://schemas.microsoft.com/office/drawing/2014/main" id="{F0E94510-84CE-0ACC-31C7-405FDF1AB50D}"/>
              </a:ext>
            </a:extLst>
          </p:cNvPr>
          <p:cNvSpPr txBox="1">
            <a:spLocks noChangeArrowheads="1"/>
          </p:cNvSpPr>
          <p:nvPr/>
        </p:nvSpPr>
        <p:spPr bwMode="auto">
          <a:xfrm>
            <a:off x="4234" y="2142068"/>
            <a:ext cx="12187767" cy="471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Voi con vui ơi là vui. Nó huơ vòi mấy vòng để cảm ơn các bạn.                            	</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(Lâm Anh)</a:t>
            </a:r>
            <a:endParaRPr lang="en-US" altLang="en-US" sz="3733">
              <a:solidFill>
                <a:prstClr val="black"/>
              </a:solidFill>
              <a:latin typeface="Arial Rounded MT Bold" panose="020F0704030504030204"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75017C9A-2BF3-C529-8868-833DAA69ADF4}"/>
              </a:ext>
            </a:extLst>
          </p:cNvPr>
          <p:cNvSpPr txBox="1">
            <a:spLocks noChangeArrowheads="1"/>
          </p:cNvSpPr>
          <p:nvPr/>
        </p:nvSpPr>
        <p:spPr bwMode="auto">
          <a:xfrm>
            <a:off x="5530851" y="5560485"/>
            <a:ext cx="2089149"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733">
                <a:solidFill>
                  <a:srgbClr val="FF0000"/>
                </a:solidFill>
                <a:latin typeface="Arial-Rounded" panose="020B0500000000000000" pitchFamily="34" charset="0"/>
                <a:cs typeface="Arial-Rounded" panose="020B0500000000000000" pitchFamily="34" charset="0"/>
              </a:rPr>
              <a:t>huơ</a:t>
            </a:r>
            <a:endParaRPr lang="en-US" altLang="en-US" sz="3733">
              <a:solidFill>
                <a:srgbClr val="FF0000"/>
              </a:solidFill>
              <a:latin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F19075D1-08B5-6142-048F-E411E1C155C1}"/>
              </a:ext>
            </a:extLst>
          </p:cNvPr>
          <p:cNvSpPr txBox="1">
            <a:spLocks noChangeArrowheads="1"/>
          </p:cNvSpPr>
          <p:nvPr/>
        </p:nvSpPr>
        <p:spPr bwMode="auto">
          <a:xfrm>
            <a:off x="3295651" y="4423834"/>
            <a:ext cx="2207683"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733">
                <a:solidFill>
                  <a:srgbClr val="FF0000"/>
                </a:solidFill>
                <a:latin typeface="Arial-Rounded" panose="020B0500000000000000" pitchFamily="34" charset="0"/>
                <a:cs typeface="Arial-Rounded" panose="020B0500000000000000" pitchFamily="34" charset="0"/>
              </a:rPr>
              <a:t>ngoắc</a:t>
            </a:r>
            <a:endParaRPr lang="en-US" altLang="en-US" sz="3733">
              <a:solidFill>
                <a:srgbClr val="FF0000"/>
              </a:solidFill>
              <a:latin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3">
            <a:extLst>
              <a:ext uri="{FF2B5EF4-FFF2-40B4-BE49-F238E27FC236}">
                <a16:creationId xmlns:a16="http://schemas.microsoft.com/office/drawing/2014/main" id="{415CF203-AFB5-6D6D-8BC8-29686453E110}"/>
              </a:ext>
            </a:extLst>
          </p:cNvPr>
          <p:cNvSpPr/>
          <p:nvPr/>
        </p:nvSpPr>
        <p:spPr>
          <a:xfrm>
            <a:off x="1295401" y="1991784"/>
            <a:ext cx="1037167" cy="1115483"/>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solidFill>
            <a:srgbClr val="00B050"/>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15" tIns="537924" rIns="18415" bIns="537924" spcCol="1270" anchor="ctr"/>
          <a:lstStyle/>
          <a:p>
            <a:pPr algn="ctr" defTabSz="1289018">
              <a:lnSpc>
                <a:spcPct val="90000"/>
              </a:lnSpc>
              <a:spcBef>
                <a:spcPct val="0"/>
              </a:spcBef>
              <a:spcAft>
                <a:spcPct val="35000"/>
              </a:spcAft>
              <a:defRPr/>
            </a:pPr>
            <a:r>
              <a:rPr lang="en-US" sz="3733" dirty="0" err="1">
                <a:solidFill>
                  <a:prstClr val="white"/>
                </a:solidFill>
                <a:latin typeface="Arial-Rounded" pitchFamily="34" charset="0"/>
                <a:ea typeface="Arial-Rounded" pitchFamily="34" charset="0"/>
                <a:cs typeface="Arial-Rounded" pitchFamily="34" charset="0"/>
              </a:rPr>
              <a:t>oăc</a:t>
            </a:r>
            <a:endParaRPr lang="en-US" sz="3733" dirty="0">
              <a:solidFill>
                <a:prstClr val="white"/>
              </a:solidFill>
              <a:latin typeface="Arial-Rounded" pitchFamily="34" charset="0"/>
              <a:ea typeface="Arial-Rounded" pitchFamily="34" charset="0"/>
              <a:cs typeface="Arial-Rounded" pitchFamily="34" charset="0"/>
            </a:endParaRPr>
          </a:p>
        </p:txBody>
      </p:sp>
      <p:sp>
        <p:nvSpPr>
          <p:cNvPr id="16" name="Freeform 14">
            <a:extLst>
              <a:ext uri="{FF2B5EF4-FFF2-40B4-BE49-F238E27FC236}">
                <a16:creationId xmlns:a16="http://schemas.microsoft.com/office/drawing/2014/main" id="{2C46F442-7E9B-59DF-A576-19F4992E091B}"/>
              </a:ext>
            </a:extLst>
          </p:cNvPr>
          <p:cNvSpPr/>
          <p:nvPr/>
        </p:nvSpPr>
        <p:spPr>
          <a:xfrm>
            <a:off x="2332567" y="2000251"/>
            <a:ext cx="8140700" cy="702733"/>
          </a:xfrm>
          <a:custGeom>
            <a:avLst/>
            <a:gdLst>
              <a:gd name="connsiteX0" fmla="*/ 160804 w 964803"/>
              <a:gd name="connsiteY0" fmla="*/ 0 h 5056981"/>
              <a:gd name="connsiteX1" fmla="*/ 803999 w 964803"/>
              <a:gd name="connsiteY1" fmla="*/ 0 h 5056981"/>
              <a:gd name="connsiteX2" fmla="*/ 964803 w 964803"/>
              <a:gd name="connsiteY2" fmla="*/ 160804 h 5056981"/>
              <a:gd name="connsiteX3" fmla="*/ 964803 w 964803"/>
              <a:gd name="connsiteY3" fmla="*/ 5056981 h 5056981"/>
              <a:gd name="connsiteX4" fmla="*/ 964803 w 964803"/>
              <a:gd name="connsiteY4" fmla="*/ 5056981 h 5056981"/>
              <a:gd name="connsiteX5" fmla="*/ 0 w 964803"/>
              <a:gd name="connsiteY5" fmla="*/ 5056981 h 5056981"/>
              <a:gd name="connsiteX6" fmla="*/ 0 w 964803"/>
              <a:gd name="connsiteY6" fmla="*/ 5056981 h 5056981"/>
              <a:gd name="connsiteX7" fmla="*/ 0 w 964803"/>
              <a:gd name="connsiteY7" fmla="*/ 160804 h 5056981"/>
              <a:gd name="connsiteX8" fmla="*/ 160804 w 964803"/>
              <a:gd name="connsiteY8" fmla="*/ 0 h 505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803" h="5056981">
                <a:moveTo>
                  <a:pt x="964803" y="842850"/>
                </a:moveTo>
                <a:lnTo>
                  <a:pt x="964803" y="4214131"/>
                </a:lnTo>
                <a:cubicBezTo>
                  <a:pt x="964803" y="4679625"/>
                  <a:pt x="951068" y="5056978"/>
                  <a:pt x="934124" y="5056978"/>
                </a:cubicBezTo>
                <a:lnTo>
                  <a:pt x="0" y="5056978"/>
                </a:lnTo>
                <a:lnTo>
                  <a:pt x="0" y="5056978"/>
                </a:lnTo>
                <a:lnTo>
                  <a:pt x="0" y="3"/>
                </a:lnTo>
                <a:lnTo>
                  <a:pt x="0" y="3"/>
                </a:lnTo>
                <a:lnTo>
                  <a:pt x="934124" y="3"/>
                </a:lnTo>
                <a:cubicBezTo>
                  <a:pt x="951068" y="3"/>
                  <a:pt x="964803" y="377356"/>
                  <a:pt x="964803" y="842850"/>
                </a:cubicBezTo>
                <a:close/>
              </a:path>
            </a:pathLst>
          </a:custGeom>
          <a:ln>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92024" tIns="64243" rIns="64243" bIns="64244" anchor="ctr"/>
          <a:lstStyle/>
          <a:p>
            <a:pPr marL="607469" lvl="1" defTabSz="1200121" fontAlgn="base">
              <a:lnSpc>
                <a:spcPct val="90000"/>
              </a:lnSpc>
              <a:spcBef>
                <a:spcPct val="0"/>
              </a:spcBef>
              <a:spcAft>
                <a:spcPct val="15000"/>
              </a:spcAft>
              <a:defRPr/>
            </a:pPr>
            <a:r>
              <a:rPr lang="en-US" sz="3733">
                <a:solidFill>
                  <a:srgbClr val="00B050"/>
                </a:solidFill>
                <a:latin typeface="Arial-Rounded" pitchFamily="34" charset="0"/>
                <a:cs typeface="Arial-Rounded" pitchFamily="34" charset="0"/>
              </a:rPr>
              <a:t>lạ hoắc, ngoắc tay, dấu ngoặc … </a:t>
            </a:r>
          </a:p>
        </p:txBody>
      </p:sp>
      <p:sp>
        <p:nvSpPr>
          <p:cNvPr id="17" name="Freeform 11">
            <a:extLst>
              <a:ext uri="{FF2B5EF4-FFF2-40B4-BE49-F238E27FC236}">
                <a16:creationId xmlns:a16="http://schemas.microsoft.com/office/drawing/2014/main" id="{18E6202C-B4AD-68E9-F3C4-9593E7996348}"/>
              </a:ext>
            </a:extLst>
          </p:cNvPr>
          <p:cNvSpPr/>
          <p:nvPr/>
        </p:nvSpPr>
        <p:spPr>
          <a:xfrm>
            <a:off x="1295401" y="3043767"/>
            <a:ext cx="1037167" cy="1115484"/>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solidFill>
            <a:srgbClr val="D77D39"/>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15" tIns="537924" rIns="18415" bIns="537924" spcCol="1270" anchor="ctr"/>
          <a:lstStyle/>
          <a:p>
            <a:pPr algn="ctr" defTabSz="1289018">
              <a:lnSpc>
                <a:spcPct val="90000"/>
              </a:lnSpc>
              <a:spcBef>
                <a:spcPct val="0"/>
              </a:spcBef>
              <a:spcAft>
                <a:spcPct val="35000"/>
              </a:spcAft>
              <a:defRPr/>
            </a:pPr>
            <a:r>
              <a:rPr lang="en-US" sz="3733" dirty="0" err="1">
                <a:solidFill>
                  <a:prstClr val="white"/>
                </a:solidFill>
                <a:latin typeface="Arial-Rounded" pitchFamily="34" charset="0"/>
                <a:ea typeface="Arial-Rounded" pitchFamily="34" charset="0"/>
                <a:cs typeface="Arial-Rounded" pitchFamily="34" charset="0"/>
              </a:rPr>
              <a:t>oac</a:t>
            </a:r>
            <a:endParaRPr lang="en-US" sz="3733" dirty="0">
              <a:solidFill>
                <a:prstClr val="white"/>
              </a:solidFill>
              <a:latin typeface="Arial-Rounded" pitchFamily="34" charset="0"/>
              <a:ea typeface="Arial-Rounded" pitchFamily="34" charset="0"/>
              <a:cs typeface="Arial-Rounded" pitchFamily="34" charset="0"/>
            </a:endParaRPr>
          </a:p>
        </p:txBody>
      </p:sp>
      <p:sp>
        <p:nvSpPr>
          <p:cNvPr id="18" name="Freeform 12">
            <a:extLst>
              <a:ext uri="{FF2B5EF4-FFF2-40B4-BE49-F238E27FC236}">
                <a16:creationId xmlns:a16="http://schemas.microsoft.com/office/drawing/2014/main" id="{4F9C9D59-7406-9591-EDA4-23178358341E}"/>
              </a:ext>
            </a:extLst>
          </p:cNvPr>
          <p:cNvSpPr/>
          <p:nvPr/>
        </p:nvSpPr>
        <p:spPr>
          <a:xfrm>
            <a:off x="2332567" y="3052233"/>
            <a:ext cx="8140700" cy="704851"/>
          </a:xfrm>
          <a:custGeom>
            <a:avLst/>
            <a:gdLst>
              <a:gd name="connsiteX0" fmla="*/ 160804 w 964803"/>
              <a:gd name="connsiteY0" fmla="*/ 0 h 5056981"/>
              <a:gd name="connsiteX1" fmla="*/ 803999 w 964803"/>
              <a:gd name="connsiteY1" fmla="*/ 0 h 5056981"/>
              <a:gd name="connsiteX2" fmla="*/ 964803 w 964803"/>
              <a:gd name="connsiteY2" fmla="*/ 160804 h 5056981"/>
              <a:gd name="connsiteX3" fmla="*/ 964803 w 964803"/>
              <a:gd name="connsiteY3" fmla="*/ 5056981 h 5056981"/>
              <a:gd name="connsiteX4" fmla="*/ 964803 w 964803"/>
              <a:gd name="connsiteY4" fmla="*/ 5056981 h 5056981"/>
              <a:gd name="connsiteX5" fmla="*/ 0 w 964803"/>
              <a:gd name="connsiteY5" fmla="*/ 5056981 h 5056981"/>
              <a:gd name="connsiteX6" fmla="*/ 0 w 964803"/>
              <a:gd name="connsiteY6" fmla="*/ 5056981 h 5056981"/>
              <a:gd name="connsiteX7" fmla="*/ 0 w 964803"/>
              <a:gd name="connsiteY7" fmla="*/ 160804 h 5056981"/>
              <a:gd name="connsiteX8" fmla="*/ 160804 w 964803"/>
              <a:gd name="connsiteY8" fmla="*/ 0 h 505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803" h="5056981">
                <a:moveTo>
                  <a:pt x="964803" y="842850"/>
                </a:moveTo>
                <a:lnTo>
                  <a:pt x="964803" y="4214131"/>
                </a:lnTo>
                <a:cubicBezTo>
                  <a:pt x="964803" y="4679625"/>
                  <a:pt x="951068" y="5056978"/>
                  <a:pt x="934124" y="5056978"/>
                </a:cubicBezTo>
                <a:lnTo>
                  <a:pt x="0" y="5056978"/>
                </a:lnTo>
                <a:lnTo>
                  <a:pt x="0" y="5056978"/>
                </a:lnTo>
                <a:lnTo>
                  <a:pt x="0" y="3"/>
                </a:lnTo>
                <a:lnTo>
                  <a:pt x="0" y="3"/>
                </a:lnTo>
                <a:lnTo>
                  <a:pt x="934124" y="3"/>
                </a:lnTo>
                <a:cubicBezTo>
                  <a:pt x="951068" y="3"/>
                  <a:pt x="964803" y="377356"/>
                  <a:pt x="964803" y="842850"/>
                </a:cubicBezTo>
                <a:close/>
              </a:path>
            </a:pathLst>
          </a:custGeom>
          <a:ln>
            <a:solidFill>
              <a:srgbClr val="D77D3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92024" tIns="64243" rIns="64243" bIns="64244" anchor="ctr"/>
          <a:lstStyle/>
          <a:p>
            <a:pPr marL="607469" lvl="1" defTabSz="1200121" fontAlgn="base">
              <a:lnSpc>
                <a:spcPct val="90000"/>
              </a:lnSpc>
              <a:spcBef>
                <a:spcPct val="0"/>
              </a:spcBef>
              <a:spcAft>
                <a:spcPct val="15000"/>
              </a:spcAft>
              <a:defRPr/>
            </a:pPr>
            <a:r>
              <a:rPr lang="en-US" sz="3733">
                <a:solidFill>
                  <a:srgbClr val="D77D39"/>
                </a:solidFill>
                <a:latin typeface="Arial-Rounded" pitchFamily="34" charset="0"/>
                <a:cs typeface="Arial-Rounded" pitchFamily="34" charset="0"/>
              </a:rPr>
              <a:t>xoạc chân, áo khoác, oang oác …</a:t>
            </a:r>
          </a:p>
        </p:txBody>
      </p:sp>
      <p:sp>
        <p:nvSpPr>
          <p:cNvPr id="19" name="Freeform 3">
            <a:extLst>
              <a:ext uri="{FF2B5EF4-FFF2-40B4-BE49-F238E27FC236}">
                <a16:creationId xmlns:a16="http://schemas.microsoft.com/office/drawing/2014/main" id="{A3F5637C-2102-479F-1ADF-1F1C3A319F3A}"/>
              </a:ext>
            </a:extLst>
          </p:cNvPr>
          <p:cNvSpPr/>
          <p:nvPr/>
        </p:nvSpPr>
        <p:spPr>
          <a:xfrm>
            <a:off x="1295401" y="4106334"/>
            <a:ext cx="1037167" cy="1115484"/>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solidFill>
            <a:srgbClr val="0070C0"/>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15" tIns="537925" rIns="18416" bIns="537924" spcCol="1270" anchor="ctr"/>
          <a:lstStyle/>
          <a:p>
            <a:pPr algn="ctr" defTabSz="1289018">
              <a:lnSpc>
                <a:spcPct val="90000"/>
              </a:lnSpc>
              <a:spcBef>
                <a:spcPct val="0"/>
              </a:spcBef>
              <a:spcAft>
                <a:spcPct val="35000"/>
              </a:spcAft>
              <a:defRPr/>
            </a:pPr>
            <a:r>
              <a:rPr lang="en-US" sz="3733" dirty="0" err="1">
                <a:solidFill>
                  <a:prstClr val="white"/>
                </a:solidFill>
                <a:latin typeface="Arial-Rounded" pitchFamily="34" charset="0"/>
                <a:ea typeface="Arial-Rounded" pitchFamily="34" charset="0"/>
                <a:cs typeface="Arial-Rounded" pitchFamily="34" charset="0"/>
              </a:rPr>
              <a:t>uơ</a:t>
            </a:r>
            <a:endParaRPr lang="en-US" sz="3733" dirty="0">
              <a:solidFill>
                <a:prstClr val="white"/>
              </a:solidFill>
              <a:latin typeface="Arial-Rounded" pitchFamily="34" charset="0"/>
              <a:ea typeface="Arial-Rounded" pitchFamily="34" charset="0"/>
              <a:cs typeface="Arial-Rounded" pitchFamily="34" charset="0"/>
            </a:endParaRPr>
          </a:p>
        </p:txBody>
      </p:sp>
      <p:sp>
        <p:nvSpPr>
          <p:cNvPr id="20" name="Freeform 4">
            <a:extLst>
              <a:ext uri="{FF2B5EF4-FFF2-40B4-BE49-F238E27FC236}">
                <a16:creationId xmlns:a16="http://schemas.microsoft.com/office/drawing/2014/main" id="{C78CD67F-6837-EB33-0E23-448244146DBA}"/>
              </a:ext>
            </a:extLst>
          </p:cNvPr>
          <p:cNvSpPr/>
          <p:nvPr/>
        </p:nvSpPr>
        <p:spPr>
          <a:xfrm>
            <a:off x="2332567" y="4123267"/>
            <a:ext cx="8140700" cy="704851"/>
          </a:xfrm>
          <a:custGeom>
            <a:avLst/>
            <a:gdLst>
              <a:gd name="connsiteX0" fmla="*/ 160804 w 964803"/>
              <a:gd name="connsiteY0" fmla="*/ 0 h 5056981"/>
              <a:gd name="connsiteX1" fmla="*/ 803999 w 964803"/>
              <a:gd name="connsiteY1" fmla="*/ 0 h 5056981"/>
              <a:gd name="connsiteX2" fmla="*/ 964803 w 964803"/>
              <a:gd name="connsiteY2" fmla="*/ 160804 h 5056981"/>
              <a:gd name="connsiteX3" fmla="*/ 964803 w 964803"/>
              <a:gd name="connsiteY3" fmla="*/ 5056981 h 5056981"/>
              <a:gd name="connsiteX4" fmla="*/ 964803 w 964803"/>
              <a:gd name="connsiteY4" fmla="*/ 5056981 h 5056981"/>
              <a:gd name="connsiteX5" fmla="*/ 0 w 964803"/>
              <a:gd name="connsiteY5" fmla="*/ 5056981 h 5056981"/>
              <a:gd name="connsiteX6" fmla="*/ 0 w 964803"/>
              <a:gd name="connsiteY6" fmla="*/ 5056981 h 5056981"/>
              <a:gd name="connsiteX7" fmla="*/ 0 w 964803"/>
              <a:gd name="connsiteY7" fmla="*/ 160804 h 5056981"/>
              <a:gd name="connsiteX8" fmla="*/ 160804 w 964803"/>
              <a:gd name="connsiteY8" fmla="*/ 0 h 505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803" h="5056981">
                <a:moveTo>
                  <a:pt x="964803" y="842850"/>
                </a:moveTo>
                <a:lnTo>
                  <a:pt x="964803" y="4214131"/>
                </a:lnTo>
                <a:cubicBezTo>
                  <a:pt x="964803" y="4679625"/>
                  <a:pt x="951068" y="5056978"/>
                  <a:pt x="934124" y="5056978"/>
                </a:cubicBezTo>
                <a:lnTo>
                  <a:pt x="0" y="5056978"/>
                </a:lnTo>
                <a:lnTo>
                  <a:pt x="0" y="5056978"/>
                </a:lnTo>
                <a:lnTo>
                  <a:pt x="0" y="3"/>
                </a:lnTo>
                <a:lnTo>
                  <a:pt x="0" y="3"/>
                </a:lnTo>
                <a:lnTo>
                  <a:pt x="934124" y="3"/>
                </a:lnTo>
                <a:cubicBezTo>
                  <a:pt x="951068" y="3"/>
                  <a:pt x="964803" y="377356"/>
                  <a:pt x="964803" y="842850"/>
                </a:cubicBezTo>
                <a:close/>
              </a:path>
            </a:pathLst>
          </a:custGeom>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92024" tIns="64243" rIns="64243" bIns="64243" anchor="ctr"/>
          <a:lstStyle/>
          <a:p>
            <a:pPr marL="607469" lvl="1" defTabSz="1200121" fontAlgn="base">
              <a:spcBef>
                <a:spcPct val="0"/>
              </a:spcBef>
              <a:spcAft>
                <a:spcPct val="0"/>
              </a:spcAft>
              <a:defRPr/>
            </a:pPr>
            <a:r>
              <a:rPr lang="en-US" sz="3733">
                <a:solidFill>
                  <a:srgbClr val="0070C0"/>
                </a:solidFill>
                <a:latin typeface="Arial-Rounded" pitchFamily="34" charset="0"/>
                <a:cs typeface="Arial-Rounded" pitchFamily="34" charset="0"/>
              </a:rPr>
              <a:t>thuở xưa, huơ tay, …  </a:t>
            </a:r>
          </a:p>
        </p:txBody>
      </p:sp>
      <p:sp>
        <p:nvSpPr>
          <p:cNvPr id="22" name="Freeform 7">
            <a:extLst>
              <a:ext uri="{FF2B5EF4-FFF2-40B4-BE49-F238E27FC236}">
                <a16:creationId xmlns:a16="http://schemas.microsoft.com/office/drawing/2014/main" id="{9BE1D5AF-18B0-B06B-A180-366158ABEDD0}"/>
              </a:ext>
            </a:extLst>
          </p:cNvPr>
          <p:cNvSpPr/>
          <p:nvPr/>
        </p:nvSpPr>
        <p:spPr>
          <a:xfrm>
            <a:off x="1295401" y="5147734"/>
            <a:ext cx="1037167" cy="1115484"/>
          </a:xfrm>
          <a:custGeom>
            <a:avLst/>
            <a:gdLst>
              <a:gd name="connsiteX0" fmla="*/ 0 w 1484312"/>
              <a:gd name="connsiteY0" fmla="*/ 0 h 1039018"/>
              <a:gd name="connsiteX1" fmla="*/ 964803 w 1484312"/>
              <a:gd name="connsiteY1" fmla="*/ 0 h 1039018"/>
              <a:gd name="connsiteX2" fmla="*/ 1484312 w 1484312"/>
              <a:gd name="connsiteY2" fmla="*/ 519509 h 1039018"/>
              <a:gd name="connsiteX3" fmla="*/ 964803 w 1484312"/>
              <a:gd name="connsiteY3" fmla="*/ 1039018 h 1039018"/>
              <a:gd name="connsiteX4" fmla="*/ 0 w 1484312"/>
              <a:gd name="connsiteY4" fmla="*/ 1039018 h 1039018"/>
              <a:gd name="connsiteX5" fmla="*/ 519509 w 1484312"/>
              <a:gd name="connsiteY5" fmla="*/ 519509 h 1039018"/>
              <a:gd name="connsiteX6" fmla="*/ 0 w 1484312"/>
              <a:gd name="connsiteY6" fmla="*/ 0 h 10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312" h="1039018">
                <a:moveTo>
                  <a:pt x="1484312" y="0"/>
                </a:moveTo>
                <a:lnTo>
                  <a:pt x="1484312" y="675362"/>
                </a:lnTo>
                <a:lnTo>
                  <a:pt x="742156" y="1039018"/>
                </a:lnTo>
                <a:lnTo>
                  <a:pt x="0" y="675362"/>
                </a:lnTo>
                <a:lnTo>
                  <a:pt x="0" y="0"/>
                </a:lnTo>
                <a:lnTo>
                  <a:pt x="742156" y="363656"/>
                </a:lnTo>
                <a:lnTo>
                  <a:pt x="1484312" y="0"/>
                </a:lnTo>
                <a:close/>
              </a:path>
            </a:pathLst>
          </a:custGeom>
          <a:solidFill>
            <a:srgbClr val="7030A0"/>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8415" tIns="537924" rIns="18415" bIns="537924" spcCol="1270" anchor="ctr"/>
          <a:lstStyle/>
          <a:p>
            <a:pPr algn="ctr" defTabSz="1289018">
              <a:lnSpc>
                <a:spcPct val="90000"/>
              </a:lnSpc>
              <a:spcBef>
                <a:spcPct val="0"/>
              </a:spcBef>
              <a:spcAft>
                <a:spcPct val="35000"/>
              </a:spcAft>
              <a:defRPr/>
            </a:pPr>
            <a:r>
              <a:rPr lang="en-US" sz="3733" dirty="0" err="1">
                <a:solidFill>
                  <a:prstClr val="white"/>
                </a:solidFill>
                <a:latin typeface="Arial-Rounded" pitchFamily="34" charset="0"/>
                <a:ea typeface="Arial-Rounded" pitchFamily="34" charset="0"/>
                <a:cs typeface="Arial-Rounded" pitchFamily="34" charset="0"/>
              </a:rPr>
              <a:t>ưa</a:t>
            </a:r>
            <a:endParaRPr lang="en-US" sz="3733" dirty="0">
              <a:solidFill>
                <a:prstClr val="white"/>
              </a:solidFill>
              <a:latin typeface="Arial-Rounded" pitchFamily="34" charset="0"/>
              <a:ea typeface="Arial-Rounded" pitchFamily="34" charset="0"/>
              <a:cs typeface="Arial-Rounded" pitchFamily="34" charset="0"/>
            </a:endParaRPr>
          </a:p>
        </p:txBody>
      </p:sp>
      <p:sp>
        <p:nvSpPr>
          <p:cNvPr id="24" name="Freeform 8">
            <a:extLst>
              <a:ext uri="{FF2B5EF4-FFF2-40B4-BE49-F238E27FC236}">
                <a16:creationId xmlns:a16="http://schemas.microsoft.com/office/drawing/2014/main" id="{50CC7AE4-F9CC-4210-4BB1-F971812479A0}"/>
              </a:ext>
            </a:extLst>
          </p:cNvPr>
          <p:cNvSpPr/>
          <p:nvPr/>
        </p:nvSpPr>
        <p:spPr>
          <a:xfrm>
            <a:off x="2332567" y="5158318"/>
            <a:ext cx="8140700" cy="702733"/>
          </a:xfrm>
          <a:custGeom>
            <a:avLst/>
            <a:gdLst>
              <a:gd name="connsiteX0" fmla="*/ 160804 w 964803"/>
              <a:gd name="connsiteY0" fmla="*/ 0 h 5056981"/>
              <a:gd name="connsiteX1" fmla="*/ 803999 w 964803"/>
              <a:gd name="connsiteY1" fmla="*/ 0 h 5056981"/>
              <a:gd name="connsiteX2" fmla="*/ 964803 w 964803"/>
              <a:gd name="connsiteY2" fmla="*/ 160804 h 5056981"/>
              <a:gd name="connsiteX3" fmla="*/ 964803 w 964803"/>
              <a:gd name="connsiteY3" fmla="*/ 5056981 h 5056981"/>
              <a:gd name="connsiteX4" fmla="*/ 964803 w 964803"/>
              <a:gd name="connsiteY4" fmla="*/ 5056981 h 5056981"/>
              <a:gd name="connsiteX5" fmla="*/ 0 w 964803"/>
              <a:gd name="connsiteY5" fmla="*/ 5056981 h 5056981"/>
              <a:gd name="connsiteX6" fmla="*/ 0 w 964803"/>
              <a:gd name="connsiteY6" fmla="*/ 5056981 h 5056981"/>
              <a:gd name="connsiteX7" fmla="*/ 0 w 964803"/>
              <a:gd name="connsiteY7" fmla="*/ 160804 h 5056981"/>
              <a:gd name="connsiteX8" fmla="*/ 160804 w 964803"/>
              <a:gd name="connsiteY8" fmla="*/ 0 h 505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803" h="5056981">
                <a:moveTo>
                  <a:pt x="964803" y="842850"/>
                </a:moveTo>
                <a:lnTo>
                  <a:pt x="964803" y="4214131"/>
                </a:lnTo>
                <a:cubicBezTo>
                  <a:pt x="964803" y="4679625"/>
                  <a:pt x="951068" y="5056978"/>
                  <a:pt x="934124" y="5056978"/>
                </a:cubicBezTo>
                <a:lnTo>
                  <a:pt x="0" y="5056978"/>
                </a:lnTo>
                <a:lnTo>
                  <a:pt x="0" y="5056978"/>
                </a:lnTo>
                <a:lnTo>
                  <a:pt x="0" y="3"/>
                </a:lnTo>
                <a:lnTo>
                  <a:pt x="0" y="3"/>
                </a:lnTo>
                <a:lnTo>
                  <a:pt x="934124" y="3"/>
                </a:lnTo>
                <a:cubicBezTo>
                  <a:pt x="951068" y="3"/>
                  <a:pt x="964803" y="377356"/>
                  <a:pt x="964803" y="842850"/>
                </a:cubicBezTo>
                <a:close/>
              </a:path>
            </a:pathLst>
          </a:custGeom>
          <a:ln>
            <a:solidFill>
              <a:srgbClr val="7030A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92024" tIns="64243" rIns="64243" bIns="64244" anchor="ctr"/>
          <a:lstStyle/>
          <a:p>
            <a:pPr marL="607469" lvl="1" defTabSz="1200121" fontAlgn="base">
              <a:lnSpc>
                <a:spcPct val="90000"/>
              </a:lnSpc>
              <a:spcBef>
                <a:spcPct val="0"/>
              </a:spcBef>
              <a:spcAft>
                <a:spcPct val="15000"/>
              </a:spcAft>
              <a:defRPr/>
            </a:pPr>
            <a:r>
              <a:rPr lang="en-US" sz="3733">
                <a:solidFill>
                  <a:srgbClr val="7030A0"/>
                </a:solidFill>
                <a:latin typeface="Arial-Rounded" pitchFamily="34" charset="0"/>
                <a:cs typeface="Arial-Rounded" pitchFamily="34" charset="0"/>
              </a:rPr>
              <a:t>quả dừa, cửa sổ, sữa chua, …</a:t>
            </a:r>
          </a:p>
        </p:txBody>
      </p:sp>
      <p:grpSp>
        <p:nvGrpSpPr>
          <p:cNvPr id="15370" name="Group 2">
            <a:extLst>
              <a:ext uri="{FF2B5EF4-FFF2-40B4-BE49-F238E27FC236}">
                <a16:creationId xmlns:a16="http://schemas.microsoft.com/office/drawing/2014/main" id="{25EE5C7F-2760-D2F7-C20C-7C905AB66F9F}"/>
              </a:ext>
            </a:extLst>
          </p:cNvPr>
          <p:cNvGrpSpPr>
            <a:grpSpLocks/>
          </p:cNvGrpSpPr>
          <p:nvPr/>
        </p:nvGrpSpPr>
        <p:grpSpPr bwMode="auto">
          <a:xfrm>
            <a:off x="133352" y="137584"/>
            <a:ext cx="12043833" cy="1285047"/>
            <a:chOff x="15875" y="15875"/>
            <a:chExt cx="9128123" cy="964059"/>
          </a:xfrm>
        </p:grpSpPr>
        <p:sp>
          <p:nvSpPr>
            <p:cNvPr id="14" name="Oval 13">
              <a:extLst>
                <a:ext uri="{FF2B5EF4-FFF2-40B4-BE49-F238E27FC236}">
                  <a16:creationId xmlns:a16="http://schemas.microsoft.com/office/drawing/2014/main" id="{86538E60-3056-3C21-C664-8F212CADD583}"/>
                </a:ext>
              </a:extLst>
            </p:cNvPr>
            <p:cNvSpPr/>
            <p:nvPr/>
          </p:nvSpPr>
          <p:spPr bwMode="auto">
            <a:xfrm>
              <a:off x="15875" y="15875"/>
              <a:ext cx="551858" cy="551019"/>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8</a:t>
              </a:r>
              <a:endParaRPr lang="en-US" sz="3733" b="1" dirty="0">
                <a:solidFill>
                  <a:prstClr val="white"/>
                </a:solidFill>
                <a:latin typeface="Arial Rounded MT Bold" pitchFamily="34" charset="0"/>
                <a:cs typeface="Times New Roman" pitchFamily="18" charset="0"/>
              </a:endParaRPr>
            </a:p>
          </p:txBody>
        </p:sp>
        <p:sp>
          <p:nvSpPr>
            <p:cNvPr id="15372" name="TextBox 23">
              <a:extLst>
                <a:ext uri="{FF2B5EF4-FFF2-40B4-BE49-F238E27FC236}">
                  <a16:creationId xmlns:a16="http://schemas.microsoft.com/office/drawing/2014/main" id="{B2138B7F-D7EA-D66D-DFF7-0B8832B607A1}"/>
                </a:ext>
              </a:extLst>
            </p:cNvPr>
            <p:cNvSpPr txBox="1">
              <a:spLocks noChangeArrowheads="1"/>
            </p:cNvSpPr>
            <p:nvPr/>
          </p:nvSpPr>
          <p:spPr bwMode="auto">
            <a:xfrm>
              <a:off x="564505" y="25664"/>
              <a:ext cx="8579493" cy="95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fontAlgn="base">
                <a:spcBef>
                  <a:spcPct val="0"/>
                </a:spcBef>
                <a:spcAft>
                  <a:spcPct val="0"/>
                </a:spcAft>
              </a:pPr>
              <a:r>
                <a:rPr lang="en-US" altLang="en-US" sz="3733" b="1">
                  <a:solidFill>
                    <a:srgbClr val="000000"/>
                  </a:solidFill>
                  <a:latin typeface="Arial" panose="020B0604020202020204" pitchFamily="34" charset="0"/>
                  <a:cs typeface="Arial-Rounded" panose="020B0500000000000000" pitchFamily="34" charset="0"/>
                </a:rPr>
                <a:t>Tìm trong hoặc ngoài bài đọc </a:t>
              </a:r>
              <a:r>
                <a:rPr lang="en-US" altLang="en-US" sz="3733" b="1" i="1">
                  <a:solidFill>
                    <a:srgbClr val="000000"/>
                  </a:solidFill>
                  <a:latin typeface="Arial" panose="020B0604020202020204" pitchFamily="34" charset="0"/>
                  <a:cs typeface="Arial-Rounded" panose="020B0500000000000000" pitchFamily="34" charset="0"/>
                </a:rPr>
                <a:t>Sinh nhật của voi con </a:t>
              </a:r>
              <a:r>
                <a:rPr lang="en-US" altLang="en-US" sz="3733" b="1">
                  <a:solidFill>
                    <a:srgbClr val="000000"/>
                  </a:solidFill>
                  <a:latin typeface="Arial" panose="020B0604020202020204" pitchFamily="34" charset="0"/>
                  <a:cs typeface="Arial-Rounded" panose="020B0500000000000000" pitchFamily="34" charset="0"/>
                </a:rPr>
                <a:t>từ ngữ có tiếng chứa vần </a:t>
              </a:r>
              <a:r>
                <a:rPr lang="en-US" altLang="en-US" sz="3733" b="1" i="1">
                  <a:solidFill>
                    <a:srgbClr val="FF0000"/>
                  </a:solidFill>
                  <a:latin typeface="Arial" panose="020B0604020202020204" pitchFamily="34" charset="0"/>
                  <a:cs typeface="Arial-Rounded" panose="020B0500000000000000" pitchFamily="34" charset="0"/>
                </a:rPr>
                <a:t>oăc</a:t>
              </a:r>
              <a:r>
                <a:rPr lang="en-US" altLang="en-US" sz="3733" b="1" i="1">
                  <a:solidFill>
                    <a:srgbClr val="000000"/>
                  </a:solidFill>
                  <a:latin typeface="Arial" panose="020B0604020202020204" pitchFamily="34" charset="0"/>
                  <a:cs typeface="Arial-Rounded" panose="020B0500000000000000" pitchFamily="34" charset="0"/>
                </a:rPr>
                <a:t>, </a:t>
              </a:r>
              <a:r>
                <a:rPr lang="en-US" altLang="en-US" sz="3733" b="1" i="1">
                  <a:solidFill>
                    <a:srgbClr val="FF0000"/>
                  </a:solidFill>
                  <a:latin typeface="Arial" panose="020B0604020202020204" pitchFamily="34" charset="0"/>
                  <a:cs typeface="Arial-Rounded" panose="020B0500000000000000" pitchFamily="34" charset="0"/>
                </a:rPr>
                <a:t>oac</a:t>
              </a:r>
              <a:r>
                <a:rPr lang="en-US" altLang="en-US" sz="3733" b="1" i="1">
                  <a:solidFill>
                    <a:srgbClr val="000000"/>
                  </a:solidFill>
                  <a:latin typeface="Arial" panose="020B0604020202020204" pitchFamily="34" charset="0"/>
                  <a:cs typeface="Arial-Rounded" panose="020B0500000000000000" pitchFamily="34" charset="0"/>
                </a:rPr>
                <a:t>, </a:t>
              </a:r>
              <a:r>
                <a:rPr lang="en-US" altLang="en-US" sz="3733" b="1" i="1">
                  <a:solidFill>
                    <a:srgbClr val="FF0000"/>
                  </a:solidFill>
                  <a:latin typeface="Arial" panose="020B0604020202020204" pitchFamily="34" charset="0"/>
                  <a:cs typeface="Arial-Rounded" panose="020B0500000000000000" pitchFamily="34" charset="0"/>
                </a:rPr>
                <a:t>uơ</a:t>
              </a:r>
              <a:r>
                <a:rPr lang="en-US" altLang="en-US" sz="3733" b="1" i="1">
                  <a:solidFill>
                    <a:srgbClr val="000000"/>
                  </a:solidFill>
                  <a:latin typeface="Arial" panose="020B0604020202020204" pitchFamily="34" charset="0"/>
                  <a:cs typeface="Arial-Rounded" panose="020B0500000000000000" pitchFamily="34" charset="0"/>
                </a:rPr>
                <a:t>, </a:t>
              </a:r>
              <a:r>
                <a:rPr lang="en-US" altLang="en-US" sz="3733" b="1" i="1">
                  <a:solidFill>
                    <a:srgbClr val="FF0000"/>
                  </a:solidFill>
                  <a:latin typeface="Arial" panose="020B0604020202020204" pitchFamily="34" charset="0"/>
                  <a:cs typeface="Arial-Rounded" panose="020B0500000000000000" pitchFamily="34" charset="0"/>
                </a:rPr>
                <a:t>ưa</a:t>
              </a:r>
              <a:endParaRPr lang="en-US" altLang="en-US" sz="3733" b="1">
                <a:solidFill>
                  <a:srgbClr val="FF0000"/>
                </a:solidFill>
                <a:latin typeface="Arial" panose="020B0604020202020204"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a:extLst>
              <a:ext uri="{FF2B5EF4-FFF2-40B4-BE49-F238E27FC236}">
                <a16:creationId xmlns:a16="http://schemas.microsoft.com/office/drawing/2014/main" id="{0CE148FA-A632-F348-A2BD-DE5743DF8A50}"/>
              </a:ext>
            </a:extLst>
          </p:cNvPr>
          <p:cNvGrpSpPr>
            <a:grpSpLocks/>
          </p:cNvGrpSpPr>
          <p:nvPr/>
        </p:nvGrpSpPr>
        <p:grpSpPr bwMode="auto">
          <a:xfrm>
            <a:off x="133352" y="137584"/>
            <a:ext cx="12043833" cy="734483"/>
            <a:chOff x="15875" y="15875"/>
            <a:chExt cx="9128123" cy="550863"/>
          </a:xfrm>
        </p:grpSpPr>
        <p:sp>
          <p:nvSpPr>
            <p:cNvPr id="4" name="Oval 3">
              <a:extLst>
                <a:ext uri="{FF2B5EF4-FFF2-40B4-BE49-F238E27FC236}">
                  <a16:creationId xmlns:a16="http://schemas.microsoft.com/office/drawing/2014/main" id="{32FD3D25-E1E3-31CE-E181-14506A415BFB}"/>
                </a:ext>
              </a:extLst>
            </p:cNvPr>
            <p:cNvSpPr/>
            <p:nvPr/>
          </p:nvSpPr>
          <p:spPr bwMode="auto">
            <a:xfrm>
              <a:off x="15875" y="15875"/>
              <a:ext cx="551858"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9</a:t>
              </a:r>
              <a:endParaRPr lang="en-US" sz="3733" b="1" dirty="0">
                <a:solidFill>
                  <a:prstClr val="white"/>
                </a:solidFill>
                <a:latin typeface="Arial Rounded MT Bold" pitchFamily="34" charset="0"/>
                <a:cs typeface="Times New Roman" pitchFamily="18" charset="0"/>
              </a:endParaRPr>
            </a:p>
          </p:txBody>
        </p:sp>
        <p:sp>
          <p:nvSpPr>
            <p:cNvPr id="16389" name="TextBox 23">
              <a:extLst>
                <a:ext uri="{FF2B5EF4-FFF2-40B4-BE49-F238E27FC236}">
                  <a16:creationId xmlns:a16="http://schemas.microsoft.com/office/drawing/2014/main" id="{CECB7C94-EC7A-921A-3DB5-6B7AB04346F5}"/>
                </a:ext>
              </a:extLst>
            </p:cNvPr>
            <p:cNvSpPr txBox="1">
              <a:spLocks noChangeArrowheads="1"/>
            </p:cNvSpPr>
            <p:nvPr/>
          </p:nvSpPr>
          <p:spPr bwMode="auto">
            <a:xfrm>
              <a:off x="564505" y="25664"/>
              <a:ext cx="8579493" cy="5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fontAlgn="base">
                <a:spcBef>
                  <a:spcPct val="0"/>
                </a:spcBef>
                <a:spcAft>
                  <a:spcPct val="0"/>
                </a:spcAft>
              </a:pPr>
              <a:r>
                <a:rPr lang="en-US" altLang="en-US" sz="3733" b="1">
                  <a:solidFill>
                    <a:srgbClr val="000000"/>
                  </a:solidFill>
                  <a:latin typeface="Arial-Rounded" panose="020B0500000000000000" pitchFamily="34" charset="0"/>
                  <a:cs typeface="Arial-Rounded" panose="020B0500000000000000" pitchFamily="34" charset="0"/>
                </a:rPr>
                <a:t>Nói lời chúc mừng sinh nhật một người bạn của em</a:t>
              </a:r>
            </a:p>
          </p:txBody>
        </p:sp>
      </p:grpSp>
      <p:pic>
        <p:nvPicPr>
          <p:cNvPr id="3" name="Một bức thư gồm mấy phần mỗi phần có những nội dung gì (3)">
            <a:hlinkClick r:id="" action="ppaction://media"/>
            <a:extLst>
              <a:ext uri="{FF2B5EF4-FFF2-40B4-BE49-F238E27FC236}">
                <a16:creationId xmlns:a16="http://schemas.microsoft.com/office/drawing/2014/main" id="{5E9E86DD-DBAC-6AE8-AEE6-84CC76A0872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6314" b="6234"/>
          <a:stretch/>
        </p:blipFill>
        <p:spPr>
          <a:xfrm>
            <a:off x="797440" y="1158948"/>
            <a:ext cx="10388011" cy="5110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2.PHƯƠNG NGÂN\A.NH 2021-2022\GIÁO ÁN ĐIỆN TỬ\PP THAM KHẢO\Hình Nền\40-hinh-nen-powerpoint-ve-moi-truong-cuc-chat-cho-bai-thuyet-trinh-2.jpg">
            <a:extLst>
              <a:ext uri="{FF2B5EF4-FFF2-40B4-BE49-F238E27FC236}">
                <a16:creationId xmlns:a16="http://schemas.microsoft.com/office/drawing/2014/main" id="{710511E3-AD4E-7457-0B30-6E1DBC943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83" y="-38099"/>
            <a:ext cx="12268201" cy="688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Content Placeholder 2">
            <a:extLst>
              <a:ext uri="{FF2B5EF4-FFF2-40B4-BE49-F238E27FC236}">
                <a16:creationId xmlns:a16="http://schemas.microsoft.com/office/drawing/2014/main" id="{9486B13C-6914-0A4D-5931-BBB77BFA3493}"/>
              </a:ext>
            </a:extLst>
          </p:cNvPr>
          <p:cNvSpPr>
            <a:spLocks noGrp="1"/>
          </p:cNvSpPr>
          <p:nvPr>
            <p:ph idx="1"/>
          </p:nvPr>
        </p:nvSpPr>
        <p:spPr>
          <a:xfrm>
            <a:off x="1568451" y="2641601"/>
            <a:ext cx="8784167" cy="1928284"/>
          </a:xfrm>
        </p:spPr>
        <p:txBody>
          <a:bodyPr/>
          <a:lstStyle/>
          <a:p>
            <a:pPr marL="0" indent="0" algn="ctr" defTabSz="908028" eaLnBrk="1" hangingPunct="1">
              <a:lnSpc>
                <a:spcPct val="90000"/>
              </a:lnSpc>
              <a:buClr>
                <a:srgbClr val="45127E"/>
              </a:buClr>
              <a:buSzPts val="1400"/>
              <a:buNone/>
            </a:pPr>
            <a:r>
              <a:rPr lang="vi-VN" altLang="en-US" sz="11466" b="1">
                <a:solidFill>
                  <a:srgbClr val="FF0000"/>
                </a:solidFill>
                <a:latin typeface="Arial-Rounded" panose="020B0500000000000000" pitchFamily="34" charset="0"/>
                <a:ea typeface="Karla" pitchFamily="2" charset="0"/>
                <a:cs typeface="Karla" pitchFamily="2" charset="0"/>
                <a:sym typeface="Karla" pitchFamily="2" charset="0"/>
              </a:rPr>
              <a:t>Vận dụng</a:t>
            </a:r>
            <a:endParaRPr lang="en-US" altLang="en-US" sz="11466" b="1">
              <a:solidFill>
                <a:srgbClr val="FF0000"/>
              </a:solidFill>
              <a:latin typeface="Arial-Rounded" panose="020B0500000000000000" pitchFamily="34" charset="0"/>
              <a:ea typeface="Karla" pitchFamily="2" charset="0"/>
              <a:cs typeface="Karla" pitchFamily="2" charset="0"/>
              <a:sym typeface="Karla" pitchFamily="2" charset="0"/>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5127239" y="542109"/>
            <a:ext cx="1956572" cy="716724"/>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2142393" y="2697910"/>
            <a:ext cx="2504399" cy="91740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4646792" y="583256"/>
            <a:ext cx="2917465"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prstClr val="white"/>
                  </a:solidFill>
                </a:ln>
                <a:solidFill>
                  <a:srgbClr val="FCECD0">
                    <a:lumMod val="75000"/>
                  </a:srgbClr>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9982200" y="533400"/>
            <a:ext cx="2895851" cy="1060796"/>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819539" y="149398"/>
            <a:ext cx="3944128" cy="1444798"/>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9248536" y="2591001"/>
            <a:ext cx="1429252" cy="523558"/>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42557" y="1524000"/>
            <a:ext cx="3450921" cy="1865555"/>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6296824" y="1524000"/>
            <a:ext cx="3255059" cy="1776430"/>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2018868" y="3465408"/>
            <a:ext cx="8154264" cy="1944792"/>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89619" y="0"/>
            <a:ext cx="828517" cy="828517"/>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5038778" y="5541632"/>
            <a:ext cx="2109399" cy="774259"/>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637227" y="1009640"/>
            <a:ext cx="969817"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custDataLst>
      <p:tags r:id="rId1"/>
    </p:custDataLst>
    <p:extLst>
      <p:ext uri="{BB962C8B-B14F-4D97-AF65-F5344CB8AC3E}">
        <p14:creationId xmlns:p14="http://schemas.microsoft.com/office/powerpoint/2010/main" val="3171010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796</Words>
  <Application>Microsoft Office PowerPoint</Application>
  <PresentationFormat>Widescreen</PresentationFormat>
  <Paragraphs>82</Paragraphs>
  <Slides>15</Slides>
  <Notes>7</Notes>
  <HiddenSlides>0</HiddenSlides>
  <MMClips>7</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15</vt:i4>
      </vt:variant>
    </vt:vector>
  </HeadingPairs>
  <TitlesOfParts>
    <vt:vector size="31" baseType="lpstr">
      <vt:lpstr>等线</vt:lpstr>
      <vt:lpstr>#9Slide02 Noi dung dai</vt:lpstr>
      <vt:lpstr>#9Slide02 Tieu de dai</vt:lpstr>
      <vt:lpstr>Arial</vt:lpstr>
      <vt:lpstr>Arial Rounded MT Bold</vt:lpstr>
      <vt:lpstr>Arial-Rounded</vt:lpstr>
      <vt:lpstr>Calibri</vt:lpstr>
      <vt:lpstr>Calibri Light</vt:lpstr>
      <vt:lpstr>Coming Soon</vt:lpstr>
      <vt:lpstr>HP001 4 hàng</vt:lpstr>
      <vt:lpstr>iCiel Cadena</vt:lpstr>
      <vt:lpstr>Office 主题</vt:lpstr>
      <vt:lpstr>Office Theme</vt:lpstr>
      <vt:lpstr>千图网海量PPT模板www.58pic.com​​</vt:lpstr>
      <vt:lpstr>1_Office Theme</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dc:description>www.051661.com</dc:description>
  <cp:lastModifiedBy>Hoang Ngoc Oanh</cp:lastModifiedBy>
  <cp:revision>17</cp:revision>
  <dcterms:created xsi:type="dcterms:W3CDTF">2016-11-23T14:13:00Z</dcterms:created>
  <dcterms:modified xsi:type="dcterms:W3CDTF">2026-01-29T02:26:16Z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