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7" r:id="rId1"/>
    <p:sldMasterId id="2147483709" r:id="rId2"/>
    <p:sldMasterId id="2147483717" r:id="rId3"/>
    <p:sldMasterId id="2147483751" r:id="rId4"/>
    <p:sldMasterId id="2147483763" r:id="rId5"/>
    <p:sldMasterId id="2147483775" r:id="rId6"/>
  </p:sldMasterIdLst>
  <p:notesMasterIdLst>
    <p:notesMasterId r:id="rId25"/>
  </p:notesMasterIdLst>
  <p:sldIdLst>
    <p:sldId id="2007577134" r:id="rId7"/>
    <p:sldId id="531" r:id="rId8"/>
    <p:sldId id="284" r:id="rId9"/>
    <p:sldId id="2007577192" r:id="rId10"/>
    <p:sldId id="275" r:id="rId11"/>
    <p:sldId id="276" r:id="rId12"/>
    <p:sldId id="2007577121" r:id="rId13"/>
    <p:sldId id="342" r:id="rId14"/>
    <p:sldId id="264" r:id="rId15"/>
    <p:sldId id="2007577193" r:id="rId16"/>
    <p:sldId id="2007577126" r:id="rId17"/>
    <p:sldId id="266" r:id="rId18"/>
    <p:sldId id="269" r:id="rId19"/>
    <p:sldId id="351" r:id="rId20"/>
    <p:sldId id="2007577127" r:id="rId21"/>
    <p:sldId id="286" r:id="rId22"/>
    <p:sldId id="270" r:id="rId23"/>
    <p:sldId id="2007577191" r:id="rId24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Đây</a:t>
            </a:r>
            <a:r>
              <a:rPr lang="en-US" baseline="0"/>
              <a:t> chỉ là gợi ý GV đưa ra sau khi GV đã trả lời xong. HĐ này GV nên tổ chức thi đua trên bảng lớp hoặc bảng nhóm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7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92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93429"/>
      </p:ext>
    </p:extLst>
  </p:cSld>
  <p:clrMapOvr>
    <a:masterClrMapping/>
  </p:clrMapOvr>
  <p:transition spd="slow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09813"/>
      </p:ext>
    </p:extLst>
  </p:cSld>
  <p:clrMapOvr>
    <a:masterClrMapping/>
  </p:clrMapOvr>
  <p:transition spd="slow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34401"/>
      </p:ext>
    </p:extLst>
  </p:cSld>
  <p:clrMapOvr>
    <a:masterClrMapping/>
  </p:clrMapOvr>
  <p:transition spd="slow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47012"/>
      </p:ext>
    </p:extLst>
  </p:cSld>
  <p:clrMapOvr>
    <a:masterClrMapping/>
  </p:clrMapOvr>
  <p:transition spd="slow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830096"/>
      </p:ext>
    </p:extLst>
  </p:cSld>
  <p:clrMapOvr>
    <a:masterClrMapping/>
  </p:clrMapOvr>
  <p:transition spd="slow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39514"/>
      </p:ext>
    </p:extLst>
  </p:cSld>
  <p:clrMapOvr>
    <a:masterClrMapping/>
  </p:clrMapOvr>
  <p:transition spd="slow"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76280"/>
      </p:ext>
    </p:extLst>
  </p:cSld>
  <p:clrMapOvr>
    <a:masterClrMapping/>
  </p:clrMapOvr>
  <p:transition spd="slow"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22458"/>
      </p:ext>
    </p:extLst>
  </p:cSld>
  <p:clrMapOvr>
    <a:masterClrMapping/>
  </p:clrMapOvr>
  <p:transition spd="slow"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99354"/>
      </p:ext>
    </p:extLst>
  </p:cSld>
  <p:clrMapOvr>
    <a:masterClrMapping/>
  </p:clrMapOvr>
  <p:transition spd="slow"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158871"/>
      </p:ext>
    </p:extLst>
  </p:cSld>
  <p:clrMapOvr>
    <a:masterClrMapping/>
  </p:clrMapOvr>
  <p:transition spd="slow"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522432"/>
      </p:ext>
    </p:extLst>
  </p:cSld>
  <p:clrMapOvr>
    <a:masterClrMapping/>
  </p:clrMapOvr>
  <p:transition spd="slow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3471"/>
      </p:ext>
    </p:extLst>
  </p:cSld>
  <p:clrMapOvr>
    <a:masterClrMapping/>
  </p:clrMapOvr>
  <p:transition spd="slow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358659"/>
      </p:ext>
    </p:extLst>
  </p:cSld>
  <p:clrMapOvr>
    <a:masterClrMapping/>
  </p:clrMapOvr>
  <p:transition spd="slow"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52223"/>
      </p:ext>
    </p:extLst>
  </p:cSld>
  <p:clrMapOvr>
    <a:masterClrMapping/>
  </p:clrMapOvr>
  <p:transition spd="slow"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721817"/>
      </p:ext>
    </p:extLst>
  </p:cSld>
  <p:clrMapOvr>
    <a:masterClrMapping/>
  </p:clrMapOvr>
  <p:transition spd="slow"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635862"/>
      </p:ext>
    </p:extLst>
  </p:cSld>
  <p:clrMapOvr>
    <a:masterClrMapping/>
  </p:clrMapOvr>
  <p:transition spd="slow"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7830"/>
      </p:ext>
    </p:extLst>
  </p:cSld>
  <p:clrMapOvr>
    <a:masterClrMapping/>
  </p:clrMapOvr>
  <p:transition spd="slow"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57866"/>
      </p:ext>
    </p:extLst>
  </p:cSld>
  <p:clrMapOvr>
    <a:masterClrMapping/>
  </p:clrMapOvr>
  <p:transition spd="slow">
    <p:cu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81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27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98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5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30083"/>
      </p:ext>
    </p:extLst>
  </p:cSld>
  <p:clrMapOvr>
    <a:masterClrMapping/>
  </p:clrMapOvr>
  <p:transition spd="slow"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10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67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37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96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385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4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90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13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705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63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07969"/>
      </p:ext>
    </p:extLst>
  </p:cSld>
  <p:clrMapOvr>
    <a:masterClrMapping/>
  </p:clrMapOvr>
  <p:transition spd="slow">
    <p:cut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73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4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64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88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2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75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76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48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5895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2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06047"/>
      </p:ext>
    </p:extLst>
  </p:cSld>
  <p:clrMapOvr>
    <a:masterClrMapping/>
  </p:clrMapOvr>
  <p:transition spd="slow">
    <p:cut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085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2286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9191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832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82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61717"/>
      </p:ext>
    </p:extLst>
  </p:cSld>
  <p:clrMapOvr>
    <a:masterClrMapping/>
  </p:clrMapOvr>
  <p:transition spd="slow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39528"/>
      </p:ext>
    </p:extLst>
  </p:cSld>
  <p:clrMapOvr>
    <a:masterClrMapping/>
  </p:clrMapOvr>
  <p:transition spd="slow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34142"/>
      </p:ext>
    </p:extLst>
  </p:cSld>
  <p:clrMapOvr>
    <a:masterClrMapping/>
  </p:clrMapOvr>
  <p:transition spd="slow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16927"/>
      </p:ext>
    </p:extLst>
  </p:cSld>
  <p:clrMapOvr>
    <a:masterClrMapping/>
  </p:clrMapOvr>
  <p:transition spd="slow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4189870-AA87-7D95-FF07-E6AD2500AE4B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078F7B04-1D26-FEE6-A293-041D1F0C0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79472253-F640-C827-31CB-0BC7FBF2C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8756CEE3-C23D-F654-B6C5-D801D3D3F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D2D64E99-0964-629C-024E-E4CCB12C1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2" name="圆角矩形 17">
            <a:extLst>
              <a:ext uri="{FF2B5EF4-FFF2-40B4-BE49-F238E27FC236}">
                <a16:creationId xmlns:a16="http://schemas.microsoft.com/office/drawing/2014/main" id="{540032C6-B26C-EFE3-6733-69D9FEF43AF1}"/>
              </a:ext>
            </a:extLst>
          </p:cNvPr>
          <p:cNvSpPr/>
          <p:nvPr userDrawn="1"/>
        </p:nvSpPr>
        <p:spPr>
          <a:xfrm>
            <a:off x="268358" y="248479"/>
            <a:ext cx="11923642" cy="6321286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BB33766-2D2A-EF78-4508-1133A3BC7EB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352" y="0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9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cut/>
  </p:transition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670D7CF-0067-4E41-8FCE-E81EF0163471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3" name="图片 7" descr="山上的风景&#10;&#10;描述已自动生成">
              <a:extLst>
                <a:ext uri="{FF2B5EF4-FFF2-40B4-BE49-F238E27FC236}">
                  <a16:creationId xmlns:a16="http://schemas.microsoft.com/office/drawing/2014/main" id="{0CDF784C-8DE6-D031-B622-0B08D5128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1330392B-EC35-51D0-011F-2CFB6DC32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5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33610CB8-64BF-0DAA-6B9A-0D7F883CF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6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A3E9954E-3652-89A9-C2F6-0C351A5C6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7" name="圆角矩形 17">
            <a:extLst>
              <a:ext uri="{FF2B5EF4-FFF2-40B4-BE49-F238E27FC236}">
                <a16:creationId xmlns:a16="http://schemas.microsoft.com/office/drawing/2014/main" id="{1B415329-D8E2-2270-6B31-5D812CE052D6}"/>
              </a:ext>
            </a:extLst>
          </p:cNvPr>
          <p:cNvSpPr/>
          <p:nvPr userDrawn="1"/>
        </p:nvSpPr>
        <p:spPr>
          <a:xfrm>
            <a:off x="268358" y="248479"/>
            <a:ext cx="11923642" cy="6321286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5AF1F0E-518C-1CE6-33CC-D509DF8814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352" y="0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5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transition spd="slow">
    <p:cu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CC1968-D96E-98B1-9375-EBF89554B6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352" y="0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8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ransition spd="slow">
    <p:cut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5EE99F-8092-9080-F59F-B187953F9A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123136"/>
            <a:ext cx="1592677" cy="159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5EE99F-8092-9080-F59F-B187953F9A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123136"/>
            <a:ext cx="1592677" cy="159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7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161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5663" y="3092026"/>
            <a:ext cx="13863325" cy="3881840"/>
            <a:chOff x="0" y="0"/>
            <a:chExt cx="5476869" cy="15335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76869" cy="1533566"/>
            </a:xfrm>
            <a:custGeom>
              <a:avLst/>
              <a:gdLst/>
              <a:ahLst/>
              <a:cxnLst/>
              <a:rect l="l" t="t" r="r" b="b"/>
              <a:pathLst>
                <a:path w="5476869" h="1533566">
                  <a:moveTo>
                    <a:pt x="0" y="0"/>
                  </a:moveTo>
                  <a:lnTo>
                    <a:pt x="5476869" y="0"/>
                  </a:lnTo>
                  <a:lnTo>
                    <a:pt x="5476869" y="1533566"/>
                  </a:lnTo>
                  <a:lnTo>
                    <a:pt x="0" y="1533566"/>
                  </a:lnTo>
                  <a:close/>
                </a:path>
              </a:pathLst>
            </a:custGeom>
            <a:solidFill>
              <a:srgbClr val="E1F2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76869" cy="15716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145811" y="5697531"/>
            <a:ext cx="12483621" cy="2371888"/>
          </a:xfrm>
          <a:custGeom>
            <a:avLst/>
            <a:gdLst/>
            <a:ahLst/>
            <a:cxnLst/>
            <a:rect l="l" t="t" r="r" b="b"/>
            <a:pathLst>
              <a:path w="18725431" h="3557832">
                <a:moveTo>
                  <a:pt x="0" y="0"/>
                </a:moveTo>
                <a:lnTo>
                  <a:pt x="18725432" y="0"/>
                </a:lnTo>
                <a:lnTo>
                  <a:pt x="18725432" y="3557832"/>
                </a:lnTo>
                <a:lnTo>
                  <a:pt x="0" y="3557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634176" y="3253563"/>
            <a:ext cx="4340263" cy="4542626"/>
          </a:xfrm>
          <a:custGeom>
            <a:avLst/>
            <a:gdLst/>
            <a:ahLst/>
            <a:cxnLst/>
            <a:rect l="l" t="t" r="r" b="b"/>
            <a:pathLst>
              <a:path w="9290937" h="9456425">
                <a:moveTo>
                  <a:pt x="0" y="0"/>
                </a:moveTo>
                <a:lnTo>
                  <a:pt x="9290938" y="0"/>
                </a:lnTo>
                <a:lnTo>
                  <a:pt x="9290938" y="9456425"/>
                </a:lnTo>
                <a:lnTo>
                  <a:pt x="0" y="9456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226129" y="5697531"/>
            <a:ext cx="7706180" cy="2552672"/>
          </a:xfrm>
          <a:custGeom>
            <a:avLst/>
            <a:gdLst/>
            <a:ahLst/>
            <a:cxnLst/>
            <a:rect l="l" t="t" r="r" b="b"/>
            <a:pathLst>
              <a:path w="11559270" h="3829008">
                <a:moveTo>
                  <a:pt x="0" y="0"/>
                </a:moveTo>
                <a:lnTo>
                  <a:pt x="11559269" y="0"/>
                </a:lnTo>
                <a:lnTo>
                  <a:pt x="11559269" y="3829008"/>
                </a:lnTo>
                <a:lnTo>
                  <a:pt x="0" y="3829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587840" y="3688654"/>
            <a:ext cx="6763155" cy="2970597"/>
          </a:xfrm>
          <a:custGeom>
            <a:avLst/>
            <a:gdLst/>
            <a:ahLst/>
            <a:cxnLst/>
            <a:rect l="l" t="t" r="r" b="b"/>
            <a:pathLst>
              <a:path w="10144733" h="4455896">
                <a:moveTo>
                  <a:pt x="0" y="0"/>
                </a:moveTo>
                <a:lnTo>
                  <a:pt x="10144733" y="0"/>
                </a:lnTo>
                <a:lnTo>
                  <a:pt x="10144733" y="4455896"/>
                </a:lnTo>
                <a:lnTo>
                  <a:pt x="0" y="4455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345178" y="3188505"/>
            <a:ext cx="1604772" cy="2743200"/>
          </a:xfrm>
          <a:custGeom>
            <a:avLst/>
            <a:gdLst/>
            <a:ahLst/>
            <a:cxnLst/>
            <a:rect l="l" t="t" r="r" b="b"/>
            <a:pathLst>
              <a:path w="2407158" h="4114800">
                <a:moveTo>
                  <a:pt x="0" y="0"/>
                </a:moveTo>
                <a:lnTo>
                  <a:pt x="2407158" y="0"/>
                </a:lnTo>
                <a:lnTo>
                  <a:pt x="24071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428903" y="345061"/>
            <a:ext cx="1986773" cy="751663"/>
          </a:xfrm>
          <a:custGeom>
            <a:avLst/>
            <a:gdLst/>
            <a:ahLst/>
            <a:cxnLst/>
            <a:rect l="l" t="t" r="r" b="b"/>
            <a:pathLst>
              <a:path w="2980160" h="1127494">
                <a:moveTo>
                  <a:pt x="0" y="0"/>
                </a:moveTo>
                <a:lnTo>
                  <a:pt x="2980160" y="0"/>
                </a:lnTo>
                <a:lnTo>
                  <a:pt x="2980160" y="1127494"/>
                </a:lnTo>
                <a:lnTo>
                  <a:pt x="0" y="1127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B1512123-4477-E706-5B43-DC87814ABB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4" y="265815"/>
            <a:ext cx="2006043" cy="12008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0A8983-35E0-36C0-532C-93C4EFB186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8765" y="1317359"/>
            <a:ext cx="8711939" cy="1969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2A4AA1-2B8E-9873-072A-FC58567C9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09" y="1579200"/>
            <a:ext cx="8258099" cy="3411512"/>
          </a:xfrm>
          <a:prstGeom prst="rect">
            <a:avLst/>
          </a:prstGeom>
        </p:spPr>
      </p:pic>
      <p:pic>
        <p:nvPicPr>
          <p:cNvPr id="5" name="Hình ảnh 2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79B4C388-CB75-C23C-1A9A-8D6731B76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75" y="3729715"/>
            <a:ext cx="5185599" cy="3033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F8F4C-6130-963D-2F67-3EB526225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74" y="191386"/>
            <a:ext cx="11985775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654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524000" y="5343851"/>
            <a:ext cx="3352800" cy="1293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5770000"/>
            <a:ext cx="4856708" cy="677060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C9B54-0CC9-47EC-A386-36B345750A1C}"/>
              </a:ext>
            </a:extLst>
          </p:cNvPr>
          <p:cNvSpPr txBox="1"/>
          <p:nvPr/>
        </p:nvSpPr>
        <p:spPr>
          <a:xfrm>
            <a:off x="583510" y="809378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4C89F-ECE6-44A9-8363-B9F38664B289}"/>
              </a:ext>
            </a:extLst>
          </p:cNvPr>
          <p:cNvSpPr txBox="1"/>
          <p:nvPr/>
        </p:nvSpPr>
        <p:spPr>
          <a:xfrm>
            <a:off x="501595" y="328363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kumimoji="0" lang="en-US" sz="3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7D3BA-05CE-40E7-A590-1EAD49ACE9B5}"/>
              </a:ext>
            </a:extLst>
          </p:cNvPr>
          <p:cNvSpPr txBox="1"/>
          <p:nvPr/>
        </p:nvSpPr>
        <p:spPr>
          <a:xfrm>
            <a:off x="5791201" y="871166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13200-C859-44C7-9681-21839D5CE76A}"/>
              </a:ext>
            </a:extLst>
          </p:cNvPr>
          <p:cNvSpPr txBox="1"/>
          <p:nvPr/>
        </p:nvSpPr>
        <p:spPr>
          <a:xfrm>
            <a:off x="5838212" y="328363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79DB9-69D6-46E0-ADF0-C6C9C249B3B8}"/>
              </a:ext>
            </a:extLst>
          </p:cNvPr>
          <p:cNvSpPr txBox="1"/>
          <p:nvPr/>
        </p:nvSpPr>
        <p:spPr>
          <a:xfrm>
            <a:off x="1873503" y="118737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5BC31-9DF0-4762-8DB7-5773D7845E1B}"/>
              </a:ext>
            </a:extLst>
          </p:cNvPr>
          <p:cNvSpPr txBox="1"/>
          <p:nvPr/>
        </p:nvSpPr>
        <p:spPr>
          <a:xfrm>
            <a:off x="1544091" y="809378"/>
            <a:ext cx="469207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42D6C1-7557-4D61-9C68-EA8D1BC4B4AD}"/>
              </a:ext>
            </a:extLst>
          </p:cNvPr>
          <p:cNvSpPr txBox="1"/>
          <p:nvPr/>
        </p:nvSpPr>
        <p:spPr>
          <a:xfrm>
            <a:off x="6675992" y="809378"/>
            <a:ext cx="4396050" cy="504747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333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7745" y="240021"/>
            <a:ext cx="812800" cy="812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637" y="359084"/>
            <a:ext cx="1015076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3200" b="1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trắng, vườn, thơm</a:t>
            </a:r>
            <a:endParaRPr lang="en-US" sz="3200" b="1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50343" y="1782332"/>
            <a:ext cx="2420796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</a:p>
        </p:txBody>
      </p:sp>
      <p:sp>
        <p:nvSpPr>
          <p:cNvPr id="8" name="Oval 7"/>
          <p:cNvSpPr/>
          <p:nvPr/>
        </p:nvSpPr>
        <p:spPr>
          <a:xfrm>
            <a:off x="4817309" y="1782332"/>
            <a:ext cx="2420796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</a:p>
        </p:txBody>
      </p:sp>
      <p:sp>
        <p:nvSpPr>
          <p:cNvPr id="9" name="Oval 8"/>
          <p:cNvSpPr/>
          <p:nvPr/>
        </p:nvSpPr>
        <p:spPr>
          <a:xfrm>
            <a:off x="8793785" y="1796676"/>
            <a:ext cx="2420796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36595" y="2891174"/>
            <a:ext cx="1882405" cy="944229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07088" y="2901138"/>
            <a:ext cx="1882405" cy="944229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977582" y="2911102"/>
            <a:ext cx="1882405" cy="944229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337654" y="3649741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0677" y="3833489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</a:p>
        </p:txBody>
      </p:sp>
      <p:sp>
        <p:nvSpPr>
          <p:cNvPr id="25" name="Rectangle 24"/>
          <p:cNvSpPr/>
          <p:nvPr/>
        </p:nvSpPr>
        <p:spPr>
          <a:xfrm rot="20743700">
            <a:off x="2628314" y="3733228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</a:p>
        </p:txBody>
      </p:sp>
      <p:sp>
        <p:nvSpPr>
          <p:cNvPr id="29" name="Rectangle 28"/>
          <p:cNvSpPr/>
          <p:nvPr/>
        </p:nvSpPr>
        <p:spPr>
          <a:xfrm rot="1414773">
            <a:off x="4329905" y="3664562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sườn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12928" y="3848310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</a:t>
            </a:r>
          </a:p>
        </p:txBody>
      </p:sp>
      <p:sp>
        <p:nvSpPr>
          <p:cNvPr id="31" name="Rectangle 30"/>
          <p:cNvSpPr/>
          <p:nvPr/>
        </p:nvSpPr>
        <p:spPr>
          <a:xfrm rot="20743700">
            <a:off x="6620565" y="3748049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vươn</a:t>
            </a:r>
          </a:p>
        </p:txBody>
      </p:sp>
      <p:sp>
        <p:nvSpPr>
          <p:cNvPr id="32" name="Rectangle 31"/>
          <p:cNvSpPr/>
          <p:nvPr/>
        </p:nvSpPr>
        <p:spPr>
          <a:xfrm rot="1414773">
            <a:off x="8299741" y="3681485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482764" y="3865233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34" name="Rectangle 33"/>
          <p:cNvSpPr/>
          <p:nvPr/>
        </p:nvSpPr>
        <p:spPr>
          <a:xfrm rot="20743700">
            <a:off x="10590401" y="3764972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06" b="96371" l="5376" r="95079">
                        <a14:foregroundMark x1="38627" y1="47984" x2="40364" y2="78226"/>
                        <a14:foregroundMark x1="37593" y1="66062" x2="21009" y2="48858"/>
                        <a14:foregroundMark x1="18073" y1="63038" x2="9636" y2="74530"/>
                        <a14:foregroundMark x1="21009" y1="66935" x2="20058" y2="69489"/>
                        <a14:foregroundMark x1="31555" y1="83199" x2="38503" y2="78024"/>
                        <a14:foregroundMark x1="22457" y1="77352" x2="28081" y2="80175"/>
                        <a14:foregroundMark x1="20347" y1="44960" x2="20596" y2="46304"/>
                        <a14:foregroundMark x1="45988" y1="17137" x2="51737" y2="20430"/>
                        <a14:foregroundMark x1="48553" y1="81720" x2="58561" y2="89919"/>
                        <a14:foregroundMark x1="63358" y1="10618" x2="64847" y2="71909"/>
                        <a14:foregroundMark x1="67907" y1="59543" x2="78867" y2="58468"/>
                        <a14:foregroundMark x1="78371" y1="55847" x2="80480" y2="46909"/>
                        <a14:foregroundMark x1="82341" y1="60148" x2="94003" y2="61492"/>
                        <a14:foregroundMark x1="79570" y1="66062" x2="88792" y2="68683"/>
                        <a14:foregroundMark x1="80232" y1="78831" x2="84491" y2="76882"/>
                        <a14:foregroundMark x1="64185" y1="10417" x2="77667" y2="23454"/>
                        <a14:foregroundMark x1="71795" y1="86022" x2="72870" y2="88441"/>
                        <a14:foregroundMark x1="41067" y1="46505" x2="40364" y2="49731"/>
                        <a14:foregroundMark x1="41439" y1="45161" x2="41853" y2="45833"/>
                        <a14:foregroundMark x1="69810" y1="84073" x2="70182" y2="87366"/>
                        <a14:backgroundMark x1="61497" y1="82124" x2="63234" y2="84274"/>
                        <a14:backgroundMark x1="56824" y1="78024" x2="57237" y2="79704"/>
                        <a14:backgroundMark x1="57610" y1="80578" x2="60422" y2="81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70" y="2817247"/>
            <a:ext cx="6791030" cy="4178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31EB4-C2AB-C260-4022-F17ACF11D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59" y="890084"/>
            <a:ext cx="9577646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7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636246" y="356628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380587" y="424134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74376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817174" y="1919715"/>
            <a:ext cx="6512037" cy="2933554"/>
            <a:chOff x="-390770" y="1352136"/>
            <a:chExt cx="12270819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795666" y="1352136"/>
              <a:ext cx="11084383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-390770" y="1389085"/>
              <a:ext cx="933272" cy="9177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84" name="Rectangle 83"/>
          <p:cNvSpPr/>
          <p:nvPr/>
        </p:nvSpPr>
        <p:spPr>
          <a:xfrm>
            <a:off x="2594518" y="2183361"/>
            <a:ext cx="53929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740626" y="5242061"/>
            <a:ext cx="11340861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ốm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nên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bạn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nhỏ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muốn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giữ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im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lặng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ngủ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30524-C07E-45AD-8EFD-10ED80E13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149" y="1946972"/>
            <a:ext cx="4047573" cy="29062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122440" y="639002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86065" y="755399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817174" y="1919715"/>
            <a:ext cx="6512037" cy="2933554"/>
            <a:chOff x="-390770" y="1352136"/>
            <a:chExt cx="12270819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795666" y="1352136"/>
              <a:ext cx="11084383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-390770" y="1389085"/>
              <a:ext cx="933272" cy="9177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2594518" y="2183361"/>
            <a:ext cx="45757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 tay bé nhỏ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 quạt đều đều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 nắng thiu thiu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 trên tường trắng.</a:t>
            </a:r>
          </a:p>
        </p:txBody>
      </p:sp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2619853" y="5161550"/>
            <a:ext cx="7469355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Bạn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nhỏ </a:t>
            </a: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quạt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ngủ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19F2D-6764-4714-8858-3F95B6F1C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563" y="1908186"/>
            <a:ext cx="4232196" cy="28860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204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76" y="206127"/>
            <a:ext cx="9405434" cy="586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14245" y="5919058"/>
            <a:ext cx="9938328" cy="677060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DE10C2-4358-F192-C7A5-583B9AC08640}"/>
              </a:ext>
            </a:extLst>
          </p:cNvPr>
          <p:cNvSpPr txBox="1"/>
          <p:nvPr/>
        </p:nvSpPr>
        <p:spPr>
          <a:xfrm>
            <a:off x="733647" y="5890704"/>
            <a:ext cx="10390573" cy="615505"/>
          </a:xfrm>
          <a:prstGeom prst="rect">
            <a:avLst/>
          </a:prstGeom>
          <a:solidFill>
            <a:srgbClr val="00B050"/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 </a:t>
            </a:r>
            <a:r>
              <a:rPr lang="en-US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</a:t>
            </a:r>
            <a:r>
              <a:rPr 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endParaRPr lang="en-US" sz="3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863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4636" y="475551"/>
            <a:ext cx="812800" cy="8128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638" y="594614"/>
            <a:ext cx="882996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cuối</a:t>
            </a:r>
            <a:endParaRPr lang="en-US" sz="3200" b="1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4723" y="1600200"/>
            <a:ext cx="4628077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 tay bé nhỏ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 quạt đều đều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 nắng thiu thiu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 trên tường trắng.</a:t>
            </a:r>
            <a:endParaRPr lang="en-US" sz="32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 nhà đã vắng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 chén lặng 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lim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 ngon bà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24698"/>
            <a:ext cx="3657600" cy="4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8" y="2213839"/>
            <a:ext cx="3657600" cy="4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55" y="2667381"/>
            <a:ext cx="3657600" cy="52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49" y="3190197"/>
            <a:ext cx="3657600" cy="54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151351"/>
            <a:ext cx="3657600" cy="46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41" y="4617403"/>
            <a:ext cx="3657600" cy="46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32" y="5083455"/>
            <a:ext cx="3657600" cy="49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96" y="5582401"/>
            <a:ext cx="3657600" cy="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750AB0-3410-4C88-B0C4-B9DA8D2BBEC2}"/>
              </a:ext>
            </a:extLst>
          </p:cNvPr>
          <p:cNvSpPr txBox="1"/>
          <p:nvPr/>
        </p:nvSpPr>
        <p:spPr>
          <a:xfrm>
            <a:off x="3486058" y="6545326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Bích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pic>
        <p:nvPicPr>
          <p:cNvPr id="18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793" y="3887197"/>
            <a:ext cx="7829137" cy="2970804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7FD80F08-BBF9-9D80-BEC8-7C595CB26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01" y="1024217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8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0138B-BDAD-E2AC-9045-C00998F2E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9684551-C8EC-5DD8-D1F6-19FECA260812}"/>
              </a:ext>
            </a:extLst>
          </p:cNvPr>
          <p:cNvGrpSpPr/>
          <p:nvPr/>
        </p:nvGrpSpPr>
        <p:grpSpPr>
          <a:xfrm>
            <a:off x="-835663" y="3092026"/>
            <a:ext cx="13863325" cy="3881840"/>
            <a:chOff x="0" y="0"/>
            <a:chExt cx="5476869" cy="153356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1BFC413-858B-5954-9B0C-DC545EA0A095}"/>
                </a:ext>
              </a:extLst>
            </p:cNvPr>
            <p:cNvSpPr/>
            <p:nvPr/>
          </p:nvSpPr>
          <p:spPr>
            <a:xfrm>
              <a:off x="0" y="0"/>
              <a:ext cx="5476869" cy="1533566"/>
            </a:xfrm>
            <a:custGeom>
              <a:avLst/>
              <a:gdLst/>
              <a:ahLst/>
              <a:cxnLst/>
              <a:rect l="l" t="t" r="r" b="b"/>
              <a:pathLst>
                <a:path w="5476869" h="1533566">
                  <a:moveTo>
                    <a:pt x="0" y="0"/>
                  </a:moveTo>
                  <a:lnTo>
                    <a:pt x="5476869" y="0"/>
                  </a:lnTo>
                  <a:lnTo>
                    <a:pt x="5476869" y="1533566"/>
                  </a:lnTo>
                  <a:lnTo>
                    <a:pt x="0" y="1533566"/>
                  </a:lnTo>
                  <a:close/>
                </a:path>
              </a:pathLst>
            </a:custGeom>
            <a:solidFill>
              <a:srgbClr val="E1F2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586574F-FAA0-4B74-C554-805CE89954A7}"/>
                </a:ext>
              </a:extLst>
            </p:cNvPr>
            <p:cNvSpPr txBox="1"/>
            <p:nvPr/>
          </p:nvSpPr>
          <p:spPr>
            <a:xfrm>
              <a:off x="0" y="-38100"/>
              <a:ext cx="5476869" cy="15716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D828562-F4E9-98DE-236B-31F680542773}"/>
              </a:ext>
            </a:extLst>
          </p:cNvPr>
          <p:cNvSpPr/>
          <p:nvPr/>
        </p:nvSpPr>
        <p:spPr>
          <a:xfrm>
            <a:off x="-145811" y="5697531"/>
            <a:ext cx="12483621" cy="2371888"/>
          </a:xfrm>
          <a:custGeom>
            <a:avLst/>
            <a:gdLst/>
            <a:ahLst/>
            <a:cxnLst/>
            <a:rect l="l" t="t" r="r" b="b"/>
            <a:pathLst>
              <a:path w="18725431" h="3557832">
                <a:moveTo>
                  <a:pt x="0" y="0"/>
                </a:moveTo>
                <a:lnTo>
                  <a:pt x="18725432" y="0"/>
                </a:lnTo>
                <a:lnTo>
                  <a:pt x="18725432" y="3557832"/>
                </a:lnTo>
                <a:lnTo>
                  <a:pt x="0" y="3557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E965809-7215-69B3-C38C-CAFD3EA541A2}"/>
              </a:ext>
            </a:extLst>
          </p:cNvPr>
          <p:cNvSpPr/>
          <p:nvPr/>
        </p:nvSpPr>
        <p:spPr>
          <a:xfrm>
            <a:off x="4778117" y="235197"/>
            <a:ext cx="4819755" cy="4639014"/>
          </a:xfrm>
          <a:custGeom>
            <a:avLst/>
            <a:gdLst/>
            <a:ahLst/>
            <a:cxnLst/>
            <a:rect l="l" t="t" r="r" b="b"/>
            <a:pathLst>
              <a:path w="7229632" h="6958521">
                <a:moveTo>
                  <a:pt x="0" y="0"/>
                </a:moveTo>
                <a:lnTo>
                  <a:pt x="7229632" y="0"/>
                </a:lnTo>
                <a:lnTo>
                  <a:pt x="7229632" y="6958521"/>
                </a:lnTo>
                <a:lnTo>
                  <a:pt x="0" y="6958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A7F63F6-56AC-164E-E184-ACE8C5C413E0}"/>
              </a:ext>
            </a:extLst>
          </p:cNvPr>
          <p:cNvSpPr/>
          <p:nvPr/>
        </p:nvSpPr>
        <p:spPr>
          <a:xfrm>
            <a:off x="302635" y="4342891"/>
            <a:ext cx="2648791" cy="3579447"/>
          </a:xfrm>
          <a:custGeom>
            <a:avLst/>
            <a:gdLst/>
            <a:ahLst/>
            <a:cxnLst/>
            <a:rect l="l" t="t" r="r" b="b"/>
            <a:pathLst>
              <a:path w="3973186" h="5369171">
                <a:moveTo>
                  <a:pt x="0" y="0"/>
                </a:moveTo>
                <a:lnTo>
                  <a:pt x="3973186" y="0"/>
                </a:lnTo>
                <a:lnTo>
                  <a:pt x="3973186" y="5369171"/>
                </a:lnTo>
                <a:lnTo>
                  <a:pt x="0" y="5369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51C42BA-5719-3D60-A599-14F0EBCAFD0E}"/>
              </a:ext>
            </a:extLst>
          </p:cNvPr>
          <p:cNvSpPr/>
          <p:nvPr/>
        </p:nvSpPr>
        <p:spPr>
          <a:xfrm>
            <a:off x="4144496" y="5540970"/>
            <a:ext cx="8674995" cy="2515749"/>
          </a:xfrm>
          <a:custGeom>
            <a:avLst/>
            <a:gdLst/>
            <a:ahLst/>
            <a:cxnLst/>
            <a:rect l="l" t="t" r="r" b="b"/>
            <a:pathLst>
              <a:path w="13012493" h="3773623">
                <a:moveTo>
                  <a:pt x="0" y="0"/>
                </a:moveTo>
                <a:lnTo>
                  <a:pt x="13012494" y="0"/>
                </a:lnTo>
                <a:lnTo>
                  <a:pt x="13012494" y="3773624"/>
                </a:lnTo>
                <a:lnTo>
                  <a:pt x="0" y="37736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0CE9248-8618-3CB9-8B76-6C674A2D15F6}"/>
              </a:ext>
            </a:extLst>
          </p:cNvPr>
          <p:cNvSpPr/>
          <p:nvPr/>
        </p:nvSpPr>
        <p:spPr>
          <a:xfrm>
            <a:off x="10832815" y="1774692"/>
            <a:ext cx="1182588" cy="4261578"/>
          </a:xfrm>
          <a:custGeom>
            <a:avLst/>
            <a:gdLst/>
            <a:ahLst/>
            <a:cxnLst/>
            <a:rect l="l" t="t" r="r" b="b"/>
            <a:pathLst>
              <a:path w="1773882" h="6392367">
                <a:moveTo>
                  <a:pt x="0" y="0"/>
                </a:moveTo>
                <a:lnTo>
                  <a:pt x="1773882" y="0"/>
                </a:lnTo>
                <a:lnTo>
                  <a:pt x="1773882" y="6392366"/>
                </a:lnTo>
                <a:lnTo>
                  <a:pt x="0" y="63923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4F14678-D1B4-52ED-4FDB-68A15B22ED62}"/>
              </a:ext>
            </a:extLst>
          </p:cNvPr>
          <p:cNvSpPr/>
          <p:nvPr/>
        </p:nvSpPr>
        <p:spPr>
          <a:xfrm>
            <a:off x="6783489" y="1853255"/>
            <a:ext cx="4049327" cy="5030219"/>
          </a:xfrm>
          <a:custGeom>
            <a:avLst/>
            <a:gdLst/>
            <a:ahLst/>
            <a:cxnLst/>
            <a:rect l="l" t="t" r="r" b="b"/>
            <a:pathLst>
              <a:path w="6073990" h="7545329">
                <a:moveTo>
                  <a:pt x="0" y="0"/>
                </a:moveTo>
                <a:lnTo>
                  <a:pt x="6073990" y="0"/>
                </a:lnTo>
                <a:lnTo>
                  <a:pt x="6073990" y="7545330"/>
                </a:lnTo>
                <a:lnTo>
                  <a:pt x="0" y="75453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21A31FA4-FA40-E0F4-C519-57C632D59584}"/>
              </a:ext>
            </a:extLst>
          </p:cNvPr>
          <p:cNvGrpSpPr/>
          <p:nvPr/>
        </p:nvGrpSpPr>
        <p:grpSpPr>
          <a:xfrm>
            <a:off x="536552" y="1606126"/>
            <a:ext cx="6757383" cy="2514156"/>
            <a:chOff x="0" y="0"/>
            <a:chExt cx="1972676" cy="993247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34F23A0-FE10-018F-5379-49119BE78A4D}"/>
                </a:ext>
              </a:extLst>
            </p:cNvPr>
            <p:cNvSpPr/>
            <p:nvPr/>
          </p:nvSpPr>
          <p:spPr>
            <a:xfrm>
              <a:off x="0" y="0"/>
              <a:ext cx="1972676" cy="993247"/>
            </a:xfrm>
            <a:custGeom>
              <a:avLst/>
              <a:gdLst/>
              <a:ahLst/>
              <a:cxnLst/>
              <a:rect l="l" t="t" r="r" b="b"/>
              <a:pathLst>
                <a:path w="1972676" h="993247">
                  <a:moveTo>
                    <a:pt x="52715" y="0"/>
                  </a:moveTo>
                  <a:lnTo>
                    <a:pt x="1919961" y="0"/>
                  </a:lnTo>
                  <a:cubicBezTo>
                    <a:pt x="1949075" y="0"/>
                    <a:pt x="1972676" y="23601"/>
                    <a:pt x="1972676" y="52715"/>
                  </a:cubicBezTo>
                  <a:lnTo>
                    <a:pt x="1972676" y="940532"/>
                  </a:lnTo>
                  <a:cubicBezTo>
                    <a:pt x="1972676" y="969645"/>
                    <a:pt x="1949075" y="993247"/>
                    <a:pt x="1919961" y="993247"/>
                  </a:cubicBezTo>
                  <a:lnTo>
                    <a:pt x="52715" y="993247"/>
                  </a:lnTo>
                  <a:cubicBezTo>
                    <a:pt x="23601" y="993247"/>
                    <a:pt x="0" y="969645"/>
                    <a:pt x="0" y="940532"/>
                  </a:cubicBezTo>
                  <a:lnTo>
                    <a:pt x="0" y="52715"/>
                  </a:lnTo>
                  <a:cubicBezTo>
                    <a:pt x="0" y="23601"/>
                    <a:pt x="23601" y="0"/>
                    <a:pt x="52715" y="0"/>
                  </a:cubicBezTo>
                  <a:close/>
                </a:path>
              </a:pathLst>
            </a:custGeom>
            <a:solidFill>
              <a:srgbClr val="3D6B87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9E693E2C-8E6B-8D6E-6D25-63E1055577E5}"/>
                </a:ext>
              </a:extLst>
            </p:cNvPr>
            <p:cNvSpPr txBox="1"/>
            <p:nvPr/>
          </p:nvSpPr>
          <p:spPr>
            <a:xfrm>
              <a:off x="0" y="-38100"/>
              <a:ext cx="1972676" cy="10313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88E47D5-2B5B-7E22-3A3F-31F5C05A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115" y="2078840"/>
            <a:ext cx="6129859" cy="16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9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412" y="316709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020913"/>
            <a:ext cx="4692072" cy="52931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9550400" y="140163"/>
            <a:ext cx="2336800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5901" y="1020913"/>
            <a:ext cx="5637700" cy="586756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 nhà đã vắng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 chén lặng 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lim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 ngon bà nhé.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cam, hoa khế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 lặng trong vườn,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mơ tay cháu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 đầy hương thơm.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(Thạch Quỳ)</a:t>
            </a:r>
            <a:endParaRPr lang="en-US" sz="36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520" y="1268994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518" y="4140201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5873" y="127181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5872" y="4143026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71D959-8110-4D67-9EF9-6E111E01869B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03D729-FD9B-47F3-B6A7-BE0D298933B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7AF56036-9A18-A50E-BCAC-37423F7E16DC}"/>
              </a:ext>
            </a:extLst>
          </p:cNvPr>
          <p:cNvSpPr/>
          <p:nvPr/>
        </p:nvSpPr>
        <p:spPr>
          <a:xfrm>
            <a:off x="2791327" y="2256076"/>
            <a:ext cx="9063790" cy="44816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38">
            <a:extLst>
              <a:ext uri="{FF2B5EF4-FFF2-40B4-BE49-F238E27FC236}">
                <a16:creationId xmlns:a16="http://schemas.microsoft.com/office/drawing/2014/main" id="{A72C495C-C1DF-5801-537F-C1CC1A8232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11" y="296671"/>
            <a:ext cx="8149389" cy="1376162"/>
          </a:xfrm>
          <a:prstGeom prst="rect">
            <a:avLst/>
          </a:prstGeom>
        </p:spPr>
      </p:pic>
      <p:sp>
        <p:nvSpPr>
          <p:cNvPr id="6" name="Google Shape;276;p7">
            <a:extLst>
              <a:ext uri="{FF2B5EF4-FFF2-40B4-BE49-F238E27FC236}">
                <a16:creationId xmlns:a16="http://schemas.microsoft.com/office/drawing/2014/main" id="{6666CA83-C861-CB2F-131E-DFCFBF2588F2}"/>
              </a:ext>
            </a:extLst>
          </p:cNvPr>
          <p:cNvSpPr/>
          <p:nvPr/>
        </p:nvSpPr>
        <p:spPr>
          <a:xfrm>
            <a:off x="3768010" y="3266371"/>
            <a:ext cx="3727943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lvl="0"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ngấn</a:t>
            </a:r>
            <a:r>
              <a:rPr lang="en-US" altLang="zh-CN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zh-CN" alt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9B590120-76E7-4D45-6A65-B656F7E0D2D1}"/>
              </a:ext>
            </a:extLst>
          </p:cNvPr>
          <p:cNvSpPr/>
          <p:nvPr/>
        </p:nvSpPr>
        <p:spPr>
          <a:xfrm>
            <a:off x="8192086" y="3232726"/>
            <a:ext cx="3290517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lvl="0" indent="-457189" algn="ctr" defTabSz="121917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r>
              <a:rPr lang="en-US" altLang="zh-CN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endParaRPr lang="zh-CN" alt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Google Shape;276;p7">
            <a:extLst>
              <a:ext uri="{FF2B5EF4-FFF2-40B4-BE49-F238E27FC236}">
                <a16:creationId xmlns:a16="http://schemas.microsoft.com/office/drawing/2014/main" id="{5BFEB42C-BD45-F014-CD45-6AE4F4F0B32B}"/>
              </a:ext>
            </a:extLst>
          </p:cNvPr>
          <p:cNvSpPr/>
          <p:nvPr/>
        </p:nvSpPr>
        <p:spPr>
          <a:xfrm>
            <a:off x="6283843" y="4682565"/>
            <a:ext cx="2690248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lvl="0" indent="-457189" algn="ctr" defTabSz="121917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altLang="zh-CN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</a:t>
            </a:r>
            <a:endParaRPr lang="zh-CN" alt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8E63D-E7AB-EF90-FECE-458DE3754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076"/>
            <a:ext cx="3768011" cy="4776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731CAE-9EBC-E29C-0F22-005AB6FBA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4557" y="306586"/>
            <a:ext cx="6151397" cy="1457070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4C0FB2-2012-C2A2-C76B-C3B561946B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738" y="0"/>
            <a:ext cx="1566041" cy="156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742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176" y="685800"/>
            <a:ext cx="10603023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4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vết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ánh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in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7172" name="Picture 4" descr="Với khoảng trống hình vòm ấn tượng, nhà kết hợp văn phòng trở nên rộng rãi  hơn » Thông tin Dự á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600200"/>
            <a:ext cx="71628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0182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413000"/>
            <a:ext cx="109728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say.</a:t>
            </a:r>
            <a:b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 dim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chia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khít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4302791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412" y="371660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084603"/>
            <a:ext cx="469207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5901" y="1084603"/>
            <a:ext cx="5637700" cy="504747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 nhà đã vắng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 chén lặng 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lim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 ngon bà nhé.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cam, hoa khế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 lặng trong vườn,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mơ tay cháu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 đầy hương thơm.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(Thạch Quỳ)</a:t>
            </a:r>
            <a:endParaRPr lang="en-US" sz="32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520" y="113518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518" y="400638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5873" y="1138007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5872" y="4009214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40E7E-8B18-4072-BD72-54A5D338D845}"/>
              </a:ext>
            </a:extLst>
          </p:cNvPr>
          <p:cNvSpPr txBox="1"/>
          <p:nvPr/>
        </p:nvSpPr>
        <p:spPr>
          <a:xfrm>
            <a:off x="1853412" y="5757731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ABEFE4-6A1E-4D75-B802-83C2215CE839}"/>
              </a:ext>
            </a:extLst>
          </p:cNvPr>
          <p:cNvCxnSpPr/>
          <p:nvPr/>
        </p:nvCxnSpPr>
        <p:spPr>
          <a:xfrm flipH="1">
            <a:off x="4537653" y="106915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3F2F28-7110-4864-9976-2378118C9525}"/>
              </a:ext>
            </a:extLst>
          </p:cNvPr>
          <p:cNvCxnSpPr/>
          <p:nvPr/>
        </p:nvCxnSpPr>
        <p:spPr>
          <a:xfrm flipH="1">
            <a:off x="5028282" y="158302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365939-426F-46C0-AEB9-5A8237F6C817}"/>
              </a:ext>
            </a:extLst>
          </p:cNvPr>
          <p:cNvCxnSpPr/>
          <p:nvPr/>
        </p:nvCxnSpPr>
        <p:spPr>
          <a:xfrm flipH="1">
            <a:off x="4058126" y="214976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28E868-C128-42E7-818E-26E8EF8E60A7}"/>
              </a:ext>
            </a:extLst>
          </p:cNvPr>
          <p:cNvCxnSpPr/>
          <p:nvPr/>
        </p:nvCxnSpPr>
        <p:spPr>
          <a:xfrm flipH="1">
            <a:off x="4671443" y="251775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D044EA-AAC2-46DC-9B32-1EC6B23A81CA}"/>
              </a:ext>
            </a:extLst>
          </p:cNvPr>
          <p:cNvCxnSpPr/>
          <p:nvPr/>
        </p:nvCxnSpPr>
        <p:spPr>
          <a:xfrm flipH="1">
            <a:off x="4805040" y="251775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78CBA9-F4FE-4648-B10D-6FAC6A146C64}"/>
              </a:ext>
            </a:extLst>
          </p:cNvPr>
          <p:cNvCxnSpPr/>
          <p:nvPr/>
        </p:nvCxnSpPr>
        <p:spPr>
          <a:xfrm flipH="1">
            <a:off x="4229257" y="344640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3319D-35D3-401B-B969-E5AD120A7D07}"/>
              </a:ext>
            </a:extLst>
          </p:cNvPr>
          <p:cNvCxnSpPr/>
          <p:nvPr/>
        </p:nvCxnSpPr>
        <p:spPr>
          <a:xfrm flipH="1">
            <a:off x="4652085" y="39527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C07609-BD45-44A3-A6A6-27C64EDB2FD1}"/>
              </a:ext>
            </a:extLst>
          </p:cNvPr>
          <p:cNvCxnSpPr/>
          <p:nvPr/>
        </p:nvCxnSpPr>
        <p:spPr>
          <a:xfrm flipH="1">
            <a:off x="5142714" y="451947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A0C3-2948-4D17-8912-086828218E8C}"/>
              </a:ext>
            </a:extLst>
          </p:cNvPr>
          <p:cNvCxnSpPr/>
          <p:nvPr/>
        </p:nvCxnSpPr>
        <p:spPr>
          <a:xfrm flipH="1">
            <a:off x="5329793" y="507289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68360E-A35D-4C13-8BC1-F9E95D02E7CA}"/>
              </a:ext>
            </a:extLst>
          </p:cNvPr>
          <p:cNvCxnSpPr/>
          <p:nvPr/>
        </p:nvCxnSpPr>
        <p:spPr>
          <a:xfrm flipH="1">
            <a:off x="5413893" y="5072892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F34834-8272-498C-A3D3-CCE078BEA226}"/>
              </a:ext>
            </a:extLst>
          </p:cNvPr>
          <p:cNvCxnSpPr/>
          <p:nvPr/>
        </p:nvCxnSpPr>
        <p:spPr>
          <a:xfrm flipH="1">
            <a:off x="9732031" y="1135182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ACE301-3E0B-4B78-879A-F597167C6D8F}"/>
              </a:ext>
            </a:extLst>
          </p:cNvPr>
          <p:cNvCxnSpPr/>
          <p:nvPr/>
        </p:nvCxnSpPr>
        <p:spPr>
          <a:xfrm flipH="1">
            <a:off x="9856171" y="156514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AA7FE41-E450-4C78-8238-0B6A0C1C8670}"/>
              </a:ext>
            </a:extLst>
          </p:cNvPr>
          <p:cNvCxnSpPr/>
          <p:nvPr/>
        </p:nvCxnSpPr>
        <p:spPr>
          <a:xfrm flipH="1">
            <a:off x="9601296" y="212487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73323A-040D-44DB-86ED-BFEB34B48D91}"/>
              </a:ext>
            </a:extLst>
          </p:cNvPr>
          <p:cNvCxnSpPr/>
          <p:nvPr/>
        </p:nvCxnSpPr>
        <p:spPr>
          <a:xfrm flipH="1">
            <a:off x="9830771" y="245501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98C50B-6E57-4E1B-A723-82D766726464}"/>
              </a:ext>
            </a:extLst>
          </p:cNvPr>
          <p:cNvCxnSpPr/>
          <p:nvPr/>
        </p:nvCxnSpPr>
        <p:spPr>
          <a:xfrm flipH="1">
            <a:off x="9920928" y="245501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9E053BE-99E0-49AE-BD40-84BB1AA0D30B}"/>
              </a:ext>
            </a:extLst>
          </p:cNvPr>
          <p:cNvCxnSpPr/>
          <p:nvPr/>
        </p:nvCxnSpPr>
        <p:spPr>
          <a:xfrm flipH="1">
            <a:off x="9996788" y="346172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2D6B98-BCB3-4788-87A7-65A995FA00FA}"/>
              </a:ext>
            </a:extLst>
          </p:cNvPr>
          <p:cNvCxnSpPr/>
          <p:nvPr/>
        </p:nvCxnSpPr>
        <p:spPr>
          <a:xfrm flipH="1">
            <a:off x="10366752" y="39527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612BBB-EB8B-40B8-8B63-2D84E30D4AD0}"/>
              </a:ext>
            </a:extLst>
          </p:cNvPr>
          <p:cNvCxnSpPr/>
          <p:nvPr/>
        </p:nvCxnSpPr>
        <p:spPr>
          <a:xfrm flipH="1">
            <a:off x="10627663" y="498429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0CA4E5-4542-451B-A496-2E20A7FC5319}"/>
              </a:ext>
            </a:extLst>
          </p:cNvPr>
          <p:cNvCxnSpPr/>
          <p:nvPr/>
        </p:nvCxnSpPr>
        <p:spPr>
          <a:xfrm flipH="1">
            <a:off x="10711916" y="4999740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6940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69452" y="40928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19820" y="466142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524000" y="5343851"/>
            <a:ext cx="3352800" cy="1293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1" y="5765801"/>
            <a:ext cx="4856708" cy="779717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endParaRPr lang="en-US" sz="4267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C9B54-0CC9-47EC-A386-36B345750A1C}"/>
              </a:ext>
            </a:extLst>
          </p:cNvPr>
          <p:cNvSpPr txBox="1"/>
          <p:nvPr/>
        </p:nvSpPr>
        <p:spPr>
          <a:xfrm>
            <a:off x="583510" y="809378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4C89F-ECE6-44A9-8363-B9F38664B289}"/>
              </a:ext>
            </a:extLst>
          </p:cNvPr>
          <p:cNvSpPr txBox="1"/>
          <p:nvPr/>
        </p:nvSpPr>
        <p:spPr>
          <a:xfrm>
            <a:off x="501595" y="328363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7D3BA-05CE-40E7-A590-1EAD49ACE9B5}"/>
              </a:ext>
            </a:extLst>
          </p:cNvPr>
          <p:cNvSpPr txBox="1"/>
          <p:nvPr/>
        </p:nvSpPr>
        <p:spPr>
          <a:xfrm>
            <a:off x="5791201" y="871166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13200-C859-44C7-9681-21839D5CE76A}"/>
              </a:ext>
            </a:extLst>
          </p:cNvPr>
          <p:cNvSpPr txBox="1"/>
          <p:nvPr/>
        </p:nvSpPr>
        <p:spPr>
          <a:xfrm>
            <a:off x="5663070" y="3277654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79DB9-69D6-46E0-ADF0-C6C9C249B3B8}"/>
              </a:ext>
            </a:extLst>
          </p:cNvPr>
          <p:cNvSpPr txBox="1"/>
          <p:nvPr/>
        </p:nvSpPr>
        <p:spPr>
          <a:xfrm>
            <a:off x="1873503" y="96435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5BC31-9DF0-4762-8DB7-5773D7845E1B}"/>
              </a:ext>
            </a:extLst>
          </p:cNvPr>
          <p:cNvSpPr txBox="1"/>
          <p:nvPr/>
        </p:nvSpPr>
        <p:spPr>
          <a:xfrm>
            <a:off x="1544091" y="809378"/>
            <a:ext cx="469207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42D6C1-7557-4D61-9C68-EA8D1BC4B4AD}"/>
              </a:ext>
            </a:extLst>
          </p:cNvPr>
          <p:cNvSpPr txBox="1"/>
          <p:nvPr/>
        </p:nvSpPr>
        <p:spPr>
          <a:xfrm>
            <a:off x="6675992" y="809378"/>
            <a:ext cx="4396050" cy="504747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chén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Thạch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72746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698</Words>
  <Application>Microsoft Office PowerPoint</Application>
  <PresentationFormat>Widescreen</PresentationFormat>
  <Paragraphs>166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#9Slide07 HoneyCream</vt:lpstr>
      <vt:lpstr>.VnArial</vt:lpstr>
      <vt:lpstr>Arial</vt:lpstr>
      <vt:lpstr>Arial Rounded MT Bold</vt:lpstr>
      <vt:lpstr>Arial-Rounded</vt:lpstr>
      <vt:lpstr>Calibri</vt:lpstr>
      <vt:lpstr>Cambria</vt:lpstr>
      <vt:lpstr>UTM Wedding K&amp;T</vt:lpstr>
      <vt:lpstr>3_Office Theme</vt:lpstr>
      <vt:lpstr>4_Office Theme</vt:lpstr>
      <vt:lpstr>2_Office 主题</vt:lpstr>
      <vt:lpstr>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Ngấn nắng: dấu vết của ánh nắng in trên tường.</vt:lpstr>
      <vt:lpstr>Thiu thiu: vừa mới ngủ, ngủ chưa say.  Lim dim: mắt nhắm chia khít, còn hơi hé.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...........</dc:title>
  <dc:creator>BENR-</dc:creator>
  <cp:lastModifiedBy>Administrator</cp:lastModifiedBy>
  <cp:revision>40</cp:revision>
  <dcterms:created xsi:type="dcterms:W3CDTF">2020-08-08T08:08:51Z</dcterms:created>
  <dcterms:modified xsi:type="dcterms:W3CDTF">2026-02-25T14:20:52Z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