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5" r:id="rId3"/>
  </p:sldMasterIdLst>
  <p:notesMasterIdLst>
    <p:notesMasterId r:id="rId17"/>
  </p:notesMasterIdLst>
  <p:sldIdLst>
    <p:sldId id="324" r:id="rId4"/>
    <p:sldId id="276" r:id="rId5"/>
    <p:sldId id="278" r:id="rId6"/>
    <p:sldId id="279" r:id="rId7"/>
    <p:sldId id="321" r:id="rId8"/>
    <p:sldId id="259" r:id="rId9"/>
    <p:sldId id="280" r:id="rId10"/>
    <p:sldId id="322" r:id="rId11"/>
    <p:sldId id="323" r:id="rId12"/>
    <p:sldId id="271" r:id="rId13"/>
    <p:sldId id="325" r:id="rId14"/>
    <p:sldId id="273" r:id="rId15"/>
    <p:sldId id="3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C38C2-110B-4291-BB09-7FA26C0C55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57D42-280A-40E7-95CE-892B5859C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2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4F9A7-37F8-484E-2AE8-7318E3055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1230C-E3A0-EF06-3169-F01D7D4A1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FCA040-4AAD-FBCD-E300-284CD253A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CF7C33-41E6-6087-4E7F-7E0903784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26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5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4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6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6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2808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" name="Google Shape;7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8487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68180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body" idx="2"/>
          </p:nvPr>
        </p:nvSpPr>
        <p:spPr>
          <a:xfrm>
            <a:off x="6205728" y="1600200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010822"/>
      </p:ext>
    </p:extLst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27389"/>
      </p:ext>
    </p:extLst>
  </p:cSld>
  <p:clrMapOvr>
    <a:masterClrMapping/>
  </p:clrMapOvr>
  <p:transition spd="med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10209"/>
      </p:ext>
    </p:extLst>
  </p:cSld>
  <p:clrMapOvr>
    <a:masterClrMapping/>
  </p:clrMapOvr>
  <p:transition spd="med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0488"/>
      </p:ext>
    </p:extLst>
  </p:cSld>
  <p:clrMapOvr>
    <a:masterClrMapping/>
  </p:clrMapOvr>
  <p:transition spd="med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381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15979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3463"/>
      </p:ext>
    </p:extLst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76205"/>
      </p:ext>
    </p:extLst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4842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581162"/>
      </p:ext>
    </p:extLst>
  </p:cSld>
  <p:clrMapOvr>
    <a:masterClrMapping/>
  </p:clrMapOvr>
  <p:transition spd="med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4525"/>
      </p:ext>
    </p:extLst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72120"/>
      </p:ext>
    </p:extLst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5435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9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9"/>
          <p:cNvSpPr/>
          <p:nvPr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063982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474312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806670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2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2"/>
          <p:cNvSpPr/>
          <p:nvPr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051393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690766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4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80850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5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622407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56724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883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ransition spd="med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BAB2C-B9AD-A40D-C105-DDE734FE2C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77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push dir="u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8.png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8.png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8.png"/><Relationship Id="rId7" Type="http://schemas.openxmlformats.org/officeDocument/2006/relationships/image" Target="../media/image19.gif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11" Type="http://schemas.openxmlformats.org/officeDocument/2006/relationships/image" Target="../media/image23.png"/><Relationship Id="rId5" Type="http://schemas.openxmlformats.org/officeDocument/2006/relationships/image" Target="../media/image28.gif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microsoft.com/office/2007/relationships/hdphoto" Target="../media/hdphoto1.wdp"/><Relationship Id="rId10" Type="http://schemas.openxmlformats.org/officeDocument/2006/relationships/image" Target="../media/image42.gif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microsoft.com/office/2007/relationships/hdphoto" Target="../media/hdphoto1.wdp"/><Relationship Id="rId10" Type="http://schemas.openxmlformats.org/officeDocument/2006/relationships/image" Target="../media/image42.gif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215E-DB78-AFF6-C877-7673495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2B86945-AB33-850F-3D71-4CD3A94F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159BF1F-62B7-8398-B887-A08660F43DB6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D1BF9A2-6072-F34D-50B6-ACD8A27D2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48F858B-AF7F-B457-C8D7-C91330B8B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A42BD25-07E3-C6DD-05D0-BB6C0CCD0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E79FC1C-0F89-26EE-973E-49F0BFD87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F617F0F-6374-F792-8ECF-590740525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B5D93A-41C2-94F1-2241-3A21C9044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FA77FD-5DFA-F97D-E741-E7D69A9EF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D4FD9EE2-AD9F-8358-4690-6A8154D70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E6F6B9-C974-AD54-BB27-A00B00689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AA1E9E-01B2-C0CD-C2DC-773004FBF2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3032B35E-9C69-7565-A88A-C07A24AB7C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01B9D8D7-C56A-FA68-6F5A-C53DDF3033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60524D99-73BE-7B9F-1D3C-1F2E270CE4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2124DB4F-2C52-3198-3EBD-CE32F708E6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95" y="1529793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145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812477" y="-58960"/>
            <a:ext cx="82912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3871" y="58667"/>
            <a:ext cx="825501" cy="825501"/>
          </a:xfrm>
          <a:prstGeom prst="ellipse">
            <a:avLst/>
          </a:prstGeom>
          <a:solidFill>
            <a:srgbClr val="F57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72933" y="349555"/>
            <a:ext cx="76200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3 chục và 7 đơn vị.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76575" y="431060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76133" y="1470318"/>
            <a:ext cx="83312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5 chục và 0 đơn vị.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676575" y="2675993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676575" y="1547725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67665" y="2612936"/>
            <a:ext cx="83312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8 chục và 4 đơn vị.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767665" y="3713924"/>
            <a:ext cx="76200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668107" y="3795429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4267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767665" y="4834687"/>
            <a:ext cx="83312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      chục và       đơn vị.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668107" y="6040363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7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68107" y="4912095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7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759197" y="5977306"/>
            <a:ext cx="8331200" cy="9673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       chục và        đơn vị.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3260" y="3687425"/>
            <a:ext cx="1005889" cy="997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546278" y="4804561"/>
            <a:ext cx="1005889" cy="997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596705" y="5960401"/>
            <a:ext cx="1005889" cy="997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85924" y="7562896"/>
            <a:ext cx="1005889" cy="749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107656" y="38156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046796" y="38156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107656" y="48892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046796" y="48892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107656" y="59628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046796" y="5962827"/>
            <a:ext cx="812800" cy="8128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200786"/>
            <a:ext cx="1117600" cy="616229"/>
          </a:xfrm>
          <a:prstGeom prst="roundRect">
            <a:avLst/>
          </a:prstGeom>
          <a:solidFill>
            <a:srgbClr val="FFC91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42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96705" y="1423258"/>
            <a:ext cx="1005889" cy="997444"/>
            <a:chOff x="240886" y="2113637"/>
            <a:chExt cx="754417" cy="748083"/>
          </a:xfrm>
        </p:grpSpPr>
        <p:sp>
          <p:nvSpPr>
            <p:cNvPr id="42" name="Rounded Rectangle 4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96705" y="314150"/>
            <a:ext cx="1005889" cy="997444"/>
            <a:chOff x="240886" y="2113637"/>
            <a:chExt cx="754417" cy="748083"/>
          </a:xfrm>
        </p:grpSpPr>
        <p:sp>
          <p:nvSpPr>
            <p:cNvPr id="44" name="Rounded Rectangle 43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596964" y="2557987"/>
            <a:ext cx="1005889" cy="997444"/>
            <a:chOff x="240886" y="2113637"/>
            <a:chExt cx="754417" cy="748083"/>
          </a:xfrm>
        </p:grpSpPr>
        <p:sp>
          <p:nvSpPr>
            <p:cNvPr id="47" name="Rounded Rectangle 46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84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044978" y="3698147"/>
            <a:ext cx="1005889" cy="997444"/>
            <a:chOff x="240886" y="2113637"/>
            <a:chExt cx="754417" cy="748083"/>
          </a:xfrm>
        </p:grpSpPr>
        <p:sp>
          <p:nvSpPr>
            <p:cNvPr id="56" name="Rounded Rectangle 55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967797" y="3698147"/>
            <a:ext cx="1005889" cy="997444"/>
            <a:chOff x="240886" y="2113637"/>
            <a:chExt cx="754417" cy="748083"/>
          </a:xfrm>
        </p:grpSpPr>
        <p:sp>
          <p:nvSpPr>
            <p:cNvPr id="59" name="Rounded Rectangle 58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40005" y="4782621"/>
            <a:ext cx="1005889" cy="997444"/>
            <a:chOff x="240886" y="2113637"/>
            <a:chExt cx="754417" cy="748083"/>
          </a:xfrm>
        </p:grpSpPr>
        <p:sp>
          <p:nvSpPr>
            <p:cNvPr id="62" name="Rounded Rectangle 61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968778" y="4782619"/>
            <a:ext cx="1005889" cy="997444"/>
            <a:chOff x="240886" y="2113637"/>
            <a:chExt cx="754417" cy="748083"/>
          </a:xfrm>
        </p:grpSpPr>
        <p:sp>
          <p:nvSpPr>
            <p:cNvPr id="65" name="Rounded Rectangle 64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044978" y="5854233"/>
            <a:ext cx="1005889" cy="997444"/>
            <a:chOff x="240886" y="2113637"/>
            <a:chExt cx="754417" cy="748083"/>
          </a:xfrm>
        </p:grpSpPr>
        <p:sp>
          <p:nvSpPr>
            <p:cNvPr id="68" name="Rounded Rectangle 67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963436" y="5850190"/>
            <a:ext cx="1005889" cy="997444"/>
            <a:chOff x="240886" y="2113637"/>
            <a:chExt cx="754417" cy="748083"/>
          </a:xfrm>
        </p:grpSpPr>
        <p:sp>
          <p:nvSpPr>
            <p:cNvPr id="71" name="Rounded Rectangle 70"/>
            <p:cNvSpPr/>
            <p:nvPr/>
          </p:nvSpPr>
          <p:spPr>
            <a:xfrm>
              <a:off x="296865" y="2198288"/>
              <a:ext cx="609600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240886" y="2113637"/>
              <a:ext cx="754417" cy="7480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2255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C04F1DB-BB15-20E8-BC95-9FCF6936F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03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048000" y="7289800"/>
            <a:ext cx="61976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6400">
                <a:solidFill>
                  <a:prstClr val="black"/>
                </a:solidFill>
                <a:latin typeface="iCiel Cadena" pitchFamily="50" charset="0"/>
                <a:cs typeface="Arial" pitchFamily="34" charset="0"/>
              </a:rPr>
              <a:t>TRÒ CHƠI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1016" r="11357" b="5973"/>
          <a:stretch/>
        </p:blipFill>
        <p:spPr bwMode="auto">
          <a:xfrm>
            <a:off x="9855200" y="287868"/>
            <a:ext cx="1727201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124885"/>
            <a:ext cx="1642533" cy="157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95401"/>
            <a:ext cx="5677297" cy="525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8396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397DFDF3-B1A9-F4C2-C619-E0C45B32A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36" y="164090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62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2462" r="12595"/>
          <a:stretch/>
        </p:blipFill>
        <p:spPr>
          <a:xfrm>
            <a:off x="0" y="1"/>
            <a:ext cx="12192000" cy="685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585084" y="0"/>
            <a:ext cx="2708752" cy="527739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1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NHỔ CÀ RỐT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3106" y="2841837"/>
            <a:ext cx="1196895" cy="92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1264" y="2937127"/>
            <a:ext cx="2039956" cy="185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93658" y="3201544"/>
            <a:ext cx="1485873" cy="207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4611">
            <a:off x="8864973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4611">
            <a:off x="66433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4611">
            <a:off x="44081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84611">
            <a:off x="2252702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9" name="Google Shape;33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30528" y="209258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2462" r="12595"/>
          <a:stretch/>
        </p:blipFill>
        <p:spPr>
          <a:xfrm>
            <a:off x="0" y="0"/>
            <a:ext cx="12192000" cy="71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023" y="4555482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2414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3071" y="3380952"/>
            <a:ext cx="1196895" cy="92728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3"/>
          <p:cNvSpPr/>
          <p:nvPr/>
        </p:nvSpPr>
        <p:spPr>
          <a:xfrm>
            <a:off x="1714749" y="3981875"/>
            <a:ext cx="2162493" cy="2083116"/>
          </a:xfrm>
          <a:prstGeom prst="sun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752600" y="330406"/>
            <a:ext cx="1661009" cy="32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78481" y="2209365"/>
            <a:ext cx="1958679" cy="187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2405208"/>
            <a:ext cx="1060934" cy="1267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3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A: 50, 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0" name="Google Shape;38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752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7744" y="4555482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3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9748783" y="5479736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8864973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96135" y="4489550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7527174" y="5413804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66433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60935" y="4527650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214" y="45276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3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5291974" y="5451904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44081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44736" y="4343308"/>
            <a:ext cx="1102519" cy="13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2252702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3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Điền số thích hợp vào chỗ …: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40, …, …, 70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A                 B                 C                  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23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B: 41, 42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C: 50, 51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D: 42, 44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1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2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7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2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7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2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7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2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27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2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77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3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2462" r="12595"/>
          <a:stretch/>
        </p:blipFill>
        <p:spPr>
          <a:xfrm>
            <a:off x="0" y="0"/>
            <a:ext cx="12192000" cy="731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023" y="4555482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2414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214" y="45276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3106" y="2841837"/>
            <a:ext cx="1196895" cy="92728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4"/>
          <p:cNvSpPr/>
          <p:nvPr/>
        </p:nvSpPr>
        <p:spPr>
          <a:xfrm>
            <a:off x="3879398" y="3960547"/>
            <a:ext cx="2162493" cy="2083116"/>
          </a:xfrm>
          <a:prstGeom prst="sun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752600" y="330406"/>
            <a:ext cx="1661009" cy="32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78481" y="2209365"/>
            <a:ext cx="1958679" cy="187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2405208"/>
            <a:ext cx="1060934" cy="126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752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7744" y="4555482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9748783" y="5479736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8864973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96135" y="4489550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7527174" y="5413804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66433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29719" y="4347068"/>
            <a:ext cx="1061850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44081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90738" y="4385097"/>
            <a:ext cx="1581495" cy="14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2252702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 54 đọc như thế nào?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A                 B                 C                 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24" name="Google Shape;424;p24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3218654" y="5479735"/>
            <a:ext cx="823031" cy="61253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4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: năm mươi sáu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 : năm mươi tư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 : bốn mươi lăm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 : năm bốn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6" dur="2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2462" r="12595"/>
          <a:stretch/>
        </p:blipFill>
        <p:spPr>
          <a:xfrm>
            <a:off x="0" y="0"/>
            <a:ext cx="12192000" cy="725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214" y="45276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752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6467" y="4392304"/>
            <a:ext cx="1580781" cy="143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0738" y="4385097"/>
            <a:ext cx="1581495" cy="14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023" y="4555482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2414" y="4489550"/>
            <a:ext cx="1249999" cy="133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3106" y="2841837"/>
            <a:ext cx="1196895" cy="92728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5"/>
          <p:cNvSpPr/>
          <p:nvPr/>
        </p:nvSpPr>
        <p:spPr>
          <a:xfrm>
            <a:off x="6079634" y="3952202"/>
            <a:ext cx="2162493" cy="2083116"/>
          </a:xfrm>
          <a:prstGeom prst="sun">
            <a:avLst>
              <a:gd name="adj" fmla="val 25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475740" y="716486"/>
            <a:ext cx="1661009" cy="32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178481" y="2209365"/>
            <a:ext cx="1958679" cy="187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75740" y="2501728"/>
            <a:ext cx="1060934" cy="126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7744" y="4555482"/>
            <a:ext cx="1442555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5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9748783" y="5479736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8864973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24307" y="4338723"/>
            <a:ext cx="1073146" cy="1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66433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4408164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4611">
            <a:off x="2252702" y="5417841"/>
            <a:ext cx="850901" cy="12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Điền số thích hợp vào chỗ …: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43, 44, …, 46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A                 B                 C                 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54" name="Google Shape;454;p25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3218654" y="5479735"/>
            <a:ext cx="823031" cy="6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5"/>
          <p:cNvPicPr preferRelativeResize="0"/>
          <p:nvPr/>
        </p:nvPicPr>
        <p:blipFill rotWithShape="1">
          <a:blip r:embed="rId10">
            <a:alphaModFix/>
          </a:blip>
          <a:srcRect b="50261"/>
          <a:stretch/>
        </p:blipFill>
        <p:spPr>
          <a:xfrm rot="3519568">
            <a:off x="5363180" y="5400358"/>
            <a:ext cx="823031" cy="61253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5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: 54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 : 47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 : 45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25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 : 74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9" dur="2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398431" y="3541585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>
            <a:extLst>
              <a:ext uri="{FF2B5EF4-FFF2-40B4-BE49-F238E27FC236}">
                <a16:creationId xmlns:a16="http://schemas.microsoft.com/office/drawing/2014/main" id="{30429021-1752-4CF4-9454-5AEF35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383354" y="1708543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>
            <a:extLst>
              <a:ext uri="{FF2B5EF4-FFF2-40B4-BE49-F238E27FC236}">
                <a16:creationId xmlns:a16="http://schemas.microsoft.com/office/drawing/2014/main" id="{3C76995F-C04B-4039-8E78-8045EBBC2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25672" y="2373705"/>
            <a:ext cx="647832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16511" y="90984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…..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b="37822"/>
          <a:stretch/>
        </p:blipFill>
        <p:spPr>
          <a:xfrm>
            <a:off x="4354725" y="1470470"/>
            <a:ext cx="2499577" cy="996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A8F97-0530-288C-4BA6-92A1994ED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8618" y="2518732"/>
            <a:ext cx="10516511" cy="1140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07A46-B344-3E0D-3DC3-467C7CD09141}"/>
              </a:ext>
            </a:extLst>
          </p:cNvPr>
          <p:cNvSpPr txBox="1"/>
          <p:nvPr/>
        </p:nvSpPr>
        <p:spPr>
          <a:xfrm>
            <a:off x="4582632" y="3785190"/>
            <a:ext cx="30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17965559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 descr="A red and white text&#10;&#10;AI-generated content may be incorrect.">
            <a:extLst>
              <a:ext uri="{FF2B5EF4-FFF2-40B4-BE49-F238E27FC236}">
                <a16:creationId xmlns:a16="http://schemas.microsoft.com/office/drawing/2014/main" id="{0EF7A3EF-5B4A-F03B-0FD8-F109394D0C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18" y="1517381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4"/>
          <a:stretch/>
        </p:blipFill>
        <p:spPr>
          <a:xfrm>
            <a:off x="109938" y="4686744"/>
            <a:ext cx="2203572" cy="2055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0" y="3754789"/>
            <a:ext cx="1396737" cy="1508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1" y="1952390"/>
            <a:ext cx="1344607" cy="134460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17" y="732595"/>
            <a:ext cx="954427" cy="108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" y="386445"/>
            <a:ext cx="2110924" cy="1583193"/>
          </a:xfrm>
          <a:prstGeom prst="rect">
            <a:avLst/>
          </a:prstGeom>
        </p:spPr>
      </p:pic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853022" y="-127000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4267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1" name="Oval 40"/>
          <p:cNvSpPr/>
          <p:nvPr/>
        </p:nvSpPr>
        <p:spPr>
          <a:xfrm>
            <a:off x="-11184" y="-26307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51200" y="392499"/>
          <a:ext cx="85344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77097" y="4107926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0495" y="4104619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69075" y="4119680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27377" y="409789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62753" y="471278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06153" y="471278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69075" y="4710195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413033" y="4702752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62753" y="5317643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20497" y="5317643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569075" y="531505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447292" y="5324544"/>
            <a:ext cx="685169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85140" y="4697203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06152" y="470464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12327" y="4680339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29965" y="4681119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03471" y="5300204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27395" y="5318273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00232" y="531713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49676" y="5310831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1" y="2814221"/>
            <a:ext cx="2078860" cy="2510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2" y="2237510"/>
            <a:ext cx="1171313" cy="1054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6" y="4837789"/>
            <a:ext cx="2110924" cy="2110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706152" y="4069220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200" y="407174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35996" y="4080264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68783" y="4082880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4"/>
          <a:stretch/>
        </p:blipFill>
        <p:spPr>
          <a:xfrm>
            <a:off x="109938" y="4686744"/>
            <a:ext cx="2203572" cy="2055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0" y="3754789"/>
            <a:ext cx="1396737" cy="1508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1" y="1952390"/>
            <a:ext cx="1344607" cy="134460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17" y="732595"/>
            <a:ext cx="954427" cy="108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" y="386445"/>
            <a:ext cx="2110924" cy="1583193"/>
          </a:xfrm>
          <a:prstGeom prst="rect">
            <a:avLst/>
          </a:prstGeom>
        </p:spPr>
      </p:pic>
      <p:sp>
        <p:nvSpPr>
          <p:cNvPr id="40" name="Title 4"/>
          <p:cNvSpPr>
            <a:spLocks noGrp="1"/>
          </p:cNvSpPr>
          <p:nvPr>
            <p:ph type="title"/>
          </p:nvPr>
        </p:nvSpPr>
        <p:spPr>
          <a:xfrm>
            <a:off x="853022" y="-127000"/>
            <a:ext cx="2306121" cy="1143000"/>
          </a:xfrm>
        </p:spPr>
        <p:txBody>
          <a:bodyPr>
            <a:noAutofit/>
          </a:bodyPr>
          <a:lstStyle/>
          <a:p>
            <a:pPr algn="just"/>
            <a:r>
              <a:rPr lang="en-US" sz="4267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1" name="Oval 40"/>
          <p:cNvSpPr/>
          <p:nvPr/>
        </p:nvSpPr>
        <p:spPr>
          <a:xfrm>
            <a:off x="-11184" y="-26307"/>
            <a:ext cx="825501" cy="8255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51200" y="392499"/>
          <a:ext cx="85344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77097" y="4107926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0495" y="4104619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69075" y="4119680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27377" y="409789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62753" y="471278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06153" y="471278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69075" y="4710195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413033" y="4702752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62753" y="5317643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20497" y="5317643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569075" y="5315054"/>
            <a:ext cx="753687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447292" y="5324544"/>
            <a:ext cx="685169" cy="5138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85140" y="4697203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06152" y="470464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12327" y="4680339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29965" y="4681119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03471" y="5300204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27395" y="5318273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00232" y="531713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49676" y="5310831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1" y="2814221"/>
            <a:ext cx="2078860" cy="2510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2" y="2237510"/>
            <a:ext cx="1171313" cy="1054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6" y="4837789"/>
            <a:ext cx="2110924" cy="2110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706152" y="4069220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200" y="4071745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35996" y="4080264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68783" y="4082880"/>
            <a:ext cx="711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5655085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443</Words>
  <Application>Microsoft Office PowerPoint</Application>
  <PresentationFormat>Widescreen</PresentationFormat>
  <Paragraphs>314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字魂59号-创粗黑</vt:lpstr>
      <vt:lpstr>.VnArial</vt:lpstr>
      <vt:lpstr>Arial</vt:lpstr>
      <vt:lpstr>Calibri</vt:lpstr>
      <vt:lpstr>Cambria</vt:lpstr>
      <vt:lpstr>iCiel Cadena</vt:lpstr>
      <vt:lpstr>Times New Roman</vt:lpstr>
      <vt:lpstr>1_Office Theme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Số?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12</cp:revision>
  <dcterms:created xsi:type="dcterms:W3CDTF">2021-12-01T14:12:55Z</dcterms:created>
  <dcterms:modified xsi:type="dcterms:W3CDTF">2025-12-21T10:22:50Z</dcterms:modified>
</cp:coreProperties>
</file>