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0" r:id="rId4"/>
    <p:sldMasterId id="2147483716" r:id="rId5"/>
  </p:sldMasterIdLst>
  <p:notesMasterIdLst>
    <p:notesMasterId r:id="rId18"/>
  </p:notesMasterIdLst>
  <p:sldIdLst>
    <p:sldId id="403" r:id="rId6"/>
    <p:sldId id="290" r:id="rId7"/>
    <p:sldId id="291" r:id="rId8"/>
    <p:sldId id="292" r:id="rId9"/>
    <p:sldId id="293" r:id="rId10"/>
    <p:sldId id="404" r:id="rId11"/>
    <p:sldId id="308" r:id="rId12"/>
    <p:sldId id="309" r:id="rId13"/>
    <p:sldId id="344" r:id="rId14"/>
    <p:sldId id="310" r:id="rId15"/>
    <p:sldId id="288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5A08-C5CB-4816-8BEB-52DEE551C00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0505-A01C-41D2-B2F0-ADABFCB2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nêu</a:t>
            </a:r>
            <a:r>
              <a:rPr lang="en-US" baseline="0"/>
              <a:t> miệng lại câu hỏi, HS quan sát và trả lời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0752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850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7919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2505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38251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55340592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5784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37775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7715009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435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3309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5979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896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72392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05345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7461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81609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84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63268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176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915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189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4575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93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519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4107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220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181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2996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345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2765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13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0335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7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4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5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2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5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4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588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6539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9835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5042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87205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8B26E-1BD0-5418-A749-1CF0E0E272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EFA31D6A-AA28-54F6-CAC5-F6631EB00BE4}"/>
              </a:ext>
            </a:extLst>
          </p:cNvPr>
          <p:cNvSpPr/>
          <p:nvPr userDrawn="1"/>
        </p:nvSpPr>
        <p:spPr>
          <a:xfrm>
            <a:off x="486508" y="336330"/>
            <a:ext cx="11218985" cy="62431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55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random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3113646-0A32-36A8-0149-5187C2FEB6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5" y="81095"/>
            <a:ext cx="1579539" cy="1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3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1.emf"/><Relationship Id="rId3" Type="http://schemas.openxmlformats.org/officeDocument/2006/relationships/tags" Target="../tags/tag4.xml"/><Relationship Id="rId7" Type="http://schemas.openxmlformats.org/officeDocument/2006/relationships/image" Target="../media/image36.png"/><Relationship Id="rId12" Type="http://schemas.openxmlformats.org/officeDocument/2006/relationships/image" Target="../media/image40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2.xml"/><Relationship Id="rId11" Type="http://schemas.microsoft.com/office/2007/relationships/hdphoto" Target="../media/hdphoto3.wdp"/><Relationship Id="rId5" Type="http://schemas.openxmlformats.org/officeDocument/2006/relationships/tags" Target="../tags/tag6.xml"/><Relationship Id="rId10" Type="http://schemas.openxmlformats.org/officeDocument/2006/relationships/image" Target="../media/image39.png"/><Relationship Id="rId4" Type="http://schemas.openxmlformats.org/officeDocument/2006/relationships/tags" Target="../tags/tag5.xml"/><Relationship Id="rId9" Type="http://schemas.openxmlformats.org/officeDocument/2006/relationships/image" Target="../media/image38.emf"/><Relationship Id="rId1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F234DEA-2700-782D-55CD-40288B425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5" y="81095"/>
            <a:ext cx="1579539" cy="1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91803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19977-BF1F-4498-9742-2D2EC1949549}"/>
              </a:ext>
            </a:extLst>
          </p:cNvPr>
          <p:cNvSpPr txBox="1"/>
          <p:nvPr/>
        </p:nvSpPr>
        <p:spPr>
          <a:xfrm>
            <a:off x="2409825" y="304477"/>
            <a:ext cx="7572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  <a:r>
              <a:rPr lang="en-US" sz="2800" b="1" dirty="0" err="1"/>
              <a:t>Hỏi</a:t>
            </a:r>
            <a:r>
              <a:rPr lang="en-US" sz="2800" b="1" dirty="0"/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01B925-7780-46AF-9FA3-BB3372E15EDC}"/>
              </a:ext>
            </a:extLst>
          </p:cNvPr>
          <p:cNvSpPr/>
          <p:nvPr/>
        </p:nvSpPr>
        <p:spPr>
          <a:xfrm>
            <a:off x="2282769" y="1387299"/>
            <a:ext cx="7867650" cy="2041701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/>
              <a:t>a)</a:t>
            </a:r>
            <a:r>
              <a:rPr lang="en-US" sz="2800" dirty="0"/>
              <a:t> </a:t>
            </a:r>
            <a:r>
              <a:rPr lang="vi-VN" sz="2800" dirty="0"/>
              <a:t>Lớp 1A và lớp 1B, 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nhiều học sinh hơn.</a:t>
            </a:r>
          </a:p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vi-VN" sz="2800" dirty="0"/>
              <a:t>Lớp 1B và lớp 1C, 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ít học sinh hơn.</a:t>
            </a:r>
          </a:p>
          <a:p>
            <a:r>
              <a:rPr lang="vi-VN" sz="2800" dirty="0"/>
              <a:t>c)</a:t>
            </a:r>
            <a:r>
              <a:rPr lang="en-US" sz="2800" dirty="0"/>
              <a:t> </a:t>
            </a:r>
            <a:r>
              <a:rPr lang="vi-VN" sz="2800" dirty="0"/>
              <a:t>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nhiều học sinh nhất.</a:t>
            </a:r>
          </a:p>
          <a:p>
            <a:r>
              <a:rPr lang="vi-VN" sz="2800" dirty="0"/>
              <a:t>d)</a:t>
            </a:r>
            <a:r>
              <a:rPr lang="en-US" sz="2800" dirty="0"/>
              <a:t> </a:t>
            </a:r>
            <a:r>
              <a:rPr lang="vi-VN" sz="2800" dirty="0"/>
              <a:t>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ít học sinh nhất.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727D18-B700-40BF-91D1-A2934F3B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3505200"/>
            <a:ext cx="5943599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101598" y="8467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6196338" y="16933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3132668" y="3513667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9067" y="58420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8133" y="49575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9333" y="395015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77A66-A84F-C5DA-94EF-701FD0E27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1831" y="5566844"/>
            <a:ext cx="6066469" cy="918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2220D-255F-C178-31BB-2C8427248DBA}"/>
              </a:ext>
            </a:extLst>
          </p:cNvPr>
          <p:cNvSpPr txBox="1"/>
          <p:nvPr/>
        </p:nvSpPr>
        <p:spPr>
          <a:xfrm>
            <a:off x="3377570" y="5717374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1A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43473-626E-627D-1617-D242E08D9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3570" y="5637157"/>
            <a:ext cx="6066469" cy="720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8E994-CF6A-4674-1D57-38DB2009C85B}"/>
              </a:ext>
            </a:extLst>
          </p:cNvPr>
          <p:cNvSpPr txBox="1"/>
          <p:nvPr/>
        </p:nvSpPr>
        <p:spPr>
          <a:xfrm>
            <a:off x="3290093" y="5747193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 </a:t>
            </a:r>
            <a:r>
              <a:rPr lang="en-US" sz="2800" b="1" dirty="0" err="1">
                <a:solidFill>
                  <a:schemeClr val="bg1"/>
                </a:solidFill>
              </a:rPr>
              <a:t>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58486-8E87-0642-62D2-84DB7E712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0245" y="5635482"/>
            <a:ext cx="6066469" cy="720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4E083F-1FC3-30AA-06F6-F4BDCE6B2919}"/>
              </a:ext>
            </a:extLst>
          </p:cNvPr>
          <p:cNvSpPr txBox="1"/>
          <p:nvPr/>
        </p:nvSpPr>
        <p:spPr>
          <a:xfrm>
            <a:off x="3250245" y="5818368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1C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48342D-8D77-66C5-BD1C-2FF11F8BD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5487" y="5691473"/>
            <a:ext cx="6066469" cy="720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D121C-54C7-7F26-D234-EF7564081F14}"/>
              </a:ext>
            </a:extLst>
          </p:cNvPr>
          <p:cNvSpPr txBox="1"/>
          <p:nvPr/>
        </p:nvSpPr>
        <p:spPr>
          <a:xfrm>
            <a:off x="3185487" y="5765705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9055967" y="440590"/>
            <a:ext cx="2258558" cy="3192836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 rot="20166082">
            <a:off x="2619733" y="172345"/>
            <a:ext cx="1563609" cy="23893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590228" y="1708155"/>
            <a:ext cx="2620085" cy="3221917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865745" y="779115"/>
            <a:ext cx="9194141" cy="591366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lum contrast="20000"/>
          </a:blip>
          <a:stretch>
            <a:fillRect/>
          </a:stretch>
        </p:blipFill>
        <p:spPr>
          <a:xfrm>
            <a:off x="1705379" y="4746238"/>
            <a:ext cx="9630278" cy="1857253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lum contrast="20000"/>
          </a:blip>
          <a:stretch>
            <a:fillRect/>
          </a:stretch>
        </p:blipFill>
        <p:spPr>
          <a:xfrm>
            <a:off x="9757688" y="3787847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>
            <a:off x="8786657" y="5810242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959099" y="-1965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1497116" y="3456585"/>
            <a:ext cx="910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Tạm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biệt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và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hẹn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gặp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lại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5272334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593150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16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65421"/>
            <a:ext cx="2107669" cy="986175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674070" cy="93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15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371215" y="3641099"/>
            <a:ext cx="2266948" cy="103089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67637" y="4518304"/>
              <a:ext cx="626709" cy="869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18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298"/>
            <a:ext cx="1646228" cy="755522"/>
            <a:chOff x="9540552" y="4420621"/>
            <a:chExt cx="1619672" cy="10025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47953" y="4429292"/>
              <a:ext cx="727379" cy="99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267" b="1">
                  <a:solidFill>
                    <a:prstClr val="white"/>
                  </a:solidFill>
                  <a:latin typeface="Calibri"/>
                </a:rPr>
                <a:t>18</a:t>
              </a:r>
              <a:endParaRPr lang="vi-VN" sz="42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198" y="531368"/>
            <a:ext cx="651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4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49615" y="3355503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54677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&lt;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070352" y="3768316"/>
            <a:ext cx="2107669" cy="1063580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42398" y="4312915"/>
              <a:ext cx="430163" cy="101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=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3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05986" y="4460897"/>
              <a:ext cx="403063" cy="93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+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59381" y="5337023"/>
            <a:ext cx="2266948" cy="103089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399940" cy="948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&gt;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09429"/>
            <a:ext cx="1646228" cy="830997"/>
            <a:chOff x="9540552" y="4326571"/>
            <a:chExt cx="1619672" cy="110273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5291" y="4326571"/>
              <a:ext cx="482922" cy="110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&gt;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977" y="1032905"/>
            <a:ext cx="530868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4267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4267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689" y="158219"/>
            <a:ext cx="4294904" cy="913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7752" y="216275"/>
            <a:ext cx="1016000" cy="8746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401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47624" cy="74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30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2"/>
            <a:ext cx="2107669" cy="991019"/>
            <a:chOff x="9540552" y="4420621"/>
            <a:chExt cx="1619672" cy="10154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34977" y="4500554"/>
              <a:ext cx="674070" cy="93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69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57604" y="2782833"/>
            <a:ext cx="2266948" cy="1030893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578606" cy="79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25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0"/>
            <a:ext cx="1646228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60227" y="4454970"/>
              <a:ext cx="657985" cy="884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>
                  <a:solidFill>
                    <a:prstClr val="white"/>
                  </a:solidFill>
                  <a:latin typeface="Calibri"/>
                </a:rPr>
                <a:t>25</a:t>
              </a:r>
              <a:endParaRPr lang="vi-VN" sz="37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480" y="482600"/>
            <a:ext cx="717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bé nhất?</a:t>
            </a:r>
            <a:endParaRPr lang="vi-VN" sz="4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593150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20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65416"/>
            <a:ext cx="2107669" cy="995209"/>
            <a:chOff x="9540552" y="4392227"/>
            <a:chExt cx="1619672" cy="10197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8271" cy="101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50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30490" y="3900116"/>
            <a:ext cx="2107669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34977" y="4441068"/>
              <a:ext cx="674070" cy="93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90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431843" y="5304830"/>
            <a:ext cx="2266948" cy="103089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3809" y="4518304"/>
              <a:ext cx="626709" cy="869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67482"/>
            <a:ext cx="1646228" cy="752880"/>
            <a:chOff x="9540552" y="4403611"/>
            <a:chExt cx="1619672" cy="9990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8913" y="4403611"/>
              <a:ext cx="727379" cy="993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267" b="1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42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25" y="460392"/>
            <a:ext cx="770755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4267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64" y="2101370"/>
            <a:ext cx="1173765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FF9888E-3781-628A-F3B2-0C9410A4B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5" y="81095"/>
            <a:ext cx="1579539" cy="1579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8B049-2CE6-B382-000A-E0851BADA49C}"/>
              </a:ext>
            </a:extLst>
          </p:cNvPr>
          <p:cNvSpPr txBox="1"/>
          <p:nvPr/>
        </p:nvSpPr>
        <p:spPr>
          <a:xfrm>
            <a:off x="8427251" y="6145975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18/SGK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6239D-60B3-B258-C40A-04851B77E6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8245"/>
          <a:stretch/>
        </p:blipFill>
        <p:spPr>
          <a:xfrm>
            <a:off x="1585082" y="1050534"/>
            <a:ext cx="10928878" cy="23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4167" y="3053749"/>
            <a:ext cx="3918857" cy="3918857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0B573444-B8BA-4422-AA46-8C254AD6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50" y="1200722"/>
            <a:ext cx="4572000" cy="190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9C5A76C-FDD7-4BE0-AB48-F2E45CF1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8501" y="1210152"/>
            <a:ext cx="4476750" cy="185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39BCD964-55F0-4C12-AB0E-3F1D92C7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49" y="4320478"/>
            <a:ext cx="4601497" cy="18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AD3839-D4EB-4492-8676-A3503CD14F11}"/>
              </a:ext>
            </a:extLst>
          </p:cNvPr>
          <p:cNvSpPr/>
          <p:nvPr/>
        </p:nvSpPr>
        <p:spPr>
          <a:xfrm>
            <a:off x="6419850" y="6059698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Đ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AF05BF-7742-4C40-81B4-9B3199A7954E}"/>
              </a:ext>
            </a:extLst>
          </p:cNvPr>
          <p:cNvSpPr/>
          <p:nvPr/>
        </p:nvSpPr>
        <p:spPr>
          <a:xfrm>
            <a:off x="10915650" y="2859298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Đ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729B4A78-97A3-437B-AE6E-CA58C85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049" y="4409715"/>
            <a:ext cx="4174067" cy="16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055C6C-C085-4B21-889C-1FCBBB95AEC3}"/>
              </a:ext>
            </a:extLst>
          </p:cNvPr>
          <p:cNvSpPr/>
          <p:nvPr/>
        </p:nvSpPr>
        <p:spPr>
          <a:xfrm>
            <a:off x="10915650" y="5907298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C98746-CFB4-4A96-B79A-0BB5FF368D97}"/>
              </a:ext>
            </a:extLst>
          </p:cNvPr>
          <p:cNvSpPr/>
          <p:nvPr/>
        </p:nvSpPr>
        <p:spPr>
          <a:xfrm>
            <a:off x="6315076" y="2922197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5E1EC16-C0FA-FC1B-F6C7-4F995BC0CEA5}"/>
              </a:ext>
            </a:extLst>
          </p:cNvPr>
          <p:cNvSpPr txBox="1">
            <a:spLocks/>
          </p:cNvSpPr>
          <p:nvPr/>
        </p:nvSpPr>
        <p:spPr>
          <a:xfrm>
            <a:off x="1214474" y="116958"/>
            <a:ext cx="111252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Đ, 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4DD4F6-DCE6-9BBF-53F7-C9F8600BFD75}"/>
              </a:ext>
            </a:extLst>
          </p:cNvPr>
          <p:cNvSpPr/>
          <p:nvPr/>
        </p:nvSpPr>
        <p:spPr>
          <a:xfrm>
            <a:off x="377602" y="265174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CA9BAE2E-F5CC-2D52-AF40-192602E21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463770" y="660400"/>
            <a:ext cx="10750276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13C6B03-5CFD-5C15-E5F4-5648D8C2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" y="128633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7E8DAC03-55B4-9B15-C9B1-A61868A31867}"/>
              </a:ext>
            </a:extLst>
          </p:cNvPr>
          <p:cNvSpPr txBox="1">
            <a:spLocks/>
          </p:cNvSpPr>
          <p:nvPr/>
        </p:nvSpPr>
        <p:spPr>
          <a:xfrm>
            <a:off x="863600" y="-101600"/>
            <a:ext cx="702778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 &gt;; &lt;; = 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0E5D3F-FF84-585C-5B4A-750BE58FB381}"/>
              </a:ext>
            </a:extLst>
          </p:cNvPr>
          <p:cNvSpPr/>
          <p:nvPr/>
        </p:nvSpPr>
        <p:spPr>
          <a:xfrm>
            <a:off x="196849" y="13758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01784DBB-2D66-6E57-9D7F-AED6839D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3003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AE971EE8-C254-3AE6-CF27-BB5B6777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7379761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EB67BDD5-1C39-3C84-CDBF-51B8A68FF8E4}"/>
              </a:ext>
            </a:extLst>
          </p:cNvPr>
          <p:cNvSpPr/>
          <p:nvPr/>
        </p:nvSpPr>
        <p:spPr>
          <a:xfrm>
            <a:off x="2844356" y="1140145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3A26A26D-E1DC-8950-35FB-0AA18BFC5F43}"/>
              </a:ext>
            </a:extLst>
          </p:cNvPr>
          <p:cNvSpPr/>
          <p:nvPr/>
        </p:nvSpPr>
        <p:spPr>
          <a:xfrm>
            <a:off x="6275476" y="1140145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7DDF2B0F-3921-0F43-B525-7AE0C0D23AD6}"/>
              </a:ext>
            </a:extLst>
          </p:cNvPr>
          <p:cNvSpPr/>
          <p:nvPr/>
        </p:nvSpPr>
        <p:spPr>
          <a:xfrm>
            <a:off x="2947303" y="3880792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C7AD3B88-A396-3A5F-182D-C6F6FE8519BA}"/>
              </a:ext>
            </a:extLst>
          </p:cNvPr>
          <p:cNvSpPr/>
          <p:nvPr/>
        </p:nvSpPr>
        <p:spPr>
          <a:xfrm rot="5400000">
            <a:off x="7449331" y="291155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0E4ECA6C-583D-AF65-8B61-9AB3F958CBFF}"/>
              </a:ext>
            </a:extLst>
          </p:cNvPr>
          <p:cNvSpPr/>
          <p:nvPr/>
        </p:nvSpPr>
        <p:spPr>
          <a:xfrm>
            <a:off x="5421345" y="3880792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23A7A68D-947B-3181-9E01-323536AD0A61}"/>
              </a:ext>
            </a:extLst>
          </p:cNvPr>
          <p:cNvSpPr/>
          <p:nvPr/>
        </p:nvSpPr>
        <p:spPr>
          <a:xfrm>
            <a:off x="8481356" y="402107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Rounded Rectangle 28">
            <a:extLst>
              <a:ext uri="{FF2B5EF4-FFF2-40B4-BE49-F238E27FC236}">
                <a16:creationId xmlns:a16="http://schemas.microsoft.com/office/drawing/2014/main" id="{6F207576-C324-5F2B-C2FB-30B2A0C8D7F6}"/>
              </a:ext>
            </a:extLst>
          </p:cNvPr>
          <p:cNvSpPr/>
          <p:nvPr/>
        </p:nvSpPr>
        <p:spPr>
          <a:xfrm rot="5400000">
            <a:off x="6838907" y="437355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Rounded Rectangle 29">
            <a:extLst>
              <a:ext uri="{FF2B5EF4-FFF2-40B4-BE49-F238E27FC236}">
                <a16:creationId xmlns:a16="http://schemas.microsoft.com/office/drawing/2014/main" id="{DA315C78-2632-1760-2C77-0512641F1B9E}"/>
              </a:ext>
            </a:extLst>
          </p:cNvPr>
          <p:cNvSpPr/>
          <p:nvPr/>
        </p:nvSpPr>
        <p:spPr>
          <a:xfrm rot="5400000">
            <a:off x="3159885" y="5212609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4" name="Picture 9">
            <a:extLst>
              <a:ext uri="{FF2B5EF4-FFF2-40B4-BE49-F238E27FC236}">
                <a16:creationId xmlns:a16="http://schemas.microsoft.com/office/drawing/2014/main" id="{D1EC1DA5-4C99-6FF4-4D70-0FAD06C2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05" y="1205897"/>
            <a:ext cx="416336" cy="3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34E278B9-6540-71F5-81A0-716009AA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9" y="3956967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AE11C2BC-C379-6557-CEEE-B4723AC7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1" y="1227711"/>
            <a:ext cx="325196" cy="38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>
            <a:extLst>
              <a:ext uri="{FF2B5EF4-FFF2-40B4-BE49-F238E27FC236}">
                <a16:creationId xmlns:a16="http://schemas.microsoft.com/office/drawing/2014/main" id="{96A6CB9E-4A75-5A84-2917-A74097BC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9000" y="5257800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>
            <a:extLst>
              <a:ext uri="{FF2B5EF4-FFF2-40B4-BE49-F238E27FC236}">
                <a16:creationId xmlns:a16="http://schemas.microsoft.com/office/drawing/2014/main" id="{E2059E17-9D5B-FABC-BB8B-2D956883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27" y="4062028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>
            <a:extLst>
              <a:ext uri="{FF2B5EF4-FFF2-40B4-BE49-F238E27FC236}">
                <a16:creationId xmlns:a16="http://schemas.microsoft.com/office/drawing/2014/main" id="{9BF92C3D-FFCD-4882-D525-EFB02560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50" y="3964687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>
            <a:extLst>
              <a:ext uri="{FF2B5EF4-FFF2-40B4-BE49-F238E27FC236}">
                <a16:creationId xmlns:a16="http://schemas.microsoft.com/office/drawing/2014/main" id="{ED9D095D-4298-0438-E873-2194615E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753" y="2964213"/>
            <a:ext cx="317716" cy="3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">
            <a:extLst>
              <a:ext uri="{FF2B5EF4-FFF2-40B4-BE49-F238E27FC236}">
                <a16:creationId xmlns:a16="http://schemas.microsoft.com/office/drawing/2014/main" id="{BD67DC82-4CF2-3FF9-E354-96312951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9107" y="4441348"/>
            <a:ext cx="384848" cy="37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0EFE77-A9D4-47DA-38D9-D4BE11BC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463770" y="660400"/>
            <a:ext cx="10750276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1AB8A12-28BA-5D8E-8B3E-8B98C3C3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" y="128633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CAEB5B3-6800-5BE1-ACB5-30FB648C0AEC}"/>
              </a:ext>
            </a:extLst>
          </p:cNvPr>
          <p:cNvSpPr txBox="1">
            <a:spLocks/>
          </p:cNvSpPr>
          <p:nvPr/>
        </p:nvSpPr>
        <p:spPr>
          <a:xfrm>
            <a:off x="980558" y="0"/>
            <a:ext cx="111252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1AA868-EEBF-8597-C88D-A57CD3C26579}"/>
              </a:ext>
            </a:extLst>
          </p:cNvPr>
          <p:cNvSpPr/>
          <p:nvPr/>
        </p:nvSpPr>
        <p:spPr>
          <a:xfrm>
            <a:off x="377602" y="265174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783BF-F39D-E245-AA35-24A7A2B5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057655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19CD60B-8786-F989-F3B6-DEF35EE4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3003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E96D805-BE65-D152-8563-EE356598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184278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81BA356-FFD6-C66C-4B6D-6DE40CF8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7379761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4C0AE5-F690-56E4-A30A-81CC3825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15" y="1216028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77936754-C6C8-9D2E-7C31-D312A594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3" y="3937000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E3800D44-BEA2-A244-1D05-B13F4150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4" y="3945467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9A932B6-DC67-B540-9353-3E02D43D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47" y="5257800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E4F146B5-96BD-F501-93E8-0BFF6E5F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5840" y="44174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48D8AE52-17B4-0F63-0986-3789202D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8620" y="2902801"/>
            <a:ext cx="384437" cy="4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CC0DC63-0B05-291A-B589-00A23DAB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4424" y="171367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EE2C8CD-B25E-8F33-43CA-4582D5C0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8" y="4668540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3E311DE-09DF-7F02-5377-088A804E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8989" y="4989220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1C8DA5E-5379-7346-818B-6C3AC3B4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48" y="5935608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85AACBF-AF4C-27DC-2E8C-B40895A4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18180" y="563797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20FE0201-309C-376F-D939-1823B541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1316" y="188066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7D7A1D5-F96F-A904-A1DE-F31A0BCD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3129" y="164004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511DA0B-33AF-C64C-7C99-382C5618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" y="1184277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2E10716-3F85-2C95-B27B-9EC02A32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6245" y="154177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440125E3-C04B-284F-6273-1E5D29D9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21" y="410127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E5AE7F19-ECAA-CCA7-3660-CD2DB8FD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2824" y="445687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176A97A4-B5FC-E8F2-D60E-ADCFA61B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10062852" y="6269065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053252-9149-7F3C-93FA-A6DC1CFDB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399" y="1072339"/>
            <a:ext cx="2622681" cy="6288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C27548-3B68-E876-4CC1-C8BC5BC395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3" y="4450126"/>
            <a:ext cx="1424301" cy="628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4E6E71-537B-0C8F-DFFB-C8AB45D2C2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974" y="300795"/>
            <a:ext cx="2825885" cy="628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55891A-D9D3-8A5A-A0E3-9AA99F9C6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063" y="3303086"/>
            <a:ext cx="692281" cy="6288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7591BF-5FC7-8F44-E2FF-70B16A82B6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107" y="3786863"/>
            <a:ext cx="1424301" cy="6288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A6CBEB-B9DC-A695-0F36-523ED7BEB9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3" y="5743538"/>
            <a:ext cx="2834168" cy="6288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0BE289-FAFA-7142-0F24-D64216D733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8620" y="7307278"/>
            <a:ext cx="3806624" cy="6288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DFD11F-8BC7-7159-43DF-C69D1259EB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76341" y="1894674"/>
            <a:ext cx="2639787" cy="5856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4FFE5D-7879-13B9-6E2C-53C1D7CB2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5948">
            <a:off x="4120097" y="2312738"/>
            <a:ext cx="692281" cy="628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1FE4CD-F1D4-D1F3-E5B1-BB9987A172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3" y="1072339"/>
            <a:ext cx="2834168" cy="6288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B4B4691-B74B-722E-CCB9-4D186DD35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4139" y="-431953"/>
            <a:ext cx="2825885" cy="6288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CDA33-6FA0-6A70-DADD-09F023CAC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4" y="3838490"/>
            <a:ext cx="1424301" cy="6288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A1656C-BCB8-FF74-5B19-5597EAD94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9567" y="3524079"/>
            <a:ext cx="1424301" cy="6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51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0967 0.0015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7198 L -0.02187 0.40253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5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9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3.33333E-6 L 0.28403 0.00463 " pathEditMode="relative" rAng="0" ptsTypes="AA">
                                      <p:cBhvr>
                                        <p:cTn id="71" dur="5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84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86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535E-6 L 0.0125 -0.62991 " pathEditMode="relative" rAng="0" ptsTypes="AA">
                                      <p:cBhvr>
                                        <p:cTn id="87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5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11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2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13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963 L -0.23351 -0.0342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13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14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827E-7 L 0.00035 -0.0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53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16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66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99259E-6 L 0.29636 0.00464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1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17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667 L -0.02187 0.45771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0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17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18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1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21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71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1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72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255</Words>
  <Application>Microsoft Office PowerPoint</Application>
  <PresentationFormat>Widescreen</PresentationFormat>
  <Paragraphs>66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A3.BoosterNextFYBlackRegular-San</vt:lpstr>
      <vt:lpstr>宋体</vt:lpstr>
      <vt:lpstr>字魂59号-创粗黑</vt:lpstr>
      <vt:lpstr>.VnArial</vt:lpstr>
      <vt:lpstr>Arial</vt:lpstr>
      <vt:lpstr>Calibri</vt:lpstr>
      <vt:lpstr>HP001 4 hàng</vt:lpstr>
      <vt:lpstr>Patrick Hand</vt:lpstr>
      <vt:lpstr>Office 主题</vt:lpstr>
      <vt:lpstr>1_Office 主题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13</cp:revision>
  <dcterms:created xsi:type="dcterms:W3CDTF">2021-12-14T07:50:19Z</dcterms:created>
  <dcterms:modified xsi:type="dcterms:W3CDTF">2025-12-06T14:22:24Z</dcterms:modified>
</cp:coreProperties>
</file>