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4" r:id="rId2"/>
    <p:sldMasterId id="2147483726" r:id="rId3"/>
    <p:sldMasterId id="2147483738" r:id="rId4"/>
  </p:sldMasterIdLst>
  <p:notesMasterIdLst>
    <p:notesMasterId r:id="rId14"/>
  </p:notesMasterIdLst>
  <p:sldIdLst>
    <p:sldId id="325" r:id="rId5"/>
    <p:sldId id="270" r:id="rId6"/>
    <p:sldId id="2007577144" r:id="rId7"/>
    <p:sldId id="2007577145" r:id="rId8"/>
    <p:sldId id="275" r:id="rId9"/>
    <p:sldId id="277" r:id="rId10"/>
    <p:sldId id="266" r:id="rId11"/>
    <p:sldId id="268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39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CBB6-207C-466C-A8AC-1BA3980F011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7532-6642-45A4-B2D4-B73C29F4B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hướng</a:t>
            </a:r>
            <a:r>
              <a:rPr lang="en-US" baseline="0" dirty="0"/>
              <a:t> dẫn </a:t>
            </a:r>
            <a:r>
              <a:rPr lang="en-US" baseline="0" dirty="0" err="1"/>
              <a:t>hs</a:t>
            </a:r>
            <a:r>
              <a:rPr lang="en-US" baseline="0"/>
              <a:t> Tô chữ hoa N. </a:t>
            </a:r>
            <a:r>
              <a:rPr lang="en-US" baseline="0" dirty="0"/>
              <a:t>GV hỏi để khai thác cho HS hiểu kĩ thuật viết (chữ đầu câu viết hoa, cuối câu có dấu chấm, khoảng cách các chữ bằng 1 con chữ o…)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GV giới</a:t>
            </a:r>
            <a:r>
              <a:rPr lang="en-US" baseline="0"/>
              <a:t> thiệu bài hát, có thể mở youtube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41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98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592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032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9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4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0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2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8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4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690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3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8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7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803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239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17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41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60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037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60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173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79F4A7-301D-71A0-60D3-0A7C00C843A0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1218516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C657D-03E7-8DF7-49C0-69BC357F031D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456943" indent="-456943" algn="l" defTabSz="1218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045" indent="-380786" algn="l" defTabSz="12185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146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404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62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920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178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438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696" indent="-304630" algn="l" defTabSz="1218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8A80024-3296-F4EF-7E9C-1BB04EB427E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EF851F-4C9B-4ED8-A706-7687066F5A2C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12279B-9B60-3517-E9AE-CBEEACF69F36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D508B-2ACD-CB8C-2DFC-7A24F563FA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4077"/>
            <a:ext cx="12192000" cy="682984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F93318-F730-9EAD-089F-A2C515F651B1}"/>
              </a:ext>
            </a:extLst>
          </p:cNvPr>
          <p:cNvSpPr/>
          <p:nvPr userDrawn="1"/>
        </p:nvSpPr>
        <p:spPr>
          <a:xfrm>
            <a:off x="231229" y="199697"/>
            <a:ext cx="11740054" cy="647437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4C30595-D30C-D88E-3154-927285E233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966" y="259771"/>
            <a:ext cx="1442905" cy="14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304F7-EA49-7074-DD3A-79A70D23CF9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4077"/>
            <a:ext cx="12192000" cy="68298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D189E3-1947-5AFD-632F-8DCD17B5B38F}"/>
              </a:ext>
            </a:extLst>
          </p:cNvPr>
          <p:cNvSpPr/>
          <p:nvPr userDrawn="1"/>
        </p:nvSpPr>
        <p:spPr>
          <a:xfrm>
            <a:off x="231229" y="199697"/>
            <a:ext cx="11740054" cy="647437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8C9EE3-8F01-F007-C67D-DD3A3049BC7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2" y="259771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555BC3A-8CA7-38A5-5E34-B6D2706FEE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386" y="133647"/>
            <a:ext cx="1245835" cy="12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2FC9EA-2C59-9EFC-636A-E1EF66CDAD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A72726E-DD0C-D0E5-49C3-04ED0FD42406}"/>
              </a:ext>
            </a:extLst>
          </p:cNvPr>
          <p:cNvGrpSpPr/>
          <p:nvPr userDrawn="1"/>
        </p:nvGrpSpPr>
        <p:grpSpPr>
          <a:xfrm>
            <a:off x="502360" y="359229"/>
            <a:ext cx="11123583" cy="5997140"/>
            <a:chOff x="0" y="0"/>
            <a:chExt cx="2331894" cy="19020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66B00A2-4E70-39CF-CBAC-2F1F02DD4C21}"/>
                </a:ext>
              </a:extLst>
            </p:cNvPr>
            <p:cNvSpPr/>
            <p:nvPr/>
          </p:nvSpPr>
          <p:spPr>
            <a:xfrm>
              <a:off x="0" y="0"/>
              <a:ext cx="2331894" cy="1902033"/>
            </a:xfrm>
            <a:custGeom>
              <a:avLst/>
              <a:gdLst/>
              <a:ahLst/>
              <a:cxnLst/>
              <a:rect l="l" t="t" r="r" b="b"/>
              <a:pathLst>
                <a:path w="2331894" h="1902033">
                  <a:moveTo>
                    <a:pt x="46344" y="0"/>
                  </a:moveTo>
                  <a:lnTo>
                    <a:pt x="2285551" y="0"/>
                  </a:lnTo>
                  <a:cubicBezTo>
                    <a:pt x="2297842" y="0"/>
                    <a:pt x="2309629" y="4883"/>
                    <a:pt x="2318320" y="13574"/>
                  </a:cubicBezTo>
                  <a:cubicBezTo>
                    <a:pt x="2327011" y="22265"/>
                    <a:pt x="2331894" y="34052"/>
                    <a:pt x="2331894" y="46344"/>
                  </a:cubicBezTo>
                  <a:lnTo>
                    <a:pt x="2331894" y="1855690"/>
                  </a:lnTo>
                  <a:cubicBezTo>
                    <a:pt x="2331894" y="1867981"/>
                    <a:pt x="2327011" y="1879769"/>
                    <a:pt x="2318320" y="1888460"/>
                  </a:cubicBezTo>
                  <a:cubicBezTo>
                    <a:pt x="2309629" y="1897151"/>
                    <a:pt x="2297842" y="1902033"/>
                    <a:pt x="2285551" y="1902033"/>
                  </a:cubicBezTo>
                  <a:lnTo>
                    <a:pt x="46344" y="1902033"/>
                  </a:lnTo>
                  <a:cubicBezTo>
                    <a:pt x="20749" y="1902033"/>
                    <a:pt x="0" y="1881285"/>
                    <a:pt x="0" y="1855690"/>
                  </a:cubicBezTo>
                  <a:lnTo>
                    <a:pt x="0" y="46344"/>
                  </a:lnTo>
                  <a:cubicBezTo>
                    <a:pt x="0" y="34052"/>
                    <a:pt x="4883" y="22265"/>
                    <a:pt x="13574" y="13574"/>
                  </a:cubicBezTo>
                  <a:cubicBezTo>
                    <a:pt x="22265" y="4883"/>
                    <a:pt x="34052" y="0"/>
                    <a:pt x="46344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295B92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AC166B4-3552-D9B2-1889-7EAE85284040}"/>
                </a:ext>
              </a:extLst>
            </p:cNvPr>
            <p:cNvSpPr txBox="1"/>
            <p:nvPr/>
          </p:nvSpPr>
          <p:spPr>
            <a:xfrm>
              <a:off x="0" y="-38100"/>
              <a:ext cx="2331894" cy="1940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4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524391" y="1167374"/>
            <a:ext cx="7143219" cy="4523252"/>
            <a:chOff x="0" y="0"/>
            <a:chExt cx="2822013" cy="17869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2013" cy="1786964"/>
            </a:xfrm>
            <a:custGeom>
              <a:avLst/>
              <a:gdLst/>
              <a:ahLst/>
              <a:cxnLst/>
              <a:rect l="l" t="t" r="r" b="b"/>
              <a:pathLst>
                <a:path w="2822013" h="1786964">
                  <a:moveTo>
                    <a:pt x="38295" y="0"/>
                  </a:moveTo>
                  <a:lnTo>
                    <a:pt x="2783718" y="0"/>
                  </a:lnTo>
                  <a:cubicBezTo>
                    <a:pt x="2804868" y="0"/>
                    <a:pt x="2822013" y="17145"/>
                    <a:pt x="2822013" y="38295"/>
                  </a:cubicBezTo>
                  <a:lnTo>
                    <a:pt x="2822013" y="1748669"/>
                  </a:lnTo>
                  <a:cubicBezTo>
                    <a:pt x="2822013" y="1758825"/>
                    <a:pt x="2817978" y="1768566"/>
                    <a:pt x="2810796" y="1775748"/>
                  </a:cubicBezTo>
                  <a:cubicBezTo>
                    <a:pt x="2803615" y="1782929"/>
                    <a:pt x="2793874" y="1786964"/>
                    <a:pt x="2783718" y="1786964"/>
                  </a:cubicBezTo>
                  <a:lnTo>
                    <a:pt x="38295" y="1786964"/>
                  </a:lnTo>
                  <a:cubicBezTo>
                    <a:pt x="28138" y="1786964"/>
                    <a:pt x="18398" y="1782929"/>
                    <a:pt x="11216" y="1775748"/>
                  </a:cubicBezTo>
                  <a:cubicBezTo>
                    <a:pt x="4035" y="1768566"/>
                    <a:pt x="0" y="1758825"/>
                    <a:pt x="0" y="1748669"/>
                  </a:cubicBezTo>
                  <a:lnTo>
                    <a:pt x="0" y="38295"/>
                  </a:lnTo>
                  <a:cubicBezTo>
                    <a:pt x="0" y="28138"/>
                    <a:pt x="4035" y="18398"/>
                    <a:pt x="11216" y="11216"/>
                  </a:cubicBezTo>
                  <a:cubicBezTo>
                    <a:pt x="18398" y="4035"/>
                    <a:pt x="28138" y="0"/>
                    <a:pt x="38295" y="0"/>
                  </a:cubicBezTo>
                  <a:close/>
                </a:path>
              </a:pathLst>
            </a:custGeom>
            <a:solidFill>
              <a:srgbClr val="FFFFFF"/>
            </a:solidFill>
            <a:ln w="238125" cap="rnd">
              <a:solidFill>
                <a:srgbClr val="295B92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22013" cy="18250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380345" y="-47613"/>
            <a:ext cx="4962005" cy="4347957"/>
          </a:xfrm>
          <a:custGeom>
            <a:avLst/>
            <a:gdLst/>
            <a:ahLst/>
            <a:cxnLst/>
            <a:rect l="l" t="t" r="r" b="b"/>
            <a:pathLst>
              <a:path w="7443008" h="6521936">
                <a:moveTo>
                  <a:pt x="0" y="0"/>
                </a:moveTo>
                <a:lnTo>
                  <a:pt x="7443008" y="0"/>
                </a:lnTo>
                <a:lnTo>
                  <a:pt x="7443008" y="6521936"/>
                </a:lnTo>
                <a:lnTo>
                  <a:pt x="0" y="6521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403492" y="2607276"/>
            <a:ext cx="2788508" cy="4250724"/>
          </a:xfrm>
          <a:custGeom>
            <a:avLst/>
            <a:gdLst/>
            <a:ahLst/>
            <a:cxnLst/>
            <a:rect l="l" t="t" r="r" b="b"/>
            <a:pathLst>
              <a:path w="5434965" h="8229600">
                <a:moveTo>
                  <a:pt x="0" y="0"/>
                </a:moveTo>
                <a:lnTo>
                  <a:pt x="5434965" y="0"/>
                </a:lnTo>
                <a:lnTo>
                  <a:pt x="54349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0" y="-47613"/>
            <a:ext cx="3324261" cy="3278552"/>
          </a:xfrm>
          <a:custGeom>
            <a:avLst/>
            <a:gdLst/>
            <a:ahLst/>
            <a:cxnLst/>
            <a:rect l="l" t="t" r="r" b="b"/>
            <a:pathLst>
              <a:path w="4986391" h="4917828">
                <a:moveTo>
                  <a:pt x="0" y="0"/>
                </a:moveTo>
                <a:lnTo>
                  <a:pt x="4986391" y="0"/>
                </a:lnTo>
                <a:lnTo>
                  <a:pt x="4986391" y="4917828"/>
                </a:lnTo>
                <a:lnTo>
                  <a:pt x="0" y="49178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71727" y="3905297"/>
            <a:ext cx="5453377" cy="2931190"/>
          </a:xfrm>
          <a:custGeom>
            <a:avLst/>
            <a:gdLst/>
            <a:ahLst/>
            <a:cxnLst/>
            <a:rect l="l" t="t" r="r" b="b"/>
            <a:pathLst>
              <a:path w="8180065" h="4396785">
                <a:moveTo>
                  <a:pt x="0" y="0"/>
                </a:moveTo>
                <a:lnTo>
                  <a:pt x="8180065" y="0"/>
                </a:lnTo>
                <a:lnTo>
                  <a:pt x="8180065" y="4396784"/>
                </a:lnTo>
                <a:lnTo>
                  <a:pt x="0" y="439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F80491B-0500-C4F4-C6B7-3B6FB1089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782" y="0"/>
            <a:ext cx="1427566" cy="1427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F95B6-444B-404B-C970-EF8E65EEB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917" y="1787533"/>
            <a:ext cx="8889001" cy="1847157"/>
          </a:xfrm>
          <a:prstGeom prst="rect">
            <a:avLst/>
          </a:prstGeom>
        </p:spPr>
      </p:pic>
      <p:pic>
        <p:nvPicPr>
          <p:cNvPr id="17" name="Picture 1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D68B4B-DC8C-1EDE-70EA-815DD36A2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450" y="0"/>
            <a:ext cx="1531620" cy="1531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BD5202-A44A-9C7B-52B5-34368BFEE5FC}"/>
              </a:ext>
            </a:extLst>
          </p:cNvPr>
          <p:cNvSpPr/>
          <p:nvPr/>
        </p:nvSpPr>
        <p:spPr>
          <a:xfrm>
            <a:off x="2667990" y="3743580"/>
            <a:ext cx="680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400" b="1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4400" b="1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+ 4)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55436" y="226169"/>
            <a:ext cx="812800" cy="81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4437" y="345231"/>
            <a:ext cx="99475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27200" y="1343292"/>
            <a:ext cx="7479557" cy="615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yếm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endParaRPr lang="en-US" sz="3200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8597" y="2088795"/>
            <a:ext cx="99475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7" y="2823477"/>
            <a:ext cx="11658600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03201" y="3462100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4267" b="1" dirty="0">
              <a:solidFill>
                <a:srgbClr val="EEECE1">
                  <a:lumMod val="10000"/>
                </a:srgb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32000" y="3453965"/>
            <a:ext cx="37592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âu</a:t>
            </a:r>
            <a:r>
              <a:rPr lang="en-US" sz="4267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yếm</a:t>
            </a:r>
            <a:endParaRPr lang="en-US" sz="4267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67281" y="3449384"/>
            <a:ext cx="769566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l-GR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-609600" y="4343400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trưŊg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C123F-554B-B58D-C6E9-5E65EC7EE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t="42085" r="34002" b="34417"/>
          <a:stretch/>
        </p:blipFill>
        <p:spPr>
          <a:xfrm>
            <a:off x="711509" y="2657104"/>
            <a:ext cx="5453983" cy="2888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BF9B92-BA48-F2B8-F147-DA736F68B5CB}"/>
              </a:ext>
            </a:extLst>
          </p:cNvPr>
          <p:cNvSpPr txBox="1"/>
          <p:nvPr/>
        </p:nvSpPr>
        <p:spPr>
          <a:xfrm>
            <a:off x="1303647" y="301832"/>
            <a:ext cx="1050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16"/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5756C-0B63-22F5-1CE8-512B3C161900}"/>
              </a:ext>
            </a:extLst>
          </p:cNvPr>
          <p:cNvSpPr txBox="1"/>
          <p:nvPr/>
        </p:nvSpPr>
        <p:spPr>
          <a:xfrm>
            <a:off x="3146961" y="1439899"/>
            <a:ext cx="808907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218516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 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D27B2-CAEB-8EDC-BC2F-8B5DC80C6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65750" r="19108" b="12239"/>
          <a:stretch/>
        </p:blipFill>
        <p:spPr>
          <a:xfrm>
            <a:off x="6879794" y="2492022"/>
            <a:ext cx="4175694" cy="297062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EAD419-5182-5CE3-2D33-57D25750FD82}"/>
              </a:ext>
            </a:extLst>
          </p:cNvPr>
          <p:cNvSpPr/>
          <p:nvPr/>
        </p:nvSpPr>
        <p:spPr>
          <a:xfrm>
            <a:off x="462148" y="153607"/>
            <a:ext cx="8128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693321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862B-9A1D-7E39-CB64-0D439EA8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F39CE-5B2E-A850-22EB-10CA488C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t="42085" r="34002" b="34417"/>
          <a:stretch/>
        </p:blipFill>
        <p:spPr>
          <a:xfrm>
            <a:off x="758701" y="2039588"/>
            <a:ext cx="4896152" cy="259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0691F-A094-6858-2C9D-861E94B58382}"/>
              </a:ext>
            </a:extLst>
          </p:cNvPr>
          <p:cNvSpPr txBox="1"/>
          <p:nvPr/>
        </p:nvSpPr>
        <p:spPr>
          <a:xfrm>
            <a:off x="1018638" y="456211"/>
            <a:ext cx="1060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FA0DB-B4E3-BB8F-615A-13E7BF0CDBD0}"/>
              </a:ext>
            </a:extLst>
          </p:cNvPr>
          <p:cNvSpPr txBox="1"/>
          <p:nvPr/>
        </p:nvSpPr>
        <p:spPr>
          <a:xfrm>
            <a:off x="2790701" y="1131141"/>
            <a:ext cx="633763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EB669-99F0-6077-FBF2-68867BFB7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65750" r="19108" b="12239"/>
          <a:stretch/>
        </p:blipFill>
        <p:spPr>
          <a:xfrm>
            <a:off x="6956301" y="2005134"/>
            <a:ext cx="3909181" cy="278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FC01C-B15E-E1A8-C4BB-9154BDB69B96}"/>
              </a:ext>
            </a:extLst>
          </p:cNvPr>
          <p:cNvSpPr txBox="1"/>
          <p:nvPr/>
        </p:nvSpPr>
        <p:spPr>
          <a:xfrm>
            <a:off x="428703" y="4679480"/>
            <a:ext cx="337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C71E6-7C5E-E20B-9098-90A84BC602C6}"/>
              </a:ext>
            </a:extLst>
          </p:cNvPr>
          <p:cNvSpPr txBox="1"/>
          <p:nvPr/>
        </p:nvSpPr>
        <p:spPr>
          <a:xfrm>
            <a:off x="6416068" y="4937893"/>
            <a:ext cx="550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1C57D-7739-6F74-A9C0-8EDA8493F378}"/>
              </a:ext>
            </a:extLst>
          </p:cNvPr>
          <p:cNvSpPr txBox="1"/>
          <p:nvPr/>
        </p:nvSpPr>
        <p:spPr>
          <a:xfrm>
            <a:off x="419650" y="5135240"/>
            <a:ext cx="541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1789E-15EE-96DF-B74F-F88D0F5B13A0}"/>
              </a:ext>
            </a:extLst>
          </p:cNvPr>
          <p:cNvSpPr txBox="1"/>
          <p:nvPr/>
        </p:nvSpPr>
        <p:spPr>
          <a:xfrm>
            <a:off x="6181601" y="5430336"/>
            <a:ext cx="574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3D94AB-98B0-CC22-8B88-81B169489364}"/>
              </a:ext>
            </a:extLst>
          </p:cNvPr>
          <p:cNvSpPr/>
          <p:nvPr/>
        </p:nvSpPr>
        <p:spPr>
          <a:xfrm>
            <a:off x="260267" y="355488"/>
            <a:ext cx="8128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5411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58863" y="889000"/>
            <a:ext cx="12539957" cy="5512117"/>
            <a:chOff x="-341233" y="3503807"/>
            <a:chExt cx="9404968" cy="41340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1514" y="4646807"/>
              <a:ext cx="86499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dẫn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tċ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làng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dài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5490572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9157" y="5306295"/>
              <a:ext cx="11256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hẹp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3788" y="5306295"/>
              <a:ext cx="86499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Con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tċ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đã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mà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sao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341233" y="5968046"/>
              <a:ext cx="26301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lạ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3286" y="3983380"/>
              <a:ext cx="26301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7.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Nghe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v</a:t>
              </a:r>
              <a:r>
                <a:rPr lang="el-GR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μ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ıt</a:t>
              </a:r>
            </a:p>
          </p:txBody>
        </p:sp>
      </p:grpSp>
      <p:sp>
        <p:nvSpPr>
          <p:cNvPr id="11" name="Minus 10"/>
          <p:cNvSpPr/>
          <p:nvPr/>
        </p:nvSpPr>
        <p:spPr>
          <a:xfrm flipH="1">
            <a:off x="6502400" y="2973153"/>
            <a:ext cx="1567544" cy="87953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8516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Minus 11"/>
          <p:cNvSpPr/>
          <p:nvPr/>
        </p:nvSpPr>
        <p:spPr>
          <a:xfrm flipH="1">
            <a:off x="6807200" y="3868081"/>
            <a:ext cx="1567544" cy="87953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8516"/>
            <a:endParaRPr lang="en-US" sz="18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4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200" y="889000"/>
            <a:ext cx="11658600" cy="5512117"/>
            <a:chOff x="155314" y="3503807"/>
            <a:chExt cx="8743950" cy="41340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5490572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-154062" y="1520575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7.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4267" b="1" dirty="0">
              <a:solidFill>
                <a:srgbClr val="EEECE1">
                  <a:lumMod val="10000"/>
                </a:srgb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1" y="2413001"/>
            <a:ext cx="115332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tċ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đưŊg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3292317"/>
            <a:ext cx="1500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hẹp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7833" y="3292318"/>
            <a:ext cx="115332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đưŊg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tċ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58862" y="4174652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2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2148" y="153607"/>
            <a:ext cx="8128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2395" y="169748"/>
            <a:ext cx="11268364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3733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ương, ươn, ươi, ươu</a:t>
            </a:r>
            <a:endParaRPr lang="en-US" sz="3733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12425" y="792248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9425" y="1818073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ight Arrow 2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 rot="2148785">
            <a:off x="143889" y="2450984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26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nương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62360" y="2868522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lương</a:t>
            </a:r>
          </a:p>
        </p:txBody>
      </p:sp>
      <p:sp>
        <p:nvSpPr>
          <p:cNvPr id="37" name="Rectangle 36"/>
          <p:cNvSpPr/>
          <p:nvPr/>
        </p:nvSpPr>
        <p:spPr>
          <a:xfrm rot="19920687">
            <a:off x="3034190" y="2523089"/>
            <a:ext cx="1359687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26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nướng</a:t>
            </a:r>
          </a:p>
        </p:txBody>
      </p:sp>
      <p:sp>
        <p:nvSpPr>
          <p:cNvPr id="52" name="Oval 51"/>
          <p:cNvSpPr/>
          <p:nvPr/>
        </p:nvSpPr>
        <p:spPr>
          <a:xfrm>
            <a:off x="6296642" y="768424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343642" y="1794249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Right Arrow 5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 rot="2148785">
            <a:off x="5328106" y="2427160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46578" y="2844698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mượn</a:t>
            </a:r>
          </a:p>
        </p:txBody>
      </p:sp>
      <p:sp>
        <p:nvSpPr>
          <p:cNvPr id="59" name="Rectangle 58"/>
          <p:cNvSpPr/>
          <p:nvPr/>
        </p:nvSpPr>
        <p:spPr>
          <a:xfrm rot="19920687">
            <a:off x="8259340" y="2548397"/>
            <a:ext cx="1150299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60" name="Oval 59"/>
          <p:cNvSpPr/>
          <p:nvPr/>
        </p:nvSpPr>
        <p:spPr>
          <a:xfrm>
            <a:off x="3362079" y="3628797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409080" y="4654622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Right Arrow 61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 rot="2148785">
            <a:off x="2393543" y="5287533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12015" y="5705072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</a:p>
        </p:txBody>
      </p:sp>
      <p:sp>
        <p:nvSpPr>
          <p:cNvPr id="67" name="Rectangle 66"/>
          <p:cNvSpPr/>
          <p:nvPr/>
        </p:nvSpPr>
        <p:spPr>
          <a:xfrm rot="19920687">
            <a:off x="5324777" y="5408770"/>
            <a:ext cx="1150299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tưới</a:t>
            </a:r>
          </a:p>
        </p:txBody>
      </p:sp>
      <p:sp>
        <p:nvSpPr>
          <p:cNvPr id="68" name="Oval 67"/>
          <p:cNvSpPr/>
          <p:nvPr/>
        </p:nvSpPr>
        <p:spPr>
          <a:xfrm>
            <a:off x="8770729" y="3662572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ươu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8817729" y="4688397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Right Arrow 69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 rot="2148785">
            <a:off x="7802193" y="5321308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220664" y="5738846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rượu</a:t>
            </a:r>
          </a:p>
        </p:txBody>
      </p:sp>
      <p:sp>
        <p:nvSpPr>
          <p:cNvPr id="75" name="Rectangle 74"/>
          <p:cNvSpPr/>
          <p:nvPr/>
        </p:nvSpPr>
        <p:spPr>
          <a:xfrm rot="19920687">
            <a:off x="10733427" y="5442545"/>
            <a:ext cx="1150299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26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99654" y="451800"/>
            <a:ext cx="8128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8655" y="515443"/>
            <a:ext cx="10049164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267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ngày đầu tiên đi học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318878"/>
            <a:ext cx="7592484" cy="517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1" y="0"/>
            <a:ext cx="11034793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1561752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0355"/>
            <a:ext cx="1112208" cy="984907"/>
          </a:xfrm>
          <a:prstGeom prst="rect">
            <a:avLst/>
          </a:prstGeom>
        </p:spPr>
      </p:pic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12" name="Picture 11" descr="A blue and orange text&#10;&#10;AI-generated content may be incorrect.">
            <a:extLst>
              <a:ext uri="{FF2B5EF4-FFF2-40B4-BE49-F238E27FC236}">
                <a16:creationId xmlns:a16="http://schemas.microsoft.com/office/drawing/2014/main" id="{4DB4E668-B86C-3B57-6892-7B79538157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85" y="1384574"/>
            <a:ext cx="8254699" cy="2853175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1367E3-6E58-D23D-E953-949A4C7C50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68" y="5498757"/>
            <a:ext cx="1359243" cy="1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300</Words>
  <Application>Microsoft Office PowerPoint</Application>
  <PresentationFormat>Widescreen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HP001 4 hàng</vt:lpstr>
      <vt:lpstr>Humanst521 BT</vt:lpstr>
      <vt:lpstr>1_Office Theme</vt:lpstr>
      <vt:lpstr>Office Theme</vt:lpstr>
      <vt:lpstr>3_Office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2023-02-09T13:18:45Z</dcterms:created>
  <dcterms:modified xsi:type="dcterms:W3CDTF">2026-02-25T14:19:35Z</dcterms:modified>
</cp:coreProperties>
</file>