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3.wav" ContentType="audio/x-wav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  <p:sldMasterId id="2147483726" r:id="rId2"/>
    <p:sldMasterId id="2147483746" r:id="rId3"/>
    <p:sldMasterId id="2147483765" r:id="rId4"/>
  </p:sldMasterIdLst>
  <p:notesMasterIdLst>
    <p:notesMasterId r:id="rId44"/>
  </p:notesMasterIdLst>
  <p:sldIdLst>
    <p:sldId id="1522" r:id="rId5"/>
    <p:sldId id="490" r:id="rId6"/>
    <p:sldId id="557" r:id="rId7"/>
    <p:sldId id="558" r:id="rId8"/>
    <p:sldId id="559" r:id="rId9"/>
    <p:sldId id="560" r:id="rId10"/>
    <p:sldId id="561" r:id="rId11"/>
    <p:sldId id="562" r:id="rId12"/>
    <p:sldId id="563" r:id="rId13"/>
    <p:sldId id="564" r:id="rId14"/>
    <p:sldId id="565" r:id="rId15"/>
    <p:sldId id="566" r:id="rId16"/>
    <p:sldId id="567" r:id="rId17"/>
    <p:sldId id="568" r:id="rId18"/>
    <p:sldId id="569" r:id="rId19"/>
    <p:sldId id="1523" r:id="rId20"/>
    <p:sldId id="1524" r:id="rId21"/>
    <p:sldId id="281" r:id="rId22"/>
    <p:sldId id="1528" r:id="rId23"/>
    <p:sldId id="270" r:id="rId24"/>
    <p:sldId id="276" r:id="rId25"/>
    <p:sldId id="1526" r:id="rId26"/>
    <p:sldId id="481" r:id="rId27"/>
    <p:sldId id="482" r:id="rId28"/>
    <p:sldId id="483" r:id="rId29"/>
    <p:sldId id="484" r:id="rId30"/>
    <p:sldId id="485" r:id="rId31"/>
    <p:sldId id="486" r:id="rId32"/>
    <p:sldId id="487" r:id="rId33"/>
    <p:sldId id="488" r:id="rId34"/>
    <p:sldId id="489" r:id="rId35"/>
    <p:sldId id="474" r:id="rId36"/>
    <p:sldId id="475" r:id="rId37"/>
    <p:sldId id="476" r:id="rId38"/>
    <p:sldId id="477" r:id="rId39"/>
    <p:sldId id="478" r:id="rId40"/>
    <p:sldId id="1527" r:id="rId41"/>
    <p:sldId id="268" r:id="rId42"/>
    <p:sldId id="279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1F1"/>
    <a:srgbClr val="BFBFBF"/>
    <a:srgbClr val="C2B1DB"/>
    <a:srgbClr val="A3C855"/>
    <a:srgbClr val="F37044"/>
    <a:srgbClr val="F16B90"/>
    <a:srgbClr val="28688B"/>
    <a:srgbClr val="FFEAC3"/>
    <a:srgbClr val="6ABF7F"/>
    <a:srgbClr val="8CDB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28" autoAdjust="0"/>
    <p:restoredTop sz="94660"/>
  </p:normalViewPr>
  <p:slideViewPr>
    <p:cSldViewPr snapToGrid="0" showGuides="1">
      <p:cViewPr varScale="1">
        <p:scale>
          <a:sx n="60" d="100"/>
          <a:sy n="60" d="100"/>
        </p:scale>
        <p:origin x="700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2D0D91-461E-451E-88CD-F7F109D97D9C}" type="datetimeFigureOut">
              <a:rPr lang="en-SG" smtClean="0"/>
              <a:t>19/12/2025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543A29-CE49-4F65-B40B-CAC08D70590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39229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7346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04712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0841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6478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8642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81168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51963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52571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51812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66132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6778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916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63198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B0CE2E-A89E-5435-1695-DC48C44DC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8FFB949-9D32-B486-74D0-9ED0C34454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59095BF-40DB-2415-F73C-C5C8467B29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FD04D1A-D162-02FE-7EAF-DDB093BBE5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2859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ED604-BB21-AF84-040E-8C09611A8E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4AA7050-F525-5F3D-2A55-E2416163C6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7A89FE3-2547-EC94-6765-5E2D5B1B54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44C12FE-C6A2-72AE-93C0-F9612C1EAC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46284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0841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7136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A96487-EAEB-6A1C-459B-4A6ABAC581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D4F9638-0D51-FA3B-7908-393E237B8C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6DBCCC8-DE3F-951E-55C9-99EBC39192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8EFC143-F428-19FF-B929-60AB891A38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40454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420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95504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6692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t>12/19/2025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553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931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274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1286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092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0065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912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0232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274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806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95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6722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0995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8813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2678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1254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1193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3976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7342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5320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556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406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2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2032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439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42014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9086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2161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511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5330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7283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1694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7317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877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3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60" y="2057401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0920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12/19/2025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823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9285497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78722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9212" cy="6858000"/>
          </a:xfrm>
          <a:prstGeom prst="rect">
            <a:avLst/>
          </a:prstGeom>
        </p:spPr>
      </p:pic>
      <p:sp>
        <p:nvSpPr>
          <p:cNvPr id="7" name="圆角矩形 6"/>
          <p:cNvSpPr/>
          <p:nvPr userDrawn="1"/>
        </p:nvSpPr>
        <p:spPr>
          <a:xfrm>
            <a:off x="317500" y="355600"/>
            <a:ext cx="11544300" cy="6210300"/>
          </a:xfrm>
          <a:prstGeom prst="roundRect">
            <a:avLst>
              <a:gd name="adj" fmla="val 107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0750654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t>12/19/2025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82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t>12/19/2025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766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t>12/19/2025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026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068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3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2.png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1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4" y="3223753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2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4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F99610-91F7-51FD-9825-2E114E0956F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162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2" r:id="rId6"/>
    <p:sldLayoutId id="2147483688" r:id="rId7"/>
    <p:sldLayoutId id="2147483689" r:id="rId8"/>
    <p:sldLayoutId id="2147483690" r:id="rId9"/>
    <p:sldLayoutId id="2147483691" r:id="rId10"/>
    <p:sldLayoutId id="214748369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2EA02-620F-402F-96EF-96676793A7B3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10E068-83AB-7DA5-B487-D95BA000A4E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419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576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  <p:sldLayoutId id="2147483763" r:id="rId17"/>
    <p:sldLayoutId id="2147483764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E113618-C8D9-2EC7-DBA6-C9D6BEEE64D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807779" y="0"/>
            <a:ext cx="1498083" cy="149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579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slide" Target="slide4.xml"/><Relationship Id="rId5" Type="http://schemas.microsoft.com/office/2007/relationships/hdphoto" Target="../media/hdphoto15.wdp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slide" Target="slide5.xml"/><Relationship Id="rId5" Type="http://schemas.microsoft.com/office/2007/relationships/hdphoto" Target="../media/hdphoto15.wdp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slide" Target="slide6.xml"/><Relationship Id="rId5" Type="http://schemas.microsoft.com/office/2007/relationships/hdphoto" Target="../media/hdphoto15.wdp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slide" Target="slide7.xml"/><Relationship Id="rId5" Type="http://schemas.microsoft.com/office/2007/relationships/hdphoto" Target="../media/hdphoto15.wdp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slide" Target="slide8.xml"/><Relationship Id="rId5" Type="http://schemas.microsoft.com/office/2007/relationships/hdphoto" Target="../media/hdphoto15.wdp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3.png"/><Relationship Id="rId7" Type="http://schemas.microsoft.com/office/2007/relationships/hdphoto" Target="../media/hdphoto16.wdp"/><Relationship Id="rId12" Type="http://schemas.openxmlformats.org/officeDocument/2006/relationships/slide" Target="slide16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5.png"/><Relationship Id="rId11" Type="http://schemas.microsoft.com/office/2007/relationships/hdphoto" Target="../media/hdphoto15.wdp"/><Relationship Id="rId5" Type="http://schemas.openxmlformats.org/officeDocument/2006/relationships/image" Target="../media/image44.jpeg"/><Relationship Id="rId10" Type="http://schemas.openxmlformats.org/officeDocument/2006/relationships/image" Target="../media/image43.png"/><Relationship Id="rId4" Type="http://schemas.openxmlformats.org/officeDocument/2006/relationships/image" Target="../media/image24.gif"/><Relationship Id="rId9" Type="http://schemas.microsoft.com/office/2007/relationships/hdphoto" Target="../media/hdphoto17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7.png"/><Relationship Id="rId5" Type="http://schemas.openxmlformats.org/officeDocument/2006/relationships/image" Target="../media/image4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4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5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5" Type="http://schemas.microsoft.com/office/2007/relationships/hdphoto" Target="../media/hdphoto18.wdp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5" Type="http://schemas.microsoft.com/office/2007/relationships/hdphoto" Target="../media/hdphoto19.wdp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5" Type="http://schemas.microsoft.com/office/2007/relationships/hdphoto" Target="../media/hdphoto20.wdp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5" Type="http://schemas.microsoft.com/office/2007/relationships/hdphoto" Target="../media/hdphoto21.wdp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microsoft.com/office/2007/relationships/hdphoto" Target="../media/hdphoto5.wdp"/><Relationship Id="rId3" Type="http://schemas.openxmlformats.org/officeDocument/2006/relationships/image" Target="../media/image24.gif"/><Relationship Id="rId7" Type="http://schemas.microsoft.com/office/2007/relationships/hdphoto" Target="../media/hdphoto3.wdp"/><Relationship Id="rId12" Type="http://schemas.openxmlformats.org/officeDocument/2006/relationships/image" Target="../media/image28.png"/><Relationship Id="rId17" Type="http://schemas.microsoft.com/office/2007/relationships/hdphoto" Target="../media/hdphoto7.wdp"/><Relationship Id="rId2" Type="http://schemas.openxmlformats.org/officeDocument/2006/relationships/image" Target="../media/image23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6.png"/><Relationship Id="rId11" Type="http://schemas.microsoft.com/office/2007/relationships/hdphoto" Target="../media/hdphoto4.wdp"/><Relationship Id="rId5" Type="http://schemas.microsoft.com/office/2007/relationships/hdphoto" Target="../media/hdphoto2.wdp"/><Relationship Id="rId15" Type="http://schemas.microsoft.com/office/2007/relationships/hdphoto" Target="../media/hdphoto6.wdp"/><Relationship Id="rId10" Type="http://schemas.openxmlformats.org/officeDocument/2006/relationships/image" Target="../media/image27.png"/><Relationship Id="rId4" Type="http://schemas.openxmlformats.org/officeDocument/2006/relationships/image" Target="../media/image25.png"/><Relationship Id="rId9" Type="http://schemas.openxmlformats.org/officeDocument/2006/relationships/slide" Target="slide9.xml"/><Relationship Id="rId14" Type="http://schemas.openxmlformats.org/officeDocument/2006/relationships/image" Target="../media/image2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7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7.wdp"/><Relationship Id="rId3" Type="http://schemas.openxmlformats.org/officeDocument/2006/relationships/image" Target="../media/image24.gif"/><Relationship Id="rId7" Type="http://schemas.microsoft.com/office/2007/relationships/hdphoto" Target="../media/hdphoto5.wdp"/><Relationship Id="rId12" Type="http://schemas.openxmlformats.org/officeDocument/2006/relationships/image" Target="../media/image30.png"/><Relationship Id="rId17" Type="http://schemas.microsoft.com/office/2007/relationships/hdphoto" Target="../media/hdphoto3.wdp"/><Relationship Id="rId2" Type="http://schemas.openxmlformats.org/officeDocument/2006/relationships/image" Target="../media/image23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8.png"/><Relationship Id="rId11" Type="http://schemas.microsoft.com/office/2007/relationships/hdphoto" Target="../media/hdphoto6.wdp"/><Relationship Id="rId5" Type="http://schemas.openxmlformats.org/officeDocument/2006/relationships/slide" Target="slide10.xml"/><Relationship Id="rId15" Type="http://schemas.microsoft.com/office/2007/relationships/hdphoto" Target="../media/hdphoto2.wdp"/><Relationship Id="rId10" Type="http://schemas.openxmlformats.org/officeDocument/2006/relationships/image" Target="../media/image29.png"/><Relationship Id="rId4" Type="http://schemas.openxmlformats.org/officeDocument/2006/relationships/slide" Target="slide5.xml"/><Relationship Id="rId9" Type="http://schemas.microsoft.com/office/2007/relationships/hdphoto" Target="../media/hdphoto8.wdp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microsoft.com/office/2007/relationships/hdphoto" Target="../media/hdphoto2.wdp"/><Relationship Id="rId3" Type="http://schemas.openxmlformats.org/officeDocument/2006/relationships/image" Target="../media/image24.gif"/><Relationship Id="rId7" Type="http://schemas.openxmlformats.org/officeDocument/2006/relationships/image" Target="../media/image33.png"/><Relationship Id="rId12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2.png"/><Relationship Id="rId11" Type="http://schemas.microsoft.com/office/2007/relationships/hdphoto" Target="../media/hdphoto7.wdp"/><Relationship Id="rId5" Type="http://schemas.openxmlformats.org/officeDocument/2006/relationships/slide" Target="slide11.xml"/><Relationship Id="rId15" Type="http://schemas.microsoft.com/office/2007/relationships/hdphoto" Target="../media/hdphoto3.wdp"/><Relationship Id="rId10" Type="http://schemas.openxmlformats.org/officeDocument/2006/relationships/image" Target="../media/image30.png"/><Relationship Id="rId4" Type="http://schemas.openxmlformats.org/officeDocument/2006/relationships/slide" Target="slide6.xml"/><Relationship Id="rId9" Type="http://schemas.openxmlformats.org/officeDocument/2006/relationships/image" Target="../media/image34.png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microsoft.com/office/2007/relationships/hdphoto" Target="../media/hdphoto2.wdp"/><Relationship Id="rId3" Type="http://schemas.openxmlformats.org/officeDocument/2006/relationships/image" Target="../media/image24.gif"/><Relationship Id="rId7" Type="http://schemas.microsoft.com/office/2007/relationships/hdphoto" Target="../media/hdphoto10.wdp"/><Relationship Id="rId12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5.png"/><Relationship Id="rId11" Type="http://schemas.microsoft.com/office/2007/relationships/hdphoto" Target="../media/hdphoto7.wdp"/><Relationship Id="rId5" Type="http://schemas.openxmlformats.org/officeDocument/2006/relationships/slide" Target="slide12.xml"/><Relationship Id="rId15" Type="http://schemas.microsoft.com/office/2007/relationships/hdphoto" Target="../media/hdphoto3.wdp"/><Relationship Id="rId10" Type="http://schemas.openxmlformats.org/officeDocument/2006/relationships/image" Target="../media/image30.png"/><Relationship Id="rId4" Type="http://schemas.openxmlformats.org/officeDocument/2006/relationships/slide" Target="slide7.xml"/><Relationship Id="rId9" Type="http://schemas.microsoft.com/office/2007/relationships/hdphoto" Target="../media/hdphoto11.wdp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25.png"/><Relationship Id="rId3" Type="http://schemas.openxmlformats.org/officeDocument/2006/relationships/image" Target="../media/image24.gif"/><Relationship Id="rId7" Type="http://schemas.microsoft.com/office/2007/relationships/hdphoto" Target="../media/hdphoto12.wdp"/><Relationship Id="rId12" Type="http://schemas.microsoft.com/office/2007/relationships/hdphoto" Target="../media/hdphoto7.wdp"/><Relationship Id="rId2" Type="http://schemas.openxmlformats.org/officeDocument/2006/relationships/image" Target="../media/image23.png"/><Relationship Id="rId16" Type="http://schemas.microsoft.com/office/2007/relationships/hdphoto" Target="../media/hdphoto3.wdp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7.png"/><Relationship Id="rId11" Type="http://schemas.openxmlformats.org/officeDocument/2006/relationships/image" Target="../media/image30.png"/><Relationship Id="rId5" Type="http://schemas.openxmlformats.org/officeDocument/2006/relationships/slide" Target="slide13.xml"/><Relationship Id="rId15" Type="http://schemas.openxmlformats.org/officeDocument/2006/relationships/image" Target="../media/image26.png"/><Relationship Id="rId10" Type="http://schemas.openxmlformats.org/officeDocument/2006/relationships/image" Target="../media/image39.png"/><Relationship Id="rId4" Type="http://schemas.openxmlformats.org/officeDocument/2006/relationships/slide" Target="slide8.xml"/><Relationship Id="rId9" Type="http://schemas.microsoft.com/office/2007/relationships/hdphoto" Target="../media/hdphoto13.wdp"/><Relationship Id="rId1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26.png"/><Relationship Id="rId3" Type="http://schemas.openxmlformats.org/officeDocument/2006/relationships/image" Target="../media/image24.gif"/><Relationship Id="rId7" Type="http://schemas.microsoft.com/office/2007/relationships/hdphoto" Target="../media/hdphoto14.wdp"/><Relationship Id="rId12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0.png"/><Relationship Id="rId11" Type="http://schemas.openxmlformats.org/officeDocument/2006/relationships/image" Target="../media/image25.png"/><Relationship Id="rId5" Type="http://schemas.openxmlformats.org/officeDocument/2006/relationships/slide" Target="slide15.xml"/><Relationship Id="rId10" Type="http://schemas.microsoft.com/office/2007/relationships/hdphoto" Target="../media/hdphoto7.wdp"/><Relationship Id="rId4" Type="http://schemas.openxmlformats.org/officeDocument/2006/relationships/slide" Target="slide14.xml"/><Relationship Id="rId9" Type="http://schemas.openxmlformats.org/officeDocument/2006/relationships/image" Target="../media/image30.png"/><Relationship Id="rId1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slide" Target="slide3.xml"/><Relationship Id="rId5" Type="http://schemas.microsoft.com/office/2007/relationships/hdphoto" Target="../media/hdphoto15.wdp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76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6" t="54798" r="5937"/>
          <a:stretch/>
        </p:blipFill>
        <p:spPr>
          <a:xfrm rot="5400000">
            <a:off x="-62934" y="3754936"/>
            <a:ext cx="3225803" cy="309993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0" r="4793" b="45929"/>
          <a:stretch/>
        </p:blipFill>
        <p:spPr>
          <a:xfrm rot="5400000">
            <a:off x="8755187" y="3446587"/>
            <a:ext cx="4447926" cy="2501900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8D12689B-57E6-4373-8CF1-F96605E68C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257" y="3352800"/>
            <a:ext cx="3796967" cy="37969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BCE742-1FEA-E10C-5520-8E1F4FDB8F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8806" y="1944522"/>
            <a:ext cx="9327688" cy="235935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B22100B-33B9-312D-7773-ECA4D02E4AA5}"/>
              </a:ext>
            </a:extLst>
          </p:cNvPr>
          <p:cNvGrpSpPr/>
          <p:nvPr/>
        </p:nvGrpSpPr>
        <p:grpSpPr>
          <a:xfrm>
            <a:off x="890317" y="1373930"/>
            <a:ext cx="1343073" cy="1320938"/>
            <a:chOff x="1809068" y="2147815"/>
            <a:chExt cx="1343073" cy="1320938"/>
          </a:xfrm>
        </p:grpSpPr>
        <p:sp>
          <p:nvSpPr>
            <p:cNvPr id="6" name="椭圆 11">
              <a:extLst>
                <a:ext uri="{FF2B5EF4-FFF2-40B4-BE49-F238E27FC236}">
                  <a16:creationId xmlns:a16="http://schemas.microsoft.com/office/drawing/2014/main" id="{D1E31C4E-07A1-68C1-FD9D-0FAD3A4A1C9C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9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1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8" name="椭圆 11">
              <a:extLst>
                <a:ext uri="{FF2B5EF4-FFF2-40B4-BE49-F238E27FC236}">
                  <a16:creationId xmlns:a16="http://schemas.microsoft.com/office/drawing/2014/main" id="{D6404649-31FC-7D35-FD51-BE32CE537A25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69604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51F6B251-B348-4A9D-944D-B9AD9EA000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26 Marco">
            <a:extLst>
              <a:ext uri="{FF2B5EF4-FFF2-40B4-BE49-F238E27FC236}">
                <a16:creationId xmlns:a16="http://schemas.microsoft.com/office/drawing/2014/main" id="{E0E83EE8-7E1B-4423-9A4A-A059DBE32714}"/>
              </a:ext>
            </a:extLst>
          </p:cNvPr>
          <p:cNvSpPr/>
          <p:nvPr/>
        </p:nvSpPr>
        <p:spPr>
          <a:xfrm>
            <a:off x="0" y="439730"/>
            <a:ext cx="12191999" cy="6418269"/>
          </a:xfrm>
          <a:prstGeom prst="frame">
            <a:avLst>
              <a:gd name="adj1" fmla="val 2601"/>
            </a:avLst>
          </a:prstGeom>
          <a:solidFill>
            <a:srgbClr val="CC9900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28 Imagen">
            <a:extLst>
              <a:ext uri="{FF2B5EF4-FFF2-40B4-BE49-F238E27FC236}">
                <a16:creationId xmlns:a16="http://schemas.microsoft.com/office/drawing/2014/main" id="{075C92CC-7B1D-48DC-9EE3-990209F020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8148" y1="11945" x2="54815" y2="19795"/>
                        <a14:foregroundMark x1="64074" y1="5802" x2="65556" y2="18089"/>
                        <a14:foregroundMark x1="62593" y1="4096" x2="58519" y2="9556"/>
                        <a14:foregroundMark x1="65926" y1="5802" x2="68889" y2="9556"/>
                        <a14:foregroundMark x1="32222" y1="75427" x2="32222" y2="85324"/>
                        <a14:foregroundMark x1="51481" y1="6485" x2="50000" y2="6143"/>
                        <a14:foregroundMark x1="63333" y1="683" x2="60370" y2="68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752" y="476672"/>
            <a:ext cx="1784968" cy="1940183"/>
          </a:xfrm>
          <a:prstGeom prst="rect">
            <a:avLst/>
          </a:prstGeom>
        </p:spPr>
      </p:pic>
      <p:sp>
        <p:nvSpPr>
          <p:cNvPr id="6" name="1 Botón de acción: Volver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BC82AE30-BD37-4AA2-8104-B9831098D25A}"/>
              </a:ext>
            </a:extLst>
          </p:cNvPr>
          <p:cNvSpPr/>
          <p:nvPr/>
        </p:nvSpPr>
        <p:spPr>
          <a:xfrm>
            <a:off x="11120683" y="5993579"/>
            <a:ext cx="720080" cy="576064"/>
          </a:xfrm>
          <a:prstGeom prst="actionButtonReturn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convex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0564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51F6B251-B348-4A9D-944D-B9AD9EA000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26 Marco">
            <a:extLst>
              <a:ext uri="{FF2B5EF4-FFF2-40B4-BE49-F238E27FC236}">
                <a16:creationId xmlns:a16="http://schemas.microsoft.com/office/drawing/2014/main" id="{E0E83EE8-7E1B-4423-9A4A-A059DBE32714}"/>
              </a:ext>
            </a:extLst>
          </p:cNvPr>
          <p:cNvSpPr/>
          <p:nvPr/>
        </p:nvSpPr>
        <p:spPr>
          <a:xfrm>
            <a:off x="0" y="95694"/>
            <a:ext cx="12191999" cy="6762306"/>
          </a:xfrm>
          <a:prstGeom prst="frame">
            <a:avLst>
              <a:gd name="adj1" fmla="val 2601"/>
            </a:avLst>
          </a:prstGeom>
          <a:solidFill>
            <a:srgbClr val="CC9900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28 Imagen">
            <a:extLst>
              <a:ext uri="{FF2B5EF4-FFF2-40B4-BE49-F238E27FC236}">
                <a16:creationId xmlns:a16="http://schemas.microsoft.com/office/drawing/2014/main" id="{075C92CC-7B1D-48DC-9EE3-990209F020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8148" y1="11945" x2="54815" y2="19795"/>
                        <a14:foregroundMark x1="64074" y1="5802" x2="65556" y2="18089"/>
                        <a14:foregroundMark x1="62593" y1="4096" x2="58519" y2="9556"/>
                        <a14:foregroundMark x1="65926" y1="5802" x2="68889" y2="9556"/>
                        <a14:foregroundMark x1="32222" y1="75427" x2="32222" y2="85324"/>
                        <a14:foregroundMark x1="51481" y1="6485" x2="50000" y2="6143"/>
                        <a14:foregroundMark x1="63333" y1="683" x2="60370" y2="68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752" y="476672"/>
            <a:ext cx="1784968" cy="1940183"/>
          </a:xfrm>
          <a:prstGeom prst="rect">
            <a:avLst/>
          </a:prstGeom>
        </p:spPr>
      </p:pic>
      <p:sp>
        <p:nvSpPr>
          <p:cNvPr id="6" name="1 Botón de acción: Volver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BC82AE30-BD37-4AA2-8104-B9831098D25A}"/>
              </a:ext>
            </a:extLst>
          </p:cNvPr>
          <p:cNvSpPr/>
          <p:nvPr/>
        </p:nvSpPr>
        <p:spPr>
          <a:xfrm>
            <a:off x="11120683" y="5993579"/>
            <a:ext cx="720080" cy="576064"/>
          </a:xfrm>
          <a:prstGeom prst="actionButtonReturn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convex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188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51F6B251-B348-4A9D-944D-B9AD9EA000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4428"/>
            <a:ext cx="12192000" cy="6783572"/>
          </a:xfrm>
          <a:prstGeom prst="rect">
            <a:avLst/>
          </a:prstGeom>
        </p:spPr>
      </p:pic>
      <p:sp>
        <p:nvSpPr>
          <p:cNvPr id="4" name="26 Marco">
            <a:extLst>
              <a:ext uri="{FF2B5EF4-FFF2-40B4-BE49-F238E27FC236}">
                <a16:creationId xmlns:a16="http://schemas.microsoft.com/office/drawing/2014/main" id="{E0E83EE8-7E1B-4423-9A4A-A059DBE32714}"/>
              </a:ext>
            </a:extLst>
          </p:cNvPr>
          <p:cNvSpPr/>
          <p:nvPr/>
        </p:nvSpPr>
        <p:spPr>
          <a:xfrm>
            <a:off x="0" y="0"/>
            <a:ext cx="12191999" cy="6857999"/>
          </a:xfrm>
          <a:prstGeom prst="frame">
            <a:avLst>
              <a:gd name="adj1" fmla="val 2601"/>
            </a:avLst>
          </a:prstGeom>
          <a:solidFill>
            <a:srgbClr val="CC9900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28 Imagen">
            <a:extLst>
              <a:ext uri="{FF2B5EF4-FFF2-40B4-BE49-F238E27FC236}">
                <a16:creationId xmlns:a16="http://schemas.microsoft.com/office/drawing/2014/main" id="{075C92CC-7B1D-48DC-9EE3-990209F020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8148" y1="11945" x2="54815" y2="19795"/>
                        <a14:foregroundMark x1="64074" y1="5802" x2="65556" y2="18089"/>
                        <a14:foregroundMark x1="62593" y1="4096" x2="58519" y2="9556"/>
                        <a14:foregroundMark x1="65926" y1="5802" x2="68889" y2="9556"/>
                        <a14:foregroundMark x1="32222" y1="75427" x2="32222" y2="85324"/>
                        <a14:foregroundMark x1="51481" y1="6485" x2="50000" y2="6143"/>
                        <a14:foregroundMark x1="63333" y1="683" x2="60370" y2="68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752" y="476672"/>
            <a:ext cx="1784968" cy="1940183"/>
          </a:xfrm>
          <a:prstGeom prst="rect">
            <a:avLst/>
          </a:prstGeom>
        </p:spPr>
      </p:pic>
      <p:sp>
        <p:nvSpPr>
          <p:cNvPr id="6" name="1 Botón de acción: Volver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BC82AE30-BD37-4AA2-8104-B9831098D25A}"/>
              </a:ext>
            </a:extLst>
          </p:cNvPr>
          <p:cNvSpPr/>
          <p:nvPr/>
        </p:nvSpPr>
        <p:spPr>
          <a:xfrm>
            <a:off x="11120683" y="5993579"/>
            <a:ext cx="720080" cy="576064"/>
          </a:xfrm>
          <a:prstGeom prst="actionButtonReturn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convex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422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51F6B251-B348-4A9D-944D-B9AD9EA000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26 Marco">
            <a:extLst>
              <a:ext uri="{FF2B5EF4-FFF2-40B4-BE49-F238E27FC236}">
                <a16:creationId xmlns:a16="http://schemas.microsoft.com/office/drawing/2014/main" id="{E0E83EE8-7E1B-4423-9A4A-A059DBE32714}"/>
              </a:ext>
            </a:extLst>
          </p:cNvPr>
          <p:cNvSpPr/>
          <p:nvPr/>
        </p:nvSpPr>
        <p:spPr>
          <a:xfrm>
            <a:off x="0" y="0"/>
            <a:ext cx="12191999" cy="6857999"/>
          </a:xfrm>
          <a:prstGeom prst="frame">
            <a:avLst>
              <a:gd name="adj1" fmla="val 2601"/>
            </a:avLst>
          </a:prstGeom>
          <a:solidFill>
            <a:srgbClr val="CC9900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28 Imagen">
            <a:extLst>
              <a:ext uri="{FF2B5EF4-FFF2-40B4-BE49-F238E27FC236}">
                <a16:creationId xmlns:a16="http://schemas.microsoft.com/office/drawing/2014/main" id="{075C92CC-7B1D-48DC-9EE3-990209F020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8148" y1="11945" x2="54815" y2="19795"/>
                        <a14:foregroundMark x1="64074" y1="5802" x2="65556" y2="18089"/>
                        <a14:foregroundMark x1="62593" y1="4096" x2="58519" y2="9556"/>
                        <a14:foregroundMark x1="65926" y1="5802" x2="68889" y2="9556"/>
                        <a14:foregroundMark x1="32222" y1="75427" x2="32222" y2="85324"/>
                        <a14:foregroundMark x1="51481" y1="6485" x2="50000" y2="6143"/>
                        <a14:foregroundMark x1="63333" y1="683" x2="60370" y2="68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752" y="476672"/>
            <a:ext cx="1784968" cy="1940183"/>
          </a:xfrm>
          <a:prstGeom prst="rect">
            <a:avLst/>
          </a:prstGeom>
        </p:spPr>
      </p:pic>
      <p:sp>
        <p:nvSpPr>
          <p:cNvPr id="6" name="1 Botón de acción: Volver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BC82AE30-BD37-4AA2-8104-B9831098D25A}"/>
              </a:ext>
            </a:extLst>
          </p:cNvPr>
          <p:cNvSpPr/>
          <p:nvPr/>
        </p:nvSpPr>
        <p:spPr>
          <a:xfrm>
            <a:off x="11120683" y="5993579"/>
            <a:ext cx="720080" cy="576064"/>
          </a:xfrm>
          <a:prstGeom prst="actionButtonReturn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convex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933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51F6B251-B348-4A9D-944D-B9AD9EA000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26 Marco">
            <a:extLst>
              <a:ext uri="{FF2B5EF4-FFF2-40B4-BE49-F238E27FC236}">
                <a16:creationId xmlns:a16="http://schemas.microsoft.com/office/drawing/2014/main" id="{E0E83EE8-7E1B-4423-9A4A-A059DBE32714}"/>
              </a:ext>
            </a:extLst>
          </p:cNvPr>
          <p:cNvSpPr/>
          <p:nvPr/>
        </p:nvSpPr>
        <p:spPr>
          <a:xfrm>
            <a:off x="0" y="0"/>
            <a:ext cx="12191999" cy="6857999"/>
          </a:xfrm>
          <a:prstGeom prst="frame">
            <a:avLst>
              <a:gd name="adj1" fmla="val 2601"/>
            </a:avLst>
          </a:prstGeom>
          <a:solidFill>
            <a:srgbClr val="CC9900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28 Imagen">
            <a:extLst>
              <a:ext uri="{FF2B5EF4-FFF2-40B4-BE49-F238E27FC236}">
                <a16:creationId xmlns:a16="http://schemas.microsoft.com/office/drawing/2014/main" id="{075C92CC-7B1D-48DC-9EE3-990209F020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8148" y1="11945" x2="54815" y2="19795"/>
                        <a14:foregroundMark x1="64074" y1="5802" x2="65556" y2="18089"/>
                        <a14:foregroundMark x1="62593" y1="4096" x2="58519" y2="9556"/>
                        <a14:foregroundMark x1="65926" y1="5802" x2="68889" y2="9556"/>
                        <a14:foregroundMark x1="32222" y1="75427" x2="32222" y2="85324"/>
                        <a14:foregroundMark x1="51481" y1="6485" x2="50000" y2="6143"/>
                        <a14:foregroundMark x1="63333" y1="683" x2="60370" y2="68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752" y="476672"/>
            <a:ext cx="1784968" cy="1940183"/>
          </a:xfrm>
          <a:prstGeom prst="rect">
            <a:avLst/>
          </a:prstGeom>
        </p:spPr>
      </p:pic>
      <p:sp>
        <p:nvSpPr>
          <p:cNvPr id="6" name="1 Botón de acción: Volver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BC82AE30-BD37-4AA2-8104-B9831098D25A}"/>
              </a:ext>
            </a:extLst>
          </p:cNvPr>
          <p:cNvSpPr/>
          <p:nvPr/>
        </p:nvSpPr>
        <p:spPr>
          <a:xfrm>
            <a:off x="11120683" y="5993579"/>
            <a:ext cx="720080" cy="576064"/>
          </a:xfrm>
          <a:prstGeom prst="actionButtonReturn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convex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643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3E19F1D2-50C6-4092-B6DF-6B3FF8132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5878"/>
            <a:ext cx="12192000" cy="6431973"/>
          </a:xfrm>
          <a:prstGeom prst="rect">
            <a:avLst/>
          </a:prstGeom>
        </p:spPr>
      </p:pic>
      <p:pic>
        <p:nvPicPr>
          <p:cNvPr id="3" name="Picture 2" descr="http://wwwentreelcieloylatierra.files.wordpress.com/2012/01/pergamino_solo_copy.gif">
            <a:extLst>
              <a:ext uri="{FF2B5EF4-FFF2-40B4-BE49-F238E27FC236}">
                <a16:creationId xmlns:a16="http://schemas.microsoft.com/office/drawing/2014/main" id="{CC178147-0EC0-4B54-8248-384C438C5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files.myopera.com/brokenheartvn/albums/808608/thumbs/994306_070406vector10.jpg_thumb.jpg">
            <a:extLst>
              <a:ext uri="{FF2B5EF4-FFF2-40B4-BE49-F238E27FC236}">
                <a16:creationId xmlns:a16="http://schemas.microsoft.com/office/drawing/2014/main" id="{8197DB35-FA8C-4A38-A2D9-BAB291AAA4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3" t="8597" b="9584"/>
          <a:stretch/>
        </p:blipFill>
        <p:spPr bwMode="auto">
          <a:xfrm>
            <a:off x="1773382" y="779219"/>
            <a:ext cx="8908473" cy="49149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inlazy.com/LazyImages/2013/02/x_rpg-map-symbols-cave-entrance_17-123095900.jpg">
            <a:extLst>
              <a:ext uri="{FF2B5EF4-FFF2-40B4-BE49-F238E27FC236}">
                <a16:creationId xmlns:a16="http://schemas.microsoft.com/office/drawing/2014/main" id="{168050E0-8367-4A08-96A9-1B558B48A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50" b="100000" l="0" r="100000">
                        <a14:backgroundMark x1="20417" y1="35625" x2="5417" y2="71250"/>
                        <a14:backgroundMark x1="24583" y1="31875" x2="17083" y2="41875"/>
                        <a14:backgroundMark x1="8333" y1="89375" x2="26667" y2="98125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288" y="1838773"/>
            <a:ext cx="5410160" cy="360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cd1.dibujos.net/dibujos/pintados/201303/pirata-con-tesoro-cuentos-y-leyendas-piratas-pintado-por-manuell-9797294.jpg">
            <a:extLst>
              <a:ext uri="{FF2B5EF4-FFF2-40B4-BE49-F238E27FC236}">
                <a16:creationId xmlns:a16="http://schemas.microsoft.com/office/drawing/2014/main" id="{19782051-2099-4E05-9927-36079EA2E1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64" b="98511" l="5167" r="95667">
                        <a14:foregroundMark x1="61667" y1="65106" x2="74167" y2="84681"/>
                        <a14:backgroundMark x1="54667" y1="61064" x2="54667" y2="70426"/>
                        <a14:backgroundMark x1="39167" y1="19574" x2="39500" y2="66170"/>
                        <a14:backgroundMark x1="58333" y1="9787" x2="62833" y2="58723"/>
                        <a14:backgroundMark x1="62833" y1="58723" x2="63500" y2="60213"/>
                        <a14:backgroundMark x1="42667" y1="17872" x2="57833" y2="33191"/>
                        <a14:backgroundMark x1="21000" y1="21915" x2="23000" y2="50851"/>
                        <a14:backgroundMark x1="16167" y1="67872" x2="44500" y2="81277"/>
                        <a14:backgroundMark x1="46833" y1="32979" x2="46833" y2="81277"/>
                        <a14:backgroundMark x1="24167" y1="34255" x2="34667" y2="57021"/>
                        <a14:backgroundMark x1="52167" y1="26383" x2="53000" y2="41915"/>
                        <a14:backgroundMark x1="26833" y1="24681" x2="46500" y2="10000"/>
                        <a14:backgroundMark x1="46500" y1="10000" x2="46500" y2="10000"/>
                        <a14:backgroundMark x1="22833" y1="20851" x2="45000" y2="20213"/>
                        <a14:backgroundMark x1="20500" y1="61489" x2="52167" y2="751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31" t="55702" r="17045" b="4924"/>
          <a:stretch/>
        </p:blipFill>
        <p:spPr bwMode="auto">
          <a:xfrm flipH="1">
            <a:off x="4536719" y="3203300"/>
            <a:ext cx="2659074" cy="249091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16 Imagen">
            <a:extLst>
              <a:ext uri="{FF2B5EF4-FFF2-40B4-BE49-F238E27FC236}">
                <a16:creationId xmlns:a16="http://schemas.microsoft.com/office/drawing/2014/main" id="{1B283AFA-6EEE-42C9-A230-89D642F8001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8148" y1="11945" x2="54815" y2="19795"/>
                        <a14:foregroundMark x1="64074" y1="5802" x2="65556" y2="18089"/>
                        <a14:foregroundMark x1="62593" y1="4096" x2="58519" y2="9556"/>
                        <a14:foregroundMark x1="65926" y1="5802" x2="68889" y2="9556"/>
                        <a14:foregroundMark x1="32222" y1="75427" x2="32222" y2="85324"/>
                        <a14:foregroundMark x1="51481" y1="6485" x2="50000" y2="6143"/>
                        <a14:foregroundMark x1="63333" y1="683" x2="60370" y2="68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17381" y="2883240"/>
            <a:ext cx="3063426" cy="31643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2 Botón de acción: Personalizar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A2F1485C-9CB8-4A9F-8402-91E65B34C91B}"/>
              </a:ext>
            </a:extLst>
          </p:cNvPr>
          <p:cNvSpPr/>
          <p:nvPr/>
        </p:nvSpPr>
        <p:spPr>
          <a:xfrm>
            <a:off x="10529455" y="5939781"/>
            <a:ext cx="1287528" cy="441547"/>
          </a:xfrm>
          <a:prstGeom prst="actionButtonBlank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KẾT THÚC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6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oll Kids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73" y="-36423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3279228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0152" y="0"/>
            <a:ext cx="467184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4" b="10564"/>
          <a:stretch/>
        </p:blipFill>
        <p:spPr>
          <a:xfrm>
            <a:off x="3531147" y="4905375"/>
            <a:ext cx="4898478" cy="210597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09C0FC9-FC62-E5A0-BD1B-CB1F8E129243}"/>
              </a:ext>
            </a:extLst>
          </p:cNvPr>
          <p:cNvGrpSpPr/>
          <p:nvPr/>
        </p:nvGrpSpPr>
        <p:grpSpPr>
          <a:xfrm>
            <a:off x="4743061" y="1586680"/>
            <a:ext cx="2705876" cy="541923"/>
            <a:chOff x="4743062" y="1748763"/>
            <a:chExt cx="2705876" cy="541923"/>
          </a:xfrm>
        </p:grpSpPr>
        <p:sp>
          <p:nvSpPr>
            <p:cNvPr id="5" name="Up Ribbon 8">
              <a:extLst>
                <a:ext uri="{FF2B5EF4-FFF2-40B4-BE49-F238E27FC236}">
                  <a16:creationId xmlns:a16="http://schemas.microsoft.com/office/drawing/2014/main" id="{169256F8-F5C2-1F7C-5C39-5F10CDE981FD}"/>
                </a:ext>
              </a:extLst>
            </p:cNvPr>
            <p:cNvSpPr/>
            <p:nvPr/>
          </p:nvSpPr>
          <p:spPr>
            <a:xfrm>
              <a:off x="4743062" y="1753555"/>
              <a:ext cx="2705876" cy="537131"/>
            </a:xfrm>
            <a:prstGeom prst="ribbon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EC2273C-5164-A71D-4705-E8D44F06319C}"/>
                </a:ext>
              </a:extLst>
            </p:cNvPr>
            <p:cNvSpPr/>
            <p:nvPr/>
          </p:nvSpPr>
          <p:spPr>
            <a:xfrm>
              <a:off x="5411755" y="1748763"/>
              <a:ext cx="1362269" cy="53713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25</a:t>
              </a:r>
              <a:endPara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283E83B-510A-A930-953A-BBDE16F605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9211" y="2480761"/>
            <a:ext cx="9230144" cy="14509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49664" y="4405892"/>
            <a:ext cx="2946400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Trang 28/SGK</a:t>
            </a:r>
          </a:p>
        </p:txBody>
      </p:sp>
    </p:spTree>
    <p:extLst>
      <p:ext uri="{BB962C8B-B14F-4D97-AF65-F5344CB8AC3E}">
        <p14:creationId xmlns:p14="http://schemas.microsoft.com/office/powerpoint/2010/main" val="40060103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D164EF-8A63-1E07-BA41-8033080B58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">
            <a:extLst>
              <a:ext uri="{FF2B5EF4-FFF2-40B4-BE49-F238E27FC236}">
                <a16:creationId xmlns:a16="http://schemas.microsoft.com/office/drawing/2014/main" id="{6DC3125C-383E-0167-1B81-EC1515CE02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76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579CDD7-9736-410F-143B-B2EB2216BE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1B3B77C-0059-13CA-3978-912A81DBE56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E70D8681-3FF1-DAF8-7DAA-33A49235F51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6" t="54798" r="5937"/>
          <a:stretch/>
        </p:blipFill>
        <p:spPr>
          <a:xfrm rot="5400000">
            <a:off x="-62934" y="3754936"/>
            <a:ext cx="3225803" cy="3099932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375726D2-C016-95CC-325E-1C23B232DF0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0" r="4793" b="45929"/>
          <a:stretch/>
        </p:blipFill>
        <p:spPr>
          <a:xfrm rot="5400000">
            <a:off x="8755187" y="3446587"/>
            <a:ext cx="4447926" cy="25019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8804344-61BE-E7D1-2291-2D4F7A72F82A}"/>
              </a:ext>
            </a:extLst>
          </p:cNvPr>
          <p:cNvGrpSpPr/>
          <p:nvPr/>
        </p:nvGrpSpPr>
        <p:grpSpPr>
          <a:xfrm>
            <a:off x="890317" y="1373930"/>
            <a:ext cx="1343073" cy="1320938"/>
            <a:chOff x="1809068" y="2147815"/>
            <a:chExt cx="1343073" cy="1320938"/>
          </a:xfrm>
        </p:grpSpPr>
        <p:sp>
          <p:nvSpPr>
            <p:cNvPr id="6" name="椭圆 11">
              <a:extLst>
                <a:ext uri="{FF2B5EF4-FFF2-40B4-BE49-F238E27FC236}">
                  <a16:creationId xmlns:a16="http://schemas.microsoft.com/office/drawing/2014/main" id="{C5B91618-3BA4-9B14-3599-C856003B8ADB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2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8" name="椭圆 11">
              <a:extLst>
                <a:ext uri="{FF2B5EF4-FFF2-40B4-BE49-F238E27FC236}">
                  <a16:creationId xmlns:a16="http://schemas.microsoft.com/office/drawing/2014/main" id="{AC4F0C66-0E3B-BA95-7FF2-DD4DF5E28254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pic>
        <p:nvPicPr>
          <p:cNvPr id="3" name="Picture 2" descr="A green and orange letters&#10;&#10;AI-generated content may be incorrect.">
            <a:extLst>
              <a:ext uri="{FF2B5EF4-FFF2-40B4-BE49-F238E27FC236}">
                <a16:creationId xmlns:a16="http://schemas.microsoft.com/office/drawing/2014/main" id="{361F94E8-27AB-E532-B91E-FC22321D71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220" y="2383795"/>
            <a:ext cx="8590417" cy="2156299"/>
          </a:xfrm>
          <a:prstGeom prst="rect">
            <a:avLst/>
          </a:prstGeom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B4F56ABD-02C0-0364-4C4F-85A7F9AA5E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257" y="3352800"/>
            <a:ext cx="3796967" cy="379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4007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B7B6375-57EC-494A-B33B-1745459A7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C7B78F-AACA-41A0-9296-3EF50102C3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920" y="2209800"/>
            <a:ext cx="7232161" cy="38123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4481B25-EDDE-4DAA-BD5F-B684F711ED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128" y="57386"/>
            <a:ext cx="11225741" cy="2454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481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iết kế chưa có tên (2)">
            <a:hlinkClick r:id="" action="ppaction://media"/>
            <a:extLst>
              <a:ext uri="{FF2B5EF4-FFF2-40B4-BE49-F238E27FC236}">
                <a16:creationId xmlns:a16="http://schemas.microsoft.com/office/drawing/2014/main" id="{8115D10A-875E-01B8-8380-53E6FA13EC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33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9F3430-66C0-4FB9-AD35-54B8CF1ADA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4 Grupo"/>
          <p:cNvGrpSpPr/>
          <p:nvPr/>
        </p:nvGrpSpPr>
        <p:grpSpPr>
          <a:xfrm>
            <a:off x="8753476" y="5661248"/>
            <a:ext cx="1735013" cy="1162632"/>
            <a:chOff x="6876840" y="4393853"/>
            <a:chExt cx="1914525" cy="1195387"/>
          </a:xfrm>
        </p:grpSpPr>
        <p:pic>
          <p:nvPicPr>
            <p:cNvPr id="3" name="Picture 2" descr="http://t1.gstatic.com/images?q=tbn:ANd9GcTYqaJd5yQl9XZMVoaHRczxbKr3hlpE45gMvjId8G2kcSVE4YTE2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50996" l="0" r="100000">
                          <a14:backgroundMark x1="35323" y1="9960" x2="12438" y2="7570"/>
                          <a14:backgroundMark x1="36318" y1="39841" x2="8458" y2="40637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 bwMode="auto">
            <a:xfrm>
              <a:off x="6876840" y="4393853"/>
              <a:ext cx="1914525" cy="1195387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3 CuadroTexto">
              <a:hlinkClick r:id="" action="ppaction://hlinkshowjump?jump=nextslide"/>
            </p:cNvPr>
            <p:cNvSpPr txBox="1"/>
            <p:nvPr/>
          </p:nvSpPr>
          <p:spPr>
            <a:xfrm>
              <a:off x="7103746" y="4754210"/>
              <a:ext cx="1460710" cy="474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2400" b="1" i="0" u="none" strike="noStrike" kern="1200" cap="none" spc="0" normalizeH="0" baseline="0" noProof="0">
                  <a:ln>
                    <a:noFill/>
                  </a:ln>
                  <a:solidFill>
                    <a:srgbClr val="663300"/>
                  </a:solidFill>
                  <a:effectLst>
                    <a:innerShdw blurRad="114300">
                      <a:prstClr val="black"/>
                    </a:inn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Bắt đầu</a:t>
              </a:r>
              <a:endPara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>
                  <a:innerShdw blurRad="114300">
                    <a:prstClr val="black"/>
                  </a:inn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ABCEBA98-B536-456A-8B79-C45C97228C07}"/>
              </a:ext>
            </a:extLst>
          </p:cNvPr>
          <p:cNvSpPr/>
          <p:nvPr/>
        </p:nvSpPr>
        <p:spPr>
          <a:xfrm>
            <a:off x="4108174" y="3688321"/>
            <a:ext cx="45454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ĐI TÌM KHO BÁU</a:t>
            </a:r>
          </a:p>
        </p:txBody>
      </p:sp>
    </p:spTree>
    <p:extLst>
      <p:ext uri="{BB962C8B-B14F-4D97-AF65-F5344CB8AC3E}">
        <p14:creationId xmlns:p14="http://schemas.microsoft.com/office/powerpoint/2010/main" val="398214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4"/>
          <p:cNvSpPr txBox="1">
            <a:spLocks/>
          </p:cNvSpPr>
          <p:nvPr/>
        </p:nvSpPr>
        <p:spPr>
          <a:xfrm>
            <a:off x="8005765" y="4936067"/>
            <a:ext cx="3762868" cy="124217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………..</a:t>
            </a:r>
          </a:p>
        </p:txBody>
      </p:sp>
      <p:sp>
        <p:nvSpPr>
          <p:cNvPr id="35" name="Title 4"/>
          <p:cNvSpPr txBox="1">
            <a:spLocks/>
          </p:cNvSpPr>
          <p:nvPr/>
        </p:nvSpPr>
        <p:spPr>
          <a:xfrm>
            <a:off x="7971898" y="4050089"/>
            <a:ext cx="3762868" cy="124217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………..</a:t>
            </a:r>
          </a:p>
        </p:txBody>
      </p:sp>
      <p:sp>
        <p:nvSpPr>
          <p:cNvPr id="34" name="Title 4"/>
          <p:cNvSpPr txBox="1">
            <a:spLocks/>
          </p:cNvSpPr>
          <p:nvPr/>
        </p:nvSpPr>
        <p:spPr>
          <a:xfrm>
            <a:off x="7904165" y="3175000"/>
            <a:ext cx="3762868" cy="124217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………..</a:t>
            </a:r>
          </a:p>
        </p:txBody>
      </p:sp>
      <p:sp>
        <p:nvSpPr>
          <p:cNvPr id="33" name="Title 4"/>
          <p:cNvSpPr txBox="1">
            <a:spLocks/>
          </p:cNvSpPr>
          <p:nvPr/>
        </p:nvSpPr>
        <p:spPr>
          <a:xfrm>
            <a:off x="7971898" y="2375123"/>
            <a:ext cx="3762868" cy="124217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………..</a:t>
            </a:r>
          </a:p>
        </p:txBody>
      </p:sp>
      <p:sp>
        <p:nvSpPr>
          <p:cNvPr id="37" name="Title 4"/>
          <p:cNvSpPr txBox="1">
            <a:spLocks/>
          </p:cNvSpPr>
          <p:nvPr/>
        </p:nvSpPr>
        <p:spPr>
          <a:xfrm>
            <a:off x="8056565" y="1418092"/>
            <a:ext cx="3762868" cy="124217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7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cao hơn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-508000" y="5279615"/>
            <a:ext cx="0" cy="126283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527419" y="1466813"/>
            <a:ext cx="0" cy="4444216"/>
          </a:xfrm>
          <a:prstGeom prst="line">
            <a:avLst/>
          </a:prstGeom>
          <a:ln>
            <a:solidFill>
              <a:srgbClr val="00A1DA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74" y="2099305"/>
            <a:ext cx="7080249" cy="3179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173" y="1553559"/>
            <a:ext cx="935567" cy="829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8134" y="1739825"/>
            <a:ext cx="950383" cy="592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955" y="2490759"/>
            <a:ext cx="1016000" cy="829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9734" y="2607177"/>
            <a:ext cx="747183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365" y="3407834"/>
            <a:ext cx="747183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7039" y="4963007"/>
            <a:ext cx="1016000" cy="829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8134" y="3460749"/>
            <a:ext cx="950383" cy="592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4719" y="4133274"/>
            <a:ext cx="935567" cy="829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itle 4"/>
          <p:cNvSpPr>
            <a:spLocks noGrp="1"/>
          </p:cNvSpPr>
          <p:nvPr>
            <p:ph type="title"/>
          </p:nvPr>
        </p:nvSpPr>
        <p:spPr>
          <a:xfrm>
            <a:off x="8005765" y="1483100"/>
            <a:ext cx="3762868" cy="1242179"/>
          </a:xfrm>
        </p:spPr>
        <p:txBody>
          <a:bodyPr>
            <a:noAutofit/>
          </a:bodyPr>
          <a:lstStyle/>
          <a:p>
            <a:r>
              <a:rPr lang="en-US" sz="3733" dirty="0">
                <a:latin typeface="Arial" pitchFamily="34" charset="0"/>
                <a:cs typeface="Arial" pitchFamily="34" charset="0"/>
              </a:rPr>
              <a:t>………..</a:t>
            </a:r>
          </a:p>
        </p:txBody>
      </p:sp>
      <p:sp>
        <p:nvSpPr>
          <p:cNvPr id="38" name="Title 4"/>
          <p:cNvSpPr txBox="1">
            <a:spLocks/>
          </p:cNvSpPr>
          <p:nvPr/>
        </p:nvSpPr>
        <p:spPr>
          <a:xfrm>
            <a:off x="8056599" y="2288421"/>
            <a:ext cx="3762868" cy="124217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733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thấp</a:t>
            </a:r>
            <a:r>
              <a:rPr lang="en-US" sz="37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hơn</a:t>
            </a:r>
            <a:endParaRPr lang="en-US" sz="3733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itle 4"/>
          <p:cNvSpPr txBox="1">
            <a:spLocks/>
          </p:cNvSpPr>
          <p:nvPr/>
        </p:nvSpPr>
        <p:spPr>
          <a:xfrm>
            <a:off x="8047039" y="3091892"/>
            <a:ext cx="3762868" cy="124217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733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37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bằng</a:t>
            </a:r>
            <a:endParaRPr lang="en-US" sz="3733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Title 4"/>
          <p:cNvSpPr txBox="1">
            <a:spLocks/>
          </p:cNvSpPr>
          <p:nvPr/>
        </p:nvSpPr>
        <p:spPr>
          <a:xfrm>
            <a:off x="7981155" y="3987800"/>
            <a:ext cx="3762868" cy="124217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733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373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nhất</a:t>
            </a:r>
            <a:endParaRPr lang="en-US" sz="3733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Title 4"/>
          <p:cNvSpPr txBox="1">
            <a:spLocks/>
          </p:cNvSpPr>
          <p:nvPr/>
        </p:nvSpPr>
        <p:spPr>
          <a:xfrm>
            <a:off x="8116622" y="4855117"/>
            <a:ext cx="3762868" cy="124217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733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thấp nhất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637FDA-07C5-5710-9FBC-1F82E4E582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8465" y="287655"/>
            <a:ext cx="2790825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03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5" grpId="0"/>
      <p:bldP spid="34" grpId="0"/>
      <p:bldP spid="33" grpId="0"/>
      <p:bldP spid="37" grpId="0"/>
      <p:bldP spid="32" grpId="0"/>
      <p:bldP spid="38" grpId="0"/>
      <p:bldP spid="39" grpId="0"/>
      <p:bldP spid="40" grpId="0"/>
      <p:bldP spid="4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12000" t="5000" r="12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6224" y="964156"/>
            <a:ext cx="11176000" cy="6667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So sánh mình và bạn bên cạnh để xem ai cao hơn.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EFFC0B-9844-27A6-2628-4A521CBA4BDF}"/>
              </a:ext>
            </a:extLst>
          </p:cNvPr>
          <p:cNvPicPr/>
          <p:nvPr/>
        </p:nvPicPr>
        <p:blipFill>
          <a:blip r:embed="rId4">
            <a:clrChange>
              <a:clrFrom>
                <a:srgbClr val="FEFFFD">
                  <a:alpha val="100000"/>
                </a:srgbClr>
              </a:clrFrom>
              <a:clrTo>
                <a:srgbClr val="FEFFFD">
                  <a:alpha val="100000"/>
                  <a:alpha val="0"/>
                </a:srgbClr>
              </a:clrTo>
            </a:clrChange>
          </a:blip>
          <a:srcRect l="7407" t="15725" r="61498" b="10209"/>
          <a:stretch>
            <a:fillRect/>
          </a:stretch>
        </p:blipFill>
        <p:spPr>
          <a:xfrm>
            <a:off x="797442" y="1988289"/>
            <a:ext cx="2636874" cy="4770652"/>
          </a:xfrm>
          <a:prstGeom prst="round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85729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A15654-C039-F7EF-2ACD-9398794BA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">
            <a:extLst>
              <a:ext uri="{FF2B5EF4-FFF2-40B4-BE49-F238E27FC236}">
                <a16:creationId xmlns:a16="http://schemas.microsoft.com/office/drawing/2014/main" id="{3FA24164-7D04-0240-629B-92E5E03ADC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76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7D035E4-C028-7910-08FE-568D17B65A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379E17F-8F7C-23D9-4565-988DDB15211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76E00F51-C5DB-17A5-C0D8-D31B77D2F32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6" t="54798" r="5937"/>
          <a:stretch/>
        </p:blipFill>
        <p:spPr>
          <a:xfrm rot="5400000">
            <a:off x="-62934" y="3754936"/>
            <a:ext cx="3225803" cy="3099932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35C0A1D5-53BC-397D-4F48-CF10A9B01F3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0" r="4793" b="45929"/>
          <a:stretch/>
        </p:blipFill>
        <p:spPr>
          <a:xfrm rot="5400000">
            <a:off x="8755187" y="3446587"/>
            <a:ext cx="4447926" cy="2501900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714B28A9-3507-A53B-9DC7-70281ED0A98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257" y="3352800"/>
            <a:ext cx="3796967" cy="379696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A5B2AD2-F4FE-0376-08C9-67AC33B2E3CE}"/>
              </a:ext>
            </a:extLst>
          </p:cNvPr>
          <p:cNvGrpSpPr/>
          <p:nvPr/>
        </p:nvGrpSpPr>
        <p:grpSpPr>
          <a:xfrm>
            <a:off x="890317" y="1373930"/>
            <a:ext cx="1343073" cy="1320938"/>
            <a:chOff x="1809068" y="2147815"/>
            <a:chExt cx="1343073" cy="1320938"/>
          </a:xfrm>
        </p:grpSpPr>
        <p:sp>
          <p:nvSpPr>
            <p:cNvPr id="6" name="椭圆 11">
              <a:extLst>
                <a:ext uri="{FF2B5EF4-FFF2-40B4-BE49-F238E27FC236}">
                  <a16:creationId xmlns:a16="http://schemas.microsoft.com/office/drawing/2014/main" id="{33A7F83D-7B4F-5ACD-F1C3-DA2A75403B36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8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3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8" name="椭圆 11">
              <a:extLst>
                <a:ext uri="{FF2B5EF4-FFF2-40B4-BE49-F238E27FC236}">
                  <a16:creationId xmlns:a16="http://schemas.microsoft.com/office/drawing/2014/main" id="{CB946626-C7CF-2CA3-8A9F-0E526738E2AE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pic>
        <p:nvPicPr>
          <p:cNvPr id="3" name="Picture 2" descr="A yellow and blue letters&#10;&#10;AI-generated content may be incorrect.">
            <a:extLst>
              <a:ext uri="{FF2B5EF4-FFF2-40B4-BE49-F238E27FC236}">
                <a16:creationId xmlns:a16="http://schemas.microsoft.com/office/drawing/2014/main" id="{E95D9F8E-5A81-AF0E-9A06-0D6516E680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115911"/>
            <a:ext cx="8938260" cy="311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3950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>
            <a:spLocks noGrp="1"/>
          </p:cNvSpPr>
          <p:nvPr>
            <p:ph type="title"/>
          </p:nvPr>
        </p:nvSpPr>
        <p:spPr>
          <a:xfrm>
            <a:off x="1016000" y="-194733"/>
            <a:ext cx="5994400" cy="1794933"/>
          </a:xfrm>
        </p:spPr>
        <p:txBody>
          <a:bodyPr>
            <a:noAutofit/>
          </a:bodyPr>
          <a:lstStyle/>
          <a:p>
            <a:pPr algn="just"/>
            <a:r>
              <a:rPr lang="en-US" sz="4267" dirty="0">
                <a:latin typeface="Arial" pitchFamily="34" charset="0"/>
                <a:cs typeface="Arial" pitchFamily="34" charset="0"/>
              </a:rPr>
              <a:t>Con </a:t>
            </a:r>
            <a:r>
              <a:rPr lang="en-US" sz="4267" dirty="0" err="1">
                <a:latin typeface="Arial" pitchFamily="34" charset="0"/>
                <a:cs typeface="Arial" pitchFamily="34" charset="0"/>
              </a:rPr>
              <a:t>vật</a:t>
            </a:r>
            <a:r>
              <a:rPr lang="en-US" sz="426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267" dirty="0" err="1">
                <a:latin typeface="Arial" pitchFamily="34" charset="0"/>
                <a:cs typeface="Arial" pitchFamily="34" charset="0"/>
              </a:rPr>
              <a:t>nào</a:t>
            </a:r>
            <a:r>
              <a:rPr lang="en-US" sz="426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267" dirty="0" err="1">
                <a:latin typeface="Arial" pitchFamily="34" charset="0"/>
                <a:cs typeface="Arial" pitchFamily="34" charset="0"/>
              </a:rPr>
              <a:t>cao</a:t>
            </a:r>
            <a:r>
              <a:rPr lang="en-US" sz="426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267" dirty="0" err="1">
                <a:latin typeface="Arial" pitchFamily="34" charset="0"/>
                <a:cs typeface="Arial" pitchFamily="34" charset="0"/>
              </a:rPr>
              <a:t>hơn</a:t>
            </a:r>
            <a:r>
              <a:rPr lang="en-US" sz="4267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" name="Oval 3"/>
          <p:cNvSpPr/>
          <p:nvPr/>
        </p:nvSpPr>
        <p:spPr>
          <a:xfrm>
            <a:off x="361537" y="333279"/>
            <a:ext cx="711200" cy="7112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24296" y="1699019"/>
            <a:ext cx="7312856" cy="3499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itle 4"/>
          <p:cNvSpPr txBox="1">
            <a:spLocks/>
          </p:cNvSpPr>
          <p:nvPr/>
        </p:nvSpPr>
        <p:spPr>
          <a:xfrm>
            <a:off x="1044574" y="702734"/>
            <a:ext cx="1843973" cy="179493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a)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02777DC-6BB0-4016-BE25-1721E3F4834F}"/>
              </a:ext>
            </a:extLst>
          </p:cNvPr>
          <p:cNvSpPr/>
          <p:nvPr/>
        </p:nvSpPr>
        <p:spPr>
          <a:xfrm>
            <a:off x="5283200" y="1699019"/>
            <a:ext cx="4453952" cy="37619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530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>
            <a:spLocks noGrp="1"/>
          </p:cNvSpPr>
          <p:nvPr>
            <p:ph type="title"/>
          </p:nvPr>
        </p:nvSpPr>
        <p:spPr>
          <a:xfrm>
            <a:off x="1016000" y="-194733"/>
            <a:ext cx="5994400" cy="1794933"/>
          </a:xfrm>
        </p:spPr>
        <p:txBody>
          <a:bodyPr>
            <a:noAutofit/>
          </a:bodyPr>
          <a:lstStyle/>
          <a:p>
            <a:pPr algn="just"/>
            <a:r>
              <a:rPr lang="en-US" sz="4267" dirty="0">
                <a:latin typeface="Arial" pitchFamily="34" charset="0"/>
                <a:cs typeface="Arial" pitchFamily="34" charset="0"/>
              </a:rPr>
              <a:t>Con </a:t>
            </a:r>
            <a:r>
              <a:rPr lang="en-US" sz="4267" dirty="0" err="1">
                <a:latin typeface="Arial" pitchFamily="34" charset="0"/>
                <a:cs typeface="Arial" pitchFamily="34" charset="0"/>
              </a:rPr>
              <a:t>vật</a:t>
            </a:r>
            <a:r>
              <a:rPr lang="en-US" sz="426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267" dirty="0" err="1">
                <a:latin typeface="Arial" pitchFamily="34" charset="0"/>
                <a:cs typeface="Arial" pitchFamily="34" charset="0"/>
              </a:rPr>
              <a:t>nào</a:t>
            </a:r>
            <a:r>
              <a:rPr lang="en-US" sz="426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267" dirty="0" err="1">
                <a:latin typeface="Arial" pitchFamily="34" charset="0"/>
                <a:cs typeface="Arial" pitchFamily="34" charset="0"/>
              </a:rPr>
              <a:t>cao</a:t>
            </a:r>
            <a:r>
              <a:rPr lang="en-US" sz="426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267" dirty="0" err="1">
                <a:latin typeface="Arial" pitchFamily="34" charset="0"/>
                <a:cs typeface="Arial" pitchFamily="34" charset="0"/>
              </a:rPr>
              <a:t>hơn</a:t>
            </a:r>
            <a:r>
              <a:rPr lang="en-US" sz="4267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" name="Oval 3"/>
          <p:cNvSpPr/>
          <p:nvPr/>
        </p:nvSpPr>
        <p:spPr>
          <a:xfrm>
            <a:off x="361537" y="333279"/>
            <a:ext cx="711200" cy="7112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01480" y="2223804"/>
            <a:ext cx="8084235" cy="3868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itle 4"/>
          <p:cNvSpPr txBox="1">
            <a:spLocks/>
          </p:cNvSpPr>
          <p:nvPr/>
        </p:nvSpPr>
        <p:spPr>
          <a:xfrm>
            <a:off x="1132978" y="934250"/>
            <a:ext cx="1843973" cy="179493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1C0437E-48B0-4966-8F9D-364054ED5A3B}"/>
              </a:ext>
            </a:extLst>
          </p:cNvPr>
          <p:cNvSpPr/>
          <p:nvPr/>
        </p:nvSpPr>
        <p:spPr>
          <a:xfrm>
            <a:off x="2027380" y="2276916"/>
            <a:ext cx="4453952" cy="37619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0199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>
            <a:spLocks noGrp="1"/>
          </p:cNvSpPr>
          <p:nvPr>
            <p:ph type="title"/>
          </p:nvPr>
        </p:nvSpPr>
        <p:spPr>
          <a:xfrm>
            <a:off x="1016000" y="-194733"/>
            <a:ext cx="5994400" cy="1794933"/>
          </a:xfrm>
        </p:spPr>
        <p:txBody>
          <a:bodyPr>
            <a:noAutofit/>
          </a:bodyPr>
          <a:lstStyle/>
          <a:p>
            <a:pPr algn="just"/>
            <a:r>
              <a:rPr lang="en-US" sz="4267" dirty="0">
                <a:latin typeface="Arial" pitchFamily="34" charset="0"/>
                <a:cs typeface="Arial" pitchFamily="34" charset="0"/>
              </a:rPr>
              <a:t>Con </a:t>
            </a:r>
            <a:r>
              <a:rPr lang="en-US" sz="4267" dirty="0" err="1">
                <a:latin typeface="Arial" pitchFamily="34" charset="0"/>
                <a:cs typeface="Arial" pitchFamily="34" charset="0"/>
              </a:rPr>
              <a:t>vật</a:t>
            </a:r>
            <a:r>
              <a:rPr lang="en-US" sz="426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267" dirty="0" err="1">
                <a:latin typeface="Arial" pitchFamily="34" charset="0"/>
                <a:cs typeface="Arial" pitchFamily="34" charset="0"/>
              </a:rPr>
              <a:t>nào</a:t>
            </a:r>
            <a:r>
              <a:rPr lang="en-US" sz="426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267" dirty="0" err="1">
                <a:latin typeface="Arial" pitchFamily="34" charset="0"/>
                <a:cs typeface="Arial" pitchFamily="34" charset="0"/>
              </a:rPr>
              <a:t>cao</a:t>
            </a:r>
            <a:r>
              <a:rPr lang="en-US" sz="426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267" dirty="0" err="1">
                <a:latin typeface="Arial" pitchFamily="34" charset="0"/>
                <a:cs typeface="Arial" pitchFamily="34" charset="0"/>
              </a:rPr>
              <a:t>hơn</a:t>
            </a:r>
            <a:r>
              <a:rPr lang="en-US" sz="4267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" name="Oval 3"/>
          <p:cNvSpPr/>
          <p:nvPr/>
        </p:nvSpPr>
        <p:spPr>
          <a:xfrm>
            <a:off x="361537" y="333279"/>
            <a:ext cx="711200" cy="7112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99475" y="1932826"/>
            <a:ext cx="8171059" cy="3909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itle 4"/>
          <p:cNvSpPr txBox="1">
            <a:spLocks/>
          </p:cNvSpPr>
          <p:nvPr/>
        </p:nvSpPr>
        <p:spPr>
          <a:xfrm>
            <a:off x="1072738" y="774756"/>
            <a:ext cx="1843973" cy="179493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c)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AA1F0BF-C89D-4DDA-A80D-196DE32821F8}"/>
              </a:ext>
            </a:extLst>
          </p:cNvPr>
          <p:cNvSpPr/>
          <p:nvPr/>
        </p:nvSpPr>
        <p:spPr>
          <a:xfrm>
            <a:off x="2336068" y="1862528"/>
            <a:ext cx="3680952" cy="37619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076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8984993-E0F5-E541-93F7-40874E276493}"/>
              </a:ext>
            </a:extLst>
          </p:cNvPr>
          <p:cNvGrpSpPr/>
          <p:nvPr/>
        </p:nvGrpSpPr>
        <p:grpSpPr>
          <a:xfrm>
            <a:off x="1625601" y="1831715"/>
            <a:ext cx="8632828" cy="3697552"/>
            <a:chOff x="5334932" y="3202332"/>
            <a:chExt cx="3977577" cy="1703648"/>
          </a:xfrm>
        </p:grpSpPr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378428" y="3202333"/>
              <a:ext cx="3934081" cy="17036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ABB6B0E9-CFB5-FB4F-A53F-2E43F04D6A34}"/>
                </a:ext>
              </a:extLst>
            </p:cNvPr>
            <p:cNvSpPr/>
            <p:nvPr/>
          </p:nvSpPr>
          <p:spPr>
            <a:xfrm>
              <a:off x="5334932" y="3202332"/>
              <a:ext cx="1065868" cy="495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VN" sz="24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" name="Title 4"/>
          <p:cNvSpPr>
            <a:spLocks noGrp="1"/>
          </p:cNvSpPr>
          <p:nvPr>
            <p:ph type="title"/>
          </p:nvPr>
        </p:nvSpPr>
        <p:spPr>
          <a:xfrm>
            <a:off x="1016000" y="-194733"/>
            <a:ext cx="5994400" cy="1794933"/>
          </a:xfrm>
        </p:spPr>
        <p:txBody>
          <a:bodyPr>
            <a:noAutofit/>
          </a:bodyPr>
          <a:lstStyle/>
          <a:p>
            <a:pPr algn="just"/>
            <a:r>
              <a:rPr lang="en-US" sz="4267" dirty="0">
                <a:latin typeface="Arial" pitchFamily="34" charset="0"/>
                <a:cs typeface="Arial" pitchFamily="34" charset="0"/>
              </a:rPr>
              <a:t>Con </a:t>
            </a:r>
            <a:r>
              <a:rPr lang="en-US" sz="4267" dirty="0" err="1">
                <a:latin typeface="Arial" pitchFamily="34" charset="0"/>
                <a:cs typeface="Arial" pitchFamily="34" charset="0"/>
              </a:rPr>
              <a:t>vật</a:t>
            </a:r>
            <a:r>
              <a:rPr lang="en-US" sz="426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267" dirty="0" err="1">
                <a:latin typeface="Arial" pitchFamily="34" charset="0"/>
                <a:cs typeface="Arial" pitchFamily="34" charset="0"/>
              </a:rPr>
              <a:t>nào</a:t>
            </a:r>
            <a:r>
              <a:rPr lang="en-US" sz="426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267" dirty="0" err="1">
                <a:latin typeface="Arial" pitchFamily="34" charset="0"/>
                <a:cs typeface="Arial" pitchFamily="34" charset="0"/>
              </a:rPr>
              <a:t>cao</a:t>
            </a:r>
            <a:r>
              <a:rPr lang="en-US" sz="426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267" dirty="0" err="1">
                <a:latin typeface="Arial" pitchFamily="34" charset="0"/>
                <a:cs typeface="Arial" pitchFamily="34" charset="0"/>
              </a:rPr>
              <a:t>hơn</a:t>
            </a:r>
            <a:r>
              <a:rPr lang="en-US" sz="4267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" name="Oval 3"/>
          <p:cNvSpPr/>
          <p:nvPr/>
        </p:nvSpPr>
        <p:spPr>
          <a:xfrm>
            <a:off x="361537" y="333279"/>
            <a:ext cx="711200" cy="7112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Title 4"/>
          <p:cNvSpPr txBox="1">
            <a:spLocks/>
          </p:cNvSpPr>
          <p:nvPr/>
        </p:nvSpPr>
        <p:spPr>
          <a:xfrm>
            <a:off x="1037266" y="872378"/>
            <a:ext cx="1843973" cy="179493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d)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0A2ED7E-A735-490B-BB56-8BC8E4AB4378}"/>
              </a:ext>
            </a:extLst>
          </p:cNvPr>
          <p:cNvSpPr/>
          <p:nvPr/>
        </p:nvSpPr>
        <p:spPr>
          <a:xfrm>
            <a:off x="5258204" y="1548009"/>
            <a:ext cx="5000224" cy="39812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5535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F3E2559D-0A0B-EF47-A7B2-D45E5F2702E8}"/>
              </a:ext>
            </a:extLst>
          </p:cNvPr>
          <p:cNvGrpSpPr/>
          <p:nvPr/>
        </p:nvGrpSpPr>
        <p:grpSpPr>
          <a:xfrm>
            <a:off x="4368801" y="2411308"/>
            <a:ext cx="3403748" cy="3065253"/>
            <a:chOff x="389270" y="1814846"/>
            <a:chExt cx="2552811" cy="2298940"/>
          </a:xfrm>
        </p:grpSpPr>
        <p:pic>
          <p:nvPicPr>
            <p:cNvPr id="16" name="Picture 3">
              <a:extLst>
                <a:ext uri="{FF2B5EF4-FFF2-40B4-BE49-F238E27FC236}">
                  <a16:creationId xmlns:a16="http://schemas.microsoft.com/office/drawing/2014/main" id="{6F0C3F1A-33C5-814A-9526-8CFD7C9287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89270" y="1814846"/>
              <a:ext cx="2552811" cy="22989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Title 4">
              <a:extLst>
                <a:ext uri="{FF2B5EF4-FFF2-40B4-BE49-F238E27FC236}">
                  <a16:creationId xmlns:a16="http://schemas.microsoft.com/office/drawing/2014/main" id="{00EABD39-8D0C-9D46-AEFA-3875A314D686}"/>
                </a:ext>
              </a:extLst>
            </p:cNvPr>
            <p:cNvSpPr txBox="1">
              <a:spLocks/>
            </p:cNvSpPr>
            <p:nvPr/>
          </p:nvSpPr>
          <p:spPr>
            <a:xfrm>
              <a:off x="1325708" y="3486150"/>
              <a:ext cx="623914" cy="469740"/>
            </a:xfrm>
            <a:prstGeom prst="rect">
              <a:avLst/>
            </a:prstGeom>
          </p:spPr>
          <p:txBody>
            <a:bodyPr vert="horz" lIns="121920" tIns="60960" rIns="121920" bIns="6096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 defTabSz="1219170"/>
              <a:r>
                <a:rPr lang="en-US" sz="3200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và</a:t>
              </a:r>
              <a:endPara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37218CD-8260-C74B-BC1D-B02A2E9B1960}"/>
              </a:ext>
            </a:extLst>
          </p:cNvPr>
          <p:cNvGrpSpPr/>
          <p:nvPr/>
        </p:nvGrpSpPr>
        <p:grpSpPr>
          <a:xfrm>
            <a:off x="519027" y="2419795"/>
            <a:ext cx="3403748" cy="3065255"/>
            <a:chOff x="389270" y="1814846"/>
            <a:chExt cx="2552811" cy="2298941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89270" y="1814846"/>
              <a:ext cx="2552811" cy="22989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Title 4">
              <a:extLst>
                <a:ext uri="{FF2B5EF4-FFF2-40B4-BE49-F238E27FC236}">
                  <a16:creationId xmlns:a16="http://schemas.microsoft.com/office/drawing/2014/main" id="{ED47FDFA-A772-1A41-B843-DA68908B722B}"/>
                </a:ext>
              </a:extLst>
            </p:cNvPr>
            <p:cNvSpPr txBox="1">
              <a:spLocks/>
            </p:cNvSpPr>
            <p:nvPr/>
          </p:nvSpPr>
          <p:spPr>
            <a:xfrm>
              <a:off x="1585886" y="3486150"/>
              <a:ext cx="623914" cy="469740"/>
            </a:xfrm>
            <a:prstGeom prst="rect">
              <a:avLst/>
            </a:prstGeom>
          </p:spPr>
          <p:txBody>
            <a:bodyPr vert="horz" lIns="121920" tIns="60960" rIns="121920" bIns="6096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 defTabSz="1219170"/>
              <a:r>
                <a:rPr lang="en-US" sz="3200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và</a:t>
              </a:r>
              <a:endPara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" name="Title 4"/>
          <p:cNvSpPr>
            <a:spLocks noGrp="1"/>
          </p:cNvSpPr>
          <p:nvPr>
            <p:ph type="title"/>
          </p:nvPr>
        </p:nvSpPr>
        <p:spPr>
          <a:xfrm>
            <a:off x="959263" y="-194733"/>
            <a:ext cx="5994400" cy="1794933"/>
          </a:xfrm>
        </p:spPr>
        <p:txBody>
          <a:bodyPr>
            <a:noAutofit/>
          </a:bodyPr>
          <a:lstStyle/>
          <a:p>
            <a:pPr algn="just"/>
            <a:r>
              <a:rPr lang="en-US" sz="4267" dirty="0" err="1">
                <a:latin typeface="Arial" pitchFamily="34" charset="0"/>
                <a:cs typeface="Arial" pitchFamily="34" charset="0"/>
              </a:rPr>
              <a:t>Lọ</a:t>
            </a:r>
            <a:r>
              <a:rPr lang="en-US" sz="426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267" dirty="0" err="1">
                <a:latin typeface="Arial" pitchFamily="34" charset="0"/>
                <a:cs typeface="Arial" pitchFamily="34" charset="0"/>
              </a:rPr>
              <a:t>hoa</a:t>
            </a:r>
            <a:r>
              <a:rPr lang="en-US" sz="426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267" dirty="0" err="1">
                <a:latin typeface="Arial" pitchFamily="34" charset="0"/>
                <a:cs typeface="Arial" pitchFamily="34" charset="0"/>
              </a:rPr>
              <a:t>nào</a:t>
            </a:r>
            <a:r>
              <a:rPr lang="en-US" sz="426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267" dirty="0" err="1">
                <a:latin typeface="Arial" pitchFamily="34" charset="0"/>
                <a:cs typeface="Arial" pitchFamily="34" charset="0"/>
              </a:rPr>
              <a:t>thấp</a:t>
            </a:r>
            <a:r>
              <a:rPr lang="en-US" sz="426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267" dirty="0" err="1">
                <a:latin typeface="Arial" pitchFamily="34" charset="0"/>
                <a:cs typeface="Arial" pitchFamily="34" charset="0"/>
              </a:rPr>
              <a:t>hơn</a:t>
            </a:r>
            <a:r>
              <a:rPr lang="en-US" sz="4267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" name="Oval 3"/>
          <p:cNvSpPr/>
          <p:nvPr/>
        </p:nvSpPr>
        <p:spPr>
          <a:xfrm>
            <a:off x="304800" y="333279"/>
            <a:ext cx="711200" cy="7112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3" name="Title 4"/>
          <p:cNvSpPr txBox="1">
            <a:spLocks/>
          </p:cNvSpPr>
          <p:nvPr/>
        </p:nvSpPr>
        <p:spPr>
          <a:xfrm>
            <a:off x="455222" y="919003"/>
            <a:ext cx="1843973" cy="179493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42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a)</a:t>
            </a:r>
          </a:p>
        </p:txBody>
      </p:sp>
      <p:sp>
        <p:nvSpPr>
          <p:cNvPr id="24" name="Title 4"/>
          <p:cNvSpPr txBox="1">
            <a:spLocks/>
          </p:cNvSpPr>
          <p:nvPr/>
        </p:nvSpPr>
        <p:spPr>
          <a:xfrm>
            <a:off x="4455227" y="919003"/>
            <a:ext cx="1843973" cy="179493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b)</a:t>
            </a:r>
          </a:p>
        </p:txBody>
      </p:sp>
      <p:sp>
        <p:nvSpPr>
          <p:cNvPr id="25" name="Title 4"/>
          <p:cNvSpPr txBox="1">
            <a:spLocks/>
          </p:cNvSpPr>
          <p:nvPr/>
        </p:nvSpPr>
        <p:spPr>
          <a:xfrm>
            <a:off x="8600604" y="919003"/>
            <a:ext cx="1843973" cy="179493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c)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509A762-EBE3-4449-8393-F630CC16784F}"/>
              </a:ext>
            </a:extLst>
          </p:cNvPr>
          <p:cNvGrpSpPr/>
          <p:nvPr/>
        </p:nvGrpSpPr>
        <p:grpSpPr>
          <a:xfrm>
            <a:off x="8217110" y="3056237"/>
            <a:ext cx="3403748" cy="2346523"/>
            <a:chOff x="475075" y="2377259"/>
            <a:chExt cx="2552811" cy="1759892"/>
          </a:xfrm>
        </p:grpSpPr>
        <p:pic>
          <p:nvPicPr>
            <p:cNvPr id="19" name="Picture 3">
              <a:extLst>
                <a:ext uri="{FF2B5EF4-FFF2-40B4-BE49-F238E27FC236}">
                  <a16:creationId xmlns:a16="http://schemas.microsoft.com/office/drawing/2014/main" id="{2851231F-8405-3F4C-BF2C-5254249E19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75075" y="2377259"/>
              <a:ext cx="2552811" cy="17598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Title 4">
              <a:extLst>
                <a:ext uri="{FF2B5EF4-FFF2-40B4-BE49-F238E27FC236}">
                  <a16:creationId xmlns:a16="http://schemas.microsoft.com/office/drawing/2014/main" id="{87A32A42-F8C6-BC4B-968C-222433966D2A}"/>
                </a:ext>
              </a:extLst>
            </p:cNvPr>
            <p:cNvSpPr txBox="1">
              <a:spLocks/>
            </p:cNvSpPr>
            <p:nvPr/>
          </p:nvSpPr>
          <p:spPr>
            <a:xfrm>
              <a:off x="1325708" y="3486150"/>
              <a:ext cx="623914" cy="469740"/>
            </a:xfrm>
            <a:prstGeom prst="rect">
              <a:avLst/>
            </a:prstGeom>
          </p:spPr>
          <p:txBody>
            <a:bodyPr vert="horz" lIns="121920" tIns="60960" rIns="121920" bIns="6096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 defTabSz="1219170"/>
              <a:r>
                <a:rPr lang="en-US" sz="3200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và</a:t>
              </a:r>
              <a:endPara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3E9BED8-FB76-F648-ADFF-C35F5DFA851C}"/>
              </a:ext>
            </a:extLst>
          </p:cNvPr>
          <p:cNvCxnSpPr>
            <a:cxnSpLocks/>
          </p:cNvCxnSpPr>
          <p:nvPr/>
        </p:nvCxnSpPr>
        <p:spPr>
          <a:xfrm>
            <a:off x="3962400" y="1600201"/>
            <a:ext cx="0" cy="4851532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EDA25D7-87AF-F34E-9BEE-69D4F098950B}"/>
              </a:ext>
            </a:extLst>
          </p:cNvPr>
          <p:cNvCxnSpPr>
            <a:cxnSpLocks/>
          </p:cNvCxnSpPr>
          <p:nvPr/>
        </p:nvCxnSpPr>
        <p:spPr>
          <a:xfrm>
            <a:off x="8186393" y="1600201"/>
            <a:ext cx="0" cy="4851532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87157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37218CD-8260-C74B-BC1D-B02A2E9B1960}"/>
              </a:ext>
            </a:extLst>
          </p:cNvPr>
          <p:cNvGrpSpPr/>
          <p:nvPr/>
        </p:nvGrpSpPr>
        <p:grpSpPr>
          <a:xfrm>
            <a:off x="4318001" y="2311401"/>
            <a:ext cx="3403748" cy="3065255"/>
            <a:chOff x="389270" y="1814846"/>
            <a:chExt cx="2552811" cy="2298941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89270" y="1814846"/>
              <a:ext cx="2552811" cy="22989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Title 4">
              <a:extLst>
                <a:ext uri="{FF2B5EF4-FFF2-40B4-BE49-F238E27FC236}">
                  <a16:creationId xmlns:a16="http://schemas.microsoft.com/office/drawing/2014/main" id="{ED47FDFA-A772-1A41-B843-DA68908B722B}"/>
                </a:ext>
              </a:extLst>
            </p:cNvPr>
            <p:cNvSpPr txBox="1">
              <a:spLocks/>
            </p:cNvSpPr>
            <p:nvPr/>
          </p:nvSpPr>
          <p:spPr>
            <a:xfrm>
              <a:off x="1585886" y="3486150"/>
              <a:ext cx="623914" cy="469740"/>
            </a:xfrm>
            <a:prstGeom prst="rect">
              <a:avLst/>
            </a:prstGeom>
          </p:spPr>
          <p:txBody>
            <a:bodyPr vert="horz" lIns="121920" tIns="60960" rIns="121920" bIns="6096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 defTabSz="1219170"/>
              <a:r>
                <a:rPr lang="en-US" sz="3200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và</a:t>
              </a:r>
              <a:endPara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" name="Title 4"/>
          <p:cNvSpPr>
            <a:spLocks noGrp="1"/>
          </p:cNvSpPr>
          <p:nvPr>
            <p:ph type="title"/>
          </p:nvPr>
        </p:nvSpPr>
        <p:spPr>
          <a:xfrm>
            <a:off x="1320800" y="-69777"/>
            <a:ext cx="5994400" cy="1794933"/>
          </a:xfrm>
        </p:spPr>
        <p:txBody>
          <a:bodyPr>
            <a:noAutofit/>
          </a:bodyPr>
          <a:lstStyle/>
          <a:p>
            <a:pPr algn="just"/>
            <a:r>
              <a:rPr lang="en-US" sz="4267" dirty="0" err="1">
                <a:latin typeface="Arial" pitchFamily="34" charset="0"/>
                <a:cs typeface="Arial" pitchFamily="34" charset="0"/>
              </a:rPr>
              <a:t>Lọ</a:t>
            </a:r>
            <a:r>
              <a:rPr lang="en-US" sz="426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267" dirty="0" err="1">
                <a:latin typeface="Arial" pitchFamily="34" charset="0"/>
                <a:cs typeface="Arial" pitchFamily="34" charset="0"/>
              </a:rPr>
              <a:t>hoa</a:t>
            </a:r>
            <a:r>
              <a:rPr lang="en-US" sz="426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267" dirty="0" err="1">
                <a:latin typeface="Arial" pitchFamily="34" charset="0"/>
                <a:cs typeface="Arial" pitchFamily="34" charset="0"/>
              </a:rPr>
              <a:t>nào</a:t>
            </a:r>
            <a:r>
              <a:rPr lang="en-US" sz="426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267" dirty="0" err="1">
                <a:latin typeface="Arial" pitchFamily="34" charset="0"/>
                <a:cs typeface="Arial" pitchFamily="34" charset="0"/>
              </a:rPr>
              <a:t>thấp</a:t>
            </a:r>
            <a:r>
              <a:rPr lang="en-US" sz="426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267" dirty="0" err="1">
                <a:latin typeface="Arial" pitchFamily="34" charset="0"/>
                <a:cs typeface="Arial" pitchFamily="34" charset="0"/>
              </a:rPr>
              <a:t>hơn</a:t>
            </a:r>
            <a:r>
              <a:rPr lang="en-US" sz="4267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" name="Oval 3"/>
          <p:cNvSpPr/>
          <p:nvPr/>
        </p:nvSpPr>
        <p:spPr>
          <a:xfrm>
            <a:off x="666337" y="458235"/>
            <a:ext cx="711200" cy="7112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3" name="Title 4"/>
          <p:cNvSpPr txBox="1">
            <a:spLocks/>
          </p:cNvSpPr>
          <p:nvPr/>
        </p:nvSpPr>
        <p:spPr>
          <a:xfrm>
            <a:off x="1371555" y="813606"/>
            <a:ext cx="1843973" cy="179493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42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a)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77CA093-E2B0-48C7-BBBD-DC148E9C9C04}"/>
              </a:ext>
            </a:extLst>
          </p:cNvPr>
          <p:cNvSpPr/>
          <p:nvPr/>
        </p:nvSpPr>
        <p:spPr>
          <a:xfrm>
            <a:off x="6552835" y="3733800"/>
            <a:ext cx="1168915" cy="19571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4744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F3E2559D-0A0B-EF47-A7B2-D45E5F2702E8}"/>
              </a:ext>
            </a:extLst>
          </p:cNvPr>
          <p:cNvGrpSpPr/>
          <p:nvPr/>
        </p:nvGrpSpPr>
        <p:grpSpPr>
          <a:xfrm>
            <a:off x="3549915" y="2697656"/>
            <a:ext cx="3403748" cy="3065253"/>
            <a:chOff x="389270" y="1814846"/>
            <a:chExt cx="2552811" cy="2298940"/>
          </a:xfrm>
        </p:grpSpPr>
        <p:pic>
          <p:nvPicPr>
            <p:cNvPr id="16" name="Picture 3">
              <a:extLst>
                <a:ext uri="{FF2B5EF4-FFF2-40B4-BE49-F238E27FC236}">
                  <a16:creationId xmlns:a16="http://schemas.microsoft.com/office/drawing/2014/main" id="{6F0C3F1A-33C5-814A-9526-8CFD7C9287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89270" y="1814846"/>
              <a:ext cx="2552811" cy="22989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Title 4">
              <a:extLst>
                <a:ext uri="{FF2B5EF4-FFF2-40B4-BE49-F238E27FC236}">
                  <a16:creationId xmlns:a16="http://schemas.microsoft.com/office/drawing/2014/main" id="{00EABD39-8D0C-9D46-AEFA-3875A314D686}"/>
                </a:ext>
              </a:extLst>
            </p:cNvPr>
            <p:cNvSpPr txBox="1">
              <a:spLocks/>
            </p:cNvSpPr>
            <p:nvPr/>
          </p:nvSpPr>
          <p:spPr>
            <a:xfrm>
              <a:off x="1325708" y="3486150"/>
              <a:ext cx="623914" cy="469740"/>
            </a:xfrm>
            <a:prstGeom prst="rect">
              <a:avLst/>
            </a:prstGeom>
          </p:spPr>
          <p:txBody>
            <a:bodyPr vert="horz" lIns="121920" tIns="60960" rIns="121920" bIns="6096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 defTabSz="1219170"/>
              <a:r>
                <a:rPr lang="en-US" sz="3200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và</a:t>
              </a:r>
              <a:endPara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" name="Title 4"/>
          <p:cNvSpPr>
            <a:spLocks noGrp="1"/>
          </p:cNvSpPr>
          <p:nvPr>
            <p:ph type="title"/>
          </p:nvPr>
        </p:nvSpPr>
        <p:spPr>
          <a:xfrm>
            <a:off x="959263" y="-194733"/>
            <a:ext cx="5994400" cy="1794933"/>
          </a:xfrm>
        </p:spPr>
        <p:txBody>
          <a:bodyPr>
            <a:noAutofit/>
          </a:bodyPr>
          <a:lstStyle/>
          <a:p>
            <a:pPr algn="just"/>
            <a:r>
              <a:rPr lang="en-US" sz="4267" dirty="0" err="1">
                <a:latin typeface="Arial" pitchFamily="34" charset="0"/>
                <a:cs typeface="Arial" pitchFamily="34" charset="0"/>
              </a:rPr>
              <a:t>Lọ</a:t>
            </a:r>
            <a:r>
              <a:rPr lang="en-US" sz="426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267" dirty="0" err="1">
                <a:latin typeface="Arial" pitchFamily="34" charset="0"/>
                <a:cs typeface="Arial" pitchFamily="34" charset="0"/>
              </a:rPr>
              <a:t>hoa</a:t>
            </a:r>
            <a:r>
              <a:rPr lang="en-US" sz="426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267" dirty="0" err="1">
                <a:latin typeface="Arial" pitchFamily="34" charset="0"/>
                <a:cs typeface="Arial" pitchFamily="34" charset="0"/>
              </a:rPr>
              <a:t>nào</a:t>
            </a:r>
            <a:r>
              <a:rPr lang="en-US" sz="426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267" dirty="0" err="1">
                <a:latin typeface="Arial" pitchFamily="34" charset="0"/>
                <a:cs typeface="Arial" pitchFamily="34" charset="0"/>
              </a:rPr>
              <a:t>thấp</a:t>
            </a:r>
            <a:r>
              <a:rPr lang="en-US" sz="426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267" dirty="0" err="1">
                <a:latin typeface="Arial" pitchFamily="34" charset="0"/>
                <a:cs typeface="Arial" pitchFamily="34" charset="0"/>
              </a:rPr>
              <a:t>hơn</a:t>
            </a:r>
            <a:r>
              <a:rPr lang="en-US" sz="4267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" name="Oval 3"/>
          <p:cNvSpPr/>
          <p:nvPr/>
        </p:nvSpPr>
        <p:spPr>
          <a:xfrm>
            <a:off x="304800" y="333279"/>
            <a:ext cx="711200" cy="7112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4" name="Title 4"/>
          <p:cNvSpPr txBox="1">
            <a:spLocks/>
          </p:cNvSpPr>
          <p:nvPr/>
        </p:nvSpPr>
        <p:spPr>
          <a:xfrm>
            <a:off x="1006550" y="834415"/>
            <a:ext cx="1843973" cy="179493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b)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3856CD9-C278-4872-9D04-8CA236AC08B2}"/>
              </a:ext>
            </a:extLst>
          </p:cNvPr>
          <p:cNvSpPr/>
          <p:nvPr/>
        </p:nvSpPr>
        <p:spPr>
          <a:xfrm>
            <a:off x="3478419" y="3329397"/>
            <a:ext cx="1469877" cy="24335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5178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E3B2DAED-9069-421A-9A25-CDEC39FDBE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12023"/>
            <a:ext cx="12192001" cy="6452755"/>
          </a:xfrm>
          <a:prstGeom prst="rect">
            <a:avLst/>
          </a:prstGeom>
        </p:spPr>
      </p:pic>
      <p:pic>
        <p:nvPicPr>
          <p:cNvPr id="3" name="Picture 2" descr="http://wwwentreelcieloylatierra.files.wordpress.com/2012/01/pergamino_solo_copy.gif">
            <a:extLst>
              <a:ext uri="{FF2B5EF4-FFF2-40B4-BE49-F238E27FC236}">
                <a16:creationId xmlns:a16="http://schemas.microsoft.com/office/drawing/2014/main" id="{CABF4540-337D-4459-B1D5-3F636313D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693"/>
            <a:ext cx="12302836" cy="724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11 Conector recto de flecha">
            <a:extLst>
              <a:ext uri="{FF2B5EF4-FFF2-40B4-BE49-F238E27FC236}">
                <a16:creationId xmlns:a16="http://schemas.microsoft.com/office/drawing/2014/main" id="{0E5D68A6-1C5F-4CD2-9355-66E1D7E41F5A}"/>
              </a:ext>
            </a:extLst>
          </p:cNvPr>
          <p:cNvCxnSpPr>
            <a:cxnSpLocks/>
          </p:cNvCxnSpPr>
          <p:nvPr/>
        </p:nvCxnSpPr>
        <p:spPr>
          <a:xfrm flipH="1" flipV="1">
            <a:off x="2783632" y="2636912"/>
            <a:ext cx="3312368" cy="3384376"/>
          </a:xfrm>
          <a:prstGeom prst="straightConnector1">
            <a:avLst/>
          </a:prstGeom>
          <a:ln w="7620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12 Conector recto de flecha">
            <a:extLst>
              <a:ext uri="{FF2B5EF4-FFF2-40B4-BE49-F238E27FC236}">
                <a16:creationId xmlns:a16="http://schemas.microsoft.com/office/drawing/2014/main" id="{345F14E0-16DE-40D7-A125-098D9258F9AF}"/>
              </a:ext>
            </a:extLst>
          </p:cNvPr>
          <p:cNvCxnSpPr>
            <a:cxnSpLocks/>
          </p:cNvCxnSpPr>
          <p:nvPr/>
        </p:nvCxnSpPr>
        <p:spPr>
          <a:xfrm flipV="1">
            <a:off x="6384032" y="2636912"/>
            <a:ext cx="1369454" cy="3384376"/>
          </a:xfrm>
          <a:prstGeom prst="straightConnector1">
            <a:avLst/>
          </a:prstGeom>
          <a:ln w="7620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3 Imagen">
            <a:extLst>
              <a:ext uri="{FF2B5EF4-FFF2-40B4-BE49-F238E27FC236}">
                <a16:creationId xmlns:a16="http://schemas.microsoft.com/office/drawing/2014/main" id="{55E73345-9F94-4DAD-9E68-A7CF457680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1250" y1="4918" x2="38542" y2="15483"/>
                        <a14:foregroundMark x1="50208" y1="6922" x2="57500" y2="20219"/>
                        <a14:foregroundMark x1="64792" y1="14572" x2="64583" y2="22587"/>
                        <a14:foregroundMark x1="63542" y1="13297" x2="60833" y2="15118"/>
                        <a14:foregroundMark x1="56042" y1="911" x2="53333" y2="0"/>
                        <a14:foregroundMark x1="67292" y1="9836" x2="66042" y2="8743"/>
                        <a14:foregroundMark x1="70000" y1="64117" x2="57292" y2="73953"/>
                        <a14:foregroundMark x1="80208" y1="63388" x2="94167" y2="79053"/>
                        <a14:foregroundMark x1="90208" y1="65756" x2="95208" y2="71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660" y="3933056"/>
            <a:ext cx="2557328" cy="29249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4 Llamada rectangular redondeada">
            <a:extLst>
              <a:ext uri="{FF2B5EF4-FFF2-40B4-BE49-F238E27FC236}">
                <a16:creationId xmlns:a16="http://schemas.microsoft.com/office/drawing/2014/main" id="{4B3A48D5-2573-4B65-B21E-D1EBBCE378C5}"/>
              </a:ext>
            </a:extLst>
          </p:cNvPr>
          <p:cNvSpPr/>
          <p:nvPr/>
        </p:nvSpPr>
        <p:spPr>
          <a:xfrm>
            <a:off x="4610918" y="4953433"/>
            <a:ext cx="3839437" cy="1296144"/>
          </a:xfrm>
          <a:prstGeom prst="wedgeRoundRectCallout">
            <a:avLst>
              <a:gd name="adj1" fmla="val -72432"/>
              <a:gd name="adj2" fmla="val -12324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đến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cây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cọ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lớn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8" name="7 Imagen">
            <a:extLst>
              <a:ext uri="{FF2B5EF4-FFF2-40B4-BE49-F238E27FC236}">
                <a16:creationId xmlns:a16="http://schemas.microsoft.com/office/drawing/2014/main" id="{3C5D9984-CD67-4A43-9A50-0B4D11A0A0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0789" y1="66894" x2="22368" y2="87031"/>
                        <a14:foregroundMark x1="44211" y1="9556" x2="44211" y2="18771"/>
                        <a14:foregroundMark x1="37105" y1="6143" x2="34474" y2="6826"/>
                        <a14:foregroundMark x1="44737" y1="2389" x2="43421" y2="1706"/>
                        <a14:foregroundMark x1="58421" y1="16382" x2="82105" y2="17747"/>
                        <a14:foregroundMark x1="88421" y1="15017" x2="90000" y2="23208"/>
                        <a14:foregroundMark x1="90000" y1="11945" x2="84737" y2="23208"/>
                        <a14:foregroundMark x1="42105" y1="5802" x2="40789" y2="12969"/>
                        <a14:foregroundMark x1="46053" y1="5119" x2="48947" y2="9898"/>
                        <a14:foregroundMark x1="49737" y1="14676" x2="47105" y2="19795"/>
                        <a14:foregroundMark x1="20263" y1="67918" x2="29737" y2="70648"/>
                        <a14:foregroundMark x1="13684" y1="96928" x2="21842" y2="972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50671" y="3868785"/>
            <a:ext cx="3600400" cy="28437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15 Elipse">
            <a:hlinkClick r:id="rId8" action="ppaction://hlinksldjump"/>
            <a:extLst>
              <a:ext uri="{FF2B5EF4-FFF2-40B4-BE49-F238E27FC236}">
                <a16:creationId xmlns:a16="http://schemas.microsoft.com/office/drawing/2014/main" id="{800E4A33-16F2-44F4-8E56-00FA50D68456}"/>
              </a:ext>
            </a:extLst>
          </p:cNvPr>
          <p:cNvSpPr/>
          <p:nvPr/>
        </p:nvSpPr>
        <p:spPr>
          <a:xfrm>
            <a:off x="2157216" y="1543385"/>
            <a:ext cx="809924" cy="809924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</a:t>
            </a:r>
            <a:endParaRPr kumimoji="0" lang="es-E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18 Elipse">
            <a:hlinkClick r:id="rId9" action="ppaction://hlinksldjump"/>
            <a:extLst>
              <a:ext uri="{FF2B5EF4-FFF2-40B4-BE49-F238E27FC236}">
                <a16:creationId xmlns:a16="http://schemas.microsoft.com/office/drawing/2014/main" id="{A3A816B7-F88A-4A59-B15E-2C9ABFC97285}"/>
              </a:ext>
            </a:extLst>
          </p:cNvPr>
          <p:cNvSpPr/>
          <p:nvPr/>
        </p:nvSpPr>
        <p:spPr>
          <a:xfrm>
            <a:off x="7348524" y="1542996"/>
            <a:ext cx="809924" cy="809924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</a:t>
            </a:r>
            <a:endParaRPr kumimoji="0" lang="es-E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2" descr="http://www.fimfiction-static.net/images/story_images/4142_r.jpg">
            <a:extLst>
              <a:ext uri="{FF2B5EF4-FFF2-40B4-BE49-F238E27FC236}">
                <a16:creationId xmlns:a16="http://schemas.microsoft.com/office/drawing/2014/main" id="{1FC4E577-FD64-4C20-8929-CA5BEBC97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400" l="0" r="100000">
                        <a14:backgroundMark x1="17200" y1="86400" x2="44400" y2="9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53022">
            <a:off x="2886436" y="872938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http://cloud.graphicleftovers.com/19191/284696/coconut-palm-tree.jpg">
            <a:extLst>
              <a:ext uri="{FF2B5EF4-FFF2-40B4-BE49-F238E27FC236}">
                <a16:creationId xmlns:a16="http://schemas.microsoft.com/office/drawing/2014/main" id="{892098C4-90A1-4B1A-B13D-AB379B7249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00" b="96600" l="6600" r="93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44" r="20870" b="5387"/>
          <a:stretch/>
        </p:blipFill>
        <p:spPr bwMode="auto">
          <a:xfrm flipH="1">
            <a:off x="4447655" y="707170"/>
            <a:ext cx="1287857" cy="227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www.fimfiction-static.net/images/story_images/4142_r.jpg">
            <a:extLst>
              <a:ext uri="{FF2B5EF4-FFF2-40B4-BE49-F238E27FC236}">
                <a16:creationId xmlns:a16="http://schemas.microsoft.com/office/drawing/2014/main" id="{AD85305F-3749-42FC-958D-DAB716979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8400" l="0" r="100000">
                        <a14:backgroundMark x1="17200" y1="86400" x2="44400" y2="9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53022">
            <a:off x="8081152" y="2069450"/>
            <a:ext cx="889340" cy="889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http://cloud.graphicleftovers.com/19191/284696/coconut-palm-tree.jpg">
            <a:extLst>
              <a:ext uri="{FF2B5EF4-FFF2-40B4-BE49-F238E27FC236}">
                <a16:creationId xmlns:a16="http://schemas.microsoft.com/office/drawing/2014/main" id="{E92CA28E-5A85-461F-B10D-79A717EFB5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00" b="96600" l="6600" r="93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44" r="20870" b="5387"/>
          <a:stretch/>
        </p:blipFill>
        <p:spPr bwMode="auto">
          <a:xfrm flipH="1">
            <a:off x="8656075" y="1439033"/>
            <a:ext cx="824301" cy="145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fscs.com.au/wp-content/uploads/2012/12/thumb-tick-cross2.jpg">
            <a:extLst>
              <a:ext uri="{FF2B5EF4-FFF2-40B4-BE49-F238E27FC236}">
                <a16:creationId xmlns:a16="http://schemas.microsoft.com/office/drawing/2014/main" id="{E352AF5A-0395-44F8-BBAD-192E1B1C6A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8137423" y="1787010"/>
            <a:ext cx="1256100" cy="1208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4370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>
            <a:spLocks noGrp="1"/>
          </p:cNvSpPr>
          <p:nvPr>
            <p:ph type="title"/>
          </p:nvPr>
        </p:nvSpPr>
        <p:spPr>
          <a:xfrm>
            <a:off x="959263" y="-194733"/>
            <a:ext cx="5994400" cy="1794933"/>
          </a:xfrm>
        </p:spPr>
        <p:txBody>
          <a:bodyPr>
            <a:noAutofit/>
          </a:bodyPr>
          <a:lstStyle/>
          <a:p>
            <a:pPr algn="just"/>
            <a:r>
              <a:rPr lang="en-US" sz="4267" dirty="0" err="1">
                <a:latin typeface="Arial" pitchFamily="34" charset="0"/>
                <a:cs typeface="Arial" pitchFamily="34" charset="0"/>
              </a:rPr>
              <a:t>Lọ</a:t>
            </a:r>
            <a:r>
              <a:rPr lang="en-US" sz="426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267" dirty="0" err="1">
                <a:latin typeface="Arial" pitchFamily="34" charset="0"/>
                <a:cs typeface="Arial" pitchFamily="34" charset="0"/>
              </a:rPr>
              <a:t>hoa</a:t>
            </a:r>
            <a:r>
              <a:rPr lang="en-US" sz="426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267" dirty="0" err="1">
                <a:latin typeface="Arial" pitchFamily="34" charset="0"/>
                <a:cs typeface="Arial" pitchFamily="34" charset="0"/>
              </a:rPr>
              <a:t>nào</a:t>
            </a:r>
            <a:r>
              <a:rPr lang="en-US" sz="426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267" dirty="0" err="1">
                <a:latin typeface="Arial" pitchFamily="34" charset="0"/>
                <a:cs typeface="Arial" pitchFamily="34" charset="0"/>
              </a:rPr>
              <a:t>thấp</a:t>
            </a:r>
            <a:r>
              <a:rPr lang="en-US" sz="4267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267" dirty="0" err="1">
                <a:latin typeface="Arial" pitchFamily="34" charset="0"/>
                <a:cs typeface="Arial" pitchFamily="34" charset="0"/>
              </a:rPr>
              <a:t>hơn</a:t>
            </a:r>
            <a:r>
              <a:rPr lang="en-US" sz="4267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" name="Oval 3"/>
          <p:cNvSpPr/>
          <p:nvPr/>
        </p:nvSpPr>
        <p:spPr>
          <a:xfrm>
            <a:off x="304800" y="333279"/>
            <a:ext cx="711200" cy="7112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Title 4"/>
          <p:cNvSpPr txBox="1">
            <a:spLocks/>
          </p:cNvSpPr>
          <p:nvPr/>
        </p:nvSpPr>
        <p:spPr>
          <a:xfrm>
            <a:off x="973470" y="688879"/>
            <a:ext cx="1843973" cy="179493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c)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509A762-EBE3-4449-8393-F630CC16784F}"/>
              </a:ext>
            </a:extLst>
          </p:cNvPr>
          <p:cNvGrpSpPr/>
          <p:nvPr/>
        </p:nvGrpSpPr>
        <p:grpSpPr>
          <a:xfrm>
            <a:off x="3615019" y="2006600"/>
            <a:ext cx="3866885" cy="3205261"/>
            <a:chOff x="475075" y="2377259"/>
            <a:chExt cx="2552811" cy="1759892"/>
          </a:xfrm>
        </p:grpSpPr>
        <p:pic>
          <p:nvPicPr>
            <p:cNvPr id="19" name="Picture 3">
              <a:extLst>
                <a:ext uri="{FF2B5EF4-FFF2-40B4-BE49-F238E27FC236}">
                  <a16:creationId xmlns:a16="http://schemas.microsoft.com/office/drawing/2014/main" id="{2851231F-8405-3F4C-BF2C-5254249E19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75075" y="2377259"/>
              <a:ext cx="2552811" cy="17598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Title 4">
              <a:extLst>
                <a:ext uri="{FF2B5EF4-FFF2-40B4-BE49-F238E27FC236}">
                  <a16:creationId xmlns:a16="http://schemas.microsoft.com/office/drawing/2014/main" id="{87A32A42-F8C6-BC4B-968C-222433966D2A}"/>
                </a:ext>
              </a:extLst>
            </p:cNvPr>
            <p:cNvSpPr txBox="1">
              <a:spLocks/>
            </p:cNvSpPr>
            <p:nvPr/>
          </p:nvSpPr>
          <p:spPr>
            <a:xfrm>
              <a:off x="1325708" y="3486150"/>
              <a:ext cx="623914" cy="469740"/>
            </a:xfrm>
            <a:prstGeom prst="rect">
              <a:avLst/>
            </a:prstGeom>
          </p:spPr>
          <p:txBody>
            <a:bodyPr vert="horz" lIns="121920" tIns="60960" rIns="121920" bIns="6096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 defTabSz="1219170"/>
              <a:r>
                <a:rPr lang="en-US" sz="3200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và</a:t>
              </a:r>
              <a:endPara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E790D2EE-E159-42C8-A874-99AC97376D44}"/>
              </a:ext>
            </a:extLst>
          </p:cNvPr>
          <p:cNvSpPr/>
          <p:nvPr/>
        </p:nvSpPr>
        <p:spPr>
          <a:xfrm>
            <a:off x="3771543" y="3329398"/>
            <a:ext cx="1214775" cy="179493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9299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90431" y="391583"/>
            <a:ext cx="711200" cy="7112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" name="Title 4"/>
          <p:cNvSpPr txBox="1">
            <a:spLocks/>
          </p:cNvSpPr>
          <p:nvPr/>
        </p:nvSpPr>
        <p:spPr>
          <a:xfrm>
            <a:off x="1057181" y="177800"/>
            <a:ext cx="10626819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thấp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mỗi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hàng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D3ECF2F-8E55-E541-807D-25C2725349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201" y="1086834"/>
            <a:ext cx="4021948" cy="552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9470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90431" y="391583"/>
            <a:ext cx="711200" cy="7112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" name="Title 4"/>
          <p:cNvSpPr txBox="1">
            <a:spLocks/>
          </p:cNvSpPr>
          <p:nvPr/>
        </p:nvSpPr>
        <p:spPr>
          <a:xfrm>
            <a:off x="1057181" y="177800"/>
            <a:ext cx="10626819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thấp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mỗi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hàng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01632" y="1316566"/>
            <a:ext cx="9978569" cy="3837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767296" y="4241801"/>
            <a:ext cx="2336800" cy="1293387"/>
            <a:chOff x="575472" y="3181350"/>
            <a:chExt cx="1752600" cy="970040"/>
          </a:xfrm>
        </p:grpSpPr>
        <p:sp>
          <p:nvSpPr>
            <p:cNvPr id="5" name="TextBox 4"/>
            <p:cNvSpPr txBox="1"/>
            <p:nvPr/>
          </p:nvSpPr>
          <p:spPr>
            <a:xfrm>
              <a:off x="575472" y="3712809"/>
              <a:ext cx="1752600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3200" b="1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Thấp</a:t>
              </a:r>
              <a:r>
                <a:rPr lang="en-US" sz="32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nhất</a:t>
              </a:r>
              <a:endPara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1259873" y="3181350"/>
              <a:ext cx="457200" cy="457200"/>
            </a:xfrm>
            <a:prstGeom prst="ellipse">
              <a:avLst/>
            </a:prstGeom>
            <a:noFill/>
            <a:ln>
              <a:solidFill>
                <a:srgbClr val="F2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774223" y="4182732"/>
            <a:ext cx="2336800" cy="1244601"/>
            <a:chOff x="553609" y="3130633"/>
            <a:chExt cx="1752600" cy="933451"/>
          </a:xfrm>
        </p:grpSpPr>
        <p:sp>
          <p:nvSpPr>
            <p:cNvPr id="16" name="TextBox 15"/>
            <p:cNvSpPr txBox="1"/>
            <p:nvPr/>
          </p:nvSpPr>
          <p:spPr>
            <a:xfrm>
              <a:off x="553609" y="3625503"/>
              <a:ext cx="1752600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3200" b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Cao nhất</a:t>
              </a:r>
            </a:p>
          </p:txBody>
        </p:sp>
        <p:sp>
          <p:nvSpPr>
            <p:cNvPr id="17" name="Oval 16"/>
            <p:cNvSpPr/>
            <p:nvPr/>
          </p:nvSpPr>
          <p:spPr>
            <a:xfrm>
              <a:off x="1201309" y="3130633"/>
              <a:ext cx="457200" cy="457200"/>
            </a:xfrm>
            <a:prstGeom prst="ellipse">
              <a:avLst/>
            </a:prstGeom>
            <a:noFill/>
            <a:ln>
              <a:solidFill>
                <a:srgbClr val="F2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DE61712-3E5C-7943-A200-A052718395A1}"/>
              </a:ext>
            </a:extLst>
          </p:cNvPr>
          <p:cNvCxnSpPr>
            <a:cxnSpLocks/>
          </p:cNvCxnSpPr>
          <p:nvPr/>
        </p:nvCxnSpPr>
        <p:spPr>
          <a:xfrm flipH="1">
            <a:off x="188112" y="3996068"/>
            <a:ext cx="11699088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4">
            <a:extLst>
              <a:ext uri="{FF2B5EF4-FFF2-40B4-BE49-F238E27FC236}">
                <a16:creationId xmlns:a16="http://schemas.microsoft.com/office/drawing/2014/main" id="{6B60D80B-20F4-0547-A5A9-9BD231E1BF58}"/>
              </a:ext>
            </a:extLst>
          </p:cNvPr>
          <p:cNvSpPr txBox="1">
            <a:spLocks/>
          </p:cNvSpPr>
          <p:nvPr/>
        </p:nvSpPr>
        <p:spPr>
          <a:xfrm>
            <a:off x="497831" y="1465669"/>
            <a:ext cx="865579" cy="910536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42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2851016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90431" y="391583"/>
            <a:ext cx="711200" cy="7112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" name="Title 4"/>
          <p:cNvSpPr txBox="1">
            <a:spLocks/>
          </p:cNvSpPr>
          <p:nvPr/>
        </p:nvSpPr>
        <p:spPr>
          <a:xfrm>
            <a:off x="1057181" y="177800"/>
            <a:ext cx="10626819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thấp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mỗi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hàng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01633" y="1316566"/>
            <a:ext cx="9978567" cy="3837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6344600" y="4217270"/>
            <a:ext cx="2336800" cy="1293387"/>
            <a:chOff x="575472" y="3181350"/>
            <a:chExt cx="1752600" cy="970040"/>
          </a:xfrm>
        </p:grpSpPr>
        <p:sp>
          <p:nvSpPr>
            <p:cNvPr id="5" name="TextBox 4"/>
            <p:cNvSpPr txBox="1"/>
            <p:nvPr/>
          </p:nvSpPr>
          <p:spPr>
            <a:xfrm>
              <a:off x="575472" y="3712809"/>
              <a:ext cx="1752600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3200" b="1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Thấp</a:t>
              </a:r>
              <a:r>
                <a:rPr lang="en-US" sz="32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nhất</a:t>
              </a:r>
              <a:endPara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1259873" y="3181350"/>
              <a:ext cx="457200" cy="457200"/>
            </a:xfrm>
            <a:prstGeom prst="ellipse">
              <a:avLst/>
            </a:prstGeom>
            <a:noFill/>
            <a:ln>
              <a:solidFill>
                <a:srgbClr val="F2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117600" y="4244688"/>
            <a:ext cx="2336800" cy="1244601"/>
            <a:chOff x="553609" y="3130633"/>
            <a:chExt cx="1752600" cy="933451"/>
          </a:xfrm>
        </p:grpSpPr>
        <p:sp>
          <p:nvSpPr>
            <p:cNvPr id="16" name="TextBox 15"/>
            <p:cNvSpPr txBox="1"/>
            <p:nvPr/>
          </p:nvSpPr>
          <p:spPr>
            <a:xfrm>
              <a:off x="553609" y="3625503"/>
              <a:ext cx="1752600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3200" b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Cao nhất</a:t>
              </a:r>
            </a:p>
          </p:txBody>
        </p:sp>
        <p:sp>
          <p:nvSpPr>
            <p:cNvPr id="17" name="Oval 16"/>
            <p:cNvSpPr/>
            <p:nvPr/>
          </p:nvSpPr>
          <p:spPr>
            <a:xfrm>
              <a:off x="1201309" y="3130633"/>
              <a:ext cx="457200" cy="457200"/>
            </a:xfrm>
            <a:prstGeom prst="ellipse">
              <a:avLst/>
            </a:prstGeom>
            <a:noFill/>
            <a:ln>
              <a:solidFill>
                <a:srgbClr val="F2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DE61712-3E5C-7943-A200-A052718395A1}"/>
              </a:ext>
            </a:extLst>
          </p:cNvPr>
          <p:cNvCxnSpPr>
            <a:cxnSpLocks/>
          </p:cNvCxnSpPr>
          <p:nvPr/>
        </p:nvCxnSpPr>
        <p:spPr>
          <a:xfrm flipH="1">
            <a:off x="188112" y="3996068"/>
            <a:ext cx="11699088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4">
            <a:extLst>
              <a:ext uri="{FF2B5EF4-FFF2-40B4-BE49-F238E27FC236}">
                <a16:creationId xmlns:a16="http://schemas.microsoft.com/office/drawing/2014/main" id="{C576EBB3-D9DF-3A43-99C2-2C0680C50A61}"/>
              </a:ext>
            </a:extLst>
          </p:cNvPr>
          <p:cNvSpPr txBox="1">
            <a:spLocks/>
          </p:cNvSpPr>
          <p:nvPr/>
        </p:nvSpPr>
        <p:spPr>
          <a:xfrm>
            <a:off x="497831" y="1465669"/>
            <a:ext cx="865579" cy="910536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42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3112480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90431" y="391583"/>
            <a:ext cx="711200" cy="7112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" name="Title 4"/>
          <p:cNvSpPr txBox="1">
            <a:spLocks/>
          </p:cNvSpPr>
          <p:nvPr/>
        </p:nvSpPr>
        <p:spPr>
          <a:xfrm>
            <a:off x="1057181" y="177800"/>
            <a:ext cx="10626819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thấp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mỗi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hàng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01633" y="1316566"/>
            <a:ext cx="9978567" cy="3837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6115404" y="4448825"/>
            <a:ext cx="2336800" cy="1293387"/>
            <a:chOff x="575472" y="3181350"/>
            <a:chExt cx="1752600" cy="970040"/>
          </a:xfrm>
        </p:grpSpPr>
        <p:sp>
          <p:nvSpPr>
            <p:cNvPr id="5" name="TextBox 4"/>
            <p:cNvSpPr txBox="1"/>
            <p:nvPr/>
          </p:nvSpPr>
          <p:spPr>
            <a:xfrm>
              <a:off x="575472" y="3712809"/>
              <a:ext cx="1752600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3200" b="1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Thấp</a:t>
              </a:r>
              <a:r>
                <a:rPr lang="en-US" sz="32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nhất</a:t>
              </a:r>
              <a:endPara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1259873" y="3181350"/>
              <a:ext cx="457200" cy="457200"/>
            </a:xfrm>
            <a:prstGeom prst="ellipse">
              <a:avLst/>
            </a:prstGeom>
            <a:noFill/>
            <a:ln>
              <a:solidFill>
                <a:srgbClr val="F2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88404" y="4476243"/>
            <a:ext cx="2336800" cy="1244601"/>
            <a:chOff x="553609" y="3130633"/>
            <a:chExt cx="1752600" cy="933451"/>
          </a:xfrm>
        </p:grpSpPr>
        <p:sp>
          <p:nvSpPr>
            <p:cNvPr id="16" name="TextBox 15"/>
            <p:cNvSpPr txBox="1"/>
            <p:nvPr/>
          </p:nvSpPr>
          <p:spPr>
            <a:xfrm>
              <a:off x="553609" y="3625503"/>
              <a:ext cx="1752600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32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Cao </a:t>
              </a:r>
              <a:r>
                <a:rPr lang="en-US" sz="3200" b="1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nhất</a:t>
              </a:r>
              <a:endPara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1201309" y="3130633"/>
              <a:ext cx="457200" cy="457200"/>
            </a:xfrm>
            <a:prstGeom prst="ellipse">
              <a:avLst/>
            </a:prstGeom>
            <a:noFill/>
            <a:ln>
              <a:solidFill>
                <a:srgbClr val="F2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DE61712-3E5C-7943-A200-A052718395A1}"/>
              </a:ext>
            </a:extLst>
          </p:cNvPr>
          <p:cNvCxnSpPr>
            <a:cxnSpLocks/>
          </p:cNvCxnSpPr>
          <p:nvPr/>
        </p:nvCxnSpPr>
        <p:spPr>
          <a:xfrm flipH="1">
            <a:off x="188112" y="4241800"/>
            <a:ext cx="11699088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4">
            <a:extLst>
              <a:ext uri="{FF2B5EF4-FFF2-40B4-BE49-F238E27FC236}">
                <a16:creationId xmlns:a16="http://schemas.microsoft.com/office/drawing/2014/main" id="{9E9577EA-5113-F24D-B06D-8F76775F35A6}"/>
              </a:ext>
            </a:extLst>
          </p:cNvPr>
          <p:cNvSpPr txBox="1">
            <a:spLocks/>
          </p:cNvSpPr>
          <p:nvPr/>
        </p:nvSpPr>
        <p:spPr>
          <a:xfrm>
            <a:off x="497831" y="1465669"/>
            <a:ext cx="865579" cy="910536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42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c)</a:t>
            </a:r>
          </a:p>
        </p:txBody>
      </p:sp>
    </p:spTree>
    <p:extLst>
      <p:ext uri="{BB962C8B-B14F-4D97-AF65-F5344CB8AC3E}">
        <p14:creationId xmlns:p14="http://schemas.microsoft.com/office/powerpoint/2010/main" val="228730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90431" y="391583"/>
            <a:ext cx="711200" cy="7112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" name="Title 4"/>
          <p:cNvSpPr txBox="1">
            <a:spLocks/>
          </p:cNvSpPr>
          <p:nvPr/>
        </p:nvSpPr>
        <p:spPr>
          <a:xfrm>
            <a:off x="1057181" y="177800"/>
            <a:ext cx="10626819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thấp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mỗi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hàng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01633" y="1330898"/>
            <a:ext cx="9978567" cy="3809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8796668" y="4448825"/>
            <a:ext cx="2336800" cy="1293387"/>
            <a:chOff x="575472" y="3181350"/>
            <a:chExt cx="1752600" cy="970040"/>
          </a:xfrm>
        </p:grpSpPr>
        <p:sp>
          <p:nvSpPr>
            <p:cNvPr id="5" name="TextBox 4"/>
            <p:cNvSpPr txBox="1"/>
            <p:nvPr/>
          </p:nvSpPr>
          <p:spPr>
            <a:xfrm>
              <a:off x="575472" y="3712809"/>
              <a:ext cx="1752600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3200" b="1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Thấp</a:t>
              </a:r>
              <a:r>
                <a:rPr lang="en-US" sz="32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nhất</a:t>
              </a:r>
              <a:endPara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1259873" y="3181350"/>
              <a:ext cx="457200" cy="457200"/>
            </a:xfrm>
            <a:prstGeom prst="ellipse">
              <a:avLst/>
            </a:prstGeom>
            <a:noFill/>
            <a:ln>
              <a:solidFill>
                <a:srgbClr val="F2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145955" y="4476243"/>
            <a:ext cx="2336800" cy="1244601"/>
            <a:chOff x="553609" y="3130633"/>
            <a:chExt cx="1752600" cy="933451"/>
          </a:xfrm>
        </p:grpSpPr>
        <p:sp>
          <p:nvSpPr>
            <p:cNvPr id="16" name="TextBox 15"/>
            <p:cNvSpPr txBox="1"/>
            <p:nvPr/>
          </p:nvSpPr>
          <p:spPr>
            <a:xfrm>
              <a:off x="553609" y="3625503"/>
              <a:ext cx="1752600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32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Cao </a:t>
              </a:r>
              <a:r>
                <a:rPr lang="en-US" sz="3200" b="1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nhất</a:t>
              </a:r>
              <a:endPara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1201309" y="3130633"/>
              <a:ext cx="457200" cy="457200"/>
            </a:xfrm>
            <a:prstGeom prst="ellipse">
              <a:avLst/>
            </a:prstGeom>
            <a:noFill/>
            <a:ln>
              <a:solidFill>
                <a:srgbClr val="F2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DE61712-3E5C-7943-A200-A052718395A1}"/>
              </a:ext>
            </a:extLst>
          </p:cNvPr>
          <p:cNvCxnSpPr>
            <a:cxnSpLocks/>
          </p:cNvCxnSpPr>
          <p:nvPr/>
        </p:nvCxnSpPr>
        <p:spPr>
          <a:xfrm flipH="1">
            <a:off x="188112" y="4241800"/>
            <a:ext cx="11699088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4">
            <a:extLst>
              <a:ext uri="{FF2B5EF4-FFF2-40B4-BE49-F238E27FC236}">
                <a16:creationId xmlns:a16="http://schemas.microsoft.com/office/drawing/2014/main" id="{326A44E2-AB98-FF42-977F-3E58A4A3867E}"/>
              </a:ext>
            </a:extLst>
          </p:cNvPr>
          <p:cNvSpPr txBox="1">
            <a:spLocks/>
          </p:cNvSpPr>
          <p:nvPr/>
        </p:nvSpPr>
        <p:spPr>
          <a:xfrm>
            <a:off x="497831" y="1465669"/>
            <a:ext cx="865579" cy="910536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42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d)</a:t>
            </a:r>
          </a:p>
        </p:txBody>
      </p:sp>
    </p:spTree>
    <p:extLst>
      <p:ext uri="{BB962C8B-B14F-4D97-AF65-F5344CB8AC3E}">
        <p14:creationId xmlns:p14="http://schemas.microsoft.com/office/powerpoint/2010/main" val="2426717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90431" y="391583"/>
            <a:ext cx="711200" cy="7112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" name="Title 4"/>
          <p:cNvSpPr txBox="1">
            <a:spLocks/>
          </p:cNvSpPr>
          <p:nvPr/>
        </p:nvSpPr>
        <p:spPr>
          <a:xfrm>
            <a:off x="1057181" y="177800"/>
            <a:ext cx="10626819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cây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thấp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mỗi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hàng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01632" y="1345075"/>
            <a:ext cx="9978565" cy="3809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8796668" y="4448825"/>
            <a:ext cx="2336800" cy="1293387"/>
            <a:chOff x="575472" y="3181350"/>
            <a:chExt cx="1752600" cy="970040"/>
          </a:xfrm>
        </p:grpSpPr>
        <p:sp>
          <p:nvSpPr>
            <p:cNvPr id="5" name="TextBox 4"/>
            <p:cNvSpPr txBox="1"/>
            <p:nvPr/>
          </p:nvSpPr>
          <p:spPr>
            <a:xfrm>
              <a:off x="575472" y="3712809"/>
              <a:ext cx="1752600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3200" b="1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Thấp</a:t>
              </a:r>
              <a:r>
                <a:rPr lang="en-US" sz="32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nhất</a:t>
              </a:r>
              <a:endPara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1259873" y="3181350"/>
              <a:ext cx="457200" cy="457200"/>
            </a:xfrm>
            <a:prstGeom prst="ellipse">
              <a:avLst/>
            </a:prstGeom>
            <a:noFill/>
            <a:ln>
              <a:solidFill>
                <a:srgbClr val="F2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242491" y="4476243"/>
            <a:ext cx="2336800" cy="1244601"/>
            <a:chOff x="553609" y="3130633"/>
            <a:chExt cx="1752600" cy="933451"/>
          </a:xfrm>
        </p:grpSpPr>
        <p:sp>
          <p:nvSpPr>
            <p:cNvPr id="16" name="TextBox 15"/>
            <p:cNvSpPr txBox="1"/>
            <p:nvPr/>
          </p:nvSpPr>
          <p:spPr>
            <a:xfrm>
              <a:off x="553609" y="3625503"/>
              <a:ext cx="1752600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32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Cao </a:t>
              </a:r>
              <a:r>
                <a:rPr lang="en-US" sz="3200" b="1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nhất</a:t>
              </a:r>
              <a:endPara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1201309" y="3130633"/>
              <a:ext cx="457200" cy="457200"/>
            </a:xfrm>
            <a:prstGeom prst="ellipse">
              <a:avLst/>
            </a:prstGeom>
            <a:noFill/>
            <a:ln>
              <a:solidFill>
                <a:srgbClr val="F2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DE61712-3E5C-7943-A200-A052718395A1}"/>
              </a:ext>
            </a:extLst>
          </p:cNvPr>
          <p:cNvCxnSpPr>
            <a:cxnSpLocks/>
          </p:cNvCxnSpPr>
          <p:nvPr/>
        </p:nvCxnSpPr>
        <p:spPr>
          <a:xfrm flipH="1">
            <a:off x="188112" y="4241800"/>
            <a:ext cx="11699088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4">
            <a:extLst>
              <a:ext uri="{FF2B5EF4-FFF2-40B4-BE49-F238E27FC236}">
                <a16:creationId xmlns:a16="http://schemas.microsoft.com/office/drawing/2014/main" id="{326A44E2-AB98-FF42-977F-3E58A4A3867E}"/>
              </a:ext>
            </a:extLst>
          </p:cNvPr>
          <p:cNvSpPr txBox="1">
            <a:spLocks/>
          </p:cNvSpPr>
          <p:nvPr/>
        </p:nvSpPr>
        <p:spPr>
          <a:xfrm>
            <a:off x="497831" y="1465669"/>
            <a:ext cx="865579" cy="910536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42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d)</a:t>
            </a:r>
          </a:p>
        </p:txBody>
      </p:sp>
    </p:spTree>
    <p:extLst>
      <p:ext uri="{BB962C8B-B14F-4D97-AF65-F5344CB8AC3E}">
        <p14:creationId xmlns:p14="http://schemas.microsoft.com/office/powerpoint/2010/main" val="3281203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1D806C-9C13-4874-C54B-52C0725DF3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">
            <a:extLst>
              <a:ext uri="{FF2B5EF4-FFF2-40B4-BE49-F238E27FC236}">
                <a16:creationId xmlns:a16="http://schemas.microsoft.com/office/drawing/2014/main" id="{F9A0A47C-C5AD-CA28-327B-9AD06DD6A2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76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B23F29D-7F0C-FB77-E838-283D6CFE3A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9157CC7-9D7A-4990-F60E-890030C722F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2E814B7A-FCE1-2F49-C546-78AEBE0197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6" t="54798" r="5937"/>
          <a:stretch/>
        </p:blipFill>
        <p:spPr>
          <a:xfrm rot="5400000">
            <a:off x="-62934" y="3754936"/>
            <a:ext cx="3225803" cy="3099932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E7E80637-8852-D1CE-5552-E5FD6B6A698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0" r="4793" b="45929"/>
          <a:stretch/>
        </p:blipFill>
        <p:spPr>
          <a:xfrm rot="5400000">
            <a:off x="8755187" y="3446587"/>
            <a:ext cx="4447926" cy="2501900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0969D129-4E2C-9A05-B22D-FD7C291DB9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257" y="3352800"/>
            <a:ext cx="3796967" cy="379696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386D8B9-C25A-18B5-1EFC-2F98D5DE580F}"/>
              </a:ext>
            </a:extLst>
          </p:cNvPr>
          <p:cNvGrpSpPr/>
          <p:nvPr/>
        </p:nvGrpSpPr>
        <p:grpSpPr>
          <a:xfrm>
            <a:off x="890317" y="1373930"/>
            <a:ext cx="1343073" cy="1320938"/>
            <a:chOff x="1809068" y="2147815"/>
            <a:chExt cx="1343073" cy="1320938"/>
          </a:xfrm>
        </p:grpSpPr>
        <p:sp>
          <p:nvSpPr>
            <p:cNvPr id="6" name="椭圆 11">
              <a:extLst>
                <a:ext uri="{FF2B5EF4-FFF2-40B4-BE49-F238E27FC236}">
                  <a16:creationId xmlns:a16="http://schemas.microsoft.com/office/drawing/2014/main" id="{4EC8F241-AC1B-E28D-71FB-FD25F4955A44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8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4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8" name="椭圆 11">
              <a:extLst>
                <a:ext uri="{FF2B5EF4-FFF2-40B4-BE49-F238E27FC236}">
                  <a16:creationId xmlns:a16="http://schemas.microsoft.com/office/drawing/2014/main" id="{1DC6D4C6-A494-4FB4-7CCA-E741F512BAFF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pic>
        <p:nvPicPr>
          <p:cNvPr id="3" name="Picture 2" descr="A green and orange letters&#10;&#10;AI-generated content may be incorrect.">
            <a:extLst>
              <a:ext uri="{FF2B5EF4-FFF2-40B4-BE49-F238E27FC236}">
                <a16:creationId xmlns:a16="http://schemas.microsoft.com/office/drawing/2014/main" id="{5A5DCEA6-896F-AF9D-2421-CD8C11BE36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633" y="2477807"/>
            <a:ext cx="7779348" cy="2021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5146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B3D558-8617-4CB8-84D6-FE48B3054286}"/>
              </a:ext>
            </a:extLst>
          </p:cNvPr>
          <p:cNvSpPr/>
          <p:nvPr/>
        </p:nvSpPr>
        <p:spPr>
          <a:xfrm>
            <a:off x="911515" y="1815465"/>
            <a:ext cx="7114885" cy="2038350"/>
          </a:xfrm>
          <a:prstGeom prst="roundRect">
            <a:avLst/>
          </a:prstGeom>
          <a:solidFill>
            <a:schemeClr val="accent1">
              <a:lumMod val="75000"/>
              <a:alpha val="68000"/>
            </a:schemeClr>
          </a:solidFill>
          <a:ln>
            <a:solidFill>
              <a:srgbClr val="D2F4FD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5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 CHƠI </a:t>
            </a:r>
            <a:br>
              <a:rPr lang="vi-VN" sz="45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en-US" sz="4500" b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 NÀO CAO H</a:t>
            </a:r>
            <a:r>
              <a:rPr lang="vi-VN" sz="4500" b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Ơ</a:t>
            </a:r>
            <a:r>
              <a:rPr lang="en-US" sz="4500" b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N, BẠN NÀO CAO NHẤT?</a:t>
            </a:r>
            <a:endParaRPr lang="en-SG" sz="4500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642D039-168B-4A62-A622-B6978E47426D}"/>
              </a:ext>
            </a:extLst>
          </p:cNvPr>
          <p:cNvSpPr/>
          <p:nvPr/>
        </p:nvSpPr>
        <p:spPr>
          <a:xfrm>
            <a:off x="1033435" y="4145280"/>
            <a:ext cx="10339180" cy="244982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D2F4FD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SG" sz="4400" b="1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SG" sz="4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LUẬT </a:t>
            </a:r>
            <a:r>
              <a:rPr lang="en-SG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CHƠI: </a:t>
            </a:r>
          </a:p>
          <a:p>
            <a:pPr algn="just"/>
            <a:r>
              <a:rPr lang="en-US" sz="3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 sinh trong nhóm đứng cạnh nhau, dùng các từ “cao hơn”, “cao nhất”, “thấp h</a:t>
            </a:r>
            <a:r>
              <a:rPr lang="vi-VN" sz="3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ơ</a:t>
            </a:r>
            <a:r>
              <a:rPr lang="en-US" sz="3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n”, “thấp nhất” để nói về bản thân.</a:t>
            </a:r>
            <a:endParaRPr lang="en-SG" sz="3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endParaRPr lang="en-SG" sz="4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 descr="A close up of a toy&#10;&#10;Description automatically generated">
            <a:extLst>
              <a:ext uri="{FF2B5EF4-FFF2-40B4-BE49-F238E27FC236}">
                <a16:creationId xmlns:a16="http://schemas.microsoft.com/office/drawing/2014/main" id="{0F08A110-07C3-47B3-87D0-3C4FBCD59A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2410"/>
            <a:ext cx="3067050" cy="3067050"/>
          </a:xfrm>
          <a:prstGeom prst="rect">
            <a:avLst/>
          </a:prstGeom>
        </p:spPr>
      </p:pic>
      <p:pic>
        <p:nvPicPr>
          <p:cNvPr id="10" name="Picture 9" descr="A picture containing doll, drawing, toy&#10;&#10;Description automatically generated">
            <a:extLst>
              <a:ext uri="{FF2B5EF4-FFF2-40B4-BE49-F238E27FC236}">
                <a16:creationId xmlns:a16="http://schemas.microsoft.com/office/drawing/2014/main" id="{9272DDE9-BF80-4D05-A9DB-BE0E53998E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982" y="2034544"/>
            <a:ext cx="2514600" cy="181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6894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1345" y="3478531"/>
            <a:ext cx="1044575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875" y="276232"/>
            <a:ext cx="34036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472" y="3370496"/>
            <a:ext cx="2647951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3835" y="208094"/>
            <a:ext cx="2079625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2902" y="3940181"/>
            <a:ext cx="936752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033" y="6208400"/>
            <a:ext cx="12243435" cy="710565"/>
          </a:xfrm>
          <a:prstGeom prst="rect">
            <a:avLst/>
          </a:prstGeom>
        </p:spPr>
      </p:pic>
      <p:pic>
        <p:nvPicPr>
          <p:cNvPr id="3" name="Picture 2" descr="A group of blue and pink letters&#10;&#10;Description automatically generated">
            <a:extLst>
              <a:ext uri="{FF2B5EF4-FFF2-40B4-BE49-F238E27FC236}">
                <a16:creationId xmlns:a16="http://schemas.microsoft.com/office/drawing/2014/main" id="{4619FA90-9D7B-E6D8-7A27-9FC285DD9B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661" y="1378906"/>
            <a:ext cx="9494116" cy="288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1378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3E19F1D2-50C6-4092-B6DF-6B3FF81321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5878"/>
            <a:ext cx="12192000" cy="6431973"/>
          </a:xfrm>
          <a:prstGeom prst="rect">
            <a:avLst/>
          </a:prstGeom>
        </p:spPr>
      </p:pic>
      <p:pic>
        <p:nvPicPr>
          <p:cNvPr id="21" name="Picture 2" descr="http://wwwentreelcieloylatierra.files.wordpress.com/2012/01/pergamino_solo_copy.gif">
            <a:extLst>
              <a:ext uri="{FF2B5EF4-FFF2-40B4-BE49-F238E27FC236}">
                <a16:creationId xmlns:a16="http://schemas.microsoft.com/office/drawing/2014/main" id="{AB1332F1-93C2-4DB0-AA35-3866847F8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316691" cy="7148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17 Conector recto de flecha">
            <a:extLst>
              <a:ext uri="{FF2B5EF4-FFF2-40B4-BE49-F238E27FC236}">
                <a16:creationId xmlns:a16="http://schemas.microsoft.com/office/drawing/2014/main" id="{D61DE665-858B-4DCE-AF26-9A03F9951876}"/>
              </a:ext>
            </a:extLst>
          </p:cNvPr>
          <p:cNvCxnSpPr>
            <a:cxnSpLocks/>
          </p:cNvCxnSpPr>
          <p:nvPr/>
        </p:nvCxnSpPr>
        <p:spPr>
          <a:xfrm flipH="1" flipV="1">
            <a:off x="4815666" y="3110227"/>
            <a:ext cx="1280334" cy="2852908"/>
          </a:xfrm>
          <a:prstGeom prst="straightConnector1">
            <a:avLst/>
          </a:prstGeom>
          <a:ln w="7620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0 Conector recto de flecha">
            <a:extLst>
              <a:ext uri="{FF2B5EF4-FFF2-40B4-BE49-F238E27FC236}">
                <a16:creationId xmlns:a16="http://schemas.microsoft.com/office/drawing/2014/main" id="{A8A1DC26-49C3-4B95-AFEA-8E6A20FBD6C2}"/>
              </a:ext>
            </a:extLst>
          </p:cNvPr>
          <p:cNvCxnSpPr>
            <a:cxnSpLocks/>
          </p:cNvCxnSpPr>
          <p:nvPr/>
        </p:nvCxnSpPr>
        <p:spPr>
          <a:xfrm flipV="1">
            <a:off x="6573936" y="3088753"/>
            <a:ext cx="1702886" cy="2874382"/>
          </a:xfrm>
          <a:prstGeom prst="straightConnector1">
            <a:avLst/>
          </a:prstGeom>
          <a:ln w="7620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4 Llamada rectangular redondeada">
            <a:extLst>
              <a:ext uri="{FF2B5EF4-FFF2-40B4-BE49-F238E27FC236}">
                <a16:creationId xmlns:a16="http://schemas.microsoft.com/office/drawing/2014/main" id="{B0A24ABB-3FFA-4D5D-A302-43C6405D2D95}"/>
              </a:ext>
            </a:extLst>
          </p:cNvPr>
          <p:cNvSpPr/>
          <p:nvPr/>
        </p:nvSpPr>
        <p:spPr>
          <a:xfrm>
            <a:off x="4492226" y="4975077"/>
            <a:ext cx="3971155" cy="1296144"/>
          </a:xfrm>
          <a:prstGeom prst="wedgeRoundRectCallout">
            <a:avLst>
              <a:gd name="adj1" fmla="val -72432"/>
              <a:gd name="adj2" fmla="val -12324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 đến cây cọ thấp hơn giữa những tảng đá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6" name="15 Elipse">
            <a:hlinkClick r:id="rId4" action="ppaction://hlinksldjump"/>
            <a:extLst>
              <a:ext uri="{FF2B5EF4-FFF2-40B4-BE49-F238E27FC236}">
                <a16:creationId xmlns:a16="http://schemas.microsoft.com/office/drawing/2014/main" id="{A30E246F-716F-4C2E-BC9A-1CD385A54A85}"/>
              </a:ext>
            </a:extLst>
          </p:cNvPr>
          <p:cNvSpPr/>
          <p:nvPr/>
        </p:nvSpPr>
        <p:spPr>
          <a:xfrm>
            <a:off x="6573936" y="1696212"/>
            <a:ext cx="809924" cy="809924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endParaRPr kumimoji="0" lang="es-E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18 Elipse">
            <a:hlinkClick r:id="rId5" action="ppaction://hlinksldjump"/>
            <a:extLst>
              <a:ext uri="{FF2B5EF4-FFF2-40B4-BE49-F238E27FC236}">
                <a16:creationId xmlns:a16="http://schemas.microsoft.com/office/drawing/2014/main" id="{BB9FEE5D-E5DB-444C-91E6-BC37681F04B1}"/>
              </a:ext>
            </a:extLst>
          </p:cNvPr>
          <p:cNvSpPr/>
          <p:nvPr/>
        </p:nvSpPr>
        <p:spPr>
          <a:xfrm>
            <a:off x="3116702" y="1702240"/>
            <a:ext cx="809924" cy="809924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endParaRPr kumimoji="0" lang="es-E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8" name="Picture 14" descr="http://cloud.graphicleftovers.com/19191/284696/coconut-palm-tree.jpg">
            <a:extLst>
              <a:ext uri="{FF2B5EF4-FFF2-40B4-BE49-F238E27FC236}">
                <a16:creationId xmlns:a16="http://schemas.microsoft.com/office/drawing/2014/main" id="{0ED733A6-BA91-4B10-99D2-0618F1FA82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0" b="96600" l="6600" r="93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44" r="20870" b="5387"/>
          <a:stretch/>
        </p:blipFill>
        <p:spPr bwMode="auto">
          <a:xfrm flipH="1">
            <a:off x="3888027" y="202496"/>
            <a:ext cx="1463553" cy="2925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4" descr="http://cloud.graphicleftovers.com/19191/284696/coconut-palm-tree.jpg">
            <a:extLst>
              <a:ext uri="{FF2B5EF4-FFF2-40B4-BE49-F238E27FC236}">
                <a16:creationId xmlns:a16="http://schemas.microsoft.com/office/drawing/2014/main" id="{454C4877-B2A2-47CE-9CF8-ED199253BE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0" b="96600" l="6600" r="93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44" r="20870" b="5387"/>
          <a:stretch/>
        </p:blipFill>
        <p:spPr bwMode="auto">
          <a:xfrm flipH="1">
            <a:off x="7617242" y="1024112"/>
            <a:ext cx="1085298" cy="191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ttp://www.fimfiction-static.net/images/story_images/4142_r.jpg">
            <a:extLst>
              <a:ext uri="{FF2B5EF4-FFF2-40B4-BE49-F238E27FC236}">
                <a16:creationId xmlns:a16="http://schemas.microsoft.com/office/drawing/2014/main" id="{FC012710-CA49-43A9-A0C1-0FEDEAA65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400" l="0" r="100000">
                        <a14:backgroundMark x1="17200" y1="86400" x2="44400" y2="9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53022">
            <a:off x="3939125" y="2124031"/>
            <a:ext cx="889340" cy="889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ttp://www.fimfiction-static.net/images/story_images/4142_r.jpg">
            <a:extLst>
              <a:ext uri="{FF2B5EF4-FFF2-40B4-BE49-F238E27FC236}">
                <a16:creationId xmlns:a16="http://schemas.microsoft.com/office/drawing/2014/main" id="{FFF79D88-AAD0-4A06-B872-71A9BA748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400" l="0" r="100000">
                        <a14:backgroundMark x1="17200" y1="86400" x2="44400" y2="9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53022">
            <a:off x="4936769" y="2102558"/>
            <a:ext cx="889340" cy="889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http://www.fimfiction-static.net/images/story_images/4142_r.jpg">
            <a:extLst>
              <a:ext uri="{FF2B5EF4-FFF2-40B4-BE49-F238E27FC236}">
                <a16:creationId xmlns:a16="http://schemas.microsoft.com/office/drawing/2014/main" id="{F10BC3F8-7773-47F3-8F78-7B67CFE88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400" l="0" r="100000">
                        <a14:backgroundMark x1="17200" y1="86400" x2="44400" y2="9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53022">
            <a:off x="7400281" y="2099783"/>
            <a:ext cx="889340" cy="889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http://www.fimfiction-static.net/images/story_images/4142_r.jpg">
            <a:extLst>
              <a:ext uri="{FF2B5EF4-FFF2-40B4-BE49-F238E27FC236}">
                <a16:creationId xmlns:a16="http://schemas.microsoft.com/office/drawing/2014/main" id="{D365AD6C-D496-4998-8613-2BB99C3CB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400" l="0" r="100000">
                        <a14:backgroundMark x1="17200" y1="86400" x2="44400" y2="9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53022">
            <a:off x="8397925" y="2078310"/>
            <a:ext cx="889340" cy="889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http://fscs.com.au/wp-content/uploads/2012/12/thumb-tick-cross2.jpg">
            <a:extLst>
              <a:ext uri="{FF2B5EF4-FFF2-40B4-BE49-F238E27FC236}">
                <a16:creationId xmlns:a16="http://schemas.microsoft.com/office/drawing/2014/main" id="{54832088-B0DC-4A70-96C6-FC75AE6795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4213257" y="1287446"/>
            <a:ext cx="1256100" cy="1208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22 Imagen">
            <a:extLst>
              <a:ext uri="{FF2B5EF4-FFF2-40B4-BE49-F238E27FC236}">
                <a16:creationId xmlns:a16="http://schemas.microsoft.com/office/drawing/2014/main" id="{3E2364F3-604D-4487-9538-C42061539B4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41250" y1="4918" x2="38542" y2="15483"/>
                        <a14:foregroundMark x1="50208" y1="6922" x2="57500" y2="20219"/>
                        <a14:foregroundMark x1="64792" y1="14572" x2="64583" y2="22587"/>
                        <a14:foregroundMark x1="63542" y1="13297" x2="60833" y2="15118"/>
                        <a14:foregroundMark x1="56042" y1="911" x2="53333" y2="0"/>
                        <a14:foregroundMark x1="67292" y1="9836" x2="66042" y2="8743"/>
                        <a14:foregroundMark x1="70000" y1="64117" x2="57292" y2="73953"/>
                        <a14:foregroundMark x1="80208" y1="63388" x2="94167" y2="79053"/>
                        <a14:foregroundMark x1="90208" y1="65756" x2="95208" y2="71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660" y="3946911"/>
            <a:ext cx="2557328" cy="29249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23 Imagen">
            <a:extLst>
              <a:ext uri="{FF2B5EF4-FFF2-40B4-BE49-F238E27FC236}">
                <a16:creationId xmlns:a16="http://schemas.microsoft.com/office/drawing/2014/main" id="{110ABB80-BC5B-4BBD-8805-6EB417C3EAD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10789" y1="66894" x2="22368" y2="87031"/>
                        <a14:foregroundMark x1="44211" y1="9556" x2="44211" y2="18771"/>
                        <a14:foregroundMark x1="37105" y1="6143" x2="34474" y2="6826"/>
                        <a14:foregroundMark x1="44737" y1="2389" x2="43421" y2="1706"/>
                        <a14:foregroundMark x1="58421" y1="16382" x2="82105" y2="17747"/>
                        <a14:foregroundMark x1="88421" y1="15017" x2="90000" y2="23208"/>
                        <a14:foregroundMark x1="90000" y1="11945" x2="84737" y2="23208"/>
                        <a14:foregroundMark x1="42105" y1="5802" x2="40789" y2="12969"/>
                        <a14:foregroundMark x1="46053" y1="5119" x2="48947" y2="9898"/>
                        <a14:foregroundMark x1="49737" y1="14676" x2="47105" y2="19795"/>
                        <a14:foregroundMark x1="20263" y1="67918" x2="29737" y2="70648"/>
                        <a14:foregroundMark x1="13684" y1="96928" x2="21842" y2="972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65273" y="3998948"/>
            <a:ext cx="3600400" cy="28437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801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3E19F1D2-50C6-4092-B6DF-6B3FF81321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5878"/>
            <a:ext cx="12192000" cy="6431973"/>
          </a:xfrm>
          <a:prstGeom prst="rect">
            <a:avLst/>
          </a:prstGeom>
        </p:spPr>
      </p:pic>
      <p:pic>
        <p:nvPicPr>
          <p:cNvPr id="3" name="Picture 2" descr="http://wwwentreelcieloylatierra.files.wordpress.com/2012/01/pergamino_solo_copy.gif">
            <a:extLst>
              <a:ext uri="{FF2B5EF4-FFF2-40B4-BE49-F238E27FC236}">
                <a16:creationId xmlns:a16="http://schemas.microsoft.com/office/drawing/2014/main" id="{B785F1AB-57E5-4517-B74C-3DB7C96A6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38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12 Conector recto de flecha">
            <a:extLst>
              <a:ext uri="{FF2B5EF4-FFF2-40B4-BE49-F238E27FC236}">
                <a16:creationId xmlns:a16="http://schemas.microsoft.com/office/drawing/2014/main" id="{72F225D0-2552-40BC-936A-753E9295CF07}"/>
              </a:ext>
            </a:extLst>
          </p:cNvPr>
          <p:cNvCxnSpPr/>
          <p:nvPr/>
        </p:nvCxnSpPr>
        <p:spPr>
          <a:xfrm flipH="1" flipV="1">
            <a:off x="5424083" y="2797450"/>
            <a:ext cx="727954" cy="3240360"/>
          </a:xfrm>
          <a:prstGeom prst="straightConnector1">
            <a:avLst/>
          </a:prstGeom>
          <a:ln w="7620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13 Conector recto de flecha">
            <a:extLst>
              <a:ext uri="{FF2B5EF4-FFF2-40B4-BE49-F238E27FC236}">
                <a16:creationId xmlns:a16="http://schemas.microsoft.com/office/drawing/2014/main" id="{51BFD395-76C9-4077-9EFE-2693C535AA91}"/>
              </a:ext>
            </a:extLst>
          </p:cNvPr>
          <p:cNvCxnSpPr>
            <a:cxnSpLocks/>
          </p:cNvCxnSpPr>
          <p:nvPr/>
        </p:nvCxnSpPr>
        <p:spPr>
          <a:xfrm flipV="1">
            <a:off x="6446090" y="3051270"/>
            <a:ext cx="2610064" cy="2986540"/>
          </a:xfrm>
          <a:prstGeom prst="straightConnector1">
            <a:avLst/>
          </a:prstGeom>
          <a:ln w="7620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4 Llamada rectangular redondeada">
            <a:extLst>
              <a:ext uri="{FF2B5EF4-FFF2-40B4-BE49-F238E27FC236}">
                <a16:creationId xmlns:a16="http://schemas.microsoft.com/office/drawing/2014/main" id="{D3E9E8B6-602A-41DB-90A2-C787286CC4FF}"/>
              </a:ext>
            </a:extLst>
          </p:cNvPr>
          <p:cNvSpPr/>
          <p:nvPr/>
        </p:nvSpPr>
        <p:spPr>
          <a:xfrm>
            <a:off x="4833723" y="4941168"/>
            <a:ext cx="3422517" cy="1296144"/>
          </a:xfrm>
          <a:prstGeom prst="wedgeRoundRectCallout">
            <a:avLst>
              <a:gd name="adj1" fmla="val -72432"/>
              <a:gd name="adj2" fmla="val -12324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đến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cái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chòi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thấp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hơn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" name="15 Elipse">
            <a:hlinkClick r:id="rId4" action="ppaction://hlinksldjump"/>
            <a:extLst>
              <a:ext uri="{FF2B5EF4-FFF2-40B4-BE49-F238E27FC236}">
                <a16:creationId xmlns:a16="http://schemas.microsoft.com/office/drawing/2014/main" id="{BE00D6BA-CD8C-4B49-841F-1B3090F4C13B}"/>
              </a:ext>
            </a:extLst>
          </p:cNvPr>
          <p:cNvSpPr/>
          <p:nvPr/>
        </p:nvSpPr>
        <p:spPr>
          <a:xfrm>
            <a:off x="2279576" y="1534377"/>
            <a:ext cx="809924" cy="809924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endParaRPr kumimoji="0" lang="es-E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18 Elipse">
            <a:hlinkClick r:id="rId5" action="ppaction://hlinksldjump"/>
            <a:extLst>
              <a:ext uri="{FF2B5EF4-FFF2-40B4-BE49-F238E27FC236}">
                <a16:creationId xmlns:a16="http://schemas.microsoft.com/office/drawing/2014/main" id="{DC0F6342-5FA5-447E-B66D-83131E3908AF}"/>
              </a:ext>
            </a:extLst>
          </p:cNvPr>
          <p:cNvSpPr/>
          <p:nvPr/>
        </p:nvSpPr>
        <p:spPr>
          <a:xfrm>
            <a:off x="6180027" y="1466948"/>
            <a:ext cx="809924" cy="809924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endParaRPr kumimoji="0" lang="es-E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17" descr="Catarata">
            <a:extLst>
              <a:ext uri="{FF2B5EF4-FFF2-40B4-BE49-F238E27FC236}">
                <a16:creationId xmlns:a16="http://schemas.microsoft.com/office/drawing/2014/main" id="{06DFE0D7-7277-4135-81A4-D7017B675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649" y="638704"/>
            <a:ext cx="2450755" cy="2286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E534759C-2FD9-465C-BA26-E293F2886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9524" y1="92708" x2="14719" y2="91250"/>
                        <a14:foregroundMark x1="9307" y1="92292" x2="7576" y2="92708"/>
                        <a14:foregroundMark x1="46753" y1="93958" x2="63636" y2="93958"/>
                        <a14:foregroundMark x1="44372" y1="97708" x2="41775" y2="97917"/>
                        <a14:foregroundMark x1="58874" y1="96667" x2="63636" y2="97917"/>
                        <a14:foregroundMark x1="91558" y1="91042" x2="90693" y2="9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33720" y="1966492"/>
            <a:ext cx="1044097" cy="1084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7" descr="Lago">
            <a:extLst>
              <a:ext uri="{FF2B5EF4-FFF2-40B4-BE49-F238E27FC236}">
                <a16:creationId xmlns:a16="http://schemas.microsoft.com/office/drawing/2014/main" id="{4DCB1F09-6F20-43F4-9901-7AC8BFCDF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3350" y="638705"/>
            <a:ext cx="2929508" cy="2014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A9B5C5F5-B969-48B4-9F57-A45852647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9524" y1="92708" x2="14719" y2="91250"/>
                        <a14:foregroundMark x1="9307" y1="92292" x2="7576" y2="92708"/>
                        <a14:foregroundMark x1="46753" y1="93958" x2="63636" y2="93958"/>
                        <a14:foregroundMark x1="44372" y1="97708" x2="41775" y2="97917"/>
                        <a14:foregroundMark x1="58874" y1="96667" x2="63636" y2="97917"/>
                        <a14:foregroundMark x1="91558" y1="91042" x2="90693" y2="9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11796" y="1343891"/>
            <a:ext cx="1272636" cy="16297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fscs.com.au/wp-content/uploads/2012/12/thumb-tick-cross2.jpg">
            <a:extLst>
              <a:ext uri="{FF2B5EF4-FFF2-40B4-BE49-F238E27FC236}">
                <a16:creationId xmlns:a16="http://schemas.microsoft.com/office/drawing/2014/main" id="{F7901F0E-9AAB-43F6-BE9C-566E82BC58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8428104" y="1765098"/>
            <a:ext cx="1256100" cy="1208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19 Imagen">
            <a:extLst>
              <a:ext uri="{FF2B5EF4-FFF2-40B4-BE49-F238E27FC236}">
                <a16:creationId xmlns:a16="http://schemas.microsoft.com/office/drawing/2014/main" id="{06CEAE11-1EDC-4CD2-A000-AF745E618E4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1250" y1="4918" x2="38542" y2="15483"/>
                        <a14:foregroundMark x1="50208" y1="6922" x2="57500" y2="20219"/>
                        <a14:foregroundMark x1="64792" y1="14572" x2="64583" y2="22587"/>
                        <a14:foregroundMark x1="63542" y1="13297" x2="60833" y2="15118"/>
                        <a14:foregroundMark x1="56042" y1="911" x2="53333" y2="0"/>
                        <a14:foregroundMark x1="67292" y1="9836" x2="66042" y2="8743"/>
                        <a14:foregroundMark x1="70000" y1="64117" x2="57292" y2="73953"/>
                        <a14:foregroundMark x1="80208" y1="63388" x2="94167" y2="79053"/>
                        <a14:foregroundMark x1="90208" y1="65756" x2="95208" y2="71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660" y="3933056"/>
            <a:ext cx="2557328" cy="29249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21 Imagen">
            <a:extLst>
              <a:ext uri="{FF2B5EF4-FFF2-40B4-BE49-F238E27FC236}">
                <a16:creationId xmlns:a16="http://schemas.microsoft.com/office/drawing/2014/main" id="{FC8F9291-7696-4D8A-B95A-3711D5873FF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10789" y1="66894" x2="22368" y2="87031"/>
                        <a14:foregroundMark x1="44211" y1="9556" x2="44211" y2="18771"/>
                        <a14:foregroundMark x1="37105" y1="6143" x2="34474" y2="6826"/>
                        <a14:foregroundMark x1="44737" y1="2389" x2="43421" y2="1706"/>
                        <a14:foregroundMark x1="58421" y1="16382" x2="82105" y2="17747"/>
                        <a14:foregroundMark x1="88421" y1="15017" x2="90000" y2="23208"/>
                        <a14:foregroundMark x1="90000" y1="11945" x2="84737" y2="23208"/>
                        <a14:foregroundMark x1="42105" y1="5802" x2="40789" y2="12969"/>
                        <a14:foregroundMark x1="46053" y1="5119" x2="48947" y2="9898"/>
                        <a14:foregroundMark x1="49737" y1="14676" x2="47105" y2="19795"/>
                        <a14:foregroundMark x1="20263" y1="67918" x2="29737" y2="70648"/>
                        <a14:foregroundMark x1="13684" y1="96928" x2="21842" y2="972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65273" y="3985093"/>
            <a:ext cx="3600400" cy="28437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399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3E19F1D2-50C6-4092-B6DF-6B3FF81321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5878"/>
            <a:ext cx="12192000" cy="6431973"/>
          </a:xfrm>
          <a:prstGeom prst="rect">
            <a:avLst/>
          </a:prstGeom>
        </p:spPr>
      </p:pic>
      <p:pic>
        <p:nvPicPr>
          <p:cNvPr id="3" name="Picture 2" descr="http://wwwentreelcieloylatierra.files.wordpress.com/2012/01/pergamino_solo_copy.gif">
            <a:extLst>
              <a:ext uri="{FF2B5EF4-FFF2-40B4-BE49-F238E27FC236}">
                <a16:creationId xmlns:a16="http://schemas.microsoft.com/office/drawing/2014/main" id="{DD833F3D-9F6A-4D18-92D2-18E8FB0BA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060"/>
            <a:ext cx="12192000" cy="7123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15 Elipse">
            <a:hlinkClick r:id="rId4" action="ppaction://hlinksldjump"/>
            <a:extLst>
              <a:ext uri="{FF2B5EF4-FFF2-40B4-BE49-F238E27FC236}">
                <a16:creationId xmlns:a16="http://schemas.microsoft.com/office/drawing/2014/main" id="{E6DC0D80-FC5E-46B7-8504-8F875B8E6B81}"/>
              </a:ext>
            </a:extLst>
          </p:cNvPr>
          <p:cNvSpPr/>
          <p:nvPr/>
        </p:nvSpPr>
        <p:spPr>
          <a:xfrm>
            <a:off x="2639616" y="1549731"/>
            <a:ext cx="809924" cy="809924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</a:t>
            </a:r>
            <a:endParaRPr kumimoji="0" lang="es-E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18 Elipse">
            <a:hlinkClick r:id="rId5" action="ppaction://hlinksldjump"/>
            <a:extLst>
              <a:ext uri="{FF2B5EF4-FFF2-40B4-BE49-F238E27FC236}">
                <a16:creationId xmlns:a16="http://schemas.microsoft.com/office/drawing/2014/main" id="{CF26BD67-D969-451C-ACC5-FC87B3D2AA2C}"/>
              </a:ext>
            </a:extLst>
          </p:cNvPr>
          <p:cNvSpPr/>
          <p:nvPr/>
        </p:nvSpPr>
        <p:spPr>
          <a:xfrm>
            <a:off x="6438204" y="1621237"/>
            <a:ext cx="809924" cy="809924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</a:t>
            </a:r>
            <a:endParaRPr kumimoji="0" lang="es-E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4" descr="http://www.blogodisea.com/wp-content/uploads/2010/06/barril.gif">
            <a:extLst>
              <a:ext uri="{FF2B5EF4-FFF2-40B4-BE49-F238E27FC236}">
                <a16:creationId xmlns:a16="http://schemas.microsoft.com/office/drawing/2014/main" id="{C4EC9F02-BCD2-422A-B9A5-A9D1EEF3D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5777" y1="8507" x2="35194" y2="3819"/>
                        <a14:foregroundMark x1="39078" y1="3646" x2="61650" y2="11979"/>
                        <a14:foregroundMark x1="5825" y1="31597" x2="3641" y2="42188"/>
                      </a14:backgroundRemoval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729" y="908720"/>
            <a:ext cx="1611699" cy="225325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us.cdn2.123rf.com/168nwm/galdzer/galdzer1106/galdzer110600035/9709516-rollo-de-pergamino-se-esta-aislado-en-un-fondo-blanco.jpg">
            <a:extLst>
              <a:ext uri="{FF2B5EF4-FFF2-40B4-BE49-F238E27FC236}">
                <a16:creationId xmlns:a16="http://schemas.microsoft.com/office/drawing/2014/main" id="{9B3BA97F-E5F9-4843-8916-250901A390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9524" r="100000">
                        <a14:backgroundMark x1="52976" y1="63115" x2="22024" y2="95082"/>
                        <a14:backgroundMark x1="89286" y1="22951" x2="61310" y2="524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31" b="38485"/>
          <a:stretch/>
        </p:blipFill>
        <p:spPr bwMode="auto">
          <a:xfrm>
            <a:off x="3812200" y="443364"/>
            <a:ext cx="1542694" cy="76941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www.blogodisea.com/wp-content/uploads/2010/06/barril.gif">
            <a:extLst>
              <a:ext uri="{FF2B5EF4-FFF2-40B4-BE49-F238E27FC236}">
                <a16:creationId xmlns:a16="http://schemas.microsoft.com/office/drawing/2014/main" id="{07037210-37EE-4299-A140-43AFA4465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5777" y1="8507" x2="35194" y2="3819"/>
                        <a14:foregroundMark x1="39078" y1="3646" x2="61650" y2="11979"/>
                        <a14:foregroundMark x1="5825" y1="31597" x2="3641" y2="42188"/>
                      </a14:backgroundRemoval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528" y="1637412"/>
            <a:ext cx="1032793" cy="144390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us.cdn2.123rf.com/168nwm/galdzer/galdzer1106/galdzer110600035/9709516-rollo-de-pergamino-se-esta-aislado-en-un-fondo-blanco.jpg">
            <a:extLst>
              <a:ext uri="{FF2B5EF4-FFF2-40B4-BE49-F238E27FC236}">
                <a16:creationId xmlns:a16="http://schemas.microsoft.com/office/drawing/2014/main" id="{DCBAB7EC-5891-478F-A907-4E0DB318D0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9524" r="100000">
                        <a14:backgroundMark x1="52976" y1="63115" x2="22024" y2="95082"/>
                        <a14:backgroundMark x1="89286" y1="22951" x2="61310" y2="524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31" t="1" b="1520"/>
          <a:stretch/>
        </p:blipFill>
        <p:spPr bwMode="auto">
          <a:xfrm rot="1116872">
            <a:off x="7715321" y="2271286"/>
            <a:ext cx="1542694" cy="12317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fscs.com.au/wp-content/uploads/2012/12/thumb-tick-cross2.jpg">
            <a:extLst>
              <a:ext uri="{FF2B5EF4-FFF2-40B4-BE49-F238E27FC236}">
                <a16:creationId xmlns:a16="http://schemas.microsoft.com/office/drawing/2014/main" id="{0524CF41-DC39-430B-B8C3-51F0C598CE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7525878" y="1227831"/>
            <a:ext cx="1256100" cy="1208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5 Conector recto de flecha">
            <a:extLst>
              <a:ext uri="{FF2B5EF4-FFF2-40B4-BE49-F238E27FC236}">
                <a16:creationId xmlns:a16="http://schemas.microsoft.com/office/drawing/2014/main" id="{DFF71A1A-0FF3-4E07-85C3-AC6F4D0823EE}"/>
              </a:ext>
            </a:extLst>
          </p:cNvPr>
          <p:cNvCxnSpPr>
            <a:cxnSpLocks/>
          </p:cNvCxnSpPr>
          <p:nvPr/>
        </p:nvCxnSpPr>
        <p:spPr>
          <a:xfrm flipH="1" flipV="1">
            <a:off x="4493988" y="3081318"/>
            <a:ext cx="1602012" cy="2867962"/>
          </a:xfrm>
          <a:prstGeom prst="straightConnector1">
            <a:avLst/>
          </a:prstGeom>
          <a:ln w="7620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9 Conector recto de flecha">
            <a:extLst>
              <a:ext uri="{FF2B5EF4-FFF2-40B4-BE49-F238E27FC236}">
                <a16:creationId xmlns:a16="http://schemas.microsoft.com/office/drawing/2014/main" id="{FA16CC71-B4F3-4E3F-AFE6-57470C87EFB5}"/>
              </a:ext>
            </a:extLst>
          </p:cNvPr>
          <p:cNvCxnSpPr>
            <a:cxnSpLocks/>
          </p:cNvCxnSpPr>
          <p:nvPr/>
        </p:nvCxnSpPr>
        <p:spPr>
          <a:xfrm flipV="1">
            <a:off x="6438204" y="3161970"/>
            <a:ext cx="1715724" cy="2867962"/>
          </a:xfrm>
          <a:prstGeom prst="straightConnector1">
            <a:avLst/>
          </a:prstGeom>
          <a:ln w="7620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4 Llamada rectangular redondeada">
            <a:extLst>
              <a:ext uri="{FF2B5EF4-FFF2-40B4-BE49-F238E27FC236}">
                <a16:creationId xmlns:a16="http://schemas.microsoft.com/office/drawing/2014/main" id="{58932621-57E4-405E-99C0-EBB184F40583}"/>
              </a:ext>
            </a:extLst>
          </p:cNvPr>
          <p:cNvSpPr/>
          <p:nvPr/>
        </p:nvSpPr>
        <p:spPr>
          <a:xfrm>
            <a:off x="4833723" y="4941168"/>
            <a:ext cx="3422517" cy="1296144"/>
          </a:xfrm>
          <a:prstGeom prst="wedgeRoundRectCallout">
            <a:avLst>
              <a:gd name="adj1" fmla="val -72432"/>
              <a:gd name="adj2" fmla="val -12324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hơn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5" name="25 Imagen">
            <a:extLst>
              <a:ext uri="{FF2B5EF4-FFF2-40B4-BE49-F238E27FC236}">
                <a16:creationId xmlns:a16="http://schemas.microsoft.com/office/drawing/2014/main" id="{43ADE783-30E3-482E-A377-7DEDAA85B75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1250" y1="4918" x2="38542" y2="15483"/>
                        <a14:foregroundMark x1="50208" y1="6922" x2="57500" y2="20219"/>
                        <a14:foregroundMark x1="64792" y1="14572" x2="64583" y2="22587"/>
                        <a14:foregroundMark x1="63542" y1="13297" x2="60833" y2="15118"/>
                        <a14:foregroundMark x1="56042" y1="911" x2="53333" y2="0"/>
                        <a14:foregroundMark x1="67292" y1="9836" x2="66042" y2="8743"/>
                        <a14:foregroundMark x1="70000" y1="64117" x2="57292" y2="73953"/>
                        <a14:foregroundMark x1="80208" y1="63388" x2="94167" y2="79053"/>
                        <a14:foregroundMark x1="90208" y1="65756" x2="95208" y2="71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660" y="3933056"/>
            <a:ext cx="2557328" cy="29249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26 Imagen">
            <a:extLst>
              <a:ext uri="{FF2B5EF4-FFF2-40B4-BE49-F238E27FC236}">
                <a16:creationId xmlns:a16="http://schemas.microsoft.com/office/drawing/2014/main" id="{15245853-C704-4992-A846-170B81778BA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10789" y1="66894" x2="22368" y2="87031"/>
                        <a14:foregroundMark x1="44211" y1="9556" x2="44211" y2="18771"/>
                        <a14:foregroundMark x1="37105" y1="6143" x2="34474" y2="6826"/>
                        <a14:foregroundMark x1="44737" y1="2389" x2="43421" y2="1706"/>
                        <a14:foregroundMark x1="58421" y1="16382" x2="82105" y2="17747"/>
                        <a14:foregroundMark x1="88421" y1="15017" x2="90000" y2="23208"/>
                        <a14:foregroundMark x1="90000" y1="11945" x2="84737" y2="23208"/>
                        <a14:foregroundMark x1="42105" y1="5802" x2="40789" y2="12969"/>
                        <a14:foregroundMark x1="46053" y1="5119" x2="48947" y2="9898"/>
                        <a14:foregroundMark x1="49737" y1="14676" x2="47105" y2="19795"/>
                        <a14:foregroundMark x1="20263" y1="67918" x2="29737" y2="70648"/>
                        <a14:foregroundMark x1="13684" y1="96928" x2="21842" y2="972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65273" y="3985093"/>
            <a:ext cx="3600400" cy="28437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896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3E19F1D2-50C6-4092-B6DF-6B3FF81321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5878"/>
            <a:ext cx="12192000" cy="6431973"/>
          </a:xfrm>
          <a:prstGeom prst="rect">
            <a:avLst/>
          </a:prstGeom>
        </p:spPr>
      </p:pic>
      <p:pic>
        <p:nvPicPr>
          <p:cNvPr id="3" name="Picture 2" descr="http://wwwentreelcieloylatierra.files.wordpress.com/2012/01/pergamino_solo_copy.gif">
            <a:extLst>
              <a:ext uri="{FF2B5EF4-FFF2-40B4-BE49-F238E27FC236}">
                <a16:creationId xmlns:a16="http://schemas.microsoft.com/office/drawing/2014/main" id="{3520652A-84C2-4AD8-83A8-A5CB5D7C0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693"/>
            <a:ext cx="12191999" cy="6967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13 Conector recto de flecha">
            <a:extLst>
              <a:ext uri="{FF2B5EF4-FFF2-40B4-BE49-F238E27FC236}">
                <a16:creationId xmlns:a16="http://schemas.microsoft.com/office/drawing/2014/main" id="{C04F9041-CFC0-49A8-B061-14BCC6C3BBAF}"/>
              </a:ext>
            </a:extLst>
          </p:cNvPr>
          <p:cNvCxnSpPr>
            <a:cxnSpLocks/>
          </p:cNvCxnSpPr>
          <p:nvPr/>
        </p:nvCxnSpPr>
        <p:spPr>
          <a:xfrm flipH="1" flipV="1">
            <a:off x="4997984" y="2981386"/>
            <a:ext cx="1098016" cy="3039902"/>
          </a:xfrm>
          <a:prstGeom prst="straightConnector1">
            <a:avLst/>
          </a:prstGeom>
          <a:ln w="7620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14 Conector recto de flecha">
            <a:extLst>
              <a:ext uri="{FF2B5EF4-FFF2-40B4-BE49-F238E27FC236}">
                <a16:creationId xmlns:a16="http://schemas.microsoft.com/office/drawing/2014/main" id="{DACAC69D-E54D-4328-A964-D625A7A42988}"/>
              </a:ext>
            </a:extLst>
          </p:cNvPr>
          <p:cNvCxnSpPr>
            <a:cxnSpLocks/>
          </p:cNvCxnSpPr>
          <p:nvPr/>
        </p:nvCxnSpPr>
        <p:spPr>
          <a:xfrm flipV="1">
            <a:off x="6599996" y="2981386"/>
            <a:ext cx="1835834" cy="2924944"/>
          </a:xfrm>
          <a:prstGeom prst="straightConnector1">
            <a:avLst/>
          </a:prstGeom>
          <a:ln w="7620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4 Llamada rectangular redondeada">
            <a:extLst>
              <a:ext uri="{FF2B5EF4-FFF2-40B4-BE49-F238E27FC236}">
                <a16:creationId xmlns:a16="http://schemas.microsoft.com/office/drawing/2014/main" id="{ECCE53EF-F1B3-4411-8748-594CA5814C4C}"/>
              </a:ext>
            </a:extLst>
          </p:cNvPr>
          <p:cNvSpPr/>
          <p:nvPr/>
        </p:nvSpPr>
        <p:spPr>
          <a:xfrm>
            <a:off x="4833722" y="4941168"/>
            <a:ext cx="3600400" cy="1296144"/>
          </a:xfrm>
          <a:prstGeom prst="wedgeRoundRectCallout">
            <a:avLst>
              <a:gd name="adj1" fmla="val -82439"/>
              <a:gd name="adj2" fmla="val -16600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thấp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hơn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15 Elipse">
            <a:hlinkClick r:id="rId4" action="ppaction://hlinksldjump"/>
            <a:extLst>
              <a:ext uri="{FF2B5EF4-FFF2-40B4-BE49-F238E27FC236}">
                <a16:creationId xmlns:a16="http://schemas.microsoft.com/office/drawing/2014/main" id="{8329F278-5DCE-4A58-8612-1ABB6066423E}"/>
              </a:ext>
            </a:extLst>
          </p:cNvPr>
          <p:cNvSpPr/>
          <p:nvPr/>
        </p:nvSpPr>
        <p:spPr>
          <a:xfrm>
            <a:off x="6683185" y="1759651"/>
            <a:ext cx="809924" cy="809924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</a:t>
            </a:r>
            <a:endParaRPr kumimoji="0" lang="es-E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18 Elipse">
            <a:hlinkClick r:id="rId5" action="ppaction://hlinksldjump"/>
            <a:extLst>
              <a:ext uri="{FF2B5EF4-FFF2-40B4-BE49-F238E27FC236}">
                <a16:creationId xmlns:a16="http://schemas.microsoft.com/office/drawing/2014/main" id="{6C5F9949-4623-408C-AD74-EADA08ADFFA5}"/>
              </a:ext>
            </a:extLst>
          </p:cNvPr>
          <p:cNvSpPr/>
          <p:nvPr/>
        </p:nvSpPr>
        <p:spPr>
          <a:xfrm>
            <a:off x="3071664" y="1754980"/>
            <a:ext cx="809924" cy="809924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</a:t>
            </a:r>
            <a:endParaRPr kumimoji="0" lang="es-E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4" descr="http://sr.photos1.fotosearch.com/bthumb/CSP/CSP924/k9247511.jpg">
            <a:extLst>
              <a:ext uri="{FF2B5EF4-FFF2-40B4-BE49-F238E27FC236}">
                <a16:creationId xmlns:a16="http://schemas.microsoft.com/office/drawing/2014/main" id="{8DE4C6B2-79CD-415C-ABD1-EF3E39744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761" y="605322"/>
            <a:ext cx="2124447" cy="233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www.vectorjungle.com/wp-content/uploads/2008/12/flower_patch.jpg">
            <a:extLst>
              <a:ext uri="{FF2B5EF4-FFF2-40B4-BE49-F238E27FC236}">
                <a16:creationId xmlns:a16="http://schemas.microsoft.com/office/drawing/2014/main" id="{47BAD271-B5E5-451F-A17A-06E9F05B20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679" b="88192" l="54381" r="98887">
                        <a14:foregroundMark x1="85675" y1="54244" x2="85535" y2="56642"/>
                        <a14:foregroundMark x1="74270" y1="66790" x2="74270" y2="66790"/>
                        <a14:foregroundMark x1="74965" y1="65498" x2="74965" y2="65498"/>
                        <a14:foregroundMark x1="76495" y1="61255" x2="76495" y2="61255"/>
                        <a14:foregroundMark x1="74965" y1="62546" x2="74965" y2="62546"/>
                        <a14:foregroundMark x1="78164" y1="56642" x2="78164" y2="56642"/>
                        <a14:foregroundMark x1="77051" y1="59041" x2="77051" y2="59041"/>
                        <a14:backgroundMark x1="82754" y1="80812" x2="82754" y2="80812"/>
                        <a14:backgroundMark x1="68150" y1="73985" x2="68150" y2="73985"/>
                        <a14:backgroundMark x1="63143" y1="77306" x2="63143" y2="773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877" t="46153" b="11956"/>
          <a:stretch/>
        </p:blipFill>
        <p:spPr bwMode="auto">
          <a:xfrm>
            <a:off x="4111423" y="1844824"/>
            <a:ext cx="1670357" cy="10905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sr.photos1.fotosearch.com/bthumb/CSP/CSP924/k9247511.jpg">
            <a:extLst>
              <a:ext uri="{FF2B5EF4-FFF2-40B4-BE49-F238E27FC236}">
                <a16:creationId xmlns:a16="http://schemas.microsoft.com/office/drawing/2014/main" id="{F616088C-5F01-42B3-9C63-8E9E255A1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938" y="1202373"/>
            <a:ext cx="1576479" cy="1729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www.vectorjungle.com/wp-content/uploads/2008/12/flower_patch.jpg">
            <a:extLst>
              <a:ext uri="{FF2B5EF4-FFF2-40B4-BE49-F238E27FC236}">
                <a16:creationId xmlns:a16="http://schemas.microsoft.com/office/drawing/2014/main" id="{5D26362D-5B67-456E-926F-01652906F4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5" b="42066" l="54103" r="100000">
                        <a14:foregroundMark x1="85535" y1="8487" x2="85675" y2="11439"/>
                        <a14:foregroundMark x1="80111" y1="20849" x2="81780" y2="22509"/>
                        <a14:foregroundMark x1="75939" y1="15683" x2="76634" y2="15683"/>
                        <a14:foregroundMark x1="75800" y1="12546" x2="75800" y2="12546"/>
                        <a14:foregroundMark x1="77886" y1="11439" x2="77886" y2="11439"/>
                        <a14:foregroundMark x1="75382" y1="17343" x2="75382" y2="17343"/>
                        <a14:foregroundMark x1="69263" y1="5720" x2="69819" y2="9594"/>
                        <a14:foregroundMark x1="66203" y1="12362" x2="67177" y2="13653"/>
                        <a14:backgroundMark x1="74826" y1="16421" x2="74826" y2="16421"/>
                        <a14:backgroundMark x1="68846" y1="16052" x2="68846" y2="160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877" b="56792"/>
          <a:stretch/>
        </p:blipFill>
        <p:spPr bwMode="auto">
          <a:xfrm>
            <a:off x="7607308" y="1785280"/>
            <a:ext cx="1657044" cy="119610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fscs.com.au/wp-content/uploads/2012/12/thumb-tick-cross2.jpg">
            <a:extLst>
              <a:ext uri="{FF2B5EF4-FFF2-40B4-BE49-F238E27FC236}">
                <a16:creationId xmlns:a16="http://schemas.microsoft.com/office/drawing/2014/main" id="{0090B74B-6F69-4419-9A0E-2D889C7E5B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4318550" y="1716790"/>
            <a:ext cx="1256100" cy="1208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17 Imagen">
            <a:extLst>
              <a:ext uri="{FF2B5EF4-FFF2-40B4-BE49-F238E27FC236}">
                <a16:creationId xmlns:a16="http://schemas.microsoft.com/office/drawing/2014/main" id="{4E641C79-FF67-41C2-BD7F-15C2D10FB92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41250" y1="4918" x2="38542" y2="15483"/>
                        <a14:foregroundMark x1="50208" y1="6922" x2="57500" y2="20219"/>
                        <a14:foregroundMark x1="64792" y1="14572" x2="64583" y2="22587"/>
                        <a14:foregroundMark x1="63542" y1="13297" x2="60833" y2="15118"/>
                        <a14:foregroundMark x1="56042" y1="911" x2="53333" y2="0"/>
                        <a14:foregroundMark x1="67292" y1="9836" x2="66042" y2="8743"/>
                        <a14:foregroundMark x1="70000" y1="64117" x2="57292" y2="73953"/>
                        <a14:foregroundMark x1="80208" y1="63388" x2="94167" y2="79053"/>
                        <a14:foregroundMark x1="90208" y1="65756" x2="95208" y2="71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660" y="3933056"/>
            <a:ext cx="2557328" cy="29249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19 Imagen">
            <a:extLst>
              <a:ext uri="{FF2B5EF4-FFF2-40B4-BE49-F238E27FC236}">
                <a16:creationId xmlns:a16="http://schemas.microsoft.com/office/drawing/2014/main" id="{C14BF4B2-B672-48F5-88A2-183CA502F1B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10789" y1="66894" x2="22368" y2="87031"/>
                        <a14:foregroundMark x1="44211" y1="9556" x2="44211" y2="18771"/>
                        <a14:foregroundMark x1="37105" y1="6143" x2="34474" y2="6826"/>
                        <a14:foregroundMark x1="44737" y1="2389" x2="43421" y2="1706"/>
                        <a14:foregroundMark x1="58421" y1="16382" x2="82105" y2="17747"/>
                        <a14:foregroundMark x1="88421" y1="15017" x2="90000" y2="23208"/>
                        <a14:foregroundMark x1="90000" y1="11945" x2="84737" y2="23208"/>
                        <a14:foregroundMark x1="42105" y1="5802" x2="40789" y2="12969"/>
                        <a14:foregroundMark x1="46053" y1="5119" x2="48947" y2="9898"/>
                        <a14:foregroundMark x1="49737" y1="14676" x2="47105" y2="19795"/>
                        <a14:foregroundMark x1="20263" y1="67918" x2="29737" y2="70648"/>
                        <a14:foregroundMark x1="13684" y1="96928" x2="21842" y2="972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65273" y="3985093"/>
            <a:ext cx="3600400" cy="28437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741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3E19F1D2-50C6-4092-B6DF-6B3FF81321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5878"/>
            <a:ext cx="12192000" cy="6431973"/>
          </a:xfrm>
          <a:prstGeom prst="rect">
            <a:avLst/>
          </a:prstGeom>
        </p:spPr>
      </p:pic>
      <p:pic>
        <p:nvPicPr>
          <p:cNvPr id="3" name="Picture 2" descr="http://wwwentreelcieloylatierra.files.wordpress.com/2012/01/pergamino_solo_copy.gif">
            <a:extLst>
              <a:ext uri="{FF2B5EF4-FFF2-40B4-BE49-F238E27FC236}">
                <a16:creationId xmlns:a16="http://schemas.microsoft.com/office/drawing/2014/main" id="{5B7A8ABC-0202-4371-B542-140BB11FD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8" y="0"/>
            <a:ext cx="12192000" cy="696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12 Conector recto de flecha">
            <a:extLst>
              <a:ext uri="{FF2B5EF4-FFF2-40B4-BE49-F238E27FC236}">
                <a16:creationId xmlns:a16="http://schemas.microsoft.com/office/drawing/2014/main" id="{2E1FD3F3-F13C-48B0-8445-0484FD35D23F}"/>
              </a:ext>
            </a:extLst>
          </p:cNvPr>
          <p:cNvCxnSpPr>
            <a:cxnSpLocks/>
          </p:cNvCxnSpPr>
          <p:nvPr/>
        </p:nvCxnSpPr>
        <p:spPr>
          <a:xfrm flipH="1" flipV="1">
            <a:off x="4518961" y="2852937"/>
            <a:ext cx="1666367" cy="3166153"/>
          </a:xfrm>
          <a:prstGeom prst="straightConnector1">
            <a:avLst/>
          </a:prstGeom>
          <a:ln w="7620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13 Conector recto de flecha">
            <a:extLst>
              <a:ext uri="{FF2B5EF4-FFF2-40B4-BE49-F238E27FC236}">
                <a16:creationId xmlns:a16="http://schemas.microsoft.com/office/drawing/2014/main" id="{79930AE5-B0BC-428E-9B0B-2284D6A86093}"/>
              </a:ext>
            </a:extLst>
          </p:cNvPr>
          <p:cNvCxnSpPr/>
          <p:nvPr/>
        </p:nvCxnSpPr>
        <p:spPr>
          <a:xfrm flipV="1">
            <a:off x="6404701" y="2482313"/>
            <a:ext cx="2150028" cy="3536776"/>
          </a:xfrm>
          <a:prstGeom prst="straightConnector1">
            <a:avLst/>
          </a:prstGeom>
          <a:ln w="7620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4 Llamada rectangular redondeada">
            <a:extLst>
              <a:ext uri="{FF2B5EF4-FFF2-40B4-BE49-F238E27FC236}">
                <a16:creationId xmlns:a16="http://schemas.microsoft.com/office/drawing/2014/main" id="{E9202059-534F-48B5-92E0-7F737670397B}"/>
              </a:ext>
            </a:extLst>
          </p:cNvPr>
          <p:cNvSpPr/>
          <p:nvPr/>
        </p:nvSpPr>
        <p:spPr>
          <a:xfrm>
            <a:off x="4833723" y="4941168"/>
            <a:ext cx="2630430" cy="1296144"/>
          </a:xfrm>
          <a:prstGeom prst="wedgeRoundRectCallout">
            <a:avLst>
              <a:gd name="adj1" fmla="val -82439"/>
              <a:gd name="adj2" fmla="val -16600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hơn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15 Elipse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11D7801-93B3-435F-B383-5E220F61A3BB}"/>
              </a:ext>
            </a:extLst>
          </p:cNvPr>
          <p:cNvSpPr/>
          <p:nvPr/>
        </p:nvSpPr>
        <p:spPr>
          <a:xfrm>
            <a:off x="2495600" y="1447800"/>
            <a:ext cx="809924" cy="809924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</a:t>
            </a:r>
            <a:endParaRPr kumimoji="0" lang="es-E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18 Elipse">
            <a:hlinkClick r:id="rId4" action="ppaction://hlinksldjump"/>
            <a:extLst>
              <a:ext uri="{FF2B5EF4-FFF2-40B4-BE49-F238E27FC236}">
                <a16:creationId xmlns:a16="http://schemas.microsoft.com/office/drawing/2014/main" id="{5843A8AA-5CED-4D31-8371-DB56EFFF2551}"/>
              </a:ext>
            </a:extLst>
          </p:cNvPr>
          <p:cNvSpPr/>
          <p:nvPr/>
        </p:nvSpPr>
        <p:spPr>
          <a:xfrm>
            <a:off x="6727303" y="1475120"/>
            <a:ext cx="809924" cy="809924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</a:t>
            </a:r>
            <a:endParaRPr kumimoji="0" lang="es-E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2" descr="http://thumb15.shutterstock.com/photos/display_pic_with_logo/484810/484810,1276021377,20.jpg">
            <a:hlinkClick r:id="rId5" action="ppaction://hlinksldjump"/>
            <a:extLst>
              <a:ext uri="{FF2B5EF4-FFF2-40B4-BE49-F238E27FC236}">
                <a16:creationId xmlns:a16="http://schemas.microsoft.com/office/drawing/2014/main" id="{D4B35952-924F-4192-942C-E34CA96C4D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681" b="98085" l="12889" r="85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43" t="45951" r="15640" b="3937"/>
          <a:stretch/>
        </p:blipFill>
        <p:spPr bwMode="auto">
          <a:xfrm>
            <a:off x="2647271" y="838910"/>
            <a:ext cx="2853016" cy="2151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6AEFEC68-369A-41D7-9783-BF615E8F1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1" r="3941"/>
          <a:stretch/>
        </p:blipFill>
        <p:spPr bwMode="auto">
          <a:xfrm>
            <a:off x="7132265" y="1717199"/>
            <a:ext cx="1665340" cy="1363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fscs.com.au/wp-content/uploads/2012/12/thumb-tick-cross2.jpg">
            <a:extLst>
              <a:ext uri="{FF2B5EF4-FFF2-40B4-BE49-F238E27FC236}">
                <a16:creationId xmlns:a16="http://schemas.microsoft.com/office/drawing/2014/main" id="{31A9F029-9B64-4F48-9A7D-C5FE267AA1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75">
                        <a14:foregroundMark x1="38542" y1="26861" x2="19583" y2="64401"/>
                        <a14:foregroundMark x1="17500" y1="70874" x2="15833" y2="77346"/>
                        <a14:foregroundMark x1="47292" y1="17152" x2="40000" y2="25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39" t="29709" r="7227" b="12997"/>
          <a:stretch/>
        </p:blipFill>
        <p:spPr bwMode="auto">
          <a:xfrm>
            <a:off x="7780734" y="2016807"/>
            <a:ext cx="1256100" cy="1208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16 Imagen">
            <a:extLst>
              <a:ext uri="{FF2B5EF4-FFF2-40B4-BE49-F238E27FC236}">
                <a16:creationId xmlns:a16="http://schemas.microsoft.com/office/drawing/2014/main" id="{0EC0D513-8D39-470D-9778-C886C821B53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41250" y1="4918" x2="38542" y2="15483"/>
                        <a14:foregroundMark x1="50208" y1="6922" x2="57500" y2="20219"/>
                        <a14:foregroundMark x1="64792" y1="14572" x2="64583" y2="22587"/>
                        <a14:foregroundMark x1="63542" y1="13297" x2="60833" y2="15118"/>
                        <a14:foregroundMark x1="56042" y1="911" x2="53333" y2="0"/>
                        <a14:foregroundMark x1="67292" y1="9836" x2="66042" y2="8743"/>
                        <a14:foregroundMark x1="70000" y1="64117" x2="57292" y2="73953"/>
                        <a14:foregroundMark x1="80208" y1="63388" x2="94167" y2="79053"/>
                        <a14:foregroundMark x1="90208" y1="65756" x2="95208" y2="71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660" y="3933056"/>
            <a:ext cx="2557328" cy="29249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17 Imagen">
            <a:extLst>
              <a:ext uri="{FF2B5EF4-FFF2-40B4-BE49-F238E27FC236}">
                <a16:creationId xmlns:a16="http://schemas.microsoft.com/office/drawing/2014/main" id="{9AB98908-8558-46F2-ADF4-1EA881461F5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0789" y1="66894" x2="22368" y2="87031"/>
                        <a14:foregroundMark x1="44211" y1="9556" x2="44211" y2="18771"/>
                        <a14:foregroundMark x1="37105" y1="6143" x2="34474" y2="6826"/>
                        <a14:foregroundMark x1="44737" y1="2389" x2="43421" y2="1706"/>
                        <a14:foregroundMark x1="58421" y1="16382" x2="82105" y2="17747"/>
                        <a14:foregroundMark x1="88421" y1="15017" x2="90000" y2="23208"/>
                        <a14:foregroundMark x1="90000" y1="11945" x2="84737" y2="23208"/>
                        <a14:foregroundMark x1="42105" y1="5802" x2="40789" y2="12969"/>
                        <a14:foregroundMark x1="46053" y1="5119" x2="48947" y2="9898"/>
                        <a14:foregroundMark x1="49737" y1="14676" x2="47105" y2="19795"/>
                        <a14:foregroundMark x1="20263" y1="67918" x2="29737" y2="70648"/>
                        <a14:foregroundMark x1="13684" y1="96928" x2="21842" y2="972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65273" y="3985093"/>
            <a:ext cx="3600400" cy="28437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725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51F6B251-B348-4A9D-944D-B9AD9EA000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26 Marco">
            <a:extLst>
              <a:ext uri="{FF2B5EF4-FFF2-40B4-BE49-F238E27FC236}">
                <a16:creationId xmlns:a16="http://schemas.microsoft.com/office/drawing/2014/main" id="{E0E83EE8-7E1B-4423-9A4A-A059DBE32714}"/>
              </a:ext>
            </a:extLst>
          </p:cNvPr>
          <p:cNvSpPr/>
          <p:nvPr/>
        </p:nvSpPr>
        <p:spPr>
          <a:xfrm>
            <a:off x="0" y="0"/>
            <a:ext cx="12191999" cy="6857999"/>
          </a:xfrm>
          <a:prstGeom prst="frame">
            <a:avLst>
              <a:gd name="adj1" fmla="val 2601"/>
            </a:avLst>
          </a:prstGeom>
          <a:solidFill>
            <a:srgbClr val="CC9900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28 Imagen">
            <a:extLst>
              <a:ext uri="{FF2B5EF4-FFF2-40B4-BE49-F238E27FC236}">
                <a16:creationId xmlns:a16="http://schemas.microsoft.com/office/drawing/2014/main" id="{075C92CC-7B1D-48DC-9EE3-990209F020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8148" y1="11945" x2="54815" y2="19795"/>
                        <a14:foregroundMark x1="64074" y1="5802" x2="65556" y2="18089"/>
                        <a14:foregroundMark x1="62593" y1="4096" x2="58519" y2="9556"/>
                        <a14:foregroundMark x1="65926" y1="5802" x2="68889" y2="9556"/>
                        <a14:foregroundMark x1="32222" y1="75427" x2="32222" y2="85324"/>
                        <a14:foregroundMark x1="51481" y1="6485" x2="50000" y2="6143"/>
                        <a14:foregroundMark x1="63333" y1="683" x2="60370" y2="68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752" y="476672"/>
            <a:ext cx="1784968" cy="1940183"/>
          </a:xfrm>
          <a:prstGeom prst="rect">
            <a:avLst/>
          </a:prstGeom>
        </p:spPr>
      </p:pic>
      <p:sp>
        <p:nvSpPr>
          <p:cNvPr id="6" name="1 Botón de acción: Volver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BC82AE30-BD37-4AA2-8104-B9831098D25A}"/>
              </a:ext>
            </a:extLst>
          </p:cNvPr>
          <p:cNvSpPr/>
          <p:nvPr/>
        </p:nvSpPr>
        <p:spPr>
          <a:xfrm>
            <a:off x="11120683" y="5993579"/>
            <a:ext cx="720080" cy="576064"/>
          </a:xfrm>
          <a:prstGeom prst="actionButtonReturn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convex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22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ClassicFrameVTI">
  <a:themeElements>
    <a:clrScheme name="AnalogousFromLightSeedLeftStep">
      <a:dk1>
        <a:srgbClr val="000000"/>
      </a:dk1>
      <a:lt1>
        <a:srgbClr val="FFFFFF"/>
      </a:lt1>
      <a:dk2>
        <a:srgbClr val="302441"/>
      </a:dk2>
      <a:lt2>
        <a:srgbClr val="E5E8E2"/>
      </a:lt2>
      <a:accent1>
        <a:srgbClr val="A991CB"/>
      </a:accent1>
      <a:accent2>
        <a:srgbClr val="7979C0"/>
      </a:accent2>
      <a:accent3>
        <a:srgbClr val="8CA6C9"/>
      </a:accent3>
      <a:accent4>
        <a:srgbClr val="73ABB7"/>
      </a:accent4>
      <a:accent5>
        <a:srgbClr val="7CAEA2"/>
      </a:accent5>
      <a:accent6>
        <a:srgbClr val="6FB185"/>
      </a:accent6>
      <a:hlink>
        <a:srgbClr val="738A54"/>
      </a:hlink>
      <a:folHlink>
        <a:srgbClr val="7F7F7F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1165</TotalTime>
  <Words>368</Words>
  <Application>Microsoft Office PowerPoint</Application>
  <PresentationFormat>Widescreen</PresentationFormat>
  <Paragraphs>123</Paragraphs>
  <Slides>39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39</vt:i4>
      </vt:variant>
    </vt:vector>
  </HeadingPairs>
  <TitlesOfParts>
    <vt:vector size="50" baseType="lpstr">
      <vt:lpstr>等线</vt:lpstr>
      <vt:lpstr>Arial</vt:lpstr>
      <vt:lpstr>Calibri</vt:lpstr>
      <vt:lpstr>Cambria</vt:lpstr>
      <vt:lpstr>Gill Sans MT</vt:lpstr>
      <vt:lpstr>Goudy Old Style</vt:lpstr>
      <vt:lpstr>UTM Avo</vt:lpstr>
      <vt:lpstr>ClassicFrameVTI</vt:lpstr>
      <vt:lpstr>Office Theme</vt:lpstr>
      <vt:lpstr>2_Office Theme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………..</vt:lpstr>
      <vt:lpstr>PowerPoint Presentation</vt:lpstr>
      <vt:lpstr>PowerPoint Presentation</vt:lpstr>
      <vt:lpstr>Con vật nào cao hơn?</vt:lpstr>
      <vt:lpstr>Con vật nào cao hơn?</vt:lpstr>
      <vt:lpstr>Con vật nào cao hơn?</vt:lpstr>
      <vt:lpstr>Con vật nào cao hơn?</vt:lpstr>
      <vt:lpstr>Lọ hoa nào thấp hơn?</vt:lpstr>
      <vt:lpstr>Lọ hoa nào thấp hơn?</vt:lpstr>
      <vt:lpstr>Lọ hoa nào thấp hơn?</vt:lpstr>
      <vt:lpstr>Lọ hoa nào thấp hơn?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 : trên- dưới, trái – phải, trước-  sau, ở giữa</dc:title>
  <dc:creator>1</dc:creator>
  <cp:lastModifiedBy>Thao Tran</cp:lastModifiedBy>
  <cp:revision>67</cp:revision>
  <dcterms:created xsi:type="dcterms:W3CDTF">2020-08-10T03:18:16Z</dcterms:created>
  <dcterms:modified xsi:type="dcterms:W3CDTF">2025-12-19T05:01:23Z</dcterms:modified>
</cp:coreProperties>
</file>