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  <p:sldMasterId id="2147483762" r:id="rId2"/>
    <p:sldMasterId id="2147483765" r:id="rId3"/>
    <p:sldMasterId id="2147483782" r:id="rId4"/>
    <p:sldMasterId id="2147483785" r:id="rId5"/>
    <p:sldMasterId id="2147483822" r:id="rId6"/>
  </p:sldMasterIdLst>
  <p:notesMasterIdLst>
    <p:notesMasterId r:id="rId19"/>
  </p:notesMasterIdLst>
  <p:sldIdLst>
    <p:sldId id="291" r:id="rId7"/>
    <p:sldId id="293" r:id="rId8"/>
    <p:sldId id="582" r:id="rId9"/>
    <p:sldId id="385" r:id="rId10"/>
    <p:sldId id="257" r:id="rId11"/>
    <p:sldId id="583" r:id="rId12"/>
    <p:sldId id="584" r:id="rId13"/>
    <p:sldId id="260" r:id="rId14"/>
    <p:sldId id="589" r:id="rId15"/>
    <p:sldId id="304" r:id="rId16"/>
    <p:sldId id="587" r:id="rId17"/>
    <p:sldId id="29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4576A4-F242-4142-98EF-37A6CB1188DD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8E7FF6-304B-4CFD-A5D1-566D23A914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646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/>
              <a:t>HS </a:t>
            </a:r>
            <a:r>
              <a:rPr lang="en-US" baseline="0" dirty="0" err="1"/>
              <a:t>cần</a:t>
            </a:r>
            <a:r>
              <a:rPr lang="en-US" baseline="0" dirty="0"/>
              <a:t> </a:t>
            </a:r>
            <a:r>
              <a:rPr lang="en-US" baseline="0" dirty="0" err="1"/>
              <a:t>chuẩn</a:t>
            </a:r>
            <a:r>
              <a:rPr lang="en-US" baseline="0" dirty="0"/>
              <a:t> </a:t>
            </a:r>
            <a:r>
              <a:rPr lang="en-US" baseline="0" dirty="0" err="1"/>
              <a:t>bị</a:t>
            </a:r>
            <a:r>
              <a:rPr lang="en-US" baseline="0" dirty="0"/>
              <a:t>: 3 </a:t>
            </a:r>
            <a:r>
              <a:rPr lang="en-US" baseline="0" dirty="0" err="1"/>
              <a:t>tờ</a:t>
            </a:r>
            <a:r>
              <a:rPr lang="en-US" baseline="0" dirty="0"/>
              <a:t> </a:t>
            </a:r>
            <a:r>
              <a:rPr lang="en-US" baseline="0" dirty="0" err="1"/>
              <a:t>giấy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/ </a:t>
            </a:r>
            <a:r>
              <a:rPr lang="en-US" baseline="0" dirty="0" err="1"/>
              <a:t>ĐỎ</a:t>
            </a:r>
            <a:r>
              <a:rPr lang="en-US" baseline="0" dirty="0"/>
              <a:t>/ </a:t>
            </a:r>
            <a:r>
              <a:rPr lang="en-US" baseline="0" dirty="0" err="1"/>
              <a:t>VÀNG</a:t>
            </a:r>
            <a:r>
              <a:rPr lang="en-US" baseline="0" dirty="0"/>
              <a:t>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3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sắc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. (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tác</a:t>
            </a:r>
            <a:r>
              <a:rPr lang="en-US" baseline="0" dirty="0"/>
              <a:t> </a:t>
            </a:r>
            <a:r>
              <a:rPr lang="en-US" baseline="0" dirty="0" err="1"/>
              <a:t>đc</a:t>
            </a:r>
            <a:r>
              <a:rPr lang="en-US" baseline="0" dirty="0"/>
              <a:t> </a:t>
            </a:r>
            <a:r>
              <a:rPr lang="en-US" baseline="0" dirty="0" err="1"/>
              <a:t>vs</a:t>
            </a:r>
            <a:r>
              <a:rPr lang="en-US" baseline="0" dirty="0"/>
              <a:t>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9B60DA-6CAD-410C-B3CA-E63A2B7039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205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8226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82262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82262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98F875-E561-406E-994F-D0D034794F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05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7586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006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7120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5824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8771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09069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02787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60218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31" indent="0" algn="ctr">
              <a:buNone/>
              <a:defRPr sz="2000"/>
            </a:lvl2pPr>
            <a:lvl3pPr marL="914264" indent="0" algn="ctr">
              <a:buNone/>
              <a:defRPr sz="1867"/>
            </a:lvl3pPr>
            <a:lvl4pPr marL="1371396" indent="0" algn="ctr">
              <a:buNone/>
              <a:defRPr sz="1600"/>
            </a:lvl4pPr>
            <a:lvl5pPr marL="1828528" indent="0" algn="ctr">
              <a:buNone/>
              <a:defRPr sz="1600"/>
            </a:lvl5pPr>
            <a:lvl6pPr marL="2285662" indent="0" algn="ctr">
              <a:buNone/>
              <a:defRPr sz="1600"/>
            </a:lvl6pPr>
            <a:lvl7pPr marL="2742790" indent="0" algn="ctr">
              <a:buNone/>
              <a:defRPr sz="1600"/>
            </a:lvl7pPr>
            <a:lvl8pPr marL="3199920" indent="0" algn="ctr">
              <a:buNone/>
              <a:defRPr sz="1600"/>
            </a:lvl8pPr>
            <a:lvl9pPr marL="3657051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7779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174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00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1328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2522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867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7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5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867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5" y="2505077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2651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033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8021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5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467"/>
            </a:lvl2pPr>
            <a:lvl3pPr marL="914264" indent="0">
              <a:buNone/>
              <a:defRPr sz="1200"/>
            </a:lvl3pPr>
            <a:lvl4pPr marL="1371396" indent="0">
              <a:buNone/>
              <a:defRPr sz="1067"/>
            </a:lvl4pPr>
            <a:lvl5pPr marL="1828528" indent="0">
              <a:buNone/>
              <a:defRPr sz="1067"/>
            </a:lvl5pPr>
            <a:lvl6pPr marL="2285662" indent="0">
              <a:buNone/>
              <a:defRPr sz="1067"/>
            </a:lvl6pPr>
            <a:lvl7pPr marL="2742790" indent="0">
              <a:buNone/>
              <a:defRPr sz="1067"/>
            </a:lvl7pPr>
            <a:lvl8pPr marL="3199920" indent="0">
              <a:buNone/>
              <a:defRPr sz="1067"/>
            </a:lvl8pPr>
            <a:lvl9pPr marL="3657051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9303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31" indent="0">
              <a:buNone/>
              <a:defRPr sz="2800"/>
            </a:lvl2pPr>
            <a:lvl3pPr marL="914264" indent="0">
              <a:buNone/>
              <a:defRPr sz="2400"/>
            </a:lvl3pPr>
            <a:lvl4pPr marL="1371396" indent="0">
              <a:buNone/>
              <a:defRPr sz="2000"/>
            </a:lvl4pPr>
            <a:lvl5pPr marL="1828528" indent="0">
              <a:buNone/>
              <a:defRPr sz="2000"/>
            </a:lvl5pPr>
            <a:lvl6pPr marL="2285662" indent="0">
              <a:buNone/>
              <a:defRPr sz="2000"/>
            </a:lvl6pPr>
            <a:lvl7pPr marL="2742790" indent="0">
              <a:buNone/>
              <a:defRPr sz="2000"/>
            </a:lvl7pPr>
            <a:lvl8pPr marL="3199920" indent="0">
              <a:buNone/>
              <a:defRPr sz="2000"/>
            </a:lvl8pPr>
            <a:lvl9pPr marL="3657051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5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467"/>
            </a:lvl2pPr>
            <a:lvl3pPr marL="914264" indent="0">
              <a:buNone/>
              <a:defRPr sz="1200"/>
            </a:lvl3pPr>
            <a:lvl4pPr marL="1371396" indent="0">
              <a:buNone/>
              <a:defRPr sz="1067"/>
            </a:lvl4pPr>
            <a:lvl5pPr marL="1828528" indent="0">
              <a:buNone/>
              <a:defRPr sz="1067"/>
            </a:lvl5pPr>
            <a:lvl6pPr marL="2285662" indent="0">
              <a:buNone/>
              <a:defRPr sz="1067"/>
            </a:lvl6pPr>
            <a:lvl7pPr marL="2742790" indent="0">
              <a:buNone/>
              <a:defRPr sz="1067"/>
            </a:lvl7pPr>
            <a:lvl8pPr marL="3199920" indent="0">
              <a:buNone/>
              <a:defRPr sz="1067"/>
            </a:lvl8pPr>
            <a:lvl9pPr marL="3657051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1920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7267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31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5" y="365131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2372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11536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878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51377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2026/2/25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6876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2026/2/25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49740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8278766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49188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240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5810962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023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2026/2/25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64189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08447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37692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67832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60F37-8832-0315-8ECC-B712775E27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22F9E9-E4AB-E0BE-0F62-4FB2D2162E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FAB582-8E5D-1EA8-2EC2-D6AE4B8589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5886EA-7A32-4BDC-96C0-40737EBBBA79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EC247E-3798-3263-A54F-48519835D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81A43E-C08F-4A8B-C54A-090AF8343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50D4D2-66F3-405B-B39F-82139E7AB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2186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B559D-391E-D582-9B1A-DD538C6CF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55CA45-9BF5-639D-4ED2-DF2C9E312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F381A7-16DA-3A63-19E8-4A95197887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5886EA-7A32-4BDC-96C0-40737EBBBA79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734BB7-E6F0-AF00-2A0A-3DC80116F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322EBA-00EF-1CF7-534B-CFB4AA726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50D4D2-66F3-405B-B39F-82139E7AB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7823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9A313-1E96-9B9A-3CF1-091C9F752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0E2A67-EF26-5155-B614-48588B3E71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E8B484-34C5-7F2C-528C-43E398E687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5886EA-7A32-4BDC-96C0-40737EBBBA79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D785FE-7803-1A8E-A8A9-32F3E3F21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C65EAB-8563-63F5-2E9E-935F0C98A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50D4D2-66F3-405B-B39F-82139E7AB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4811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F447A-7BC1-8384-F1FA-576C75E84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DA1A33-EFB9-149A-6BFE-ADBCD5C24E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4F5503-4B09-EB42-EBF3-D624932AEE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08EE32-BD20-0C65-D5F9-0DAE1648E7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5886EA-7A32-4BDC-96C0-40737EBBBA79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AFB5AD-20BE-364C-8D53-11EB05E3E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642FD9-A1F3-B8E9-A12D-49E1566B1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50D4D2-66F3-405B-B39F-82139E7AB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1184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B0DE7-C588-37E5-F476-68BB75EC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554039-5171-4776-B243-997D868264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C6CA9C-3C0B-A883-7677-E9FC14691C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C98738-BB85-07DC-62BC-187797C536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C0EB9A-0E3D-1A2B-1D05-BA339E7A7C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5E1C45-1AF3-19BB-EEAE-FC4D65D4B7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5886EA-7A32-4BDC-96C0-40737EBBBA79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0AC4E9-34B7-240D-4117-F673A22A5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F90028-6E37-ED3D-3AF9-B06C8C1BD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50D4D2-66F3-405B-B39F-82139E7AB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455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F7DCA-AEF4-DAC6-C678-3A3EAC1B4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DE261B-5BBC-0075-B5F8-085AE60851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5886EA-7A32-4BDC-96C0-40737EBBBA79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40B83D-7026-14DF-2396-AD179CE6E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95D711-D56D-40FA-D625-6EEEBBC05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50D4D2-66F3-405B-B39F-82139E7AB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0072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00B724-DC6C-D471-8120-0346A6E958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5886EA-7A32-4BDC-96C0-40737EBBBA79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314D52-8818-DDE6-3042-82498B6F2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2E5516-26B2-F1CD-4457-547E53A5C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50D4D2-66F3-405B-B39F-82139E7AB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4337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C36E7-842C-BFAD-BC69-95793909F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D76B5-638D-4BA3-4989-65A39505E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4C072D-169A-42BF-C013-01AB7B65D5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7A148E-69C0-8FDB-5D3C-B5A16FAEB1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5886EA-7A32-4BDC-96C0-40737EBBBA79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F77F3C-F78B-AFDB-42EB-9C6A8D7A0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CB043A-BBDA-F6EC-1354-8DF9C7092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50D4D2-66F3-405B-B39F-82139E7AB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8725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4447E-29F0-D6F1-D8AF-A625EC9DF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FF836F-2A04-8BBB-5ABB-2DF6950175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226D12-3EB2-FB18-6353-9FAEB596B0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C8FABD-B01C-C402-A811-86AD1F0872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5886EA-7A32-4BDC-96C0-40737EBBBA79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94BFA8-6A6C-DB69-ABE6-7C4C15C38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8A9BCF-DA81-39F2-F47B-F4435BA44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50D4D2-66F3-405B-B39F-82139E7AB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2788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9EFF2-DACE-5C3A-2856-41E740E2C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CDC962-67D1-A700-1FCC-620ABD58D7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5265EB-8CF6-878E-295C-9475224C4A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5886EA-7A32-4BDC-96C0-40737EBBBA79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3A6C88-B47D-C348-FADF-4EB3DC2E9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85D3E0-8B31-30DD-F112-F4505F39D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50D4D2-66F3-405B-B39F-82139E7AB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598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91903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033606-CD1C-4602-EBCB-882FFC9F6D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4FED8B-D9B0-ED02-D116-55AC569608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D3A5C8-AE80-054B-3AAB-81436AD8CA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5886EA-7A32-4BDC-96C0-40737EBBBA79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143601-0E8B-D6FC-CFB8-1F007F4E2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687C40-2D08-2E8D-C226-ED5BF809F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50D4D2-66F3-405B-B39F-82139E7AB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004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7189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9342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7121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0504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B66151-718B-88FB-CD94-279311AE18E7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-1"/>
            <a:ext cx="12180806" cy="6858001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52C4D9F-4590-255C-4327-ED6E5E8FCFF2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9386" y="241739"/>
            <a:ext cx="1553262" cy="155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0444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60" r:id="rId10"/>
    <p:sldLayoutId id="2147483662" r:id="rId11"/>
    <p:sldLayoutId id="2147483663" r:id="rId12"/>
    <p:sldLayoutId id="2147483665" r:id="rId13"/>
    <p:sldLayoutId id="2147483667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8325228" y="6545428"/>
            <a:ext cx="775136" cy="296860"/>
          </a:xfrm>
          <a:prstGeom prst="rect">
            <a:avLst/>
          </a:prstGeom>
        </p:spPr>
        <p:txBody>
          <a:bodyPr wrap="square" lIns="91409" tIns="45712" rIns="91409" bIns="45712">
            <a:spAutoFit/>
          </a:bodyPr>
          <a:lstStyle/>
          <a:p>
            <a:pPr defTabSz="914173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914173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914173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914173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914173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pPr defTabSz="914173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pPr defTabSz="914173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pPr defTabSz="914173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pPr defTabSz="914173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914173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33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404641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</p:sldLayoutIdLst>
  <p:txStyles>
    <p:titleStyle>
      <a:lvl1pPr algn="l" defTabSz="91417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46" indent="-228546" algn="l" defTabSz="91417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38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18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00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883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3973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060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6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5238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73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083" algn="l" defTabSz="914173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173" algn="l" defTabSz="914173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260" algn="l" defTabSz="914173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6" algn="l" defTabSz="914173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438" algn="l" defTabSz="914173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8" algn="l" defTabSz="914173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3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3" algn="l" defTabSz="914173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63" tIns="34284" rIns="68563" bIns="34284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63" tIns="34284" rIns="68563" bIns="34284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68563" tIns="34284" rIns="68563" bIns="3428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64"/>
            <a:fld id="{D685725F-5231-45AE-BC1A-D698F22F559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264"/>
              <a:t>2026/2/25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68563" tIns="34284" rIns="68563" bIns="3428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6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68563" tIns="34284" rIns="68563" bIns="3428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64"/>
            <a:fld id="{8CEB321A-15AF-44AC-8389-DF08CA25F6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26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229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txStyles>
    <p:titleStyle>
      <a:lvl1pPr algn="l" defTabSz="91426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8" indent="-228568" algn="l" defTabSz="91426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1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4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8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562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264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8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662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790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1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403bc8957f52b6a846edee4c8bcefb3b"/>
          <p:cNvPicPr>
            <a:picLocks noChangeAspect="1"/>
          </p:cNvPicPr>
          <p:nvPr userDrawn="1"/>
        </p:nvPicPr>
        <p:blipFill>
          <a:blip r:embed="rId4"/>
          <a:srcRect l="175" t="7976" r="26157" b="73624"/>
          <a:stretch>
            <a:fillRect/>
          </a:stretch>
        </p:blipFill>
        <p:spPr>
          <a:xfrm flipH="1">
            <a:off x="-56515" y="-109220"/>
            <a:ext cx="12305665" cy="145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752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294626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BF59EED-32AA-F4AE-B625-F5F3C88DE29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9386" y="241739"/>
            <a:ext cx="1553262" cy="155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140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audio" Target="NULL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8.jpg"/><Relationship Id="rId12" Type="http://schemas.openxmlformats.org/officeDocument/2006/relationships/image" Target="../media/image3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11" Type="http://schemas.openxmlformats.org/officeDocument/2006/relationships/image" Target="../media/image32.gif"/><Relationship Id="rId5" Type="http://schemas.openxmlformats.org/officeDocument/2006/relationships/audio" Target="../media/audio1.wav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audio" Target="NULL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4.jpg"/><Relationship Id="rId12" Type="http://schemas.openxmlformats.org/officeDocument/2006/relationships/image" Target="../media/image3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11" Type="http://schemas.openxmlformats.org/officeDocument/2006/relationships/image" Target="../media/image32.gif"/><Relationship Id="rId5" Type="http://schemas.openxmlformats.org/officeDocument/2006/relationships/audio" Target="../media/audio1.wav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9.png"/><Relationship Id="rId12" Type="http://schemas.openxmlformats.org/officeDocument/2006/relationships/image" Target="../media/image16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11" Type="http://schemas.openxmlformats.org/officeDocument/2006/relationships/image" Target="../media/image33.png"/><Relationship Id="rId5" Type="http://schemas.openxmlformats.org/officeDocument/2006/relationships/audio" Target="../media/audio1.wav"/><Relationship Id="rId10" Type="http://schemas.openxmlformats.org/officeDocument/2006/relationships/image" Target="../media/image32.gi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35.png"/><Relationship Id="rId7" Type="http://schemas.openxmlformats.org/officeDocument/2006/relationships/image" Target="../media/image3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Relationship Id="rId9" Type="http://schemas.openxmlformats.org/officeDocument/2006/relationships/image" Target="../media/image4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Ảnh có chứa đồ đạc, văn bản, tường, phim hoạt hình&#10;&#10;Mô tả được tạo tự động">
            <a:extLst>
              <a:ext uri="{FF2B5EF4-FFF2-40B4-BE49-F238E27FC236}">
                <a16:creationId xmlns:a16="http://schemas.microsoft.com/office/drawing/2014/main" id="{D8BD4E54-C0ED-C7DB-9F66-9DA993A4EC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3" t="22944" r="20944" b="24484"/>
          <a:stretch/>
        </p:blipFill>
        <p:spPr>
          <a:xfrm>
            <a:off x="0" y="6702"/>
            <a:ext cx="12192000" cy="6851298"/>
          </a:xfrm>
          <a:prstGeom prst="rect">
            <a:avLst/>
          </a:prstGeom>
        </p:spPr>
      </p:pic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9DB315AF-73D9-6998-38A8-0347302C5E90}"/>
              </a:ext>
            </a:extLst>
          </p:cNvPr>
          <p:cNvSpPr/>
          <p:nvPr/>
        </p:nvSpPr>
        <p:spPr>
          <a:xfrm>
            <a:off x="2968282" y="1055077"/>
            <a:ext cx="6175718" cy="3604981"/>
          </a:xfrm>
          <a:prstGeom prst="rect">
            <a:avLst/>
          </a:prstGeom>
          <a:solidFill>
            <a:srgbClr val="437A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4" name="Picture cô giáo">
            <a:extLst>
              <a:ext uri="{FF2B5EF4-FFF2-40B4-BE49-F238E27FC236}">
                <a16:creationId xmlns:a16="http://schemas.microsoft.com/office/drawing/2014/main" id="{FB4ADC4F-94F1-CC3E-F244-8E4895A0CA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927640" y="3587291"/>
            <a:ext cx="3264360" cy="3305576"/>
          </a:xfrm>
          <a:prstGeom prst="rect">
            <a:avLst/>
          </a:prstGeom>
          <a:effectLst>
            <a:innerShdw blurRad="63500" dist="38100" dir="18900000">
              <a:schemeClr val="tx1">
                <a:lumMod val="65000"/>
                <a:lumOff val="35000"/>
                <a:alpha val="50000"/>
              </a:schemeClr>
            </a:inn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DDA181-A6FC-334B-2005-8B8EC68F15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9835" y="916192"/>
            <a:ext cx="3273836" cy="11766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244763-9581-10E8-0453-44DB2F62FA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6861" y="2001077"/>
            <a:ext cx="3084843" cy="9632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F32E54-6576-0E07-0A46-572791587B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19874" y="2639823"/>
            <a:ext cx="5645385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6276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utoShape 6">
            <a:extLst>
              <a:ext uri="{FF2B5EF4-FFF2-40B4-BE49-F238E27FC236}">
                <a16:creationId xmlns:a16="http://schemas.microsoft.com/office/drawing/2014/main" id="{467F8EC9-208F-4725-9A6C-1B2011613C1A}"/>
              </a:ext>
            </a:extLst>
          </p:cNvPr>
          <p:cNvSpPr>
            <a:spLocks/>
          </p:cNvSpPr>
          <p:nvPr/>
        </p:nvSpPr>
        <p:spPr bwMode="auto">
          <a:xfrm rot="2881067">
            <a:off x="1417845" y="252747"/>
            <a:ext cx="613397" cy="331039"/>
          </a:xfrm>
          <a:custGeom>
            <a:avLst/>
            <a:gdLst>
              <a:gd name="T0" fmla="*/ 778 w 19937"/>
              <a:gd name="T1" fmla="*/ 168005 h 14258"/>
              <a:gd name="T2" fmla="*/ 500037 w 19937"/>
              <a:gd name="T3" fmla="*/ 24909 h 14258"/>
              <a:gd name="T4" fmla="*/ 372570 w 19937"/>
              <a:gd name="T5" fmla="*/ 178226 h 14258"/>
              <a:gd name="T6" fmla="*/ 778 w 19937"/>
              <a:gd name="T7" fmla="*/ 168005 h 1425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937" h="14258">
                <a:moveTo>
                  <a:pt x="31" y="8876"/>
                </a:moveTo>
                <a:cubicBezTo>
                  <a:pt x="31" y="8876"/>
                  <a:pt x="-1663" y="-4084"/>
                  <a:pt x="19936" y="1316"/>
                </a:cubicBezTo>
                <a:cubicBezTo>
                  <a:pt x="19936" y="1316"/>
                  <a:pt x="17819" y="4016"/>
                  <a:pt x="14854" y="9416"/>
                </a:cubicBezTo>
                <a:cubicBezTo>
                  <a:pt x="11889" y="14276"/>
                  <a:pt x="2995" y="17515"/>
                  <a:pt x="31" y="8876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23" name="AutoShape 18">
            <a:extLst>
              <a:ext uri="{FF2B5EF4-FFF2-40B4-BE49-F238E27FC236}">
                <a16:creationId xmlns:a16="http://schemas.microsoft.com/office/drawing/2014/main" id="{41AFDE1B-7F39-42AF-8409-2EF7853DFF6E}"/>
              </a:ext>
            </a:extLst>
          </p:cNvPr>
          <p:cNvSpPr>
            <a:spLocks/>
          </p:cNvSpPr>
          <p:nvPr/>
        </p:nvSpPr>
        <p:spPr bwMode="auto">
          <a:xfrm>
            <a:off x="1464205" y="915404"/>
            <a:ext cx="520677" cy="284660"/>
          </a:xfrm>
          <a:custGeom>
            <a:avLst/>
            <a:gdLst>
              <a:gd name="T0" fmla="*/ 20914 w 19743"/>
              <a:gd name="T1" fmla="*/ 65328 h 11814"/>
              <a:gd name="T2" fmla="*/ 458764 w 19743"/>
              <a:gd name="T3" fmla="*/ 197832 h 11814"/>
              <a:gd name="T4" fmla="*/ 52959 w 19743"/>
              <a:gd name="T5" fmla="*/ 208023 h 11814"/>
              <a:gd name="T6" fmla="*/ 20914 w 19743"/>
              <a:gd name="T7" fmla="*/ 65328 h 118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24" name="AutoShape 13">
            <a:extLst>
              <a:ext uri="{FF2B5EF4-FFF2-40B4-BE49-F238E27FC236}">
                <a16:creationId xmlns:a16="http://schemas.microsoft.com/office/drawing/2014/main" id="{450AF02F-19CA-462E-80CB-810AE069657A}"/>
              </a:ext>
            </a:extLst>
          </p:cNvPr>
          <p:cNvSpPr>
            <a:spLocks/>
          </p:cNvSpPr>
          <p:nvPr/>
        </p:nvSpPr>
        <p:spPr bwMode="auto">
          <a:xfrm>
            <a:off x="10221439" y="319652"/>
            <a:ext cx="432000" cy="252000"/>
          </a:xfrm>
          <a:custGeom>
            <a:avLst/>
            <a:gdLst>
              <a:gd name="T0" fmla="*/ 520184 w 21189"/>
              <a:gd name="T1" fmla="*/ 157142 h 15674"/>
              <a:gd name="T2" fmla="*/ 95544 w 21189"/>
              <a:gd name="T3" fmla="*/ 34366 h 15674"/>
              <a:gd name="T4" fmla="*/ 0 w 21189"/>
              <a:gd name="T5" fmla="*/ 105980 h 15674"/>
              <a:gd name="T6" fmla="*/ 244143 w 21189"/>
              <a:gd name="T7" fmla="*/ 249208 h 15674"/>
              <a:gd name="T8" fmla="*/ 520184 w 21189"/>
              <a:gd name="T9" fmla="*/ 157142 h 156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189" h="15674">
                <a:moveTo>
                  <a:pt x="21168" y="9758"/>
                </a:moveTo>
                <a:cubicBezTo>
                  <a:pt x="21168" y="9758"/>
                  <a:pt x="12959" y="-5489"/>
                  <a:pt x="3888" y="2134"/>
                </a:cubicBezTo>
                <a:cubicBezTo>
                  <a:pt x="3888" y="2134"/>
                  <a:pt x="1296" y="5311"/>
                  <a:pt x="0" y="6581"/>
                </a:cubicBezTo>
                <a:cubicBezTo>
                  <a:pt x="0" y="6581"/>
                  <a:pt x="4320" y="14840"/>
                  <a:pt x="9935" y="15475"/>
                </a:cubicBezTo>
                <a:cubicBezTo>
                  <a:pt x="15119" y="16111"/>
                  <a:pt x="21599" y="15475"/>
                  <a:pt x="21168" y="9758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25" name="AutoShape 17">
            <a:extLst>
              <a:ext uri="{FF2B5EF4-FFF2-40B4-BE49-F238E27FC236}">
                <a16:creationId xmlns:a16="http://schemas.microsoft.com/office/drawing/2014/main" id="{B1508BFC-072F-429F-B6B6-3C72691A5DC9}"/>
              </a:ext>
            </a:extLst>
          </p:cNvPr>
          <p:cNvSpPr>
            <a:spLocks/>
          </p:cNvSpPr>
          <p:nvPr/>
        </p:nvSpPr>
        <p:spPr bwMode="auto">
          <a:xfrm rot="-1260000">
            <a:off x="10145197" y="871981"/>
            <a:ext cx="286706" cy="449387"/>
          </a:xfrm>
          <a:custGeom>
            <a:avLst/>
            <a:gdLst>
              <a:gd name="T0" fmla="*/ 251649 w 16246"/>
              <a:gd name="T1" fmla="*/ 413107 h 20641"/>
              <a:gd name="T2" fmla="*/ 144297 w 16246"/>
              <a:gd name="T3" fmla="*/ 110830 h 20641"/>
              <a:gd name="T4" fmla="*/ 4766 w 16246"/>
              <a:gd name="T5" fmla="*/ 0 h 20641"/>
              <a:gd name="T6" fmla="*/ 4766 w 16246"/>
              <a:gd name="T7" fmla="*/ 191426 h 20641"/>
              <a:gd name="T8" fmla="*/ 101369 w 16246"/>
              <a:gd name="T9" fmla="*/ 433256 h 20641"/>
              <a:gd name="T10" fmla="*/ 251649 w 16246"/>
              <a:gd name="T11" fmla="*/ 413107 h 2064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cxnSp>
        <p:nvCxnSpPr>
          <p:cNvPr id="26" name="直接连接符 71">
            <a:extLst>
              <a:ext uri="{FF2B5EF4-FFF2-40B4-BE49-F238E27FC236}">
                <a16:creationId xmlns:a16="http://schemas.microsoft.com/office/drawing/2014/main" id="{DD05A7BA-BF11-4004-8503-2991C668ECE9}"/>
              </a:ext>
            </a:extLst>
          </p:cNvPr>
          <p:cNvCxnSpPr/>
          <p:nvPr/>
        </p:nvCxnSpPr>
        <p:spPr>
          <a:xfrm>
            <a:off x="-57467" y="1502159"/>
            <a:ext cx="12341665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组合 34">
            <a:extLst>
              <a:ext uri="{FF2B5EF4-FFF2-40B4-BE49-F238E27FC236}">
                <a16:creationId xmlns:a16="http://schemas.microsoft.com/office/drawing/2014/main" id="{EF3AA26E-A74C-4AE1-B0F4-658E140A928F}"/>
              </a:ext>
            </a:extLst>
          </p:cNvPr>
          <p:cNvGrpSpPr/>
          <p:nvPr/>
        </p:nvGrpSpPr>
        <p:grpSpPr>
          <a:xfrm>
            <a:off x="3750198" y="1200065"/>
            <a:ext cx="8241174" cy="527175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9" name="同心圆 54">
              <a:extLst>
                <a:ext uri="{FF2B5EF4-FFF2-40B4-BE49-F238E27FC236}">
                  <a16:creationId xmlns:a16="http://schemas.microsoft.com/office/drawing/2014/main" id="{28A7598C-948C-4581-B501-C3EED72794E6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roundRect">
              <a:avLst>
                <a:gd name="adj" fmla="val 9468"/>
              </a:avLst>
            </a:prstGeom>
            <a:solidFill>
              <a:srgbClr val="EE6060"/>
            </a:solidFill>
            <a:ln>
              <a:solidFill>
                <a:srgbClr val="FF9F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YaHei"/>
                <a:cs typeface="+mn-cs"/>
              </a:endParaRPr>
            </a:p>
          </p:txBody>
        </p:sp>
        <p:sp>
          <p:nvSpPr>
            <p:cNvPr id="30" name="椭圆 55">
              <a:extLst>
                <a:ext uri="{FF2B5EF4-FFF2-40B4-BE49-F238E27FC236}">
                  <a16:creationId xmlns:a16="http://schemas.microsoft.com/office/drawing/2014/main" id="{E6E3E25F-9129-4898-A9EB-41F9AC012BEF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roundRect">
              <a:avLst>
                <a:gd name="adj" fmla="val 5913"/>
              </a:avLst>
            </a:prstGeom>
            <a:solidFill>
              <a:srgbClr val="FFE1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YaHei"/>
                <a:cs typeface="+mn-cs"/>
              </a:endParaRPr>
            </a:p>
          </p:txBody>
        </p:sp>
      </p:grpSp>
      <p:pic>
        <p:nvPicPr>
          <p:cNvPr id="31" name="图片 9">
            <a:extLst>
              <a:ext uri="{FF2B5EF4-FFF2-40B4-BE49-F238E27FC236}">
                <a16:creationId xmlns:a16="http://schemas.microsoft.com/office/drawing/2014/main" id="{E42D96DC-3B79-4E09-B899-5037D68B59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0" y="1701267"/>
            <a:ext cx="4302507" cy="54565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386FBC-8FEA-4FEE-9320-093735BD873F}"/>
              </a:ext>
            </a:extLst>
          </p:cNvPr>
          <p:cNvSpPr txBox="1"/>
          <p:nvPr/>
        </p:nvSpPr>
        <p:spPr>
          <a:xfrm>
            <a:off x="4517405" y="1366370"/>
            <a:ext cx="6959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Microsoft YaHei"/>
                <a:cs typeface="+mn-cs"/>
              </a:rPr>
              <a:t>Luật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Microsoft YaHei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Microsoft YaHei"/>
                <a:cs typeface="+mn-cs"/>
              </a:rPr>
              <a:t>chơi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1FF1C8-58B8-49DD-8CF9-9576E07F97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9960" y="2522010"/>
            <a:ext cx="7109009" cy="350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200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1">
            <a:extLst>
              <a:ext uri="{FF2B5EF4-FFF2-40B4-BE49-F238E27FC236}">
                <a16:creationId xmlns:a16="http://schemas.microsoft.com/office/drawing/2014/main" id="{07F7455D-E9B9-4F3A-99CD-CF81F03FD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3" name="Flowchart: Predefined Process 12">
            <a:extLst>
              <a:ext uri="{FF2B5EF4-FFF2-40B4-BE49-F238E27FC236}">
                <a16:creationId xmlns:a16="http://schemas.microsoft.com/office/drawing/2014/main" id="{BECBEE02-B268-42AD-99A9-AFB2C05B430D}"/>
              </a:ext>
            </a:extLst>
          </p:cNvPr>
          <p:cNvSpPr/>
          <p:nvPr/>
        </p:nvSpPr>
        <p:spPr>
          <a:xfrm>
            <a:off x="3149600" y="0"/>
            <a:ext cx="6477000" cy="762000"/>
          </a:xfrm>
          <a:prstGeom prst="flowChartPredefined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trượt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1993F770-C9F4-4C95-9BDC-D325EC227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74240" y="737179"/>
            <a:ext cx="7721600" cy="5988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B4753244-148F-4335-A5F5-9EFD61EDE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35992" y="5649595"/>
            <a:ext cx="1026648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71231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3721E3DF-8291-6A79-9897-6B177111DE8B}"/>
              </a:ext>
            </a:extLst>
          </p:cNvPr>
          <p:cNvSpPr/>
          <p:nvPr/>
        </p:nvSpPr>
        <p:spPr>
          <a:xfrm>
            <a:off x="3534770" y="1869743"/>
            <a:ext cx="4817660" cy="2634018"/>
          </a:xfrm>
          <a:prstGeom prst="rect">
            <a:avLst/>
          </a:prstGeom>
          <a:solidFill>
            <a:srgbClr val="E9F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148EC8-AFA2-CAB5-591D-1A621AB7D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9251" y="941636"/>
            <a:ext cx="8644877" cy="451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179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1CDDE0-3A51-F821-4A17-6A71B45EEE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and green text&#10;&#10;AI-generated content may be incorrect.">
            <a:extLst>
              <a:ext uri="{FF2B5EF4-FFF2-40B4-BE49-F238E27FC236}">
                <a16:creationId xmlns:a16="http://schemas.microsoft.com/office/drawing/2014/main" id="{561A535D-2B92-2C65-47F7-6F92E9F6A6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371" y="807493"/>
            <a:ext cx="6395258" cy="524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144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3">
            <a:extLst>
              <a:ext uri="{FF2B5EF4-FFF2-40B4-BE49-F238E27FC236}">
                <a16:creationId xmlns:a16="http://schemas.microsoft.com/office/drawing/2014/main" id="{3D8A5EA1-85DD-4B2A-B551-508595A3DA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898232" y="4021120"/>
            <a:ext cx="1789197" cy="2307998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2F58308C-D1E1-4421-8245-B5268D854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89371" y="3045357"/>
            <a:ext cx="2571700" cy="2562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7E45315B-CD7E-4E78-BBB7-0A399B9C6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06149" y="2945116"/>
            <a:ext cx="2571700" cy="2663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DDF29E13-282B-4B89-ADCF-75117A596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43709" y="3020562"/>
            <a:ext cx="2400196" cy="2519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2CEFA99-FD6E-E255-8673-10C96879EE73}"/>
              </a:ext>
            </a:extLst>
          </p:cNvPr>
          <p:cNvGrpSpPr/>
          <p:nvPr/>
        </p:nvGrpSpPr>
        <p:grpSpPr>
          <a:xfrm>
            <a:off x="1676619" y="300483"/>
            <a:ext cx="7446117" cy="805303"/>
            <a:chOff x="2457476" y="908289"/>
            <a:chExt cx="4948259" cy="3615901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C0D7EF44-B072-63C5-F5BF-82EF83B548FD}"/>
                </a:ext>
              </a:extLst>
            </p:cNvPr>
            <p:cNvSpPr/>
            <p:nvPr/>
          </p:nvSpPr>
          <p:spPr>
            <a:xfrm>
              <a:off x="2486530" y="908289"/>
              <a:ext cx="4683095" cy="3615901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b="1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5D84835-5D82-ECD7-3319-9ED711A04283}"/>
                </a:ext>
              </a:extLst>
            </p:cNvPr>
            <p:cNvSpPr txBox="1"/>
            <p:nvPr/>
          </p:nvSpPr>
          <p:spPr>
            <a:xfrm>
              <a:off x="2457476" y="966279"/>
              <a:ext cx="4948259" cy="2902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cặp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2ADBFD5-2C1D-C821-8159-2002C68AC3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353" y="-138073"/>
            <a:ext cx="134733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426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DADBA5E1-B65D-4397-A49B-1D4F8BF5F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99653" y="2197964"/>
            <a:ext cx="2652145" cy="265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697261E0-B287-422D-B87A-01A78007D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93453" y="2276045"/>
            <a:ext cx="2529861" cy="2543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443D156E-5ECE-4D46-B534-C19EA8E98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03597" y="2162550"/>
            <a:ext cx="2685179" cy="265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85120B9-F873-B0FD-D6C3-69963121A845}"/>
              </a:ext>
            </a:extLst>
          </p:cNvPr>
          <p:cNvGrpSpPr/>
          <p:nvPr/>
        </p:nvGrpSpPr>
        <p:grpSpPr>
          <a:xfrm>
            <a:off x="2079699" y="564787"/>
            <a:ext cx="7894725" cy="828080"/>
            <a:chOff x="2486527" y="908289"/>
            <a:chExt cx="24474391" cy="107721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44ED87D-5002-B184-5508-7D4698FC3127}"/>
                </a:ext>
              </a:extLst>
            </p:cNvPr>
            <p:cNvSpPr/>
            <p:nvPr/>
          </p:nvSpPr>
          <p:spPr>
            <a:xfrm>
              <a:off x="2486527" y="908289"/>
              <a:ext cx="24474391" cy="1077217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18DF7D4-3847-9FEB-8C3B-BF7BBD9D6EA3}"/>
                </a:ext>
              </a:extLst>
            </p:cNvPr>
            <p:cNvSpPr txBox="1"/>
            <p:nvPr/>
          </p:nvSpPr>
          <p:spPr>
            <a:xfrm>
              <a:off x="3397623" y="908289"/>
              <a:ext cx="226521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bé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cặp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D924AFF-14F4-2992-BEEF-8816E067FC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495" y="290324"/>
            <a:ext cx="134733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1"/>
            <a:ext cx="12191999" cy="6858000"/>
          </a:xfrm>
          <a:prstGeom prst="rect">
            <a:avLst/>
          </a:prstGeom>
        </p:spPr>
      </p:pic>
      <p:sp>
        <p:nvSpPr>
          <p:cNvPr id="3" name="Rectangle: Rounded Corners 95">
            <a:extLst>
              <a:ext uri="{FF2B5EF4-FFF2-40B4-BE49-F238E27FC236}">
                <a16:creationId xmlns:a16="http://schemas.microsoft.com/office/drawing/2014/main" id="{24A388B0-06EB-4CBA-A3CA-75F080F1F933}"/>
              </a:ext>
            </a:extLst>
          </p:cNvPr>
          <p:cNvSpPr/>
          <p:nvPr/>
        </p:nvSpPr>
        <p:spPr>
          <a:xfrm>
            <a:off x="2002774" y="4838700"/>
            <a:ext cx="2456961" cy="838200"/>
          </a:xfrm>
          <a:prstGeom prst="roundRect">
            <a:avLst/>
          </a:prstGeom>
          <a:solidFill>
            <a:srgbClr val="FF6699"/>
          </a:solidFill>
          <a:ln w="571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91412" tIns="45712" rIns="91412" bIns="45712" rtlCol="0" anchor="ctr"/>
          <a:lstStyle/>
          <a:p>
            <a:pPr algn="ctr" defTabSz="914196"/>
            <a:endParaRPr lang="en-US" sz="1867" kern="0">
              <a:solidFill>
                <a:prstClr val="white"/>
              </a:solidFill>
              <a:latin typeface="#9Slide02 Noi dung dai"/>
              <a:ea typeface="微软雅黑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9E5127-919F-42DC-BDBE-231121A785A3}"/>
              </a:ext>
            </a:extLst>
          </p:cNvPr>
          <p:cNvSpPr txBox="1"/>
          <p:nvPr/>
        </p:nvSpPr>
        <p:spPr>
          <a:xfrm>
            <a:off x="2249590" y="4951769"/>
            <a:ext cx="1539268" cy="5744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914196"/>
            <a:r>
              <a:rPr lang="en-US" sz="3733" b="1" dirty="0" err="1">
                <a:solidFill>
                  <a:prstClr val="white"/>
                </a:solidFill>
                <a:latin typeface="Calibri" pitchFamily="34" charset="0"/>
                <a:ea typeface="微软雅黑"/>
                <a:cs typeface="Calibri" pitchFamily="34" charset="0"/>
              </a:rPr>
              <a:t>Bắt</a:t>
            </a:r>
            <a:r>
              <a:rPr lang="en-US" sz="3733" b="1" dirty="0">
                <a:solidFill>
                  <a:prstClr val="white"/>
                </a:solidFill>
                <a:latin typeface="Calibri" pitchFamily="34" charset="0"/>
                <a:ea typeface="微软雅黑"/>
                <a:cs typeface="Calibri" pitchFamily="34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Calibri" pitchFamily="34" charset="0"/>
                <a:ea typeface="微软雅黑"/>
                <a:cs typeface="Calibri" pitchFamily="34" charset="0"/>
              </a:rPr>
              <a:t>đầu</a:t>
            </a:r>
            <a:endParaRPr lang="en-US" sz="3733" b="1" dirty="0">
              <a:solidFill>
                <a:prstClr val="white"/>
              </a:solidFill>
              <a:latin typeface="Calibri" pitchFamily="34" charset="0"/>
              <a:ea typeface="微软雅黑"/>
              <a:cs typeface="Calibri" pitchFamily="34" charset="0"/>
            </a:endParaRPr>
          </a:p>
        </p:txBody>
      </p:sp>
      <p:pic>
        <p:nvPicPr>
          <p:cNvPr id="5" name="ChuongCam - 9Slide.vn">
            <a:extLst>
              <a:ext uri="{FF2B5EF4-FFF2-40B4-BE49-F238E27FC236}">
                <a16:creationId xmlns:a16="http://schemas.microsoft.com/office/drawing/2014/main" id="{60FDDF12-4068-4DC9-8EC1-C3DBBF0745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169" y="4743836"/>
            <a:ext cx="957532" cy="9558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832" y="0"/>
            <a:ext cx="6858000" cy="6858000"/>
          </a:xfrm>
          <a:prstGeom prst="rect">
            <a:avLst/>
          </a:prstGeom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399" y="279400"/>
            <a:ext cx="65532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125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6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6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9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9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4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2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6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6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9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9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4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2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7416801" y="1092200"/>
            <a:ext cx="4572000" cy="4876800"/>
            <a:chOff x="5562600" y="819150"/>
            <a:chExt cx="3429000" cy="3657600"/>
          </a:xfrm>
        </p:grpSpPr>
        <p:sp>
          <p:nvSpPr>
            <p:cNvPr id="3" name="Oval 2"/>
            <p:cNvSpPr/>
            <p:nvPr/>
          </p:nvSpPr>
          <p:spPr>
            <a:xfrm>
              <a:off x="5562600" y="819150"/>
              <a:ext cx="3429000" cy="36576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486"/>
              <a:endParaRPr lang="en-US" sz="2400">
                <a:solidFill>
                  <a:prstClr val="white"/>
                </a:solidFill>
                <a:latin typeface="Calibri"/>
                <a:ea typeface="微软雅黑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64" b="7664"/>
            <a:stretch/>
          </p:blipFill>
          <p:spPr>
            <a:xfrm>
              <a:off x="6019799" y="1581150"/>
              <a:ext cx="2571816" cy="2171158"/>
            </a:xfrm>
            <a:prstGeom prst="rect">
              <a:avLst/>
            </a:prstGeom>
          </p:spPr>
        </p:pic>
      </p:grp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0" y="176208"/>
            <a:ext cx="2613440" cy="274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2369944" y="3264930"/>
            <a:ext cx="4640456" cy="1524000"/>
            <a:chOff x="1777458" y="1442381"/>
            <a:chExt cx="3480342" cy="1143000"/>
          </a:xfrm>
        </p:grpSpPr>
        <p:sp>
          <p:nvSpPr>
            <p:cNvPr id="11" name="Rounded Rectangle 10"/>
            <p:cNvSpPr/>
            <p:nvPr/>
          </p:nvSpPr>
          <p:spPr>
            <a:xfrm>
              <a:off x="2285999" y="1442381"/>
              <a:ext cx="2957247" cy="1143000"/>
            </a:xfrm>
            <a:prstGeom prst="roundRect">
              <a:avLst/>
            </a:prstGeom>
            <a:solidFill>
              <a:srgbClr val="FF5D37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486"/>
              <a:endParaRPr lang="en-US" sz="2667">
                <a:solidFill>
                  <a:prstClr val="white"/>
                </a:solidFill>
                <a:latin typeface="Calibri"/>
                <a:ea typeface="微软雅黑"/>
              </a:endParaRPr>
            </a:p>
          </p:txBody>
        </p:sp>
        <p:pic>
          <p:nvPicPr>
            <p:cNvPr id="15" name="ChuongCam - 9Slide.vn">
              <a:extLst>
                <a:ext uri="{FF2B5EF4-FFF2-40B4-BE49-F238E27FC236}">
                  <a16:creationId xmlns:a16="http://schemas.microsoft.com/office/drawing/2014/main" id="{60FDDF12-4068-4DC9-8EC1-C3DBBF074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7458" y="1556425"/>
              <a:ext cx="1017082" cy="101532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2895600" y="1640075"/>
              <a:ext cx="2362200" cy="777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486"/>
              <a:r>
                <a:rPr lang="en-US" sz="6133" b="1" dirty="0">
                  <a:solidFill>
                    <a:prstClr val="white"/>
                  </a:solidFill>
                  <a:latin typeface="Calibri"/>
                  <a:ea typeface="微软雅黑"/>
                </a:rPr>
                <a:t>16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403098" y="5075555"/>
            <a:ext cx="4587905" cy="1524000"/>
            <a:chOff x="1802318" y="2800350"/>
            <a:chExt cx="3440929" cy="1143000"/>
          </a:xfrm>
        </p:grpSpPr>
        <p:sp>
          <p:nvSpPr>
            <p:cNvPr id="12" name="Rounded Rectangle 11"/>
            <p:cNvSpPr/>
            <p:nvPr/>
          </p:nvSpPr>
          <p:spPr>
            <a:xfrm>
              <a:off x="2286000" y="2800350"/>
              <a:ext cx="2957247" cy="1143000"/>
            </a:xfrm>
            <a:prstGeom prst="roundRect">
              <a:avLst/>
            </a:prstGeom>
            <a:solidFill>
              <a:srgbClr val="FFC0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486"/>
              <a:endParaRPr lang="en-US" sz="2667">
                <a:solidFill>
                  <a:prstClr val="white"/>
                </a:solidFill>
                <a:latin typeface="Calibri"/>
                <a:ea typeface="微软雅黑"/>
              </a:endParaRPr>
            </a:p>
          </p:txBody>
        </p:sp>
        <p:pic>
          <p:nvPicPr>
            <p:cNvPr id="16" name="ChuongCam - 9Slide.vn">
              <a:extLst>
                <a:ext uri="{FF2B5EF4-FFF2-40B4-BE49-F238E27FC236}">
                  <a16:creationId xmlns:a16="http://schemas.microsoft.com/office/drawing/2014/main" id="{60FDDF12-4068-4DC9-8EC1-C3DBBF074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2318" y="2873288"/>
              <a:ext cx="1017082" cy="101532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2819400" y="2860834"/>
              <a:ext cx="2362200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486"/>
              <a:r>
                <a:rPr lang="en-US" sz="7200" b="1" dirty="0">
                  <a:solidFill>
                    <a:prstClr val="white"/>
                  </a:solidFill>
                  <a:latin typeface="Calibri"/>
                  <a:ea typeface="微软雅黑"/>
                </a:rPr>
                <a:t>11</a:t>
              </a: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3999" y="2311409"/>
            <a:ext cx="2133599" cy="213359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9643" y="4417508"/>
            <a:ext cx="3184847" cy="2547877"/>
          </a:xfrm>
          <a:prstGeom prst="rect">
            <a:avLst/>
          </a:prstGeom>
        </p:spPr>
      </p:pic>
      <p:pic>
        <p:nvPicPr>
          <p:cNvPr id="4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004800" y="-148708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99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29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1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5 0.06658 " pathEditMode="relative" rAng="0" ptsTypes="AA">
                                          <p:cBhvr>
                                            <p:cTn id="39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33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9.37115E-7 L 0.2776 0.00709 " pathEditMode="relative" rAng="0" ptsTypes="AA">
                                          <p:cBhvr>
                                            <p:cTn id="49" dur="6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889" y="33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audio>
                  <p:cMediaNode vol="80000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6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5 0.06658 " pathEditMode="relative" rAng="0" ptsTypes="AA">
                                          <p:cBhvr>
                                            <p:cTn id="46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33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8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5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9.37115E-7 L 0.2776 0.00709 " pathEditMode="relative" rAng="0" ptsTypes="AA">
                                          <p:cBhvr>
                                            <p:cTn id="56" dur="6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889" y="33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audio>
                  <p:cMediaNode vol="80000">
                    <p:cTn id="6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7416801" y="1092200"/>
            <a:ext cx="4572000" cy="4876800"/>
            <a:chOff x="5562600" y="819150"/>
            <a:chExt cx="3429000" cy="3657600"/>
          </a:xfrm>
        </p:grpSpPr>
        <p:sp>
          <p:nvSpPr>
            <p:cNvPr id="3" name="Oval 2"/>
            <p:cNvSpPr/>
            <p:nvPr/>
          </p:nvSpPr>
          <p:spPr>
            <a:xfrm>
              <a:off x="5562600" y="819150"/>
              <a:ext cx="3429000" cy="36576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486"/>
              <a:endParaRPr lang="en-US" sz="2400">
                <a:solidFill>
                  <a:prstClr val="white"/>
                </a:solidFill>
                <a:latin typeface="Calibri"/>
                <a:ea typeface="微软雅黑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57979" y="1555293"/>
              <a:ext cx="2159006" cy="2235658"/>
            </a:xfrm>
            <a:prstGeom prst="rect">
              <a:avLst/>
            </a:prstGeom>
          </p:spPr>
        </p:pic>
      </p:grp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0" y="176208"/>
            <a:ext cx="2613440" cy="274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2369944" y="5054601"/>
            <a:ext cx="4640456" cy="1524000"/>
            <a:chOff x="1777458" y="1442381"/>
            <a:chExt cx="3480342" cy="1143000"/>
          </a:xfrm>
        </p:grpSpPr>
        <p:sp>
          <p:nvSpPr>
            <p:cNvPr id="11" name="Rounded Rectangle 10"/>
            <p:cNvSpPr/>
            <p:nvPr/>
          </p:nvSpPr>
          <p:spPr>
            <a:xfrm>
              <a:off x="2285999" y="1442381"/>
              <a:ext cx="2957247" cy="1143000"/>
            </a:xfrm>
            <a:prstGeom prst="roundRect">
              <a:avLst/>
            </a:prstGeom>
            <a:solidFill>
              <a:srgbClr val="FFC0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486"/>
              <a:endParaRPr lang="en-US" sz="2667">
                <a:solidFill>
                  <a:prstClr val="white"/>
                </a:solidFill>
                <a:latin typeface="Calibri"/>
                <a:ea typeface="微软雅黑"/>
              </a:endParaRPr>
            </a:p>
          </p:txBody>
        </p:sp>
        <p:pic>
          <p:nvPicPr>
            <p:cNvPr id="15" name="ChuongCam - 9Slide.vn">
              <a:extLst>
                <a:ext uri="{FF2B5EF4-FFF2-40B4-BE49-F238E27FC236}">
                  <a16:creationId xmlns:a16="http://schemas.microsoft.com/office/drawing/2014/main" id="{60FDDF12-4068-4DC9-8EC1-C3DBBF074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7458" y="1556425"/>
              <a:ext cx="1017082" cy="101532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2895600" y="1518581"/>
              <a:ext cx="2362200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486"/>
              <a:r>
                <a:rPr lang="en-US" sz="7200" b="1" dirty="0">
                  <a:solidFill>
                    <a:prstClr val="white"/>
                  </a:solidFill>
                  <a:latin typeface="Calibri"/>
                  <a:ea typeface="微软雅黑"/>
                </a:rPr>
                <a:t>60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369953" y="3327400"/>
            <a:ext cx="4587905" cy="1524000"/>
            <a:chOff x="1802318" y="2800350"/>
            <a:chExt cx="3440929" cy="1143000"/>
          </a:xfrm>
        </p:grpSpPr>
        <p:sp>
          <p:nvSpPr>
            <p:cNvPr id="12" name="Rounded Rectangle 11"/>
            <p:cNvSpPr/>
            <p:nvPr/>
          </p:nvSpPr>
          <p:spPr>
            <a:xfrm>
              <a:off x="2286000" y="2800350"/>
              <a:ext cx="2957247" cy="1143000"/>
            </a:xfrm>
            <a:prstGeom prst="roundRect">
              <a:avLst/>
            </a:prstGeom>
            <a:solidFill>
              <a:srgbClr val="FF5D37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486"/>
              <a:endParaRPr lang="en-US" sz="2667">
                <a:solidFill>
                  <a:prstClr val="white"/>
                </a:solidFill>
                <a:latin typeface="Calibri"/>
                <a:ea typeface="微软雅黑"/>
              </a:endParaRPr>
            </a:p>
          </p:txBody>
        </p:sp>
        <p:pic>
          <p:nvPicPr>
            <p:cNvPr id="16" name="ChuongCam - 9Slide.vn">
              <a:extLst>
                <a:ext uri="{FF2B5EF4-FFF2-40B4-BE49-F238E27FC236}">
                  <a16:creationId xmlns:a16="http://schemas.microsoft.com/office/drawing/2014/main" id="{60FDDF12-4068-4DC9-8EC1-C3DBBF074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2318" y="2873288"/>
              <a:ext cx="1017082" cy="101532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3124200" y="2876550"/>
              <a:ext cx="1600200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486"/>
              <a:r>
                <a:rPr lang="en-US" sz="7200" b="1" dirty="0">
                  <a:solidFill>
                    <a:prstClr val="white"/>
                  </a:solidFill>
                  <a:latin typeface="Calibri"/>
                  <a:ea typeface="微软雅黑"/>
                </a:rPr>
                <a:t>50</a:t>
              </a: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3999" y="2311409"/>
            <a:ext cx="2133599" cy="213359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9643" y="4417508"/>
            <a:ext cx="3184847" cy="2547877"/>
          </a:xfrm>
          <a:prstGeom prst="rect">
            <a:avLst/>
          </a:prstGeom>
        </p:spPr>
      </p:pic>
      <p:pic>
        <p:nvPicPr>
          <p:cNvPr id="4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004800" y="-148708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88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27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3 0.36251 " pathEditMode="relative" rAng="0" ptsTypes="AA">
                                          <p:cBhvr>
                                            <p:cTn id="37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000" y="1812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91985E-6 L 0.30556 -0.22595 " pathEditMode="relative" rAng="0" ptsTypes="AA">
                                          <p:cBhvr>
                                            <p:cTn id="47" dur="6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278" y="-113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audio>
                  <p:cMediaNode vol="80000">
                    <p:cTn id="5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4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3 0.36251 " pathEditMode="relative" rAng="0" ptsTypes="AA">
                                          <p:cBhvr>
                                            <p:cTn id="44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000" y="1812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3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91985E-6 L 0.30556 -0.22595 " pathEditMode="relative" rAng="0" ptsTypes="AA">
                                          <p:cBhvr>
                                            <p:cTn id="54" dur="6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278" y="-113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audio>
                  <p:cMediaNode vol="80000">
                    <p:cTn id="6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416801" y="1092200"/>
            <a:ext cx="4572000" cy="48768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486"/>
            <a:endParaRPr lang="en-US" sz="2400">
              <a:solidFill>
                <a:prstClr val="white"/>
              </a:solidFill>
              <a:latin typeface="Calibri"/>
              <a:ea typeface="微软雅黑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0" y="176208"/>
            <a:ext cx="2613440" cy="274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2305590" y="1498601"/>
            <a:ext cx="4704817" cy="1524000"/>
            <a:chOff x="1729187" y="117634"/>
            <a:chExt cx="3528613" cy="1143000"/>
          </a:xfrm>
        </p:grpSpPr>
        <p:sp>
          <p:nvSpPr>
            <p:cNvPr id="8" name="Rounded Rectangle 7"/>
            <p:cNvSpPr/>
            <p:nvPr/>
          </p:nvSpPr>
          <p:spPr>
            <a:xfrm>
              <a:off x="2286000" y="117634"/>
              <a:ext cx="2957247" cy="1143000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486"/>
              <a:endParaRPr lang="en-US" sz="2400">
                <a:solidFill>
                  <a:prstClr val="white"/>
                </a:solidFill>
                <a:latin typeface="Calibri"/>
                <a:ea typeface="微软雅黑"/>
              </a:endParaRPr>
            </a:p>
          </p:txBody>
        </p:sp>
        <p:pic>
          <p:nvPicPr>
            <p:cNvPr id="14" name="ChuongCam - 9Slide.vn">
              <a:extLst>
                <a:ext uri="{FF2B5EF4-FFF2-40B4-BE49-F238E27FC236}">
                  <a16:creationId xmlns:a16="http://schemas.microsoft.com/office/drawing/2014/main" id="{60FDDF12-4068-4DC9-8EC1-C3DBBF074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9187" y="170377"/>
              <a:ext cx="1017082" cy="1015325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2895600" y="117634"/>
              <a:ext cx="2362200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486"/>
              <a:r>
                <a:rPr lang="en-US" sz="8000" b="1" dirty="0">
                  <a:solidFill>
                    <a:prstClr val="white"/>
                  </a:solidFill>
                  <a:latin typeface="Calibri"/>
                  <a:ea typeface="微软雅黑"/>
                </a:rPr>
                <a:t>51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369944" y="3264929"/>
            <a:ext cx="4640456" cy="1524000"/>
            <a:chOff x="1777458" y="1442381"/>
            <a:chExt cx="3480342" cy="1143000"/>
          </a:xfrm>
        </p:grpSpPr>
        <p:sp>
          <p:nvSpPr>
            <p:cNvPr id="11" name="Rounded Rectangle 10"/>
            <p:cNvSpPr/>
            <p:nvPr/>
          </p:nvSpPr>
          <p:spPr>
            <a:xfrm>
              <a:off x="2285999" y="1442381"/>
              <a:ext cx="2957247" cy="1143000"/>
            </a:xfrm>
            <a:prstGeom prst="roundRect">
              <a:avLst/>
            </a:prstGeom>
            <a:solidFill>
              <a:srgbClr val="FF5D37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486"/>
              <a:endParaRPr lang="en-US" sz="2400">
                <a:solidFill>
                  <a:prstClr val="white"/>
                </a:solidFill>
                <a:latin typeface="Calibri"/>
                <a:ea typeface="微软雅黑"/>
              </a:endParaRPr>
            </a:p>
          </p:txBody>
        </p:sp>
        <p:pic>
          <p:nvPicPr>
            <p:cNvPr id="15" name="ChuongCam - 9Slide.vn">
              <a:extLst>
                <a:ext uri="{FF2B5EF4-FFF2-40B4-BE49-F238E27FC236}">
                  <a16:creationId xmlns:a16="http://schemas.microsoft.com/office/drawing/2014/main" id="{60FDDF12-4068-4DC9-8EC1-C3DBBF074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7458" y="1556425"/>
              <a:ext cx="1017082" cy="101532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2895600" y="1489234"/>
              <a:ext cx="2362200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486"/>
              <a:r>
                <a:rPr lang="en-US" sz="8000" b="1" dirty="0">
                  <a:solidFill>
                    <a:prstClr val="white"/>
                  </a:solidFill>
                  <a:latin typeface="Calibri"/>
                  <a:ea typeface="微软雅黑"/>
                </a:rPr>
                <a:t>39</a:t>
              </a: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3999" y="2311409"/>
            <a:ext cx="2133599" cy="213359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9643" y="4417508"/>
            <a:ext cx="3184847" cy="2547877"/>
          </a:xfrm>
          <a:prstGeom prst="rect">
            <a:avLst/>
          </a:prstGeom>
        </p:spPr>
      </p:pic>
      <p:pic>
        <p:nvPicPr>
          <p:cNvPr id="4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004800" y="-1487084"/>
            <a:ext cx="812800" cy="812800"/>
          </a:xfrm>
          <a:prstGeom prst="rect">
            <a:avLst/>
          </a:prstGeom>
        </p:spPr>
      </p:pic>
      <p:pic>
        <p:nvPicPr>
          <p:cNvPr id="26" name="Picture 5">
            <a:extLst>
              <a:ext uri="{FF2B5EF4-FFF2-40B4-BE49-F238E27FC236}">
                <a16:creationId xmlns:a16="http://schemas.microsoft.com/office/drawing/2014/main" id="{D27137DA-3E26-4297-815B-37225FEEA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82189" y="1925904"/>
            <a:ext cx="2898730" cy="3042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9137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5834 0.34771 " pathEditMode="relative" rAng="0" ptsTypes="AA">
                                          <p:cBhvr>
                                            <p:cTn id="29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917" y="173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1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9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91985E-6 L 0.27223 -0.27034 " pathEditMode="relative" rAng="0" ptsTypes="AA">
                                          <p:cBhvr>
                                            <p:cTn id="49" dur="6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611" y="-1353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audio>
                  <p:cMediaNode vol="80000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5834 0.34771 " pathEditMode="relative" rAng="0" ptsTypes="AA">
                                          <p:cBhvr>
                                            <p:cTn id="29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917" y="173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1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9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91985E-6 L 0.27223 -0.27034 " pathEditMode="relative" rAng="0" ptsTypes="AA">
                                          <p:cBhvr>
                                            <p:cTn id="49" dur="6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611" y="-1353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audio>
                  <p:cMediaNode vol="80000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5F58AA-9FA1-2DF7-82FA-39DB888017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9CA69A1-A2C3-ACC7-D2D4-51A34E146B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47333" cy="1609483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01DE0309-770A-50A0-CD13-4D67FE400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58609" y="2255520"/>
            <a:ext cx="2371987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B3D4E0B-1CC5-350B-430C-901CB50BF1BC}"/>
              </a:ext>
            </a:extLst>
          </p:cNvPr>
          <p:cNvSpPr txBox="1"/>
          <p:nvPr/>
        </p:nvSpPr>
        <p:spPr>
          <a:xfrm>
            <a:off x="1381760" y="2484120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E7D59B8E-5819-67AA-D20B-0A395B881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39360" y="2362707"/>
            <a:ext cx="2438400" cy="1309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B00FD8EC-A0B0-F3E8-307F-74A9620AE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58760" y="2294806"/>
            <a:ext cx="2381482" cy="1378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2B45839-A086-896C-7D36-FDD45F9BFDC6}"/>
              </a:ext>
            </a:extLst>
          </p:cNvPr>
          <p:cNvSpPr txBox="1"/>
          <p:nvPr/>
        </p:nvSpPr>
        <p:spPr>
          <a:xfrm>
            <a:off x="1381760" y="4959562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pic>
        <p:nvPicPr>
          <p:cNvPr id="18" name="Picture 5">
            <a:extLst>
              <a:ext uri="{FF2B5EF4-FFF2-40B4-BE49-F238E27FC236}">
                <a16:creationId xmlns:a16="http://schemas.microsoft.com/office/drawing/2014/main" id="{F4E0CC33-1F83-0576-6D59-7B30A4E78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91360" y="4560282"/>
            <a:ext cx="2612571" cy="1474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5EA1EF12-165A-C5CE-C32E-D5727491A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41389" y="4346585"/>
            <a:ext cx="2819400" cy="1691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EDCF2118-C0E5-5825-B34D-51BFF17E5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25690" y="4617720"/>
            <a:ext cx="2133140" cy="1227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60142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002 0.0831 C 0.11601 0.13102 0.12226 0.1794 0.13737 0.20023 C 0.1526 0.22106 0.18593 0.20694 0.2013 0.2088 C 0.21666 0.21042 0.22487 0.24167 0.22981 0.2088 C 0.2345 0.17569 0.23268 0.09329 0.23072 0.01088 " pathEditMode="relative" rAng="0" ptsTypes="AAAAA"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3" y="3426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C 0.00651 -0.05556 0.01315 -0.11111 -0.00377 -0.13519 C -0.02044 -0.15949 -0.06028 -0.14329 -0.10078 -0.14537 C -0.1414 -0.14746 -0.21966 -0.16528 -0.24726 -0.14746 C -0.27474 -0.12963 -0.27044 -0.08449 -0.26614 -0.03889 " pathEditMode="relative" rAng="0" ptsTypes="AAAAA"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25" y="-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98 0.00972 C -0.08906 -0.0463 -0.09141 -0.10208 -0.08398 -0.13565 C -0.07669 -0.16921 -0.07122 -0.18148 -0.04271 -0.19259 C -0.01432 -0.2037 0.04792 -0.20093 0.08711 -0.20231 C 0.12604 -0.2037 0.16888 -0.20926 0.19167 -0.20023 C 0.21445 -0.19143 0.21862 -0.16875 0.22409 -0.1493 C 0.22956 -0.13009 0.22253 -0.10555 0.22409 -0.08472 C 0.22552 -0.06412 0.23138 -0.04097 0.23294 -0.02593 C 0.23437 -0.01088 0.23359 -0.00255 0.23294 0.00556 " pathEditMode="relative" rAng="0" ptsTypes="AAAAAAAAA">
                                      <p:cBhvr>
                                        <p:cTn id="4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24" y="-10764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48148E-6 L -0.23294 -0.0055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23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自定义设计方案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0068B2"/>
      </a:accent1>
      <a:accent2>
        <a:srgbClr val="16AAB8"/>
      </a:accent2>
      <a:accent3>
        <a:srgbClr val="05AFE3"/>
      </a:accent3>
      <a:accent4>
        <a:srgbClr val="0083DA"/>
      </a:accent4>
      <a:accent5>
        <a:srgbClr val="1F7E87"/>
      </a:accent5>
      <a:accent6>
        <a:srgbClr val="196090"/>
      </a:accent6>
      <a:hlink>
        <a:srgbClr val="0068B2"/>
      </a:hlink>
      <a:folHlink>
        <a:srgbClr val="BFBFBF"/>
      </a:folHlink>
    </a:clrScheme>
    <a:fontScheme name="tdgqh5rh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0068B2"/>
    </a:accent1>
    <a:accent2>
      <a:srgbClr val="16AAB8"/>
    </a:accent2>
    <a:accent3>
      <a:srgbClr val="05AFE3"/>
    </a:accent3>
    <a:accent4>
      <a:srgbClr val="0083DA"/>
    </a:accent4>
    <a:accent5>
      <a:srgbClr val="1F7E87"/>
    </a:accent5>
    <a:accent6>
      <a:srgbClr val="196090"/>
    </a:accent6>
    <a:hlink>
      <a:srgbClr val="0068B2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</TotalTime>
  <Words>84</Words>
  <Application>Microsoft Office PowerPoint</Application>
  <PresentationFormat>Widescreen</PresentationFormat>
  <Paragraphs>19</Paragraphs>
  <Slides>12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宋体</vt:lpstr>
      <vt:lpstr>#9Slide02 Noi dung dai</vt:lpstr>
      <vt:lpstr>Aptos</vt:lpstr>
      <vt:lpstr>Arial</vt:lpstr>
      <vt:lpstr>Calibri</vt:lpstr>
      <vt:lpstr>Cambria</vt:lpstr>
      <vt:lpstr>Times New Roman</vt:lpstr>
      <vt:lpstr>Office Theme</vt:lpstr>
      <vt:lpstr>2_第一PPT，www.1ppt.com</vt:lpstr>
      <vt:lpstr>2_Office 主题</vt:lpstr>
      <vt:lpstr>自定义设计方案</vt:lpstr>
      <vt:lpstr>Office 主题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18</cp:revision>
  <dcterms:created xsi:type="dcterms:W3CDTF">2021-12-09T02:00:08Z</dcterms:created>
  <dcterms:modified xsi:type="dcterms:W3CDTF">2026-02-25T14:29:23Z</dcterms:modified>
</cp:coreProperties>
</file>