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8" r:id="rId3"/>
    <p:sldMasterId id="2147483710" r:id="rId4"/>
    <p:sldMasterId id="2147483722" r:id="rId5"/>
    <p:sldMasterId id="2147483734" r:id="rId6"/>
    <p:sldMasterId id="2147483756" r:id="rId7"/>
  </p:sldMasterIdLst>
  <p:notesMasterIdLst>
    <p:notesMasterId r:id="rId22"/>
  </p:notesMasterIdLst>
  <p:sldIdLst>
    <p:sldId id="336" r:id="rId8"/>
    <p:sldId id="302" r:id="rId9"/>
    <p:sldId id="303" r:id="rId10"/>
    <p:sldId id="304" r:id="rId11"/>
    <p:sldId id="305" r:id="rId12"/>
    <p:sldId id="2007577235" r:id="rId13"/>
    <p:sldId id="2007577236" r:id="rId14"/>
    <p:sldId id="256" r:id="rId15"/>
    <p:sldId id="308" r:id="rId16"/>
    <p:sldId id="309" r:id="rId17"/>
    <p:sldId id="310" r:id="rId18"/>
    <p:sldId id="311" r:id="rId19"/>
    <p:sldId id="276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B57F3-102A-4FF5-A124-7E7AEBB77C7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87A81-35E0-4850-B4B8-276FC81D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3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10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hoạt</a:t>
            </a:r>
            <a:r>
              <a:rPr lang="en-US" baseline="0"/>
              <a:t> tổ chức hoạt động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702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06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4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1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348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5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4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14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8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08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55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05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8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86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42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30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8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76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32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21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2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71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81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71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25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83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96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52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45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97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08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143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455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2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75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486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4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1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529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23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68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13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633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321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150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9531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72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6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8808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66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89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01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523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8856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92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658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440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4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01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3625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720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795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874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231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9670C-4DA2-DADF-3464-5B9B85B73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1718-0D0B-0F53-79F1-89FECF24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121AB-E260-E364-BBC5-23FB5BED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DFAA7-595C-9F91-C813-CD9BA974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7A4D-0EA5-1C3E-0FCA-4278AC5F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9778577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7371-69CA-15F2-52EA-308AF45B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42723-FC78-47EC-EB4E-330B5422D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C590-DC28-44DA-A707-C39F3B8A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B9E26-4659-E56B-BBA5-E804B343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23AD4-75C4-BBE7-A4E1-4B8071B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F70C9D8D-9B9A-A063-ECE3-A1FA5D0D4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EC5DC-3318-CF50-2385-A5D753E9067A}"/>
              </a:ext>
            </a:extLst>
          </p:cNvPr>
          <p:cNvSpPr/>
          <p:nvPr userDrawn="1"/>
        </p:nvSpPr>
        <p:spPr>
          <a:xfrm>
            <a:off x="347132" y="304799"/>
            <a:ext cx="11641667" cy="629073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7837512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61A2-CE44-7AE1-AF96-B3FCE0B4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38237-A872-BDCA-CB6A-EACE2BA43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9608-B634-A9E5-9E5C-EFE05D56E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E5E6D-90A0-5A7E-6AA8-21A42E0A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324A3-5D8A-A255-1BF4-9E08E437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895662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41F4-5F65-C036-15AD-36F6993C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9FEAD-E5BA-CE5C-EFAC-176444114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CB414-F53B-587B-AA67-E2F6F727E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87090-090E-96A9-9EE8-8D651D2B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CBAEC-967D-91E7-134C-9D5B1DB3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F9753-FC57-8C34-2ECF-85FF2913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8296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0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626E-0951-95AA-8B3F-0C2C099C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D4AD9-93FA-A98C-C93B-305EA37E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37B50-81AF-CC70-EFC3-FAD94AC4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150F6-AD3F-E9AE-F69F-8BE42B86C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D9C76-982E-EFFD-A9C2-680C596BA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96A4A-C3A2-24D1-EBF2-632D14147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968B2-DFB5-BC02-5F74-1B215056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69B75-5342-43FD-A7E7-B09EB2C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1609404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8B0D-19C3-8C28-BB3A-8BACA3DB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FBD20-EFCE-2419-602A-A561D8EF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BCAEB-4B13-0024-FD50-F0F20AD8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A9B4B-3835-8932-7D7F-BC40C5B0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89592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1742C-21E0-650A-8650-58072ED8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EA0E9-7316-2E47-AE7D-05B809C3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8FC81-49DF-F022-E386-CD1DE381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58113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BD55-6BBB-D03D-A30C-E9D3E971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4E6A-0035-E03B-77B0-ED6DDA6E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54765-155E-66BA-5A05-94916AFC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DEF3A-4DF3-0F47-1DCB-FB2AEA33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4CE52-0F4B-343B-366A-DC78E1D0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53F98-DD30-73A8-66FF-E44DFF09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465918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C5CB-8E05-38D0-8C92-A1B48CA5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4439C-5071-DA03-13F6-A7F793D2F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87992-B7EF-DBCE-00B7-57B277EDF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C9401-A701-559D-C8C0-BEEF1844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A7A4-65B2-3AC4-0B46-249652D5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67A22-A468-CA1B-3888-70098E83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458741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1031-4747-DEEF-9E50-0FE80200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2DA68-95B1-9C68-F27C-F443BF2E3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EAA95-94C9-F250-9E65-91489156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2516-C07E-FB5E-DD62-46067A3F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1FFB-2986-9B7A-CF41-5BD0010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394866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0F8CB-6CDA-E537-20FF-5B83DD838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4EA05-79FC-6F39-BFCA-C0AB9B336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70CC0-DC56-37A6-49A4-C1E715CE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6E97-C38B-755D-9AC9-A1921DCD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94DCA-3346-9125-974C-96F396C7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14255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7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0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24DBC66E-4F65-F3D1-2585-107D45511CE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F835D9-067F-50AC-1B3E-4660049B0705}"/>
              </a:ext>
            </a:extLst>
          </p:cNvPr>
          <p:cNvSpPr/>
          <p:nvPr userDrawn="1"/>
        </p:nvSpPr>
        <p:spPr>
          <a:xfrm>
            <a:off x="347132" y="304799"/>
            <a:ext cx="11641667" cy="62907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464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6C966510-04B2-83BE-46D7-EC6FE8A369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B8319E-6BF1-3699-A2A6-D6A70C2DEBE5}"/>
              </a:ext>
            </a:extLst>
          </p:cNvPr>
          <p:cNvSpPr/>
          <p:nvPr userDrawn="1"/>
        </p:nvSpPr>
        <p:spPr>
          <a:xfrm>
            <a:off x="347132" y="304799"/>
            <a:ext cx="11641667" cy="62907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563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4353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9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15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3.png"/><Relationship Id="rId7" Type="http://schemas.openxmlformats.org/officeDocument/2006/relationships/image" Target="../media/image14.jpg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26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3.png"/><Relationship Id="rId7" Type="http://schemas.openxmlformats.org/officeDocument/2006/relationships/image" Target="../media/image14.jpg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5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openxmlformats.org/officeDocument/2006/relationships/image" Target="../media/image25.png"/><Relationship Id="rId28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image" Target="../media/image24.png"/><Relationship Id="rId27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18" Type="http://schemas.microsoft.com/office/2007/relationships/hdphoto" Target="../media/hdphoto3.wdp"/><Relationship Id="rId26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33" Type="http://schemas.openxmlformats.org/officeDocument/2006/relationships/image" Target="../media/image32.gif"/><Relationship Id="rId2" Type="http://schemas.openxmlformats.org/officeDocument/2006/relationships/audio" Target="../media/media3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29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24" Type="http://schemas.microsoft.com/office/2007/relationships/hdphoto" Target="../media/hdphoto6.wdp"/><Relationship Id="rId32" Type="http://schemas.openxmlformats.org/officeDocument/2006/relationships/image" Target="../media/image31.gif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slide" Target="slide7.xml"/><Relationship Id="rId19" Type="http://schemas.openxmlformats.org/officeDocument/2006/relationships/image" Target="../media/image17.png"/><Relationship Id="rId31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openxmlformats.org/officeDocument/2006/relationships/image" Target="../media/image14.jpg"/><Relationship Id="rId14" Type="http://schemas.openxmlformats.org/officeDocument/2006/relationships/slide" Target="slide6.xml"/><Relationship Id="rId22" Type="http://schemas.microsoft.com/office/2007/relationships/hdphoto" Target="../media/hdphoto5.wdp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4.xml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4.xml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9.png"/><Relationship Id="rId3" Type="http://schemas.openxmlformats.org/officeDocument/2006/relationships/audio" Target="NULL" TargetMode="Externa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39.xm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19" Type="http://schemas.microsoft.com/office/2007/relationships/hdphoto" Target="../media/hdphoto6.wdp"/><Relationship Id="rId4" Type="http://schemas.microsoft.com/office/2007/relationships/media" Target="../media/media4.mp3"/><Relationship Id="rId9" Type="http://schemas.openxmlformats.org/officeDocument/2006/relationships/image" Target="../media/image14.jpg"/><Relationship Id="rId14" Type="http://schemas.openxmlformats.org/officeDocument/2006/relationships/image" Target="../media/image17.png"/><Relationship Id="rId22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 descr="A green and orange letters&#10;&#10;AI-generated content may be incorrect.">
            <a:extLst>
              <a:ext uri="{FF2B5EF4-FFF2-40B4-BE49-F238E27FC236}">
                <a16:creationId xmlns:a16="http://schemas.microsoft.com/office/drawing/2014/main" id="{4CFA4B07-A75E-9148-B9F5-C04DBC573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32" y="1625486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3">
            <a:extLst>
              <a:ext uri="{FF2B5EF4-FFF2-40B4-BE49-F238E27FC236}">
                <a16:creationId xmlns:a16="http://schemas.microsoft.com/office/drawing/2014/main" id="{635ECA11-1053-40A9-919E-62B0EB10D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b="19212"/>
          <a:stretch/>
        </p:blipFill>
        <p:spPr>
          <a:xfrm flipH="1">
            <a:off x="9126983" y="4252686"/>
            <a:ext cx="3166616" cy="2656114"/>
          </a:xfrm>
          <a:prstGeom prst="rect">
            <a:avLst/>
          </a:prstGeom>
        </p:spPr>
      </p:pic>
      <p:pic>
        <p:nvPicPr>
          <p:cNvPr id="65" name="图片 4">
            <a:extLst>
              <a:ext uri="{FF2B5EF4-FFF2-40B4-BE49-F238E27FC236}">
                <a16:creationId xmlns:a16="http://schemas.microsoft.com/office/drawing/2014/main" id="{1ED8A525-42C3-4268-923B-D250EA0DD0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3" b="95116" l="9854" r="89889">
                        <a14:backgroundMark x1="41131" y1="11054" x2="24079" y2="32048"/>
                        <a14:backgroundMark x1="35476" y1="34105" x2="38732" y2="41302"/>
                        <a14:backgroundMark x1="45073" y1="44559" x2="39674" y2="45501"/>
                        <a14:backgroundMark x1="21680" y1="45758" x2="37275" y2="60154"/>
                        <a14:backgroundMark x1="39931" y1="62811" x2="21680" y2="60411"/>
                        <a14:backgroundMark x1="20223" y1="50557" x2="6427" y2="50300"/>
                        <a14:backgroundMark x1="15424" y1="39160" x2="22279" y2="58955"/>
                        <a14:backgroundMark x1="33933" y1="38903" x2="22279" y2="24850"/>
                        <a14:backgroundMark x1="40874" y1="14996" x2="34276" y2="33847"/>
                        <a14:backgroundMark x1="43873" y1="9854" x2="22879" y2="16452"/>
                        <a14:backgroundMark x1="43530" y1="41560" x2="43530" y2="41302"/>
                        <a14:backgroundMark x1="38132" y1="39160" x2="43873" y2="42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0"/>
          <a:stretch/>
        </p:blipFill>
        <p:spPr>
          <a:xfrm flipH="1">
            <a:off x="-784168" y="3053749"/>
            <a:ext cx="3135481" cy="391885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E0E5075-1D08-40CD-851F-53CCD0C4D774}"/>
              </a:ext>
            </a:extLst>
          </p:cNvPr>
          <p:cNvSpPr/>
          <p:nvPr/>
        </p:nvSpPr>
        <p:spPr>
          <a:xfrm>
            <a:off x="1484395" y="1343025"/>
            <a:ext cx="3325730" cy="1428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54       18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0CF41F-A8F7-4793-9F13-DEB929623BA5}"/>
              </a:ext>
            </a:extLst>
          </p:cNvPr>
          <p:cNvSpPr/>
          <p:nvPr/>
        </p:nvSpPr>
        <p:spPr>
          <a:xfrm>
            <a:off x="5801253" y="1343025"/>
            <a:ext cx="3325730" cy="1428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63       29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4E75444-DB81-499C-AE8B-C9DC9E282DF8}"/>
              </a:ext>
            </a:extLst>
          </p:cNvPr>
          <p:cNvSpPr/>
          <p:nvPr/>
        </p:nvSpPr>
        <p:spPr>
          <a:xfrm>
            <a:off x="2699667" y="3584427"/>
            <a:ext cx="3325730" cy="1428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70       61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F54AC51-83B5-4CDD-8C50-A872B2E5AC17}"/>
              </a:ext>
            </a:extLst>
          </p:cNvPr>
          <p:cNvSpPr/>
          <p:nvPr/>
        </p:nvSpPr>
        <p:spPr>
          <a:xfrm>
            <a:off x="6885070" y="3381376"/>
            <a:ext cx="3325730" cy="1428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17       45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A00D46-9A4A-4907-9DD2-A4F52DADF892}"/>
              </a:ext>
            </a:extLst>
          </p:cNvPr>
          <p:cNvSpPr/>
          <p:nvPr/>
        </p:nvSpPr>
        <p:spPr>
          <a:xfrm>
            <a:off x="1895475" y="1709966"/>
            <a:ext cx="998429" cy="737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EADF33-D0FE-43D1-A9AB-30B5FC8E94E7}"/>
              </a:ext>
            </a:extLst>
          </p:cNvPr>
          <p:cNvSpPr/>
          <p:nvPr/>
        </p:nvSpPr>
        <p:spPr>
          <a:xfrm>
            <a:off x="6191250" y="1688420"/>
            <a:ext cx="998429" cy="737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4BBFD0-83B3-4200-A2FE-3AA6DE605C76}"/>
              </a:ext>
            </a:extLst>
          </p:cNvPr>
          <p:cNvSpPr/>
          <p:nvPr/>
        </p:nvSpPr>
        <p:spPr>
          <a:xfrm>
            <a:off x="3160210" y="3929822"/>
            <a:ext cx="998429" cy="737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9A75BBD-FFC0-49DE-9487-A2BB4F926276}"/>
              </a:ext>
            </a:extLst>
          </p:cNvPr>
          <p:cNvSpPr/>
          <p:nvPr/>
        </p:nvSpPr>
        <p:spPr>
          <a:xfrm>
            <a:off x="8799010" y="3726771"/>
            <a:ext cx="998429" cy="737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0464C01-5555-B0B6-1032-65841FADB23E}"/>
              </a:ext>
            </a:extLst>
          </p:cNvPr>
          <p:cNvSpPr txBox="1">
            <a:spLocks/>
          </p:cNvSpPr>
          <p:nvPr/>
        </p:nvSpPr>
        <p:spPr>
          <a:xfrm>
            <a:off x="1185156" y="128094"/>
            <a:ext cx="9170956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vi-VN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số lớn hơn trong mỗi cặp</a:t>
            </a:r>
            <a:endParaRPr lang="vi-VN" sz="4267" dirty="0" err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955439-6E12-E4A1-551F-CFE7A0B044B2}"/>
              </a:ext>
            </a:extLst>
          </p:cNvPr>
          <p:cNvSpPr/>
          <p:nvPr/>
        </p:nvSpPr>
        <p:spPr>
          <a:xfrm>
            <a:off x="320950" y="228788"/>
            <a:ext cx="825501" cy="8255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  <a:endParaRPr lang="en-US" sz="4267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095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6" grpId="0" animBg="1"/>
      <p:bldP spid="37" grpId="0" animBg="1"/>
      <p:bldP spid="6" grpId="0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4">
            <a:extLst>
              <a:ext uri="{FF2B5EF4-FFF2-40B4-BE49-F238E27FC236}">
                <a16:creationId xmlns:a16="http://schemas.microsoft.com/office/drawing/2014/main" id="{1ED8A525-42C3-4268-923B-D250EA0DD0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3" b="95116" l="9854" r="89889">
                        <a14:backgroundMark x1="41131" y1="11054" x2="24079" y2="32048"/>
                        <a14:backgroundMark x1="35476" y1="34105" x2="38732" y2="41302"/>
                        <a14:backgroundMark x1="45073" y1="44559" x2="39674" y2="45501"/>
                        <a14:backgroundMark x1="21680" y1="45758" x2="37275" y2="60154"/>
                        <a14:backgroundMark x1="39931" y1="62811" x2="21680" y2="60411"/>
                        <a14:backgroundMark x1="20223" y1="50557" x2="6427" y2="50300"/>
                        <a14:backgroundMark x1="15424" y1="39160" x2="22279" y2="58955"/>
                        <a14:backgroundMark x1="33933" y1="38903" x2="22279" y2="24850"/>
                        <a14:backgroundMark x1="40874" y1="14996" x2="34276" y2="33847"/>
                        <a14:backgroundMark x1="43873" y1="9854" x2="22879" y2="16452"/>
                        <a14:backgroundMark x1="43530" y1="41560" x2="43530" y2="41302"/>
                        <a14:backgroundMark x1="38132" y1="39160" x2="43873" y2="42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0"/>
          <a:stretch/>
        </p:blipFill>
        <p:spPr>
          <a:xfrm flipH="1">
            <a:off x="-784168" y="3053749"/>
            <a:ext cx="3135481" cy="391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EA95E-46EC-4DE7-BFDB-35F9DFD4C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892" y="1947862"/>
            <a:ext cx="9353550" cy="202882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8EC29FD-FB9E-4B9C-B8F7-08A5484226E5}"/>
              </a:ext>
            </a:extLst>
          </p:cNvPr>
          <p:cNvSpPr/>
          <p:nvPr/>
        </p:nvSpPr>
        <p:spPr>
          <a:xfrm>
            <a:off x="7620000" y="2315789"/>
            <a:ext cx="1924050" cy="14084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F3ACC9C-E51B-CDF2-1B3E-2D5DEA019A89}"/>
              </a:ext>
            </a:extLst>
          </p:cNvPr>
          <p:cNvSpPr txBox="1">
            <a:spLocks/>
          </p:cNvSpPr>
          <p:nvPr/>
        </p:nvSpPr>
        <p:spPr>
          <a:xfrm>
            <a:off x="1227687" y="181257"/>
            <a:ext cx="9170956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vi-VN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số lớn nhất trong các số sau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498084-0C75-A0A0-0A76-11187A11A3A3}"/>
              </a:ext>
            </a:extLst>
          </p:cNvPr>
          <p:cNvSpPr/>
          <p:nvPr/>
        </p:nvSpPr>
        <p:spPr>
          <a:xfrm>
            <a:off x="320950" y="228788"/>
            <a:ext cx="825501" cy="8255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  <a:endParaRPr lang="en-US" sz="4267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9D157D-5D80-4FB0-BC5C-773796DA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385" y="1304546"/>
            <a:ext cx="8407422" cy="439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EE2E7-3FB3-4C89-8834-50BA22A5F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162" y="4872893"/>
            <a:ext cx="1606061" cy="1649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C8D952-081E-4F95-A3B7-366785451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9162" y="4957734"/>
            <a:ext cx="1704975" cy="16536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F73988-21E1-45CC-AFD8-91F04363E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4945" y="4542074"/>
            <a:ext cx="1815338" cy="2088029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EAADCDC3-CF1B-8C6D-0643-5CEA699F5AF7}"/>
              </a:ext>
            </a:extLst>
          </p:cNvPr>
          <p:cNvSpPr txBox="1">
            <a:spLocks/>
          </p:cNvSpPr>
          <p:nvPr/>
        </p:nvSpPr>
        <p:spPr>
          <a:xfrm>
            <a:off x="1259584" y="340745"/>
            <a:ext cx="1032990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vi-VN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Chú mèo nghịch ngợm làm rách rèm. Tìm miếng rèm bị rách đó.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8C5182-C556-EB77-EDE8-83FCA57FF2E4}"/>
              </a:ext>
            </a:extLst>
          </p:cNvPr>
          <p:cNvSpPr/>
          <p:nvPr/>
        </p:nvSpPr>
        <p:spPr>
          <a:xfrm>
            <a:off x="395378" y="250053"/>
            <a:ext cx="825501" cy="8255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  <a:endParaRPr lang="en-US" sz="4267" b="1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73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29115 -0.358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812013" y="273964"/>
            <a:ext cx="1129392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4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 giúp các bạn côn trùng lập các số có hai chữ số bằng cách sử dụng các tấm thẻ trên bàn.</a:t>
            </a:r>
          </a:p>
        </p:txBody>
      </p:sp>
      <p:sp>
        <p:nvSpPr>
          <p:cNvPr id="4" name="Oval 3"/>
          <p:cNvSpPr/>
          <p:nvPr/>
        </p:nvSpPr>
        <p:spPr>
          <a:xfrm>
            <a:off x="33871" y="180231"/>
            <a:ext cx="825501" cy="8255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53CE6-D946-4A4D-A372-0E8E48B6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267" y="1436258"/>
            <a:ext cx="4729479" cy="223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921EA6-4A99-4D8F-B9BC-1DCF4C37CBB8}"/>
              </a:ext>
            </a:extLst>
          </p:cNvPr>
          <p:cNvSpPr/>
          <p:nvPr/>
        </p:nvSpPr>
        <p:spPr>
          <a:xfrm>
            <a:off x="1057139" y="2241333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C4A7A7-E629-464C-A64D-4B2C9E5794BA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1680377" y="1956371"/>
            <a:ext cx="379123" cy="691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6989076-497C-466B-9A6F-4576D8EAA3EE}"/>
              </a:ext>
            </a:extLst>
          </p:cNvPr>
          <p:cNvSpPr/>
          <p:nvPr/>
        </p:nvSpPr>
        <p:spPr>
          <a:xfrm>
            <a:off x="2059501" y="1549971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431846-2A86-4910-8213-6E21D91E92F5}"/>
              </a:ext>
            </a:extLst>
          </p:cNvPr>
          <p:cNvCxnSpPr>
            <a:cxnSpLocks/>
          </p:cNvCxnSpPr>
          <p:nvPr/>
        </p:nvCxnSpPr>
        <p:spPr>
          <a:xfrm>
            <a:off x="2676544" y="1963121"/>
            <a:ext cx="6157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2F900C-0E0B-4B41-8A3A-359FC40E65F3}"/>
              </a:ext>
            </a:extLst>
          </p:cNvPr>
          <p:cNvSpPr/>
          <p:nvPr/>
        </p:nvSpPr>
        <p:spPr>
          <a:xfrm>
            <a:off x="3189438" y="1537279"/>
            <a:ext cx="104876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927CC8-37B2-44FC-9BD5-A5FF3C0014A5}"/>
              </a:ext>
            </a:extLst>
          </p:cNvPr>
          <p:cNvSpPr/>
          <p:nvPr/>
        </p:nvSpPr>
        <p:spPr>
          <a:xfrm>
            <a:off x="2053306" y="3054133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4F6FFF-A36B-4403-9594-B9A8A4D53907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1680377" y="2647733"/>
            <a:ext cx="372928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989442-C830-44D7-8C56-343D1D16BECB}"/>
              </a:ext>
            </a:extLst>
          </p:cNvPr>
          <p:cNvCxnSpPr>
            <a:cxnSpLocks/>
          </p:cNvCxnSpPr>
          <p:nvPr/>
        </p:nvCxnSpPr>
        <p:spPr>
          <a:xfrm>
            <a:off x="2663047" y="3464944"/>
            <a:ext cx="6292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DABEA09-D60C-4332-AA98-B30C8F0505CE}"/>
              </a:ext>
            </a:extLst>
          </p:cNvPr>
          <p:cNvSpPr/>
          <p:nvPr/>
        </p:nvSpPr>
        <p:spPr>
          <a:xfrm>
            <a:off x="3190740" y="3046512"/>
            <a:ext cx="104876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9F4578-C569-49E3-B154-C62A9F965A68}"/>
              </a:ext>
            </a:extLst>
          </p:cNvPr>
          <p:cNvSpPr/>
          <p:nvPr/>
        </p:nvSpPr>
        <p:spPr>
          <a:xfrm>
            <a:off x="4355706" y="2182935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2BA678-5288-4FE7-A88C-83A643360C88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4978944" y="1897972"/>
            <a:ext cx="379123" cy="691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1A0776-6FCA-4D0B-9F28-11572F1A576B}"/>
              </a:ext>
            </a:extLst>
          </p:cNvPr>
          <p:cNvSpPr/>
          <p:nvPr/>
        </p:nvSpPr>
        <p:spPr>
          <a:xfrm>
            <a:off x="5358067" y="1491572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92A66A-CA3D-4122-8397-D4D0A1388600}"/>
              </a:ext>
            </a:extLst>
          </p:cNvPr>
          <p:cNvCxnSpPr>
            <a:cxnSpLocks/>
          </p:cNvCxnSpPr>
          <p:nvPr/>
        </p:nvCxnSpPr>
        <p:spPr>
          <a:xfrm>
            <a:off x="5975111" y="1904723"/>
            <a:ext cx="6157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ECA49D-1942-4F4B-8C0B-ED837E6359DB}"/>
              </a:ext>
            </a:extLst>
          </p:cNvPr>
          <p:cNvSpPr/>
          <p:nvPr/>
        </p:nvSpPr>
        <p:spPr>
          <a:xfrm>
            <a:off x="6488005" y="1478880"/>
            <a:ext cx="104876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F9AC36-3874-4989-9FF0-A8298AE0491B}"/>
              </a:ext>
            </a:extLst>
          </p:cNvPr>
          <p:cNvSpPr/>
          <p:nvPr/>
        </p:nvSpPr>
        <p:spPr>
          <a:xfrm>
            <a:off x="5351873" y="2995735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B6BD0D-DE08-4A51-AB40-6C2EC98EA4E3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>
            <a:off x="4978944" y="2589335"/>
            <a:ext cx="372928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56513D-82B2-4473-8124-B3C5C4613C32}"/>
              </a:ext>
            </a:extLst>
          </p:cNvPr>
          <p:cNvCxnSpPr>
            <a:cxnSpLocks/>
          </p:cNvCxnSpPr>
          <p:nvPr/>
        </p:nvCxnSpPr>
        <p:spPr>
          <a:xfrm>
            <a:off x="5961614" y="3406545"/>
            <a:ext cx="6292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14EA379-2BB6-4B8E-AC81-E8C76FF46C98}"/>
              </a:ext>
            </a:extLst>
          </p:cNvPr>
          <p:cNvSpPr/>
          <p:nvPr/>
        </p:nvSpPr>
        <p:spPr>
          <a:xfrm>
            <a:off x="6489306" y="2988113"/>
            <a:ext cx="104876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EFD4F8-CE57-41C3-AC87-7600B2BBAB18}"/>
              </a:ext>
            </a:extLst>
          </p:cNvPr>
          <p:cNvSpPr/>
          <p:nvPr/>
        </p:nvSpPr>
        <p:spPr>
          <a:xfrm>
            <a:off x="1055838" y="5040072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3E57BAD-02E6-4FF0-A584-7CF0992C5FF9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1679076" y="4755109"/>
            <a:ext cx="379123" cy="691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17270C8-6C50-4F3E-AC24-36AE6F5B1FC7}"/>
              </a:ext>
            </a:extLst>
          </p:cNvPr>
          <p:cNvSpPr/>
          <p:nvPr/>
        </p:nvSpPr>
        <p:spPr>
          <a:xfrm>
            <a:off x="2058199" y="4348709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73E439-05B0-438D-BCCB-B335D684A25B}"/>
              </a:ext>
            </a:extLst>
          </p:cNvPr>
          <p:cNvCxnSpPr>
            <a:cxnSpLocks/>
          </p:cNvCxnSpPr>
          <p:nvPr/>
        </p:nvCxnSpPr>
        <p:spPr>
          <a:xfrm>
            <a:off x="2675243" y="4761860"/>
            <a:ext cx="6157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2D617BB-02A3-4CDE-8F54-B026CF52B2B2}"/>
              </a:ext>
            </a:extLst>
          </p:cNvPr>
          <p:cNvSpPr/>
          <p:nvPr/>
        </p:nvSpPr>
        <p:spPr>
          <a:xfrm>
            <a:off x="3188137" y="4336017"/>
            <a:ext cx="104876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843D73-5F75-4BAD-B2E4-9CBE368A599C}"/>
              </a:ext>
            </a:extLst>
          </p:cNvPr>
          <p:cNvSpPr/>
          <p:nvPr/>
        </p:nvSpPr>
        <p:spPr>
          <a:xfrm>
            <a:off x="2052005" y="5852872"/>
            <a:ext cx="623239" cy="812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98D9ED-FB58-4B3F-8381-72C2EB64C137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>
            <a:off x="1679076" y="5446472"/>
            <a:ext cx="372928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CA58977-E569-4EB6-93EE-59DD8982DCA9}"/>
              </a:ext>
            </a:extLst>
          </p:cNvPr>
          <p:cNvCxnSpPr>
            <a:cxnSpLocks/>
          </p:cNvCxnSpPr>
          <p:nvPr/>
        </p:nvCxnSpPr>
        <p:spPr>
          <a:xfrm>
            <a:off x="2661746" y="6263683"/>
            <a:ext cx="6292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3B7B3C4-E44D-418F-9666-2F88336B261E}"/>
              </a:ext>
            </a:extLst>
          </p:cNvPr>
          <p:cNvSpPr/>
          <p:nvPr/>
        </p:nvSpPr>
        <p:spPr>
          <a:xfrm>
            <a:off x="3189438" y="5845251"/>
            <a:ext cx="1048769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A8CA2C-0383-4AC0-84C2-450526A9ADDE}"/>
              </a:ext>
            </a:extLst>
          </p:cNvPr>
          <p:cNvSpPr/>
          <p:nvPr/>
        </p:nvSpPr>
        <p:spPr>
          <a:xfrm>
            <a:off x="4560953" y="3933920"/>
            <a:ext cx="7343156" cy="2806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các tấm thẻ đã cho, ta ghép được các số là:</a:t>
            </a:r>
          </a:p>
          <a:p>
            <a:pPr algn="ctr" defTabSz="1219170"/>
            <a:r>
              <a:rPr lang="en-VN" sz="6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83; 87; 38</a:t>
            </a:r>
            <a:r>
              <a:rPr lang="en-VN" sz="6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6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VN" sz="6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37; 78</a:t>
            </a:r>
            <a:r>
              <a:rPr lang="en-VN" sz="6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73</a:t>
            </a:r>
          </a:p>
        </p:txBody>
      </p:sp>
    </p:spTree>
    <p:extLst>
      <p:ext uri="{BB962C8B-B14F-4D97-AF65-F5344CB8AC3E}">
        <p14:creationId xmlns:p14="http://schemas.microsoft.com/office/powerpoint/2010/main" val="300379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 animBg="1"/>
      <p:bldP spid="14" grpId="0"/>
      <p:bldP spid="15" grpId="0" animBg="1"/>
      <p:bldP spid="17" grpId="0" animBg="1"/>
      <p:bldP spid="19" grpId="0"/>
      <p:bldP spid="20" grpId="0" animBg="1"/>
      <p:bldP spid="23" grpId="0"/>
      <p:bldP spid="24" grpId="0" animBg="1"/>
      <p:bldP spid="26" grpId="0" animBg="1"/>
      <p:bldP spid="28" grpId="0"/>
      <p:bldP spid="29" grpId="0" animBg="1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7E27CE1B-FF96-AA1D-BAA1-6983B901D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557BD5-1827-1EE9-F1A8-27CAB443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339" y="1928718"/>
            <a:ext cx="7030006" cy="33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7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5" y="375252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</a:t>
            </a:r>
            <a:r>
              <a:rPr lang="en-US" sz="4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Bốn</a:t>
            </a:r>
            <a:r>
              <a:rPr lang="en-US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mươi</a:t>
            </a:r>
            <a:r>
              <a:rPr lang="en-US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49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gồm</a:t>
            </a:r>
            <a:r>
              <a:rPr lang="en-US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5</a:t>
            </a:r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chục và </a:t>
            </a:r>
            <a:r>
              <a:rPr lang="en-US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8</a:t>
            </a:r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đơn vị.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58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0" y="2498651"/>
            <a:ext cx="4814774" cy="46590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0"/>
            <a:ext cx="1542050" cy="1542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D57A66-0562-CABF-80DB-CB3A5526F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070" y="2179674"/>
            <a:ext cx="7499364" cy="3125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C70472-B223-34EF-801E-82AC3B4F9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777" y="1671103"/>
            <a:ext cx="446265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A4A241-7C63-43DC-BDF0-6E0394A8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94" y="943430"/>
            <a:ext cx="10318750" cy="1483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D9EE4-0EBE-4D7D-8208-BD020822A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491" y="2274242"/>
            <a:ext cx="9952555" cy="15823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AA4E33-ECDF-4AB2-8FE3-65D7ACA87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138" y="3856626"/>
            <a:ext cx="10124005" cy="1319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79C0B0-620D-466A-85BF-07FCEA385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954" y="5251356"/>
            <a:ext cx="9216886" cy="1271066"/>
          </a:xfrm>
          <a:prstGeom prst="rect">
            <a:avLst/>
          </a:prstGeom>
        </p:spPr>
      </p:pic>
      <p:sp>
        <p:nvSpPr>
          <p:cNvPr id="19" name="Flowchart: Merge 18">
            <a:extLst>
              <a:ext uri="{FF2B5EF4-FFF2-40B4-BE49-F238E27FC236}">
                <a16:creationId xmlns:a16="http://schemas.microsoft.com/office/drawing/2014/main" id="{86CD74F3-1001-4A71-9BDA-B22893BBAED2}"/>
              </a:ext>
            </a:extLst>
          </p:cNvPr>
          <p:cNvSpPr/>
          <p:nvPr/>
        </p:nvSpPr>
        <p:spPr>
          <a:xfrm>
            <a:off x="4524375" y="1085850"/>
            <a:ext cx="1396986" cy="1188392"/>
          </a:xfrm>
          <a:prstGeom prst="flowChartMerg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30</a:t>
            </a:r>
          </a:p>
        </p:txBody>
      </p:sp>
      <p:sp>
        <p:nvSpPr>
          <p:cNvPr id="33" name="Flowchart: Merge 32">
            <a:extLst>
              <a:ext uri="{FF2B5EF4-FFF2-40B4-BE49-F238E27FC236}">
                <a16:creationId xmlns:a16="http://schemas.microsoft.com/office/drawing/2014/main" id="{4A48F12C-7DB0-464C-BA49-D5B7D5B1AD82}"/>
              </a:ext>
            </a:extLst>
          </p:cNvPr>
          <p:cNvSpPr/>
          <p:nvPr/>
        </p:nvSpPr>
        <p:spPr>
          <a:xfrm>
            <a:off x="8010525" y="1085850"/>
            <a:ext cx="1471817" cy="1188392"/>
          </a:xfrm>
          <a:prstGeom prst="flowChartMerg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50</a:t>
            </a: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05756B12-2B8E-4A59-BED9-CB4BF051E473}"/>
              </a:ext>
            </a:extLst>
          </p:cNvPr>
          <p:cNvSpPr/>
          <p:nvPr/>
        </p:nvSpPr>
        <p:spPr>
          <a:xfrm>
            <a:off x="2886075" y="2373575"/>
            <a:ext cx="1471817" cy="1445627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3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08F043A2-06F9-4B46-99BF-792A6F7EB292}"/>
              </a:ext>
            </a:extLst>
          </p:cNvPr>
          <p:cNvSpPr/>
          <p:nvPr/>
        </p:nvSpPr>
        <p:spPr>
          <a:xfrm>
            <a:off x="6256651" y="2311666"/>
            <a:ext cx="1471817" cy="1445627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7</a:t>
            </a: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84E75DF3-7D1E-4273-9BEA-867DCA1E44AD}"/>
              </a:ext>
            </a:extLst>
          </p:cNvPr>
          <p:cNvSpPr/>
          <p:nvPr/>
        </p:nvSpPr>
        <p:spPr>
          <a:xfrm>
            <a:off x="9627229" y="2336150"/>
            <a:ext cx="1471817" cy="1445627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11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C5330BD-455D-4516-9FC3-77FF5C8E5AF9}"/>
              </a:ext>
            </a:extLst>
          </p:cNvPr>
          <p:cNvSpPr/>
          <p:nvPr/>
        </p:nvSpPr>
        <p:spPr>
          <a:xfrm>
            <a:off x="6486525" y="3876676"/>
            <a:ext cx="1301953" cy="12119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86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B433A95-713E-4006-905D-995D701A6870}"/>
              </a:ext>
            </a:extLst>
          </p:cNvPr>
          <p:cNvSpPr/>
          <p:nvPr/>
        </p:nvSpPr>
        <p:spPr>
          <a:xfrm>
            <a:off x="8191500" y="3918534"/>
            <a:ext cx="1435729" cy="117011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88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822A79-46B6-4C43-896E-928E242A3728}"/>
              </a:ext>
            </a:extLst>
          </p:cNvPr>
          <p:cNvSpPr/>
          <p:nvPr/>
        </p:nvSpPr>
        <p:spPr>
          <a:xfrm>
            <a:off x="4660893" y="5362575"/>
            <a:ext cx="1123950" cy="10407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15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822E50-8586-42E5-87F1-014767717E46}"/>
              </a:ext>
            </a:extLst>
          </p:cNvPr>
          <p:cNvSpPr/>
          <p:nvPr/>
        </p:nvSpPr>
        <p:spPr>
          <a:xfrm>
            <a:off x="9442450" y="5362575"/>
            <a:ext cx="1123950" cy="10407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30</a:t>
            </a:r>
            <a:endParaRPr lang="en-US" sz="6000" dirty="0">
              <a:solidFill>
                <a:srgbClr val="00206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3AA6A78C-44C3-CF92-44E0-A04E8FCEBA33}"/>
              </a:ext>
            </a:extLst>
          </p:cNvPr>
          <p:cNvSpPr txBox="1">
            <a:spLocks/>
          </p:cNvSpPr>
          <p:nvPr/>
        </p:nvSpPr>
        <p:spPr>
          <a:xfrm>
            <a:off x="1185156" y="128094"/>
            <a:ext cx="23061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1EA9F4-8F45-3029-F5F6-D17CB82E8A15}"/>
              </a:ext>
            </a:extLst>
          </p:cNvPr>
          <p:cNvSpPr/>
          <p:nvPr/>
        </p:nvSpPr>
        <p:spPr>
          <a:xfrm>
            <a:off x="320950" y="228788"/>
            <a:ext cx="825501" cy="8255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986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333</Words>
  <Application>Microsoft Office PowerPoint</Application>
  <PresentationFormat>Widescreen</PresentationFormat>
  <Paragraphs>75</Paragraphs>
  <Slides>14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宋体</vt:lpstr>
      <vt:lpstr>字魂59号-创粗黑</vt:lpstr>
      <vt:lpstr>字魂79号-萌趣奶油体</vt:lpstr>
      <vt:lpstr>#9Slide07 HoneyCream</vt:lpstr>
      <vt:lpstr>.VnArial</vt:lpstr>
      <vt:lpstr>Arial</vt:lpstr>
      <vt:lpstr>Bahnschrift SemiLight SemiConde</vt:lpstr>
      <vt:lpstr>Calibri</vt:lpstr>
      <vt:lpstr>Cambria</vt:lpstr>
      <vt:lpstr>SVN-Newton</vt:lpstr>
      <vt:lpstr>Times New Roman</vt:lpstr>
      <vt:lpstr>Office 主题</vt:lpstr>
      <vt:lpstr>1_Office 主题</vt:lpstr>
      <vt:lpstr>Office Theme</vt:lpstr>
      <vt:lpstr>1_Office Theme</vt:lpstr>
      <vt:lpstr>2_Office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18</cp:revision>
  <dcterms:created xsi:type="dcterms:W3CDTF">2021-12-05T08:15:01Z</dcterms:created>
  <dcterms:modified xsi:type="dcterms:W3CDTF">2025-12-13T14:24:13Z</dcterms:modified>
</cp:coreProperties>
</file>