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61" r:id="rId3"/>
    <p:sldId id="288" r:id="rId4"/>
    <p:sldId id="282" r:id="rId5"/>
    <p:sldId id="260" r:id="rId6"/>
    <p:sldId id="286" r:id="rId7"/>
    <p:sldId id="305" r:id="rId8"/>
    <p:sldId id="284" r:id="rId9"/>
    <p:sldId id="271" r:id="rId10"/>
    <p:sldId id="307" r:id="rId11"/>
    <p:sldId id="265" r:id="rId12"/>
    <p:sldId id="276" r:id="rId13"/>
    <p:sldId id="278" r:id="rId14"/>
    <p:sldId id="306" r:id="rId15"/>
    <p:sldId id="272" r:id="rId16"/>
    <p:sldId id="279" r:id="rId17"/>
    <p:sldId id="274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8T14:37:53.40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B1F6-CE54-4A32-AD98-6D4CC80D3A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4C12-19EF-4933-85A0-BEAC24F54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Khúc này em đưa xuống dưới vì sau khi học xong thì mới giải cứu được cá.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Thứ tự màu em để giống SGK luôn ạ: Xanh lá - vàng -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gõ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3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8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4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12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05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6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1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3.wav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0.png"/><Relationship Id="rId4" Type="http://schemas.openxmlformats.org/officeDocument/2006/relationships/audio" Target="../media/media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9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A53D-612B-F396-3601-D5FCF34D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c_17__1513_15s_202512191522_lsoeg">
            <a:hlinkClick r:id="" action="ppaction://media"/>
            <a:extLst>
              <a:ext uri="{FF2B5EF4-FFF2-40B4-BE49-F238E27FC236}">
                <a16:creationId xmlns:a16="http://schemas.microsoft.com/office/drawing/2014/main" id="{87ECB93F-AE50-39C5-E2F8-67DDA1FA87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69955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>
            <a:clrChange>
              <a:clrFrom>
                <a:srgbClr val="FEFFFD">
                  <a:alpha val="100000"/>
                </a:srgbClr>
              </a:clrFrom>
              <a:clrTo>
                <a:srgbClr val="FEFFFD">
                  <a:alpha val="100000"/>
                  <a:alpha val="0"/>
                </a:srgbClr>
              </a:clrTo>
            </a:clrChange>
          </a:blip>
          <a:srcRect l="7407" t="15725" r="61498" b="10209"/>
          <a:stretch>
            <a:fillRect/>
          </a:stretch>
        </p:blipFill>
        <p:spPr>
          <a:xfrm>
            <a:off x="255270" y="3609975"/>
            <a:ext cx="1983105" cy="31489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BC1FF-AABD-42F5-ABC1-6E33580C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6" y="481012"/>
            <a:ext cx="5614988" cy="3705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A93F-70E9-46CA-9527-4DBE711F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5" y="771525"/>
            <a:ext cx="1994338" cy="8763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E83A68-EDD9-4449-B921-20D57A9B2E8B}"/>
              </a:ext>
            </a:extLst>
          </p:cNvPr>
          <p:cNvSpPr/>
          <p:nvPr/>
        </p:nvSpPr>
        <p:spPr>
          <a:xfrm>
            <a:off x="10306050" y="93345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F16AF-9BEE-49E4-8578-29A340BBB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637" y="901535"/>
            <a:ext cx="927538" cy="77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4BEF0-6380-413D-81CE-2E748097B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219" y="2195512"/>
            <a:ext cx="1935841" cy="69056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4F8650-0E70-4C78-AB8F-8278BEF421FD}"/>
              </a:ext>
            </a:extLst>
          </p:cNvPr>
          <p:cNvSpPr/>
          <p:nvPr/>
        </p:nvSpPr>
        <p:spPr>
          <a:xfrm>
            <a:off x="10306050" y="217170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7CDDD5-C502-4009-A325-F683723DF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840" y="2113127"/>
            <a:ext cx="927538" cy="772948"/>
          </a:xfrm>
          <a:prstGeom prst="rect">
            <a:avLst/>
          </a:prstGeom>
        </p:spPr>
      </p:pic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88A8FF24-9342-4F4D-BFE2-A98F2E115C48}"/>
              </a:ext>
            </a:extLst>
          </p:cNvPr>
          <p:cNvSpPr/>
          <p:nvPr/>
        </p:nvSpPr>
        <p:spPr>
          <a:xfrm>
            <a:off x="3905250" y="445328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F0DDD515-72D8-484E-A039-83BC48E9BC1B}"/>
              </a:ext>
            </a:extLst>
          </p:cNvPr>
          <p:cNvSpPr/>
          <p:nvPr/>
        </p:nvSpPr>
        <p:spPr>
          <a:xfrm>
            <a:off x="3905250" y="562422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C073B-652D-4D3D-8512-1C3C9F48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89" y="590550"/>
            <a:ext cx="10964822" cy="4346099"/>
          </a:xfrm>
          <a:prstGeom prst="rect">
            <a:avLst/>
          </a:prstGeom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id="{24590EC5-4DB6-4E78-8282-E1E67904CABE}"/>
              </a:ext>
            </a:extLst>
          </p:cNvPr>
          <p:cNvSpPr/>
          <p:nvPr/>
        </p:nvSpPr>
        <p:spPr>
          <a:xfrm>
            <a:off x="1238250" y="53149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FE7AC-9463-4389-A077-E7CC9E2F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57535" y="3083719"/>
            <a:ext cx="851992" cy="6905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4E5B8A-6DFE-43CA-93E2-AED561E3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2279423"/>
            <a:ext cx="851992" cy="6905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95A383-B8A4-45D8-B99C-020AC61D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1576071"/>
            <a:ext cx="851992" cy="6905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1AB4BA-C85B-406E-AAD6-ADFAC5C6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1" y="920127"/>
            <a:ext cx="851992" cy="6905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225699-B2E6-456B-92F6-A9D8122CADCE}"/>
              </a:ext>
            </a:extLst>
          </p:cNvPr>
          <p:cNvSpPr/>
          <p:nvPr/>
        </p:nvSpPr>
        <p:spPr>
          <a:xfrm>
            <a:off x="1819273" y="4000500"/>
            <a:ext cx="690564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A18E09B-11A8-4E89-8E6D-957B4F3A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81785" y="3112365"/>
            <a:ext cx="851992" cy="6905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30324C-5BAF-41AA-9A84-F7A8642A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7510" y="2308068"/>
            <a:ext cx="851992" cy="6905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68474B-AE50-4D2A-8300-9DFD0215202F}"/>
              </a:ext>
            </a:extLst>
          </p:cNvPr>
          <p:cNvSpPr/>
          <p:nvPr/>
        </p:nvSpPr>
        <p:spPr>
          <a:xfrm>
            <a:off x="5210175" y="4030494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DFE0F60-968C-4BBE-ADC0-B895AB23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3083720"/>
            <a:ext cx="851992" cy="690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8D949B-D063-410E-AFBE-FE0643F0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2260372"/>
            <a:ext cx="851992" cy="6905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AE0C5C7-59DF-4458-8E6C-AF070FB1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13115" y="1571874"/>
            <a:ext cx="851992" cy="690562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8F01C85-CD82-4244-BDC7-F9DCB2563070}"/>
              </a:ext>
            </a:extLst>
          </p:cNvPr>
          <p:cNvSpPr/>
          <p:nvPr/>
        </p:nvSpPr>
        <p:spPr>
          <a:xfrm>
            <a:off x="8298656" y="4016172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DEBBB6-F936-4872-8FAA-8F580B106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9" y="704850"/>
            <a:ext cx="10380159" cy="3797619"/>
          </a:xfrm>
          <a:prstGeom prst="rect">
            <a:avLst/>
          </a:prstGeom>
        </p:spPr>
      </p:pic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9358E565-E53C-4A21-96DE-D78AA7522C19}"/>
              </a:ext>
            </a:extLst>
          </p:cNvPr>
          <p:cNvSpPr/>
          <p:nvPr/>
        </p:nvSpPr>
        <p:spPr>
          <a:xfrm>
            <a:off x="1238250" y="47053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3A6CAF-DAF8-4423-A08D-4AA5C804A4C9}"/>
              </a:ext>
            </a:extLst>
          </p:cNvPr>
          <p:cNvSpPr/>
          <p:nvPr/>
        </p:nvSpPr>
        <p:spPr>
          <a:xfrm>
            <a:off x="4448175" y="1362075"/>
            <a:ext cx="3038475" cy="2190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oán Lớp 1 - Học Cách Đo Độ Dài Chính Xác - VioEdu TV">
            <a:hlinkClick r:id="" action="ppaction://media"/>
            <a:extLst>
              <a:ext uri="{FF2B5EF4-FFF2-40B4-BE49-F238E27FC236}">
                <a16:creationId xmlns:a16="http://schemas.microsoft.com/office/drawing/2014/main" id="{26DC565E-CEF3-2AC8-5C96-F33E56F473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31A82A-95FB-456E-944D-0D7AF5B65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7721" y="2438421"/>
            <a:ext cx="595630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/>
          <p:cNvPicPr/>
          <p:nvPr/>
        </p:nvPicPr>
        <p:blipFill>
          <a:blip r:embed="rId3"/>
          <a:stretch>
            <a:fillRect/>
          </a:stretch>
        </p:blipFill>
        <p:spPr>
          <a:xfrm>
            <a:off x="7747635" y="2314575"/>
            <a:ext cx="4630420" cy="454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Rounded Rectangular Callout 38"/>
          <p:cNvSpPr/>
          <p:nvPr/>
        </p:nvSpPr>
        <p:spPr>
          <a:xfrm>
            <a:off x="4857750" y="288913"/>
            <a:ext cx="7334249" cy="1682762"/>
          </a:xfrm>
          <a:prstGeom prst="wedgeRoundRectCallout">
            <a:avLst>
              <a:gd name="adj1" fmla="val 25044"/>
              <a:gd name="adj2" fmla="val 9055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hãy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dài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gang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tế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gang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29CB8C-2919-4EB9-BBC2-7814CABE0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1" y="207010"/>
            <a:ext cx="4968876" cy="1257935"/>
          </a:xfrm>
          <a:prstGeom prst="rect">
            <a:avLst/>
          </a:prstGeom>
        </p:spPr>
      </p:pic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D5D1C49E-1F2D-4DFC-B4EA-0B9D9F76D7F9}"/>
              </a:ext>
            </a:extLst>
          </p:cNvPr>
          <p:cNvSpPr/>
          <p:nvPr/>
        </p:nvSpPr>
        <p:spPr>
          <a:xfrm>
            <a:off x="400051" y="478432"/>
            <a:ext cx="4133850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2596B-BE34-40E7-8494-FED808C29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5" y="2053578"/>
            <a:ext cx="5067300" cy="480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animBg="1"/>
      <p:bldP spid="28" grpId="0" bldLvl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422B60-5C2C-7C02-5094-D5AE61985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564" y="2358696"/>
            <a:ext cx="7504826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07806" y="438342"/>
            <a:ext cx="10269854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Nêu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cách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ước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lượng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thực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tế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mà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3207279" y="694407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6438561" y="699923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8534528" y="681537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35391-F7B1-4BB6-BB48-473847818D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03487" y="3721395"/>
            <a:ext cx="3074567" cy="3136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14231-E4A0-DD25-BAD2-C8890780D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12" y="2131716"/>
            <a:ext cx="2997801" cy="2833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E85475-AF3A-997B-9695-155382098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744" y="2094614"/>
            <a:ext cx="2817731" cy="2837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9F7FBE-AE88-882B-E7A3-30CD5EB6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757" y="2156858"/>
            <a:ext cx="2785950" cy="2723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685925" y="373316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    THẦN TIÊN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PHIÊU LƯU KÝ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00000">
            <a:off x="2101850" y="3839210"/>
            <a:ext cx="1827530" cy="1118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900000" flipH="1">
            <a:off x="2215515" y="3799840"/>
            <a:ext cx="1766570" cy="124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ounded Rectangle 40"/>
          <p:cNvSpPr/>
          <p:nvPr/>
        </p:nvSpPr>
        <p:spPr>
          <a:xfrm rot="19260000">
            <a:off x="3244215" y="3699510"/>
            <a:ext cx="349885" cy="19939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4685665" y="37433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7085330" y="4314190"/>
            <a:ext cx="1515745" cy="2983230"/>
            <a:chOff x="11158" y="6794"/>
            <a:chExt cx="2387" cy="4698"/>
          </a:xfrm>
        </p:grpSpPr>
        <p:pic>
          <p:nvPicPr>
            <p:cNvPr id="176" name="Picture 175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440000">
              <a:off x="10983" y="7927"/>
              <a:ext cx="2735" cy="20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420000">
              <a:off x="10002" y="7949"/>
              <a:ext cx="4698" cy="238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8" name="Picture 177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240000">
            <a:off x="9665335" y="425386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320000">
            <a:off x="9158605" y="387794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6458 -0.0037037 " pathEditMode="relative" ptsTypes="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4375 0.012963 " pathEditMode="relative" ptsTypes="">
                                      <p:cBhvr>
                                        <p:cTn id="15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8542 0.00555556 " pathEditMode="relative" ptsTypes="">
                                      <p:cBhvr>
                                        <p:cTn id="1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9375 -0.0166667 " pathEditMode="relative" ptsTypes="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205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" decel="10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1215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2056765" y="4925695"/>
            <a:ext cx="8038465" cy="28105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7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149386" y="362760"/>
            <a:ext cx="8228887" cy="15824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thang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ngắn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 rot="11553585">
            <a:off x="8506310" y="2372639"/>
            <a:ext cx="3743926" cy="3484959"/>
          </a:xfrm>
          <a:prstGeom prst="teardrop">
            <a:avLst>
              <a:gd name="adj" fmla="val 1060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7838" y="2936240"/>
            <a:ext cx="2940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E323D-CA92-4572-9CAE-B5C85F0465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7" t="59226" r="38145"/>
          <a:stretch/>
        </p:blipFill>
        <p:spPr>
          <a:xfrm>
            <a:off x="3044500" y="2339220"/>
            <a:ext cx="4637334" cy="3991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F88E23-633B-40E0-A21F-E6F089DB7CD2}"/>
              </a:ext>
            </a:extLst>
          </p:cNvPr>
          <p:cNvSpPr/>
          <p:nvPr/>
        </p:nvSpPr>
        <p:spPr>
          <a:xfrm>
            <a:off x="4112204" y="5676066"/>
            <a:ext cx="4726996" cy="10489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</p:txBody>
      </p:sp>
      <p:pic>
        <p:nvPicPr>
          <p:cNvPr id="27" name="y2mate.com - Âm thanh câu trả lời đúng và tiếng vỗ tay   the correct answer and applause  Background Music">
            <a:hlinkClick r:id="" action="ppaction://media"/>
            <a:extLst>
              <a:ext uri="{FF2B5EF4-FFF2-40B4-BE49-F238E27FC236}">
                <a16:creationId xmlns:a16="http://schemas.microsoft.com/office/drawing/2014/main" id="{5D7EF102-0553-4BA7-9CA1-5D4808494F1A}"/>
              </a:ext>
            </a:extLst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2676" y="5738564"/>
            <a:ext cx="923925" cy="923925"/>
          </a:xfrm>
          <a:prstGeom prst="rect">
            <a:avLst/>
          </a:prstGeom>
        </p:spPr>
      </p:pic>
      <p:pic>
        <p:nvPicPr>
          <p:cNvPr id="3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7D4A76C8-28E8-9B75-2257-27DC24C1AA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2037" y="36564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60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583180" y="4412615"/>
            <a:ext cx="1477518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515620" y="3717290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175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440000">
            <a:off x="6974205" y="5033645"/>
            <a:ext cx="1736725" cy="131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420000">
            <a:off x="6539230" y="5015865"/>
            <a:ext cx="2983230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448 0.00240741 " pathEditMode="relative" rAng="0" ptsTypes="">
                                      <p:cBhvr>
                                        <p:cTn id="3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3" grpId="0" bldLvl="0" animBg="1"/>
      <p:bldP spid="84" grpId="0" bldLvl="0" animBg="1"/>
      <p:bldP spid="8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3183890" y="4830445"/>
            <a:ext cx="5783580" cy="2103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097668" y="426403"/>
            <a:ext cx="7996664" cy="15824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Linh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Tú,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cao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thấp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43" name="y2mate.com - Âm thanh câu trả lời đúng và tiếng vỗ tay   the correct answer and applause  Background Music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1683" y="4075272"/>
            <a:ext cx="923925" cy="92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43C55-B989-44A6-9A96-B21C78561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204" y="2079625"/>
            <a:ext cx="3848258" cy="35403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06121E-9D98-4AD3-860C-E83A0E42B4A4}"/>
              </a:ext>
            </a:extLst>
          </p:cNvPr>
          <p:cNvSpPr/>
          <p:nvPr/>
        </p:nvSpPr>
        <p:spPr>
          <a:xfrm>
            <a:off x="4112204" y="5840411"/>
            <a:ext cx="4726996" cy="8747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Linh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Tú</a:t>
            </a:r>
          </a:p>
          <a:p>
            <a:pPr algn="ctr"/>
            <a:r>
              <a:rPr lang="en-US" sz="3200" dirty="0"/>
              <a:t>Tú </a:t>
            </a:r>
            <a:r>
              <a:rPr lang="en-US" sz="3200" dirty="0" err="1"/>
              <a:t>thấp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Linh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60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10" y="167576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6776085" y="36544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575" y="4849495"/>
            <a:ext cx="4636135" cy="2658745"/>
            <a:chOff x="13045" y="7637"/>
            <a:chExt cx="7301" cy="4187"/>
          </a:xfrm>
        </p:grpSpPr>
        <p:pic>
          <p:nvPicPr>
            <p:cNvPr id="178" name="Picture 177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40000">
              <a:off x="15221" y="669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320000">
              <a:off x="14463" y="621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Oval Callout 7"/>
          <p:cNvSpPr/>
          <p:nvPr/>
        </p:nvSpPr>
        <p:spPr>
          <a:xfrm>
            <a:off x="7603571" y="1622679"/>
            <a:ext cx="4394753" cy="1743371"/>
          </a:xfrm>
          <a:prstGeom prst="wedgeEllipseCallout">
            <a:avLst>
              <a:gd name="adj1" fmla="val -25190"/>
              <a:gd name="adj2" fmla="val 918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5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410" y="-903457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2721 0.0023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8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7241A-0986-43BC-A0D4-416255086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2128" y="2967119"/>
            <a:ext cx="12147512" cy="1530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A49E8-5F34-4420-93E2-FE7CA6D96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694" y="2594001"/>
            <a:ext cx="5450296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250</Words>
  <Application>Microsoft Office PowerPoint</Application>
  <PresentationFormat>Widescreen</PresentationFormat>
  <Paragraphs>39</Paragraphs>
  <Slides>19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印品黑体</vt:lpstr>
      <vt:lpstr>Arial</vt:lpstr>
      <vt:lpstr>Calibri</vt:lpstr>
      <vt:lpstr>Calibri Light</vt:lpstr>
      <vt:lpstr>Cambria</vt:lpstr>
      <vt:lpstr>Coiny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20</cp:revision>
  <dcterms:created xsi:type="dcterms:W3CDTF">2021-12-22T10:24:47Z</dcterms:created>
  <dcterms:modified xsi:type="dcterms:W3CDTF">2025-12-19T08:30:43Z</dcterms:modified>
</cp:coreProperties>
</file>