
<file path=[Content_Types].xml><?xml version="1.0" encoding="utf-8"?>
<Types xmlns="http://schemas.openxmlformats.org/package/2006/content-types">
  <Default Extension="gif" ContentType="image/gif"/>
  <Default Extension="gif_512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16" r:id="rId2"/>
    <p:sldMasterId id="2147483734" r:id="rId3"/>
    <p:sldMasterId id="2147483782" r:id="rId4"/>
    <p:sldMasterId id="2147483789" r:id="rId5"/>
    <p:sldMasterId id="2147483796" r:id="rId6"/>
    <p:sldMasterId id="2147483804" r:id="rId7"/>
  </p:sldMasterIdLst>
  <p:notesMasterIdLst>
    <p:notesMasterId r:id="rId34"/>
  </p:notesMasterIdLst>
  <p:sldIdLst>
    <p:sldId id="2662" r:id="rId8"/>
    <p:sldId id="2007577107" r:id="rId9"/>
    <p:sldId id="265" r:id="rId10"/>
    <p:sldId id="2007577104" r:id="rId11"/>
    <p:sldId id="2007577105" r:id="rId12"/>
    <p:sldId id="2007577106" r:id="rId13"/>
    <p:sldId id="2007577110" r:id="rId14"/>
    <p:sldId id="3397" r:id="rId15"/>
    <p:sldId id="2007577097" r:id="rId16"/>
    <p:sldId id="258" r:id="rId17"/>
    <p:sldId id="264" r:id="rId18"/>
    <p:sldId id="261" r:id="rId19"/>
    <p:sldId id="262" r:id="rId20"/>
    <p:sldId id="2007577096" r:id="rId21"/>
    <p:sldId id="415" r:id="rId22"/>
    <p:sldId id="2007577098" r:id="rId23"/>
    <p:sldId id="283" r:id="rId24"/>
    <p:sldId id="284" r:id="rId25"/>
    <p:sldId id="577" r:id="rId26"/>
    <p:sldId id="285" r:id="rId27"/>
    <p:sldId id="578" r:id="rId28"/>
    <p:sldId id="2007577099" r:id="rId29"/>
    <p:sldId id="2007577100" r:id="rId30"/>
    <p:sldId id="576" r:id="rId31"/>
    <p:sldId id="2007577101" r:id="rId32"/>
    <p:sldId id="4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EF906-3A64-4079-A524-1A40D9EB0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FABE2-D22B-46C4-983F-4F153D903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13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9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7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8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5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2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4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3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3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4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3838F4-0F50-FD83-3C98-1C81DFF5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892EA-82DC-AFE4-5451-BD5EA21F1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6AC9-4409-85CB-A952-7988DF074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EBAB1DB-6C3C-30CE-4FDC-DE40EA37A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1CDECB-EB26-33E6-7ECA-E932F048E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A6011F2E-E455-D741-BC40-0B6CA7B1E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847D1C6-9B52-4BDD-FEE6-7E1D1192BE90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3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7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1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6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5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8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2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5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7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7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3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6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848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1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45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448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313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696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0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88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83D59-2F45-DB08-49BA-57F86E4F4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421D6-16B7-7FE2-58A8-307264D27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DE999-0F55-3DBF-C7E7-DE316C6E0BA6}"/>
              </a:ext>
            </a:extLst>
          </p:cNvPr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6" tIns="45718" rIns="91436" bIns="45718" rtlCol="0" anchor="ctr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kern="1200" cap="none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DFDC17-8A81-60C7-7C32-14C06B39D2A1}"/>
              </a:ext>
            </a:extLst>
          </p:cNvPr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6" tIns="45718" rIns="91436" bIns="45718" rtlCol="0" anchor="ctr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77E0028-4E92-C67B-FAC8-42AE6DD74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E770456C-4838-5D8A-3ED0-9EF21F7BEFD6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696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21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240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582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3791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89428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643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8186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9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04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9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2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2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127E98-95E3-6FED-0B53-C5D23E4D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F3DBA-0A8C-C158-CAA3-C94299C72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7FCDA-47D5-F853-AB2E-C10E6CC43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EE79C-A485-0A2B-2600-EDD28495D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08E43-520B-A187-37D8-E9194D09F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FA98AF13-FC9D-514B-1674-F8BFE44A6E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8EFA1C0D-4D3A-7EEB-8920-29BD83EFF11B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6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809CEA-D2DC-AE19-F869-E9B1C9668E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21773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238966-80A0-2540-E495-3060E71914D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21773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4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156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912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2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C43E5F-59A9-6E10-A963-601F5782AD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21773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0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5.gi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png"/><Relationship Id="rId11" Type="http://schemas.openxmlformats.org/officeDocument/2006/relationships/image" Target="../media/image33.gif_512"/><Relationship Id="rId5" Type="http://schemas.openxmlformats.org/officeDocument/2006/relationships/image" Target="../media/image28.gif"/><Relationship Id="rId10" Type="http://schemas.openxmlformats.org/officeDocument/2006/relationships/image" Target="../media/image32.gif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5.gif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gif"/><Relationship Id="rId11" Type="http://schemas.openxmlformats.org/officeDocument/2006/relationships/image" Target="../media/image3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gif"/><Relationship Id="rId18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38.png"/><Relationship Id="rId17" Type="http://schemas.microsoft.com/office/2007/relationships/hdphoto" Target="../media/hdphoto6.wdp"/><Relationship Id="rId2" Type="http://schemas.openxmlformats.org/officeDocument/2006/relationships/image" Target="../media/image4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4.xml"/><Relationship Id="rId6" Type="http://schemas.microsoft.com/office/2007/relationships/hdphoto" Target="../media/hdphoto7.wdp"/><Relationship Id="rId11" Type="http://schemas.openxmlformats.org/officeDocument/2006/relationships/image" Target="../media/image32.gif"/><Relationship Id="rId5" Type="http://schemas.openxmlformats.org/officeDocument/2006/relationships/image" Target="../media/image47.png"/><Relationship Id="rId15" Type="http://schemas.openxmlformats.org/officeDocument/2006/relationships/image" Target="../media/image31.png"/><Relationship Id="rId10" Type="http://schemas.openxmlformats.org/officeDocument/2006/relationships/image" Target="../media/image50.gif"/><Relationship Id="rId19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microsoft.com/office/2007/relationships/hdphoto" Target="../media/hdphoto8.wdp"/><Relationship Id="rId14" Type="http://schemas.openxmlformats.org/officeDocument/2006/relationships/image" Target="../media/image5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5.gif"/><Relationship Id="rId1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microsoft.com/office/2007/relationships/hdphoto" Target="../media/hdphoto9.wdp"/><Relationship Id="rId12" Type="http://schemas.openxmlformats.org/officeDocument/2006/relationships/image" Target="../media/image32.gif"/><Relationship Id="rId17" Type="http://schemas.openxmlformats.org/officeDocument/2006/relationships/image" Target="../media/image59.png"/><Relationship Id="rId2" Type="http://schemas.openxmlformats.org/officeDocument/2006/relationships/image" Target="../media/image55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11" Type="http://schemas.openxmlformats.org/officeDocument/2006/relationships/image" Target="../media/image52.gif"/><Relationship Id="rId5" Type="http://schemas.openxmlformats.org/officeDocument/2006/relationships/image" Target="../media/image39.gif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46.png"/><Relationship Id="rId9" Type="http://schemas.microsoft.com/office/2007/relationships/hdphoto" Target="../media/hdphoto10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5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gif_512"/><Relationship Id="rId5" Type="http://schemas.openxmlformats.org/officeDocument/2006/relationships/image" Target="../media/image32.gif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6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2.png"/><Relationship Id="rId18" Type="http://schemas.openxmlformats.org/officeDocument/2006/relationships/image" Target="../media/image69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71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67.jpeg"/><Relationship Id="rId10" Type="http://schemas.openxmlformats.org/officeDocument/2006/relationships/audio" Target="../media/audio3.wav"/><Relationship Id="rId19" Type="http://schemas.microsoft.com/office/2007/relationships/hdphoto" Target="../media/hdphoto1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5.png"/><Relationship Id="rId18" Type="http://schemas.microsoft.com/office/2007/relationships/hdphoto" Target="../media/hdphoto1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74.png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72.png"/><Relationship Id="rId10" Type="http://schemas.openxmlformats.org/officeDocument/2006/relationships/audio" Target="../media/audio3.wav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56.xml"/><Relationship Id="rId1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7.jpeg"/><Relationship Id="rId18" Type="http://schemas.openxmlformats.org/officeDocument/2006/relationships/image" Target="../media/image69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76.png"/><Relationship Id="rId17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microsoft.com/office/2007/relationships/hdphoto" Target="../media/hdphoto14.wdp"/><Relationship Id="rId10" Type="http://schemas.openxmlformats.org/officeDocument/2006/relationships/audio" Target="../media/audio3.wav"/><Relationship Id="rId19" Type="http://schemas.microsoft.com/office/2007/relationships/hdphoto" Target="../media/hdphoto1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8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74.png"/><Relationship Id="rId17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69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70.png"/><Relationship Id="rId10" Type="http://schemas.openxmlformats.org/officeDocument/2006/relationships/audio" Target="../media/audio3.wav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5.png"/><Relationship Id="rId18" Type="http://schemas.microsoft.com/office/2007/relationships/hdphoto" Target="../media/hdphoto1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74.png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72.png"/><Relationship Id="rId10" Type="http://schemas.openxmlformats.org/officeDocument/2006/relationships/audio" Target="../media/audio3.wav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56.xml"/><Relationship Id="rId1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2.png"/><Relationship Id="rId18" Type="http://schemas.openxmlformats.org/officeDocument/2006/relationships/image" Target="../media/image69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71.png"/><Relationship Id="rId17" Type="http://schemas.microsoft.com/office/2007/relationships/hdphoto" Target="../media/hdphoto15.wdp"/><Relationship Id="rId2" Type="http://schemas.openxmlformats.org/officeDocument/2006/relationships/audio" Target="../media/media2.mp3"/><Relationship Id="rId16" Type="http://schemas.openxmlformats.org/officeDocument/2006/relationships/image" Target="../media/image79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67.jpeg"/><Relationship Id="rId10" Type="http://schemas.openxmlformats.org/officeDocument/2006/relationships/audio" Target="../media/audio3.wav"/><Relationship Id="rId19" Type="http://schemas.microsoft.com/office/2007/relationships/hdphoto" Target="../media/hdphoto1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NULL" TargetMode="External"/><Relationship Id="rId7" Type="http://schemas.openxmlformats.org/officeDocument/2006/relationships/image" Target="../media/image7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7.jpeg"/><Relationship Id="rId5" Type="http://schemas.openxmlformats.org/officeDocument/2006/relationships/slideLayout" Target="../slideLayouts/slideLayout56.xml"/><Relationship Id="rId10" Type="http://schemas.microsoft.com/office/2007/relationships/hdphoto" Target="../media/hdphoto11.wdp"/><Relationship Id="rId4" Type="http://schemas.microsoft.com/office/2007/relationships/media" Target="../media/media3.mp3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Relationship Id="rId5" Type="http://schemas.microsoft.com/office/2007/relationships/hdphoto" Target="../media/hdphoto16.wdp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96E50-BE92-EE6B-C43D-364F2F6AF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270" y="1677921"/>
            <a:ext cx="8216520" cy="3079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5598A5-B9A3-5419-81D0-E0D973661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29" y="531714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D07A1-51EE-45E8-A764-CBE7A7381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" b="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3" y="839583"/>
            <a:ext cx="8252313" cy="4568590"/>
            <a:chOff x="2366499" y="407795"/>
            <a:chExt cx="7205382" cy="41707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83820" y="-1109526"/>
              <a:ext cx="4170739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61837" y="964897"/>
              <a:ext cx="5679912" cy="25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xưa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ở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vương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quốc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nọ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xinh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đẹp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đang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bắt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muốn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vượt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thử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gặp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hung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dữ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đánh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771327B-BB4D-425F-A290-BA841E09B3D0}"/>
              </a:ext>
            </a:extLst>
          </p:cNvPr>
          <p:cNvSpPr/>
          <p:nvPr/>
        </p:nvSpPr>
        <p:spPr>
          <a:xfrm>
            <a:off x="831932" y="1523609"/>
            <a:ext cx="9931598" cy="3055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slie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ngắn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góc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sĩ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cứu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1D9588-055F-4803-8D64-6A11FD20F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7"/>
          <a:stretch/>
        </p:blipFill>
        <p:spPr>
          <a:xfrm>
            <a:off x="-1" y="0"/>
            <a:ext cx="12192000" cy="636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70"/>
          <a:stretch/>
        </p:blipFill>
        <p:spPr>
          <a:xfrm>
            <a:off x="0" y="5408668"/>
            <a:ext cx="12192000" cy="1449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4" y="173084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25 &gt; 15</a:t>
            </a:r>
          </a:p>
        </p:txBody>
      </p:sp>
      <p:sp>
        <p:nvSpPr>
          <p:cNvPr id="19" name="Round Same Side Corner Rectangle 10">
            <a:extLst>
              <a:ext uri="{FF2B5EF4-FFF2-40B4-BE49-F238E27FC236}">
                <a16:creationId xmlns:a16="http://schemas.microsoft.com/office/drawing/2014/main" id="{634559CE-9E08-4A21-9207-176384DB279C}"/>
              </a:ext>
            </a:extLst>
          </p:cNvPr>
          <p:cNvSpPr/>
          <p:nvPr/>
        </p:nvSpPr>
        <p:spPr>
          <a:xfrm>
            <a:off x="1295819" y="103582"/>
            <a:ext cx="9163797" cy="22064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1" y="3658726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0729" y="5650789"/>
            <a:ext cx="923733" cy="810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51" y="755821"/>
            <a:ext cx="1309089" cy="800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22EA69-650A-4EEA-8DF3-E10227AA05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6673" y="235912"/>
            <a:ext cx="4158593" cy="1943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527034-4075-4979-AC33-63144EB575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5581" y="190649"/>
            <a:ext cx="2973657" cy="20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870E0-8EF5-4C17-A19C-4B53226DE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2"/>
          <a:stretch/>
        </p:blipFill>
        <p:spPr>
          <a:xfrm>
            <a:off x="0" y="0"/>
            <a:ext cx="12192000" cy="6436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CE680-FB8D-4C64-B920-0F2F4DFF4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1717" r="17604" b="1717"/>
          <a:stretch/>
        </p:blipFill>
        <p:spPr>
          <a:xfrm>
            <a:off x="9857616" y="618012"/>
            <a:ext cx="2763547" cy="4615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904" y="291007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32" y="2337819"/>
            <a:ext cx="2973109" cy="297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7290CF-7CA0-4F99-B0DD-DE1AD85AF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2" y="1611205"/>
            <a:ext cx="3824550" cy="3824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7" y="1431733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4" y="3895700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4" y="3797134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0" y="3895261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6" y="3935297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4" y="504627"/>
            <a:ext cx="2195339" cy="1342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3" y="-109906"/>
            <a:ext cx="2195339" cy="13422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770"/>
          <a:stretch/>
        </p:blipFill>
        <p:spPr>
          <a:xfrm>
            <a:off x="0" y="5130448"/>
            <a:ext cx="12192000" cy="17652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23" y="355495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9" y="4485845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964" y="4456876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33" y="4388783"/>
            <a:ext cx="596267" cy="59626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2143125" y="408745"/>
            <a:ext cx="7791450" cy="1803633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620036" y="206038"/>
              <a:ext cx="4377709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0" y="3300657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9526" y="5574457"/>
            <a:ext cx="923733" cy="810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1F5A28-82CC-45AF-893C-5253012210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8381" y="540561"/>
            <a:ext cx="2723872" cy="1603461"/>
          </a:xfrm>
          <a:prstGeom prst="rect">
            <a:avLst/>
          </a:prstGeom>
        </p:spPr>
      </p:pic>
      <p:sp>
        <p:nvSpPr>
          <p:cNvPr id="37" name="D">
            <a:extLst>
              <a:ext uri="{FF2B5EF4-FFF2-40B4-BE49-F238E27FC236}">
                <a16:creationId xmlns:a16="http://schemas.microsoft.com/office/drawing/2014/main" id="{B16EF313-C435-4E91-871E-15791C7707DE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14 &lt;16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E1F52-8B91-45F2-B7B7-F4AAF46EC7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37910" y="483897"/>
            <a:ext cx="2469643" cy="16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615740-6380-427D-876A-C891D45B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0" y="0"/>
            <a:ext cx="12192000" cy="642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435DF-03AE-41F7-A577-94457A64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32" y="3356862"/>
            <a:ext cx="2421425" cy="242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" y="2591293"/>
            <a:ext cx="2630072" cy="277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79" y="70050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677718" y="1685117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4638" y="259774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770"/>
          <a:stretch/>
        </p:blipFill>
        <p:spPr>
          <a:xfrm>
            <a:off x="0" y="5345236"/>
            <a:ext cx="12192000" cy="15097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0" y="4768631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6" y="4708325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" y="4561740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4" y="4576616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5" y="673839"/>
            <a:ext cx="1918590" cy="117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3022"/>
            <a:ext cx="1918590" cy="1173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14" y="453211"/>
            <a:ext cx="1918590" cy="1173080"/>
          </a:xfrm>
          <a:prstGeom prst="rect">
            <a:avLst/>
          </a:prstGeom>
        </p:spPr>
      </p:pic>
      <p:sp>
        <p:nvSpPr>
          <p:cNvPr id="31" name="Round Same Side Corner Rectangle 10">
            <a:extLst>
              <a:ext uri="{FF2B5EF4-FFF2-40B4-BE49-F238E27FC236}">
                <a16:creationId xmlns:a16="http://schemas.microsoft.com/office/drawing/2014/main" id="{62FDCE12-CEBE-4E0E-A3C1-CBF7026BB807}"/>
              </a:ext>
            </a:extLst>
          </p:cNvPr>
          <p:cNvSpPr/>
          <p:nvPr/>
        </p:nvSpPr>
        <p:spPr>
          <a:xfrm>
            <a:off x="1421559" y="48411"/>
            <a:ext cx="9103372" cy="189622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24" y="3588740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35" name="D">
            <a:extLst>
              <a:ext uri="{FF2B5EF4-FFF2-40B4-BE49-F238E27FC236}">
                <a16:creationId xmlns:a16="http://schemas.microsoft.com/office/drawing/2014/main" id="{BAB7E101-B560-498B-B2EB-23827284F924}"/>
              </a:ext>
            </a:extLst>
          </p:cNvPr>
          <p:cNvSpPr/>
          <p:nvPr/>
        </p:nvSpPr>
        <p:spPr>
          <a:xfrm>
            <a:off x="4230016" y="207153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20 = 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3050E-3EA1-458F-AC2C-2991176A5E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6301" y="75542"/>
            <a:ext cx="2724502" cy="1764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767CE-4117-44B6-A34E-92663D9F4F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87491" y="99467"/>
            <a:ext cx="2737137" cy="17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3F4AD-DD72-4BAB-8DC9-D96DEA928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8"/>
          <a:stretch/>
        </p:blipFill>
        <p:spPr>
          <a:xfrm>
            <a:off x="0" y="10766"/>
            <a:ext cx="12192000" cy="6847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6BCDAF-CF46-4A8A-A0B5-FDA8B84FDEA9}"/>
              </a:ext>
            </a:extLst>
          </p:cNvPr>
          <p:cNvSpPr/>
          <p:nvPr/>
        </p:nvSpPr>
        <p:spPr>
          <a:xfrm>
            <a:off x="2735207" y="464976"/>
            <a:ext cx="6164243" cy="747136"/>
          </a:xfrm>
          <a:prstGeom prst="roundRect">
            <a:avLst>
              <a:gd name="adj" fmla="val 39437"/>
            </a:avLst>
          </a:prstGeom>
          <a:solidFill>
            <a:srgbClr val="00B0F0"/>
          </a:solidFill>
          <a:ln w="76200">
            <a:solidFill>
              <a:schemeClr val="bg1"/>
            </a:solidFill>
            <a:prstDash val="sysDot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2DA9BE-7863-4987-911C-2E3E009B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4907" y="2023188"/>
            <a:ext cx="254060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654B67F-FFC5-47D7-B00E-31EFD272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1507" y="2480388"/>
            <a:ext cx="26408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EFF53E0A-9A8F-4E2D-AE93-9125F5FF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8107" y="2708988"/>
            <a:ext cx="2381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90486B-B5EC-4E29-8CB9-36798480E329}"/>
              </a:ext>
            </a:extLst>
          </p:cNvPr>
          <p:cNvSpPr txBox="1"/>
          <p:nvPr/>
        </p:nvSpPr>
        <p:spPr>
          <a:xfrm>
            <a:off x="8018107" y="225178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BD1282C2-1098-4F73-8CC0-D56FD3CB76AB}"/>
              </a:ext>
            </a:extLst>
          </p:cNvPr>
          <p:cNvSpPr/>
          <p:nvPr/>
        </p:nvSpPr>
        <p:spPr>
          <a:xfrm>
            <a:off x="1845907" y="4994988"/>
            <a:ext cx="22860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 &gt; 35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8822530-E1DC-40A7-9D16-A0F1CFBEC55F}"/>
              </a:ext>
            </a:extLst>
          </p:cNvPr>
          <p:cNvSpPr/>
          <p:nvPr/>
        </p:nvSpPr>
        <p:spPr>
          <a:xfrm>
            <a:off x="4893907" y="4994988"/>
            <a:ext cx="22860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57 &gt; 50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F2BC1A1-259E-4980-BA0A-1108D4762BFC}"/>
              </a:ext>
            </a:extLst>
          </p:cNvPr>
          <p:cNvSpPr/>
          <p:nvPr/>
        </p:nvSpPr>
        <p:spPr>
          <a:xfrm>
            <a:off x="7941907" y="4994988"/>
            <a:ext cx="22860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68  &gt; 18</a:t>
            </a:r>
          </a:p>
        </p:txBody>
      </p:sp>
    </p:spTree>
    <p:extLst>
      <p:ext uri="{BB962C8B-B14F-4D97-AF65-F5344CB8AC3E}">
        <p14:creationId xmlns:p14="http://schemas.microsoft.com/office/powerpoint/2010/main" val="1661255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C6D9D5-4DDC-418C-8174-F2A283B0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045" y="582930"/>
            <a:ext cx="227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AB62691A-5082-481B-B760-DA1DDE749779}"/>
              </a:ext>
            </a:extLst>
          </p:cNvPr>
          <p:cNvSpPr/>
          <p:nvPr/>
        </p:nvSpPr>
        <p:spPr>
          <a:xfrm>
            <a:off x="4353560" y="1021080"/>
            <a:ext cx="3200400" cy="68580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48A55F-5913-4F59-8BB5-F75FAA7329C2}"/>
              </a:ext>
            </a:extLst>
          </p:cNvPr>
          <p:cNvSpPr/>
          <p:nvPr/>
        </p:nvSpPr>
        <p:spPr>
          <a:xfrm>
            <a:off x="5115560" y="1021080"/>
            <a:ext cx="1600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 &lt; =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9067BF-F037-4A04-84E4-16EC68182B47}"/>
              </a:ext>
            </a:extLst>
          </p:cNvPr>
          <p:cNvSpPr txBox="1"/>
          <p:nvPr/>
        </p:nvSpPr>
        <p:spPr>
          <a:xfrm>
            <a:off x="6868160" y="102108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6948E0-D81A-4539-BA03-87C242667077}"/>
              </a:ext>
            </a:extLst>
          </p:cNvPr>
          <p:cNvSpPr/>
          <p:nvPr/>
        </p:nvSpPr>
        <p:spPr>
          <a:xfrm>
            <a:off x="19913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24          19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7B7FEF-86B1-4202-A20B-2F94958D85DC}"/>
              </a:ext>
            </a:extLst>
          </p:cNvPr>
          <p:cNvSpPr/>
          <p:nvPr/>
        </p:nvSpPr>
        <p:spPr>
          <a:xfrm>
            <a:off x="32105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9FF9A7-CA49-4EB4-A699-1A189322E8F8}"/>
              </a:ext>
            </a:extLst>
          </p:cNvPr>
          <p:cNvSpPr txBox="1"/>
          <p:nvPr/>
        </p:nvSpPr>
        <p:spPr>
          <a:xfrm>
            <a:off x="32105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CF3F10-B419-444C-867F-617CB995D33A}"/>
              </a:ext>
            </a:extLst>
          </p:cNvPr>
          <p:cNvSpPr/>
          <p:nvPr/>
        </p:nvSpPr>
        <p:spPr>
          <a:xfrm>
            <a:off x="19913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35          37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8A0C37-074A-4531-AFD1-3A2D4326D704}"/>
              </a:ext>
            </a:extLst>
          </p:cNvPr>
          <p:cNvSpPr/>
          <p:nvPr/>
        </p:nvSpPr>
        <p:spPr>
          <a:xfrm>
            <a:off x="32105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70A215-43F9-4DCD-8F21-7FCE16BADF44}"/>
              </a:ext>
            </a:extLst>
          </p:cNvPr>
          <p:cNvSpPr/>
          <p:nvPr/>
        </p:nvSpPr>
        <p:spPr>
          <a:xfrm>
            <a:off x="19913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68          68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0EB4C-69F8-40D9-BF7D-BFA4BDE80D32}"/>
              </a:ext>
            </a:extLst>
          </p:cNvPr>
          <p:cNvSpPr/>
          <p:nvPr/>
        </p:nvSpPr>
        <p:spPr>
          <a:xfrm>
            <a:off x="32105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3196D7-243E-44BD-ABC4-4A7B1BCF82A0}"/>
              </a:ext>
            </a:extLst>
          </p:cNvPr>
          <p:cNvSpPr/>
          <p:nvPr/>
        </p:nvSpPr>
        <p:spPr>
          <a:xfrm>
            <a:off x="64109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56          65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070EB7-2056-436E-919F-18547F6D6790}"/>
              </a:ext>
            </a:extLst>
          </p:cNvPr>
          <p:cNvSpPr/>
          <p:nvPr/>
        </p:nvSpPr>
        <p:spPr>
          <a:xfrm>
            <a:off x="76301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7E1B0-60DF-476C-8851-115EC90D09FF}"/>
              </a:ext>
            </a:extLst>
          </p:cNvPr>
          <p:cNvSpPr txBox="1"/>
          <p:nvPr/>
        </p:nvSpPr>
        <p:spPr>
          <a:xfrm>
            <a:off x="76301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153506-9603-4BE2-BF6A-E6CC7E533920}"/>
              </a:ext>
            </a:extLst>
          </p:cNvPr>
          <p:cNvSpPr/>
          <p:nvPr/>
        </p:nvSpPr>
        <p:spPr>
          <a:xfrm>
            <a:off x="64109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90          89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9C6608-DD8E-427D-A87E-2A6B2497809E}"/>
              </a:ext>
            </a:extLst>
          </p:cNvPr>
          <p:cNvSpPr/>
          <p:nvPr/>
        </p:nvSpPr>
        <p:spPr>
          <a:xfrm>
            <a:off x="76301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28A6C4-9D69-437F-9D12-BCD701DE0A2C}"/>
              </a:ext>
            </a:extLst>
          </p:cNvPr>
          <p:cNvSpPr/>
          <p:nvPr/>
        </p:nvSpPr>
        <p:spPr>
          <a:xfrm>
            <a:off x="64109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71          81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B49065-1019-4F7A-8CE8-BE456812A0E0}"/>
              </a:ext>
            </a:extLst>
          </p:cNvPr>
          <p:cNvSpPr/>
          <p:nvPr/>
        </p:nvSpPr>
        <p:spPr>
          <a:xfrm>
            <a:off x="76301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1EDD4F-1CF4-495A-A8E8-D0AAC9E11C11}"/>
              </a:ext>
            </a:extLst>
          </p:cNvPr>
          <p:cNvSpPr txBox="1"/>
          <p:nvPr/>
        </p:nvSpPr>
        <p:spPr>
          <a:xfrm>
            <a:off x="32105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690FC6-C4C0-487D-9427-4C448CBD1A80}"/>
              </a:ext>
            </a:extLst>
          </p:cNvPr>
          <p:cNvSpPr txBox="1"/>
          <p:nvPr/>
        </p:nvSpPr>
        <p:spPr>
          <a:xfrm>
            <a:off x="32105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231E37-D38F-4FF8-99AC-35FD29737060}"/>
              </a:ext>
            </a:extLst>
          </p:cNvPr>
          <p:cNvSpPr txBox="1"/>
          <p:nvPr/>
        </p:nvSpPr>
        <p:spPr>
          <a:xfrm>
            <a:off x="76301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EC9D78-659C-47A4-A999-0ACA5D533996}"/>
              </a:ext>
            </a:extLst>
          </p:cNvPr>
          <p:cNvSpPr txBox="1"/>
          <p:nvPr/>
        </p:nvSpPr>
        <p:spPr>
          <a:xfrm>
            <a:off x="76301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7181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44" grpId="0"/>
      <p:bldP spid="4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53257" cy="465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549741" y="2171684"/>
            <a:ext cx="5849583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5550" y="910505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Xe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buýt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yêu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thương</a:t>
            </a:r>
            <a:endParaRPr kumimoji="0" lang="en-US" sz="36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charset="0"/>
              <a:sym typeface="Arial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24 ? 19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&gt;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&lt;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326 0.062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35 ? 37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EA5E8-AED1-4C28-2D39-0AC129B7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2374EB-45DF-96E5-14C7-CF668C702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9C6C79AD-D662-80A8-2843-90FF9F014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94CE1D-3E82-CAC1-792E-BE51F854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435" y="325695"/>
            <a:ext cx="9132600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C38E3C-AB2F-4A49-A719-CAB02444809D}"/>
              </a:ext>
            </a:extLst>
          </p:cNvPr>
          <p:cNvGrpSpPr/>
          <p:nvPr/>
        </p:nvGrpSpPr>
        <p:grpSpPr>
          <a:xfrm>
            <a:off x="12032" y="0"/>
            <a:ext cx="12167936" cy="6833936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6160" y="429650"/>
            <a:ext cx="5317533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68 ? 68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4453768" y="1726261"/>
            <a:ext cx="3191453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989926" y="1718315"/>
            <a:ext cx="3157360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044716" y="1718315"/>
            <a:ext cx="3418808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 flipH="1">
            <a:off x="2300598" y="3352800"/>
            <a:ext cx="1669684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32228" y="11430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56 ? 65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88087" y="2151550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69035" y="2151550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89286" y="2151550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5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90 ? 89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67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71 ? 81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0514" r="79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13142"/>
          <a:stretch/>
        </p:blipFill>
        <p:spPr bwMode="auto">
          <a:xfrm>
            <a:off x="2335631" y="23225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3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25325 0.0629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25400"/>
            <a:ext cx="12496800" cy="453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24449" y="214563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4219690-E744-E767-30A5-7B73A19AC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6" t="53714" r="22831" b="26624"/>
          <a:stretch/>
        </p:blipFill>
        <p:spPr bwMode="auto">
          <a:xfrm>
            <a:off x="6467475" y="4427426"/>
            <a:ext cx="50800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4E662-2C13-5EDC-215C-55D36F79B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15" t="27239" r="22831" b="51537"/>
          <a:stretch/>
        </p:blipFill>
        <p:spPr bwMode="auto">
          <a:xfrm>
            <a:off x="6339963" y="1060536"/>
            <a:ext cx="5207513" cy="241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F8C4C728-0D69-4C89-84C5-4F0E5DFFDBD5}"/>
              </a:ext>
            </a:extLst>
          </p:cNvPr>
          <p:cNvSpPr txBox="1">
            <a:spLocks/>
          </p:cNvSpPr>
          <p:nvPr/>
        </p:nvSpPr>
        <p:spPr>
          <a:xfrm>
            <a:off x="1248101" y="413526"/>
            <a:ext cx="7454785" cy="11430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200" kern="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lọ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979DBD-816B-F150-AF53-0FF3055763FA}"/>
              </a:ext>
            </a:extLst>
          </p:cNvPr>
          <p:cNvSpPr/>
          <p:nvPr/>
        </p:nvSpPr>
        <p:spPr>
          <a:xfrm>
            <a:off x="646316" y="387148"/>
            <a:ext cx="601784" cy="601784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267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750A818-D022-46D5-971A-31077E1D7944}"/>
              </a:ext>
            </a:extLst>
          </p:cNvPr>
          <p:cNvSpPr txBox="1">
            <a:spLocks/>
          </p:cNvSpPr>
          <p:nvPr/>
        </p:nvSpPr>
        <p:spPr>
          <a:xfrm>
            <a:off x="1248101" y="3433736"/>
            <a:ext cx="745478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Chiếc lọ nào có số bé nhất?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9E690D2-4CBF-E21D-374C-CB4D50161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53646" r="47788" b="26692"/>
          <a:stretch/>
        </p:blipFill>
        <p:spPr bwMode="auto">
          <a:xfrm>
            <a:off x="1031875" y="4420655"/>
            <a:ext cx="54356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B885309-621D-07EF-C6BD-7D9ED1AEA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22" t="27083" r="47935" b="51693"/>
          <a:stretch/>
        </p:blipFill>
        <p:spPr bwMode="auto">
          <a:xfrm>
            <a:off x="994242" y="1004919"/>
            <a:ext cx="5346888" cy="241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35">
            <a:extLst>
              <a:ext uri="{FF2B5EF4-FFF2-40B4-BE49-F238E27FC236}">
                <a16:creationId xmlns:a16="http://schemas.microsoft.com/office/drawing/2014/main" id="{4D7B46F3-190C-5EA6-3EFF-7EE15269B1FB}"/>
              </a:ext>
            </a:extLst>
          </p:cNvPr>
          <p:cNvSpPr/>
          <p:nvPr/>
        </p:nvSpPr>
        <p:spPr>
          <a:xfrm rot="1994451">
            <a:off x="5933769" y="1053584"/>
            <a:ext cx="239919" cy="6825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Down Arrow 36">
            <a:extLst>
              <a:ext uri="{FF2B5EF4-FFF2-40B4-BE49-F238E27FC236}">
                <a16:creationId xmlns:a16="http://schemas.microsoft.com/office/drawing/2014/main" id="{CE14C1EE-10EF-8AAD-79C0-9CE1A3780928}"/>
              </a:ext>
            </a:extLst>
          </p:cNvPr>
          <p:cNvSpPr/>
          <p:nvPr/>
        </p:nvSpPr>
        <p:spPr>
          <a:xfrm rot="1994451">
            <a:off x="7980774" y="1137161"/>
            <a:ext cx="239919" cy="6825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Down Arrow 37">
            <a:extLst>
              <a:ext uri="{FF2B5EF4-FFF2-40B4-BE49-F238E27FC236}">
                <a16:creationId xmlns:a16="http://schemas.microsoft.com/office/drawing/2014/main" id="{84879FA0-3040-6B0D-F883-5A3DFF82C303}"/>
              </a:ext>
            </a:extLst>
          </p:cNvPr>
          <p:cNvSpPr/>
          <p:nvPr/>
        </p:nvSpPr>
        <p:spPr>
          <a:xfrm rot="1994451">
            <a:off x="4414021" y="4680601"/>
            <a:ext cx="239919" cy="6825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Down Arrow 38">
            <a:extLst>
              <a:ext uri="{FF2B5EF4-FFF2-40B4-BE49-F238E27FC236}">
                <a16:creationId xmlns:a16="http://schemas.microsoft.com/office/drawing/2014/main" id="{3FCBB74B-550A-BC70-57E6-DF80AA5BAF94}"/>
              </a:ext>
            </a:extLst>
          </p:cNvPr>
          <p:cNvSpPr/>
          <p:nvPr/>
        </p:nvSpPr>
        <p:spPr>
          <a:xfrm rot="1994451">
            <a:off x="11179754" y="4586653"/>
            <a:ext cx="239919" cy="6825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83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4" b="0" i="0" u="none" strike="noStrike" kern="1200" cap="none" spc="0" normalizeH="0" baseline="0" noProof="0" dirty="0">
              <a:ln>
                <a:noFill/>
              </a:ln>
              <a:solidFill>
                <a:srgbClr val="50A793"/>
              </a:solidFill>
              <a:effectLst/>
              <a:uLnTx/>
              <a:uFillTx/>
              <a:latin typeface="#9Slide07 SFU Jamaica" panose="00000400000000000000" pitchFamily="2" charset="-93"/>
              <a:ea typeface="+mn-ea"/>
              <a:cs typeface="+mn-cs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8B842502-0C3A-F2A9-76A9-0C238B35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0" y="143091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6ACF87-8FAE-9DDE-CD6A-055EB03D3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8672A22C-CD28-C85D-57C4-90E5A5C0F777}"/>
              </a:ext>
            </a:extLst>
          </p:cNvPr>
          <p:cNvGrpSpPr/>
          <p:nvPr/>
        </p:nvGrpSpPr>
        <p:grpSpPr>
          <a:xfrm>
            <a:off x="494966" y="1048985"/>
            <a:ext cx="3786691" cy="1868367"/>
            <a:chOff x="576021" y="798131"/>
            <a:chExt cx="2840018" cy="140127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FE1B2D0-3794-DEC9-6D51-0EA097C84D39}"/>
                </a:ext>
              </a:extLst>
            </p:cNvPr>
            <p:cNvGrpSpPr/>
            <p:nvPr/>
          </p:nvGrpSpPr>
          <p:grpSpPr>
            <a:xfrm>
              <a:off x="576021" y="1056407"/>
              <a:ext cx="2840018" cy="1142999"/>
              <a:chOff x="375784" y="2319287"/>
              <a:chExt cx="2840018" cy="1263893"/>
            </a:xfrm>
          </p:grpSpPr>
          <p:pic>
            <p:nvPicPr>
              <p:cNvPr id="62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7B5A2E3D-CD4F-6049-98CD-6798EC6AF8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375784" y="2319287"/>
                <a:ext cx="2840018" cy="1263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4424CD3-6D8F-BB45-94A6-6628DB20D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3825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6955B6FD-9E26-2710-FCE6-55F4A3F8B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5280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4C99BE16-6451-C612-424E-A7EEB0CDB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864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BB29C629-9A4A-6B6C-9396-C1B1C97EC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361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906CE40-8B73-D168-36D2-F13288500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775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B726F63-6B85-B1E7-C2C2-84B4621AD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269" y="2646785"/>
                <a:ext cx="242888" cy="262319"/>
              </a:xfrm>
              <a:prstGeom prst="rect">
                <a:avLst/>
              </a:prstGeom>
            </p:spPr>
          </p:pic>
        </p:grpSp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DA6EA37A-E180-0AF5-F469-4D5D8C1B27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1129255" y="798131"/>
              <a:ext cx="866775" cy="1162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54EA7AC-C306-0B5D-34F8-5ACEEAE0AC14}"/>
              </a:ext>
            </a:extLst>
          </p:cNvPr>
          <p:cNvGrpSpPr/>
          <p:nvPr/>
        </p:nvGrpSpPr>
        <p:grpSpPr>
          <a:xfrm>
            <a:off x="4952465" y="1106247"/>
            <a:ext cx="3786691" cy="1811105"/>
            <a:chOff x="3919145" y="841077"/>
            <a:chExt cx="2840018" cy="135832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0757E39-483B-40E8-18F4-DEF6848D913C}"/>
                </a:ext>
              </a:extLst>
            </p:cNvPr>
            <p:cNvGrpSpPr/>
            <p:nvPr/>
          </p:nvGrpSpPr>
          <p:grpSpPr>
            <a:xfrm>
              <a:off x="3919145" y="1056407"/>
              <a:ext cx="2840018" cy="1142999"/>
              <a:chOff x="375784" y="2319287"/>
              <a:chExt cx="2840018" cy="1263893"/>
            </a:xfrm>
          </p:grpSpPr>
          <p:pic>
            <p:nvPicPr>
              <p:cNvPr id="72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741367B7-9108-A11B-0DCA-37BC10F7D0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375784" y="2319287"/>
                <a:ext cx="2840018" cy="1263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9C719C9F-A9F7-40AF-7B59-D812035B4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3825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38367CCD-B5DF-2AA5-3379-80FE67872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5280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C2F68D8-0ADA-1772-BA97-0A64AB223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864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B71BE620-E9FF-7603-39C8-8DE8D36AB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361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10C627CC-490D-8321-B86C-29BDEA8A8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775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02EA4824-0191-BF18-38FE-500BE64E9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269" y="2646785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64B0E201-9D6C-A851-E609-9BF370DA2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9309" y="2910096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E58D4C53-6497-86C1-E9E6-C4F717D2F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4084" y="2772182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31BB996B-A664-B1CD-2D50-E8CFAC514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8859" y="2635261"/>
                <a:ext cx="242888" cy="262319"/>
              </a:xfrm>
              <a:prstGeom prst="rect">
                <a:avLst/>
              </a:prstGeom>
            </p:spPr>
          </p:pic>
        </p:grpSp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34BEE21D-6535-7BCB-6149-FBF3C1251C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4480217" y="841077"/>
              <a:ext cx="866775" cy="1162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960E0E5-984D-082C-E511-97F3BC93AC83}"/>
              </a:ext>
            </a:extLst>
          </p:cNvPr>
          <p:cNvSpPr txBox="1"/>
          <p:nvPr/>
        </p:nvSpPr>
        <p:spPr>
          <a:xfrm>
            <a:off x="458362" y="2791105"/>
            <a:ext cx="23189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chục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3E0CF53-CF61-2556-BE9E-323D07DB4C8E}"/>
              </a:ext>
            </a:extLst>
          </p:cNvPr>
          <p:cNvSpPr txBox="1"/>
          <p:nvPr/>
        </p:nvSpPr>
        <p:spPr>
          <a:xfrm>
            <a:off x="4900074" y="2791105"/>
            <a:ext cx="23189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chục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23A52C5-1E3B-F507-F267-F149C68E75C7}"/>
              </a:ext>
            </a:extLst>
          </p:cNvPr>
          <p:cNvSpPr txBox="1"/>
          <p:nvPr/>
        </p:nvSpPr>
        <p:spPr>
          <a:xfrm>
            <a:off x="2884521" y="2798717"/>
            <a:ext cx="7786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084B203-61D7-0C38-417D-8843EF883F8E}"/>
              </a:ext>
            </a:extLst>
          </p:cNvPr>
          <p:cNvSpPr txBox="1"/>
          <p:nvPr/>
        </p:nvSpPr>
        <p:spPr>
          <a:xfrm>
            <a:off x="7184068" y="2777545"/>
            <a:ext cx="8606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0BD3D104-FC48-FCFB-9FB0-54B119C286B9}"/>
              </a:ext>
            </a:extLst>
          </p:cNvPr>
          <p:cNvSpPr txBox="1">
            <a:spLocks/>
          </p:cNvSpPr>
          <p:nvPr/>
        </p:nvSpPr>
        <p:spPr>
          <a:xfrm>
            <a:off x="1510236" y="3947999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A18F9F2C-52F9-FB08-AA36-D98497F653DC}"/>
              </a:ext>
            </a:extLst>
          </p:cNvPr>
          <p:cNvSpPr txBox="1">
            <a:spLocks/>
          </p:cNvSpPr>
          <p:nvPr/>
        </p:nvSpPr>
        <p:spPr>
          <a:xfrm>
            <a:off x="6121040" y="3937260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id="{EC8C1E0A-8AE3-BBFC-A391-2107CCF38BAC}"/>
              </a:ext>
            </a:extLst>
          </p:cNvPr>
          <p:cNvSpPr txBox="1">
            <a:spLocks/>
          </p:cNvSpPr>
          <p:nvPr/>
        </p:nvSpPr>
        <p:spPr>
          <a:xfrm>
            <a:off x="3815637" y="3929103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id="{FD6D997B-DDE1-1EBE-FE5A-7AD6EC6214B1}"/>
              </a:ext>
            </a:extLst>
          </p:cNvPr>
          <p:cNvSpPr txBox="1">
            <a:spLocks/>
          </p:cNvSpPr>
          <p:nvPr/>
        </p:nvSpPr>
        <p:spPr>
          <a:xfrm>
            <a:off x="3815637" y="3929103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id="{9867C6AC-2D2C-6DE7-CC97-B8F728ABE40D}"/>
              </a:ext>
            </a:extLst>
          </p:cNvPr>
          <p:cNvSpPr txBox="1">
            <a:spLocks/>
          </p:cNvSpPr>
          <p:nvPr/>
        </p:nvSpPr>
        <p:spPr>
          <a:xfrm>
            <a:off x="9149479" y="1472179"/>
            <a:ext cx="2929107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   &lt;   19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id="{F8317700-6D03-F59D-EAC4-860DB71221A0}"/>
              </a:ext>
            </a:extLst>
          </p:cNvPr>
          <p:cNvSpPr txBox="1">
            <a:spLocks/>
          </p:cNvSpPr>
          <p:nvPr/>
        </p:nvSpPr>
        <p:spPr>
          <a:xfrm>
            <a:off x="9163775" y="2532375"/>
            <a:ext cx="2929107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   …   16</a:t>
            </a:r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DEA18306-F059-7299-A10C-6EA3BCE81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12" y="2346203"/>
            <a:ext cx="1096433" cy="128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C452ED32-B14E-BA70-BBAC-25AB2971D6FB}"/>
              </a:ext>
            </a:extLst>
          </p:cNvPr>
          <p:cNvSpPr/>
          <p:nvPr/>
        </p:nvSpPr>
        <p:spPr>
          <a:xfrm>
            <a:off x="1047187" y="1105971"/>
            <a:ext cx="1523668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BF047332-2D1C-18B3-AEFB-9C56FDB48BFE}"/>
              </a:ext>
            </a:extLst>
          </p:cNvPr>
          <p:cNvSpPr/>
          <p:nvPr/>
        </p:nvSpPr>
        <p:spPr>
          <a:xfrm>
            <a:off x="5412867" y="1048985"/>
            <a:ext cx="1523668" cy="1643335"/>
          </a:xfrm>
          <a:prstGeom prst="ellipse">
            <a:avLst/>
          </a:prstGeom>
          <a:noFill/>
          <a:ln>
            <a:solidFill>
              <a:srgbClr val="FF1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BC0BD6F-F97E-86F1-3C9E-0F5C39147EF9}"/>
              </a:ext>
            </a:extLst>
          </p:cNvPr>
          <p:cNvSpPr/>
          <p:nvPr/>
        </p:nvSpPr>
        <p:spPr>
          <a:xfrm>
            <a:off x="2704202" y="1639153"/>
            <a:ext cx="1158357" cy="96686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47189E8-2DF5-B3E3-CE2E-BFDF37AE38C5}"/>
              </a:ext>
            </a:extLst>
          </p:cNvPr>
          <p:cNvSpPr/>
          <p:nvPr/>
        </p:nvSpPr>
        <p:spPr>
          <a:xfrm>
            <a:off x="6955204" y="1689251"/>
            <a:ext cx="1353548" cy="94072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itle 2">
            <a:extLst>
              <a:ext uri="{FF2B5EF4-FFF2-40B4-BE49-F238E27FC236}">
                <a16:creationId xmlns:a16="http://schemas.microsoft.com/office/drawing/2014/main" id="{7D66788B-1F4C-CD9F-BAFA-20C85D6137FB}"/>
              </a:ext>
            </a:extLst>
          </p:cNvPr>
          <p:cNvSpPr txBox="1">
            <a:spLocks/>
          </p:cNvSpPr>
          <p:nvPr/>
        </p:nvSpPr>
        <p:spPr>
          <a:xfrm>
            <a:off x="1510236" y="3947999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98" name="Title 2">
            <a:extLst>
              <a:ext uri="{FF2B5EF4-FFF2-40B4-BE49-F238E27FC236}">
                <a16:creationId xmlns:a16="http://schemas.microsoft.com/office/drawing/2014/main" id="{5413A8B1-189F-7B73-8572-BF09E33DDA3A}"/>
              </a:ext>
            </a:extLst>
          </p:cNvPr>
          <p:cNvSpPr txBox="1">
            <a:spLocks/>
          </p:cNvSpPr>
          <p:nvPr/>
        </p:nvSpPr>
        <p:spPr>
          <a:xfrm>
            <a:off x="6121040" y="3940355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99" name="Title 2">
            <a:extLst>
              <a:ext uri="{FF2B5EF4-FFF2-40B4-BE49-F238E27FC236}">
                <a16:creationId xmlns:a16="http://schemas.microsoft.com/office/drawing/2014/main" id="{309B0E19-D9AC-DA89-6206-39D42A934657}"/>
              </a:ext>
            </a:extLst>
          </p:cNvPr>
          <p:cNvSpPr txBox="1">
            <a:spLocks/>
          </p:cNvSpPr>
          <p:nvPr/>
        </p:nvSpPr>
        <p:spPr>
          <a:xfrm>
            <a:off x="2361069" y="5238518"/>
            <a:ext cx="7469863" cy="769904"/>
          </a:xfrm>
          <a:prstGeom prst="rect">
            <a:avLst/>
          </a:prstGeom>
          <a:solidFill>
            <a:srgbClr val="AAE8F4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Nhận xét số cà chua trong túi.</a:t>
            </a:r>
          </a:p>
        </p:txBody>
      </p:sp>
      <p:sp>
        <p:nvSpPr>
          <p:cNvPr id="100" name="Title 2">
            <a:extLst>
              <a:ext uri="{FF2B5EF4-FFF2-40B4-BE49-F238E27FC236}">
                <a16:creationId xmlns:a16="http://schemas.microsoft.com/office/drawing/2014/main" id="{A859338A-235B-F8BD-82CD-2CFBDDCB537E}"/>
              </a:ext>
            </a:extLst>
          </p:cNvPr>
          <p:cNvSpPr txBox="1">
            <a:spLocks/>
          </p:cNvSpPr>
          <p:nvPr/>
        </p:nvSpPr>
        <p:spPr>
          <a:xfrm>
            <a:off x="2361069" y="5241343"/>
            <a:ext cx="7469863" cy="769904"/>
          </a:xfrm>
          <a:prstGeom prst="rect">
            <a:avLst/>
          </a:prstGeom>
          <a:solidFill>
            <a:srgbClr val="AAE8F4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Nhận xét số cà chua ngoài túi.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6816A76-BF60-74CF-5519-725294961D01}"/>
              </a:ext>
            </a:extLst>
          </p:cNvPr>
          <p:cNvSpPr txBox="1">
            <a:spLocks/>
          </p:cNvSpPr>
          <p:nvPr/>
        </p:nvSpPr>
        <p:spPr>
          <a:xfrm>
            <a:off x="3860800" y="787401"/>
            <a:ext cx="4470400" cy="102474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  &lt;  19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02AF46F-9FA1-722A-1D2C-1BC5C0A0B46E}"/>
              </a:ext>
            </a:extLst>
          </p:cNvPr>
          <p:cNvSpPr txBox="1">
            <a:spLocks/>
          </p:cNvSpPr>
          <p:nvPr/>
        </p:nvSpPr>
        <p:spPr>
          <a:xfrm>
            <a:off x="3860800" y="2163173"/>
            <a:ext cx="4470400" cy="102474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  &gt;  16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0287132-4939-38AF-4DBB-38B5AD6B61F5}"/>
              </a:ext>
            </a:extLst>
          </p:cNvPr>
          <p:cNvSpPr txBox="1">
            <a:spLocks/>
          </p:cNvSpPr>
          <p:nvPr/>
        </p:nvSpPr>
        <p:spPr>
          <a:xfrm>
            <a:off x="1016000" y="3787328"/>
            <a:ext cx="10160000" cy="221644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	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giống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ta so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sánh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358916-781C-BBF8-DB9F-958CE8288C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25107" y="1883801"/>
            <a:ext cx="1343571" cy="15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2BBED7-F4E3-9F95-51B6-2F060319FDEA}"/>
              </a:ext>
            </a:extLst>
          </p:cNvPr>
          <p:cNvGrpSpPr/>
          <p:nvPr/>
        </p:nvGrpSpPr>
        <p:grpSpPr>
          <a:xfrm>
            <a:off x="406400" y="990600"/>
            <a:ext cx="3786691" cy="1947280"/>
            <a:chOff x="576021" y="738946"/>
            <a:chExt cx="2840018" cy="14604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BE7A10-A67E-DEE4-04FA-EA37DE82C17E}"/>
                </a:ext>
              </a:extLst>
            </p:cNvPr>
            <p:cNvGrpSpPr/>
            <p:nvPr/>
          </p:nvGrpSpPr>
          <p:grpSpPr>
            <a:xfrm>
              <a:off x="576021" y="1056407"/>
              <a:ext cx="2840018" cy="1142999"/>
              <a:chOff x="375784" y="2319287"/>
              <a:chExt cx="2840018" cy="1263893"/>
            </a:xfrm>
          </p:grpSpPr>
          <p:pic>
            <p:nvPicPr>
              <p:cNvPr id="8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316F48A4-8ECD-026B-6F5E-6417E90CBE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375784" y="2319287"/>
                <a:ext cx="2840018" cy="1263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FACBB2F-6D4E-5F40-333C-D61C53538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361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ACED5B2-8A28-EFF1-6D4D-55AF79982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775" y="2909104"/>
                <a:ext cx="242888" cy="262319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A2D0E4-3CA1-FAEE-7C2C-196719D97A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1055687" y="738946"/>
              <a:ext cx="723801" cy="970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D161AA9B-892E-A670-4F44-47C1FE7FFB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1655280" y="769809"/>
              <a:ext cx="723801" cy="970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7D4CB2D-AC22-A551-9A4D-9A6E7946C0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774423" y="1032756"/>
              <a:ext cx="723801" cy="970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72800CE-75FB-AC07-A733-6777082B0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1361374" y="1056407"/>
              <a:ext cx="723801" cy="970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DAB09F-495F-5EAE-DD8B-7B97A7F18445}"/>
              </a:ext>
            </a:extLst>
          </p:cNvPr>
          <p:cNvGrpSpPr/>
          <p:nvPr/>
        </p:nvGrpSpPr>
        <p:grpSpPr>
          <a:xfrm>
            <a:off x="4863899" y="1196955"/>
            <a:ext cx="3786691" cy="1740925"/>
            <a:chOff x="3919145" y="893712"/>
            <a:chExt cx="2840018" cy="13056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4CE9CA-FA84-8779-CC8B-CCA66A7AB57D}"/>
                </a:ext>
              </a:extLst>
            </p:cNvPr>
            <p:cNvGrpSpPr/>
            <p:nvPr/>
          </p:nvGrpSpPr>
          <p:grpSpPr>
            <a:xfrm>
              <a:off x="3919145" y="1056407"/>
              <a:ext cx="2840018" cy="1142999"/>
              <a:chOff x="375784" y="2319287"/>
              <a:chExt cx="2840018" cy="1263893"/>
            </a:xfrm>
          </p:grpSpPr>
          <p:pic>
            <p:nvPicPr>
              <p:cNvPr id="15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C808DF6B-FF27-F534-DCE4-79A2230D6C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375784" y="2319287"/>
                <a:ext cx="2840018" cy="1263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92D49E-1826-92E7-21B6-6C41CCFFB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3825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CD3CBF7-C40D-F938-5E7D-C96CBE308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5280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8946717-A32A-8594-5543-10009BEA6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864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3D99A5-A9EC-48FD-CBE5-EDBEB9CDC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361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B313172-7995-A7BD-0338-7F266D550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775" y="2909104"/>
                <a:ext cx="242888" cy="262319"/>
              </a:xfrm>
              <a:prstGeom prst="rect">
                <a:avLst/>
              </a:prstGeom>
            </p:spPr>
          </p:pic>
        </p:grp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BA475457-6D5B-DA71-91CA-4714E9AABC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4094446" y="902658"/>
              <a:ext cx="755835" cy="1013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E41F5228-09A4-DC69-56F7-EB1B718BD2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4729660" y="893712"/>
              <a:ext cx="755835" cy="1013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itle 2">
            <a:extLst>
              <a:ext uri="{FF2B5EF4-FFF2-40B4-BE49-F238E27FC236}">
                <a16:creationId xmlns:a16="http://schemas.microsoft.com/office/drawing/2014/main" id="{3B3701D2-0BCD-6F01-636D-C114EC87BEE2}"/>
              </a:ext>
            </a:extLst>
          </p:cNvPr>
          <p:cNvSpPr txBox="1">
            <a:spLocks/>
          </p:cNvSpPr>
          <p:nvPr/>
        </p:nvSpPr>
        <p:spPr>
          <a:xfrm>
            <a:off x="1346171" y="3375808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FD49E7BC-2349-0CEA-5C2D-D3AA14B42DF3}"/>
              </a:ext>
            </a:extLst>
          </p:cNvPr>
          <p:cNvSpPr txBox="1">
            <a:spLocks/>
          </p:cNvSpPr>
          <p:nvPr/>
        </p:nvSpPr>
        <p:spPr>
          <a:xfrm>
            <a:off x="5956975" y="3365069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6316B261-0D5E-8633-09E9-03E007A41425}"/>
              </a:ext>
            </a:extLst>
          </p:cNvPr>
          <p:cNvSpPr txBox="1">
            <a:spLocks/>
          </p:cNvSpPr>
          <p:nvPr/>
        </p:nvSpPr>
        <p:spPr>
          <a:xfrm>
            <a:off x="3651573" y="3356912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C67A1192-A1AB-853A-753C-89664AE51D7F}"/>
              </a:ext>
            </a:extLst>
          </p:cNvPr>
          <p:cNvSpPr txBox="1">
            <a:spLocks/>
          </p:cNvSpPr>
          <p:nvPr/>
        </p:nvSpPr>
        <p:spPr>
          <a:xfrm>
            <a:off x="3651573" y="3356912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9A910A09-087C-740B-71EA-A97A9A64C447}"/>
              </a:ext>
            </a:extLst>
          </p:cNvPr>
          <p:cNvSpPr txBox="1">
            <a:spLocks/>
          </p:cNvSpPr>
          <p:nvPr/>
        </p:nvSpPr>
        <p:spPr>
          <a:xfrm>
            <a:off x="1346171" y="3375808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FFD54E4B-C9CE-10AB-D7E7-04DD6E635BF2}"/>
              </a:ext>
            </a:extLst>
          </p:cNvPr>
          <p:cNvSpPr txBox="1">
            <a:spLocks/>
          </p:cNvSpPr>
          <p:nvPr/>
        </p:nvSpPr>
        <p:spPr>
          <a:xfrm>
            <a:off x="5956975" y="3368164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ABB443E6-D952-ED48-6C2F-415381C2857D}"/>
              </a:ext>
            </a:extLst>
          </p:cNvPr>
          <p:cNvSpPr txBox="1">
            <a:spLocks/>
          </p:cNvSpPr>
          <p:nvPr/>
        </p:nvSpPr>
        <p:spPr>
          <a:xfrm>
            <a:off x="8958093" y="1645153"/>
            <a:ext cx="2929107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42   &gt;   25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3AD122BF-1894-E5BC-87A0-DDA244944EE1}"/>
              </a:ext>
            </a:extLst>
          </p:cNvPr>
          <p:cNvSpPr txBox="1">
            <a:spLocks/>
          </p:cNvSpPr>
          <p:nvPr/>
        </p:nvSpPr>
        <p:spPr>
          <a:xfrm>
            <a:off x="8972389" y="2705349"/>
            <a:ext cx="2929107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  …   42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C0859CA1-2F69-5759-3B44-328DB53F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763" y="2902772"/>
            <a:ext cx="503767" cy="41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B720E3FE-CEB5-3333-38F1-1D19E5A23115}"/>
              </a:ext>
            </a:extLst>
          </p:cNvPr>
          <p:cNvSpPr txBox="1">
            <a:spLocks/>
          </p:cNvSpPr>
          <p:nvPr/>
        </p:nvSpPr>
        <p:spPr>
          <a:xfrm>
            <a:off x="2380119" y="5048018"/>
            <a:ext cx="7469863" cy="769904"/>
          </a:xfrm>
          <a:prstGeom prst="rect">
            <a:avLst/>
          </a:prstGeom>
          <a:solidFill>
            <a:srgbClr val="AAE8F4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Vì sao em chọn dấu &gt; 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2173678-32C4-7401-42E8-2ADB2508591C}"/>
              </a:ext>
            </a:extLst>
          </p:cNvPr>
          <p:cNvSpPr/>
          <p:nvPr/>
        </p:nvSpPr>
        <p:spPr>
          <a:xfrm>
            <a:off x="400130" y="956787"/>
            <a:ext cx="2629705" cy="1860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AD5AA48-AD4A-097D-F2A7-41D96D3B11E0}"/>
              </a:ext>
            </a:extLst>
          </p:cNvPr>
          <p:cNvSpPr/>
          <p:nvPr/>
        </p:nvSpPr>
        <p:spPr>
          <a:xfrm>
            <a:off x="4975692" y="988195"/>
            <a:ext cx="2196112" cy="1860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B27BD7-FE99-3B2F-2C76-753398C395C4}"/>
              </a:ext>
            </a:extLst>
          </p:cNvPr>
          <p:cNvCxnSpPr>
            <a:cxnSpLocks/>
          </p:cNvCxnSpPr>
          <p:nvPr/>
        </p:nvCxnSpPr>
        <p:spPr>
          <a:xfrm flipV="1">
            <a:off x="1773465" y="3948980"/>
            <a:ext cx="71947" cy="593385"/>
          </a:xfrm>
          <a:prstGeom prst="straightConnector1">
            <a:avLst/>
          </a:prstGeom>
          <a:ln w="38100">
            <a:solidFill>
              <a:srgbClr val="FF13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AEC86-E196-44CE-B344-1A7B47AE4CD6}"/>
              </a:ext>
            </a:extLst>
          </p:cNvPr>
          <p:cNvCxnSpPr>
            <a:cxnSpLocks/>
          </p:cNvCxnSpPr>
          <p:nvPr/>
        </p:nvCxnSpPr>
        <p:spPr>
          <a:xfrm flipV="1">
            <a:off x="6372061" y="3965657"/>
            <a:ext cx="71947" cy="593385"/>
          </a:xfrm>
          <a:prstGeom prst="straightConnector1">
            <a:avLst/>
          </a:prstGeom>
          <a:ln w="38100">
            <a:solidFill>
              <a:srgbClr val="FF13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2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524 L -0.00226 0.00524 C 0.00347 -0.02624 0.00156 -0.02254 0.00156 0.01913 L 0.00156 0.01913 " pathEditMode="relative" ptsTypes="AA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525 L -0.00226 0.00556 C 0.00347 -0.02623 0.00156 -0.02253 0.00156 0.01914 L 0.00156 0.01945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0" y="-3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>
            <a:extLst>
              <a:ext uri="{FF2B5EF4-FFF2-40B4-BE49-F238E27FC236}">
                <a16:creationId xmlns:a16="http://schemas.microsoft.com/office/drawing/2014/main" id="{EEFA966A-7940-32E2-46BB-445522013514}"/>
              </a:ext>
            </a:extLst>
          </p:cNvPr>
          <p:cNvSpPr txBox="1">
            <a:spLocks/>
          </p:cNvSpPr>
          <p:nvPr/>
        </p:nvSpPr>
        <p:spPr>
          <a:xfrm>
            <a:off x="4060825" y="339726"/>
            <a:ext cx="4470400" cy="102474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52  &gt;  25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0CC92263-03F7-C70D-24F7-59E7F739A029}"/>
              </a:ext>
            </a:extLst>
          </p:cNvPr>
          <p:cNvSpPr txBox="1">
            <a:spLocks/>
          </p:cNvSpPr>
          <p:nvPr/>
        </p:nvSpPr>
        <p:spPr>
          <a:xfrm>
            <a:off x="4060825" y="1715498"/>
            <a:ext cx="4470400" cy="102474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 &lt;  42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A400277A-ECB3-0612-8A0E-671AEB26FFC7}"/>
              </a:ext>
            </a:extLst>
          </p:cNvPr>
          <p:cNvSpPr txBox="1">
            <a:spLocks/>
          </p:cNvSpPr>
          <p:nvPr/>
        </p:nvSpPr>
        <p:spPr>
          <a:xfrm>
            <a:off x="1216025" y="3590925"/>
            <a:ext cx="10160000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189" indent="-457189" algn="just" defTabSz="121917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Số nào có chữ số hàng chục lớn hơn thì số đó lớn hơn. Số nào có chữ số hàng chục bé hơn thì số đó bé hơn.</a:t>
            </a:r>
          </a:p>
          <a:p>
            <a:pPr marL="457189" indent="-457189" algn="just" defTabSz="121917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Chú ý khi so sánh số có hai chữ số, ta so sánh chữ số hàng chục trước.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B5C5ACD-7B06-3AB7-7513-3A2F717270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03225" y="1958004"/>
            <a:ext cx="1343571" cy="15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A7B1B2-79FD-ADE4-C88B-7A1F0E4C6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97FEB6-8C73-57DF-7446-ECCA338C1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0FBDD32E-4A0D-EAC7-FB11-1E3AB2BEC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id="{FBBC2CFE-90B6-631F-29C1-8DB2B0FA6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32" y="771858"/>
            <a:ext cx="7751135" cy="2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0C16B0-35CA-445F-9F62-D2EB16810481}"/>
              </a:ext>
            </a:extLst>
          </p:cNvPr>
          <p:cNvSpPr/>
          <p:nvPr/>
        </p:nvSpPr>
        <p:spPr>
          <a:xfrm>
            <a:off x="502298" y="472751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1.So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78DB6-E686-47BE-9B86-425637B43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8650" y="1838131"/>
            <a:ext cx="7201062" cy="43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862E0-E9B0-4EAF-AD3A-1F6636CB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38" y="1413878"/>
            <a:ext cx="3533775" cy="225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C8865-C7F8-4DEC-B19D-6DEC4927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492" y="1306286"/>
            <a:ext cx="3895725" cy="2286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FB2451-6361-4860-8F47-1206F7BDEC5C}"/>
              </a:ext>
            </a:extLst>
          </p:cNvPr>
          <p:cNvSpPr/>
          <p:nvPr/>
        </p:nvSpPr>
        <p:spPr>
          <a:xfrm>
            <a:off x="3388566" y="4027714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&lt; 16</a:t>
            </a:r>
          </a:p>
        </p:txBody>
      </p:sp>
    </p:spTree>
    <p:extLst>
      <p:ext uri="{BB962C8B-B14F-4D97-AF65-F5344CB8AC3E}">
        <p14:creationId xmlns:p14="http://schemas.microsoft.com/office/powerpoint/2010/main" val="3624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6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535</Words>
  <Application>Microsoft Office PowerPoint</Application>
  <PresentationFormat>Widescreen</PresentationFormat>
  <Paragraphs>99</Paragraphs>
  <Slides>26</Slides>
  <Notes>3</Notes>
  <HiddenSlides>0</HiddenSlides>
  <MMClips>33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微软雅黑</vt:lpstr>
      <vt:lpstr>#9Slide07 SFU Jamaica</vt:lpstr>
      <vt:lpstr>Arial</vt:lpstr>
      <vt:lpstr>Calibri</vt:lpstr>
      <vt:lpstr>Cambria</vt:lpstr>
      <vt:lpstr>Times New Roman</vt:lpstr>
      <vt:lpstr>UTM Avo</vt:lpstr>
      <vt:lpstr>Wingdings</vt:lpstr>
      <vt:lpstr>1_Office 主题</vt:lpstr>
      <vt:lpstr>千图网海量PPT模板www.58pic.com​​</vt:lpstr>
      <vt:lpstr>https://www.freeppt7.com</vt:lpstr>
      <vt:lpstr>Office Theme</vt:lpstr>
      <vt:lpstr>2_Office Theme</vt:lpstr>
      <vt:lpstr>HOC10 TEMPLATE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35</cp:revision>
  <dcterms:created xsi:type="dcterms:W3CDTF">2021-12-01T03:57:26Z</dcterms:created>
  <dcterms:modified xsi:type="dcterms:W3CDTF">2026-02-25T14:29:44Z</dcterms:modified>
</cp:coreProperties>
</file>