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8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4" r:id="rId1"/>
    <p:sldMasterId id="2147483726" r:id="rId2"/>
    <p:sldMasterId id="2147483738" r:id="rId3"/>
    <p:sldMasterId id="2147483750" r:id="rId4"/>
    <p:sldMasterId id="2147483762" r:id="rId5"/>
    <p:sldMasterId id="2147483774" r:id="rId6"/>
  </p:sldMasterIdLst>
  <p:notesMasterIdLst>
    <p:notesMasterId r:id="rId27"/>
  </p:notesMasterIdLst>
  <p:sldIdLst>
    <p:sldId id="2007577192" r:id="rId7"/>
    <p:sldId id="328" r:id="rId8"/>
    <p:sldId id="329" r:id="rId9"/>
    <p:sldId id="330" r:id="rId10"/>
    <p:sldId id="2007577195" r:id="rId11"/>
    <p:sldId id="2007577194" r:id="rId12"/>
    <p:sldId id="2007577196" r:id="rId13"/>
    <p:sldId id="2007577198" r:id="rId14"/>
    <p:sldId id="332" r:id="rId15"/>
    <p:sldId id="336" r:id="rId16"/>
    <p:sldId id="313" r:id="rId17"/>
    <p:sldId id="274" r:id="rId18"/>
    <p:sldId id="366" r:id="rId19"/>
    <p:sldId id="368" r:id="rId20"/>
    <p:sldId id="367" r:id="rId21"/>
    <p:sldId id="315" r:id="rId22"/>
    <p:sldId id="316" r:id="rId23"/>
    <p:sldId id="347" r:id="rId24"/>
    <p:sldId id="4410" r:id="rId25"/>
    <p:sldId id="2007577185"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D40"/>
    <a:srgbClr val="D5760B"/>
    <a:srgbClr val="67873F"/>
    <a:srgbClr val="FF6900"/>
    <a:srgbClr val="F9F9F9"/>
    <a:srgbClr val="0ACEFF"/>
    <a:srgbClr val="BDAC82"/>
    <a:srgbClr val="683C11"/>
    <a:srgbClr val="099F00"/>
    <a:srgbClr val="FF4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2" autoAdjust="0"/>
    <p:restoredTop sz="92526" autoAdjust="0"/>
  </p:normalViewPr>
  <p:slideViewPr>
    <p:cSldViewPr snapToGrid="0">
      <p:cViewPr varScale="1">
        <p:scale>
          <a:sx n="58" d="100"/>
          <a:sy n="58" d="100"/>
        </p:scale>
        <p:origin x="1036" y="44"/>
      </p:cViewPr>
      <p:guideLst/>
    </p:cSldViewPr>
  </p:slideViewPr>
  <p:notesTextViewPr>
    <p:cViewPr>
      <p:scale>
        <a:sx n="1" d="1"/>
        <a:sy n="1" d="1"/>
      </p:scale>
      <p:origin x="0" y="0"/>
    </p:cViewPr>
  </p:notesTextViewPr>
  <p:sorterViewPr>
    <p:cViewPr>
      <p:scale>
        <a:sx n="40" d="100"/>
        <a:sy n="40" d="100"/>
      </p:scale>
      <p:origin x="0" y="-3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0D0DA2-EDB2-4A3E-8175-34C300B2AEB6}" type="datetimeFigureOut">
              <a:rPr lang="zh-CN" altLang="en-US" smtClean="0"/>
              <a:t>2026/2/25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46C8A-90CA-4D6C-B846-B71F6733D476}" type="slidenum">
              <a:rPr lang="zh-CN" altLang="en-US" smtClean="0"/>
              <a:t>‹#›</a:t>
            </a:fld>
            <a:endParaRPr lang="zh-CN" altLang="en-US"/>
          </a:p>
        </p:txBody>
      </p:sp>
    </p:spTree>
    <p:extLst>
      <p:ext uri="{BB962C8B-B14F-4D97-AF65-F5344CB8AC3E}">
        <p14:creationId xmlns:p14="http://schemas.microsoft.com/office/powerpoint/2010/main" val="381110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2DB795E-813D-7902-6A03-0045F19B89A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48108D00-7E8F-6ACF-2A49-B4A243DFEC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A0944225-B5A5-8E33-96F0-5318F383E6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736063C3-86B0-4065-96BA-61B8CC8C83E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36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8941C-DD22-EF12-34FE-90B08A135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D0BA1-44BB-8E93-7165-6D0451F32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7C895C-2E85-1724-7CFB-A964135818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a:extLst>
              <a:ext uri="{FF2B5EF4-FFF2-40B4-BE49-F238E27FC236}">
                <a16:creationId xmlns:a16="http://schemas.microsoft.com/office/drawing/2014/main" id="{10B335E3-6270-7E04-5835-FFC389A8A6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28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74EC3-135E-4C88-524C-A9D8B6738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24B7D-7873-F9B4-A05D-B8CA71BB7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FF1CE-13A6-16F0-C9A2-C75A60BA06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a:extLst>
              <a:ext uri="{FF2B5EF4-FFF2-40B4-BE49-F238E27FC236}">
                <a16:creationId xmlns:a16="http://schemas.microsoft.com/office/drawing/2014/main" id="{D78C38EF-4430-6615-A284-A6581CBFA8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12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76F4-8ABB-40E4-6A71-6F9EB17EB9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2A50E-0799-5DC7-FEC1-74B7D4297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A3149-A049-31FC-5059-8CE63A678E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a:extLst>
              <a:ext uri="{FF2B5EF4-FFF2-40B4-BE49-F238E27FC236}">
                <a16:creationId xmlns:a16="http://schemas.microsoft.com/office/drawing/2014/main" id="{B3520EB1-3E51-1036-4D66-F893E389A6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8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3F744-D5C0-A44A-9F2E-C6164ABF0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FEF5D-E657-F29C-298C-BDC0910EA8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67060-A512-4085-6A07-3B8E885F9C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2060"/>
                </a:solidFill>
                <a:latin typeface="#9Slide03 Arima Madurai Black" panose="00000A00000000000000" pitchFamily="2" charset="0"/>
                <a:cs typeface="#9Slide03 Arima Madurai Black" panose="00000A00000000000000" pitchFamily="2" charset="0"/>
              </a:rPr>
              <a:t>Thiết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kế</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Hương</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Thảo</a:t>
            </a:r>
            <a:r>
              <a:rPr lang="en-US" sz="1200" dirty="0">
                <a:solidFill>
                  <a:srgbClr val="002060"/>
                </a:solidFill>
                <a:latin typeface="#9Slide03 Arima Madurai Black" panose="00000A00000000000000" pitchFamily="2" charset="0"/>
                <a:cs typeface="#9Slide03 Arima Madurai Black" panose="00000A00000000000000" pitchFamily="2" charset="0"/>
              </a:rPr>
              <a:t> – </a:t>
            </a:r>
            <a:r>
              <a:rPr lang="en-US" sz="1200" dirty="0" err="1">
                <a:solidFill>
                  <a:srgbClr val="002060"/>
                </a:solidFill>
                <a:latin typeface="#9Slide03 Arima Madurai Black" panose="00000A00000000000000" pitchFamily="2" charset="0"/>
                <a:cs typeface="#9Slide03 Arima Madurai Black" panose="00000A00000000000000" pitchFamily="2" charset="0"/>
              </a:rPr>
              <a:t>Zalo</a:t>
            </a:r>
            <a:r>
              <a:rPr lang="en-US" sz="1200" dirty="0">
                <a:solidFill>
                  <a:srgbClr val="002060"/>
                </a:solidFill>
                <a:latin typeface="#9Slide03 Arima Madurai Black" panose="00000A00000000000000" pitchFamily="2" charset="0"/>
                <a:cs typeface="#9Slide03 Arima Madurai Black" panose="00000A00000000000000" pitchFamily="2" charset="0"/>
              </a:rPr>
              <a:t> 0972.115.126. </a:t>
            </a:r>
            <a:r>
              <a:rPr lang="en-US" sz="1200" dirty="0" err="1">
                <a:solidFill>
                  <a:srgbClr val="002060"/>
                </a:solidFill>
                <a:latin typeface="#9Slide03 Arima Madurai Black" panose="00000A00000000000000" pitchFamily="2" charset="0"/>
                <a:cs typeface="#9Slide03 Arima Madurai Black" panose="00000A00000000000000" pitchFamily="2" charset="0"/>
              </a:rPr>
              <a:t>Các</a:t>
            </a:r>
            <a:r>
              <a:rPr lang="en-US" sz="1200" dirty="0">
                <a:solidFill>
                  <a:srgbClr val="002060"/>
                </a:solidFill>
                <a:latin typeface="#9Slide03 Arima Madurai Black" panose="00000A00000000000000" pitchFamily="2" charset="0"/>
                <a:cs typeface="#9Slide03 Arima Madurai Black" panose="00000A00000000000000" pitchFamily="2" charset="0"/>
              </a:rPr>
              <a:t> nick </a:t>
            </a:r>
            <a:r>
              <a:rPr lang="en-US" sz="1200" dirty="0" err="1">
                <a:solidFill>
                  <a:srgbClr val="002060"/>
                </a:solidFill>
                <a:latin typeface="#9Slide03 Arima Madurai Black" panose="00000A00000000000000" pitchFamily="2" charset="0"/>
                <a:cs typeface="#9Slide03 Arima Madurai Black" panose="00000A00000000000000" pitchFamily="2" charset="0"/>
              </a:rPr>
              <a:t>khác</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đều</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là</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giả</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mạo</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ăn</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cắp</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chất</a:t>
            </a:r>
            <a:r>
              <a:rPr lang="en-US" sz="1200" dirty="0">
                <a:solidFill>
                  <a:srgbClr val="002060"/>
                </a:solidFill>
                <a:latin typeface="#9Slide03 Arima Madurai Black" panose="00000A00000000000000" pitchFamily="2" charset="0"/>
                <a:cs typeface="#9Slide03 Arima Madurai Black" panose="00000A00000000000000" pitchFamily="2" charset="0"/>
              </a:rPr>
              <a:t> </a:t>
            </a:r>
            <a:r>
              <a:rPr lang="en-US" sz="1200" dirty="0" err="1">
                <a:solidFill>
                  <a:srgbClr val="002060"/>
                </a:solidFill>
                <a:latin typeface="#9Slide03 Arima Madurai Black" panose="00000A00000000000000" pitchFamily="2" charset="0"/>
                <a:cs typeface="#9Slide03 Arima Madurai Black" panose="00000A00000000000000" pitchFamily="2" charset="0"/>
              </a:rPr>
              <a:t>xám</a:t>
            </a: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a:extLst>
              <a:ext uri="{FF2B5EF4-FFF2-40B4-BE49-F238E27FC236}">
                <a16:creationId xmlns:a16="http://schemas.microsoft.com/office/drawing/2014/main" id="{D99C0EA2-1E33-7921-2D8F-0650D34C77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526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B9BADD8-E637-B40F-33FF-31537678E71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9A8B62DD-5B21-BF3B-11DB-E766E9DFEE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Giáo viên gọi từng cặp HS cầm sách lên. Một HS đọc, chỉ cho bạn và GV tiếng thứ nhất rồi đố bạn của mình tìm tiếng còn lại, hs  kia phải tìm ra tiếng thứ hai. GV lích chuột trên màn hình</a:t>
            </a:r>
          </a:p>
        </p:txBody>
      </p:sp>
      <p:sp>
        <p:nvSpPr>
          <p:cNvPr id="18436" name="Slide Number Placeholder 3">
            <a:extLst>
              <a:ext uri="{FF2B5EF4-FFF2-40B4-BE49-F238E27FC236}">
                <a16:creationId xmlns:a16="http://schemas.microsoft.com/office/drawing/2014/main" id="{E08B4052-3B21-1DC2-49CA-CCFF88CA01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5474BE26-546C-4933-A9A3-79024E814E5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2813"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2.xml"/><Relationship Id="rId5" Type="http://schemas.openxmlformats.org/officeDocument/2006/relationships/tags" Target="../tags/tag7.xml"/><Relationship Id="rId4"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2.xml"/><Relationship Id="rId4"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Master" Target="../slideMasters/slideMaster2.xml"/><Relationship Id="rId4" Type="http://schemas.openxmlformats.org/officeDocument/2006/relationships/tags" Target="../tags/tag3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2.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5.xml"/><Relationship Id="rId5" Type="http://schemas.openxmlformats.org/officeDocument/2006/relationships/tags" Target="../tags/tag48.xml"/><Relationship Id="rId4"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slideMaster" Target="../slideMasters/slideMaster5.xml"/><Relationship Id="rId4" Type="http://schemas.openxmlformats.org/officeDocument/2006/relationships/tags" Target="../tags/tag6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slideMaster" Target="../slideMasters/slideMaster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5.xml"/><Relationship Id="rId5" Type="http://schemas.openxmlformats.org/officeDocument/2006/relationships/tags" Target="../tags/tag74.xml"/><Relationship Id="rId4" Type="http://schemas.openxmlformats.org/officeDocument/2006/relationships/tags" Target="../tags/tag7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slideMaster" Target="../slideMasters/slideMaster5.xml"/><Relationship Id="rId4" Type="http://schemas.openxmlformats.org/officeDocument/2006/relationships/tags" Target="../tags/tag7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5.xml"/><Relationship Id="rId5" Type="http://schemas.openxmlformats.org/officeDocument/2006/relationships/tags" Target="../tags/tag83.xml"/><Relationship Id="rId4" Type="http://schemas.openxmlformats.org/officeDocument/2006/relationships/tags" Target="../tags/tag8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64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01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599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871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690329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31541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178889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08876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99153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9318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2026/2/25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4625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1492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20116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75778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645264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87172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106636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83502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77714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2919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7458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079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340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73766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51285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7284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2026/2/25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89426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505C0D0-9CC4-593F-040A-6FF2F87B08E6}"/>
              </a:ext>
            </a:extLst>
          </p:cNvPr>
          <p:cNvSpPr>
            <a:spLocks noGrp="1"/>
          </p:cNvSpPr>
          <p:nvPr>
            <p:ph type="dt" sz="half" idx="10"/>
          </p:nvPr>
        </p:nvSpPr>
        <p:spPr/>
        <p:txBody>
          <a:bodyPr/>
          <a:lstStyle>
            <a:lvl1pPr>
              <a:defRPr/>
            </a:lvl1pPr>
          </a:lstStyle>
          <a:p>
            <a:pPr>
              <a:defRPr/>
            </a:pPr>
            <a:fld id="{475F3A1C-F307-4FC3-BBC3-502EDEBCBB40}" type="datetimeFigureOut">
              <a:rPr lang="en-US"/>
              <a:pPr>
                <a:defRPr/>
              </a:pPr>
              <a:t>2/25/2026</a:t>
            </a:fld>
            <a:endParaRPr lang="en-US"/>
          </a:p>
        </p:txBody>
      </p:sp>
      <p:sp>
        <p:nvSpPr>
          <p:cNvPr id="5" name="Footer Placeholder 4">
            <a:extLst>
              <a:ext uri="{FF2B5EF4-FFF2-40B4-BE49-F238E27FC236}">
                <a16:creationId xmlns:a16="http://schemas.microsoft.com/office/drawing/2014/main" id="{F936071C-2292-2092-A49D-0DE6B76C58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E0B770-1888-BFEF-8939-D1D7F678CED0}"/>
              </a:ext>
            </a:extLst>
          </p:cNvPr>
          <p:cNvSpPr>
            <a:spLocks noGrp="1"/>
          </p:cNvSpPr>
          <p:nvPr>
            <p:ph type="sldNum" sz="quarter" idx="12"/>
          </p:nvPr>
        </p:nvSpPr>
        <p:spPr/>
        <p:txBody>
          <a:bodyPr/>
          <a:lstStyle>
            <a:lvl1pPr>
              <a:defRPr/>
            </a:lvl1pPr>
          </a:lstStyle>
          <a:p>
            <a:fld id="{2B7820DF-7598-4C21-8865-359BC496BF05}" type="slidenum">
              <a:rPr lang="en-US" altLang="en-US"/>
              <a:pPr/>
              <a:t>‹#›</a:t>
            </a:fld>
            <a:endParaRPr lang="en-US" altLang="en-US"/>
          </a:p>
        </p:txBody>
      </p:sp>
    </p:spTree>
    <p:extLst>
      <p:ext uri="{BB962C8B-B14F-4D97-AF65-F5344CB8AC3E}">
        <p14:creationId xmlns:p14="http://schemas.microsoft.com/office/powerpoint/2010/main" val="1810756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EE083B-2B61-FC73-49D2-0CFF77937436}"/>
              </a:ext>
            </a:extLst>
          </p:cNvPr>
          <p:cNvSpPr>
            <a:spLocks noGrp="1"/>
          </p:cNvSpPr>
          <p:nvPr>
            <p:ph type="dt" sz="half" idx="10"/>
          </p:nvPr>
        </p:nvSpPr>
        <p:spPr/>
        <p:txBody>
          <a:bodyPr/>
          <a:lstStyle>
            <a:lvl1pPr>
              <a:defRPr/>
            </a:lvl1pPr>
          </a:lstStyle>
          <a:p>
            <a:pPr>
              <a:defRPr/>
            </a:pPr>
            <a:fld id="{0F21AAF3-6261-4FEE-8031-725F4421039E}" type="datetimeFigureOut">
              <a:rPr lang="en-US"/>
              <a:pPr>
                <a:defRPr/>
              </a:pPr>
              <a:t>2/25/2026</a:t>
            </a:fld>
            <a:endParaRPr lang="en-US"/>
          </a:p>
        </p:txBody>
      </p:sp>
      <p:sp>
        <p:nvSpPr>
          <p:cNvPr id="5" name="Footer Placeholder 4">
            <a:extLst>
              <a:ext uri="{FF2B5EF4-FFF2-40B4-BE49-F238E27FC236}">
                <a16:creationId xmlns:a16="http://schemas.microsoft.com/office/drawing/2014/main" id="{6CD3E9E4-96D0-495E-D106-625960C617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2A9240-51D5-CA38-222D-1EFE56E32D33}"/>
              </a:ext>
            </a:extLst>
          </p:cNvPr>
          <p:cNvSpPr>
            <a:spLocks noGrp="1"/>
          </p:cNvSpPr>
          <p:nvPr>
            <p:ph type="sldNum" sz="quarter" idx="12"/>
          </p:nvPr>
        </p:nvSpPr>
        <p:spPr/>
        <p:txBody>
          <a:bodyPr/>
          <a:lstStyle>
            <a:lvl1pPr>
              <a:defRPr/>
            </a:lvl1pPr>
          </a:lstStyle>
          <a:p>
            <a:fld id="{7CEBC901-6C7D-49A8-8779-FFAEFFF6C3E6}" type="slidenum">
              <a:rPr lang="en-US" altLang="en-US"/>
              <a:pPr/>
              <a:t>‹#›</a:t>
            </a:fld>
            <a:endParaRPr lang="en-US" altLang="en-US"/>
          </a:p>
        </p:txBody>
      </p:sp>
    </p:spTree>
    <p:extLst>
      <p:ext uri="{BB962C8B-B14F-4D97-AF65-F5344CB8AC3E}">
        <p14:creationId xmlns:p14="http://schemas.microsoft.com/office/powerpoint/2010/main" val="614667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F370A-BB06-5D30-E3A2-2ABAB959188A}"/>
              </a:ext>
            </a:extLst>
          </p:cNvPr>
          <p:cNvSpPr>
            <a:spLocks noGrp="1"/>
          </p:cNvSpPr>
          <p:nvPr>
            <p:ph type="dt" sz="half" idx="10"/>
          </p:nvPr>
        </p:nvSpPr>
        <p:spPr/>
        <p:txBody>
          <a:bodyPr/>
          <a:lstStyle>
            <a:lvl1pPr>
              <a:defRPr/>
            </a:lvl1pPr>
          </a:lstStyle>
          <a:p>
            <a:pPr>
              <a:defRPr/>
            </a:pPr>
            <a:fld id="{E644974C-D74F-4CB5-974F-0252E15DDC05}" type="datetimeFigureOut">
              <a:rPr lang="en-US"/>
              <a:pPr>
                <a:defRPr/>
              </a:pPr>
              <a:t>2/25/2026</a:t>
            </a:fld>
            <a:endParaRPr lang="en-US"/>
          </a:p>
        </p:txBody>
      </p:sp>
      <p:sp>
        <p:nvSpPr>
          <p:cNvPr id="5" name="Footer Placeholder 4">
            <a:extLst>
              <a:ext uri="{FF2B5EF4-FFF2-40B4-BE49-F238E27FC236}">
                <a16:creationId xmlns:a16="http://schemas.microsoft.com/office/drawing/2014/main" id="{69B3020C-AE06-76F0-BA43-4042D6B5D2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2DC5EE-D51F-7C91-147D-3E6C045A47F8}"/>
              </a:ext>
            </a:extLst>
          </p:cNvPr>
          <p:cNvSpPr>
            <a:spLocks noGrp="1"/>
          </p:cNvSpPr>
          <p:nvPr>
            <p:ph type="sldNum" sz="quarter" idx="12"/>
          </p:nvPr>
        </p:nvSpPr>
        <p:spPr/>
        <p:txBody>
          <a:bodyPr/>
          <a:lstStyle>
            <a:lvl1pPr>
              <a:defRPr/>
            </a:lvl1pPr>
          </a:lstStyle>
          <a:p>
            <a:fld id="{C9A3C2F3-83E2-48A1-9308-63F9B4634508}" type="slidenum">
              <a:rPr lang="en-US" altLang="en-US"/>
              <a:pPr/>
              <a:t>‹#›</a:t>
            </a:fld>
            <a:endParaRPr lang="en-US" altLang="en-US"/>
          </a:p>
        </p:txBody>
      </p:sp>
    </p:spTree>
    <p:extLst>
      <p:ext uri="{BB962C8B-B14F-4D97-AF65-F5344CB8AC3E}">
        <p14:creationId xmlns:p14="http://schemas.microsoft.com/office/powerpoint/2010/main" val="1309135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99076A4-EB89-461C-B3B5-C7CE7BF251D6}"/>
              </a:ext>
            </a:extLst>
          </p:cNvPr>
          <p:cNvSpPr>
            <a:spLocks noGrp="1"/>
          </p:cNvSpPr>
          <p:nvPr>
            <p:ph type="dt" sz="half" idx="10"/>
          </p:nvPr>
        </p:nvSpPr>
        <p:spPr/>
        <p:txBody>
          <a:bodyPr/>
          <a:lstStyle>
            <a:lvl1pPr>
              <a:defRPr/>
            </a:lvl1pPr>
          </a:lstStyle>
          <a:p>
            <a:pPr>
              <a:defRPr/>
            </a:pPr>
            <a:fld id="{DAA56280-5206-40B5-8770-4718F03C5D74}" type="datetimeFigureOut">
              <a:rPr lang="en-US"/>
              <a:pPr>
                <a:defRPr/>
              </a:pPr>
              <a:t>2/25/2026</a:t>
            </a:fld>
            <a:endParaRPr lang="en-US"/>
          </a:p>
        </p:txBody>
      </p:sp>
      <p:sp>
        <p:nvSpPr>
          <p:cNvPr id="6" name="Footer Placeholder 4">
            <a:extLst>
              <a:ext uri="{FF2B5EF4-FFF2-40B4-BE49-F238E27FC236}">
                <a16:creationId xmlns:a16="http://schemas.microsoft.com/office/drawing/2014/main" id="{233408D0-25B2-82A0-603A-F9C7243A2F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ADF0A-9A31-89C4-B72A-1C7F5C87B8EE}"/>
              </a:ext>
            </a:extLst>
          </p:cNvPr>
          <p:cNvSpPr>
            <a:spLocks noGrp="1"/>
          </p:cNvSpPr>
          <p:nvPr>
            <p:ph type="sldNum" sz="quarter" idx="12"/>
          </p:nvPr>
        </p:nvSpPr>
        <p:spPr/>
        <p:txBody>
          <a:bodyPr/>
          <a:lstStyle>
            <a:lvl1pPr>
              <a:defRPr/>
            </a:lvl1pPr>
          </a:lstStyle>
          <a:p>
            <a:fld id="{80BE5329-F108-44F5-8773-F9FBDF9829C6}" type="slidenum">
              <a:rPr lang="en-US" altLang="en-US"/>
              <a:pPr/>
              <a:t>‹#›</a:t>
            </a:fld>
            <a:endParaRPr lang="en-US" altLang="en-US"/>
          </a:p>
        </p:txBody>
      </p:sp>
    </p:spTree>
    <p:extLst>
      <p:ext uri="{BB962C8B-B14F-4D97-AF65-F5344CB8AC3E}">
        <p14:creationId xmlns:p14="http://schemas.microsoft.com/office/powerpoint/2010/main" val="2636389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C303AC0-C785-9A9E-8C55-BFA0E65EA724}"/>
              </a:ext>
            </a:extLst>
          </p:cNvPr>
          <p:cNvSpPr>
            <a:spLocks noGrp="1"/>
          </p:cNvSpPr>
          <p:nvPr>
            <p:ph type="dt" sz="half" idx="10"/>
          </p:nvPr>
        </p:nvSpPr>
        <p:spPr/>
        <p:txBody>
          <a:bodyPr/>
          <a:lstStyle>
            <a:lvl1pPr>
              <a:defRPr/>
            </a:lvl1pPr>
          </a:lstStyle>
          <a:p>
            <a:pPr>
              <a:defRPr/>
            </a:pPr>
            <a:fld id="{B5AD12CE-28C4-4F41-BE0F-F05C08A5700D}" type="datetimeFigureOut">
              <a:rPr lang="en-US"/>
              <a:pPr>
                <a:defRPr/>
              </a:pPr>
              <a:t>2/25/2026</a:t>
            </a:fld>
            <a:endParaRPr lang="en-US"/>
          </a:p>
        </p:txBody>
      </p:sp>
      <p:sp>
        <p:nvSpPr>
          <p:cNvPr id="8" name="Footer Placeholder 4">
            <a:extLst>
              <a:ext uri="{FF2B5EF4-FFF2-40B4-BE49-F238E27FC236}">
                <a16:creationId xmlns:a16="http://schemas.microsoft.com/office/drawing/2014/main" id="{2478A923-F182-3D82-A07A-60612C8B86A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49E9571-6D26-8141-37C8-E94D83551C06}"/>
              </a:ext>
            </a:extLst>
          </p:cNvPr>
          <p:cNvSpPr>
            <a:spLocks noGrp="1"/>
          </p:cNvSpPr>
          <p:nvPr>
            <p:ph type="sldNum" sz="quarter" idx="12"/>
          </p:nvPr>
        </p:nvSpPr>
        <p:spPr/>
        <p:txBody>
          <a:bodyPr/>
          <a:lstStyle>
            <a:lvl1pPr>
              <a:defRPr/>
            </a:lvl1pPr>
          </a:lstStyle>
          <a:p>
            <a:fld id="{805268C0-B288-4521-9367-5A0F08A5F325}" type="slidenum">
              <a:rPr lang="en-US" altLang="en-US"/>
              <a:pPr/>
              <a:t>‹#›</a:t>
            </a:fld>
            <a:endParaRPr lang="en-US" altLang="en-US"/>
          </a:p>
        </p:txBody>
      </p:sp>
    </p:spTree>
    <p:extLst>
      <p:ext uri="{BB962C8B-B14F-4D97-AF65-F5344CB8AC3E}">
        <p14:creationId xmlns:p14="http://schemas.microsoft.com/office/powerpoint/2010/main" val="2963670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C9252C3-F9A2-D6AE-3487-54D15902DC7D}"/>
              </a:ext>
            </a:extLst>
          </p:cNvPr>
          <p:cNvSpPr>
            <a:spLocks noGrp="1"/>
          </p:cNvSpPr>
          <p:nvPr>
            <p:ph type="dt" sz="half" idx="10"/>
          </p:nvPr>
        </p:nvSpPr>
        <p:spPr/>
        <p:txBody>
          <a:bodyPr/>
          <a:lstStyle>
            <a:lvl1pPr>
              <a:defRPr/>
            </a:lvl1pPr>
          </a:lstStyle>
          <a:p>
            <a:pPr>
              <a:defRPr/>
            </a:pPr>
            <a:fld id="{82BF337A-FE20-4087-9726-F94C5407DCE8}" type="datetimeFigureOut">
              <a:rPr lang="en-US"/>
              <a:pPr>
                <a:defRPr/>
              </a:pPr>
              <a:t>2/25/2026</a:t>
            </a:fld>
            <a:endParaRPr lang="en-US"/>
          </a:p>
        </p:txBody>
      </p:sp>
      <p:sp>
        <p:nvSpPr>
          <p:cNvPr id="4" name="Footer Placeholder 4">
            <a:extLst>
              <a:ext uri="{FF2B5EF4-FFF2-40B4-BE49-F238E27FC236}">
                <a16:creationId xmlns:a16="http://schemas.microsoft.com/office/drawing/2014/main" id="{30D1F808-AA84-5187-2E8D-23707B87E0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A2DBB61-EE7F-27C2-6B50-3A640D38D255}"/>
              </a:ext>
            </a:extLst>
          </p:cNvPr>
          <p:cNvSpPr>
            <a:spLocks noGrp="1"/>
          </p:cNvSpPr>
          <p:nvPr>
            <p:ph type="sldNum" sz="quarter" idx="12"/>
          </p:nvPr>
        </p:nvSpPr>
        <p:spPr/>
        <p:txBody>
          <a:bodyPr/>
          <a:lstStyle>
            <a:lvl1pPr>
              <a:defRPr/>
            </a:lvl1pPr>
          </a:lstStyle>
          <a:p>
            <a:fld id="{1E9E20C7-616E-4B72-9D9C-54EBCE4BFD43}" type="slidenum">
              <a:rPr lang="en-US" altLang="en-US"/>
              <a:pPr/>
              <a:t>‹#›</a:t>
            </a:fld>
            <a:endParaRPr lang="en-US" altLang="en-US"/>
          </a:p>
        </p:txBody>
      </p:sp>
    </p:spTree>
    <p:extLst>
      <p:ext uri="{BB962C8B-B14F-4D97-AF65-F5344CB8AC3E}">
        <p14:creationId xmlns:p14="http://schemas.microsoft.com/office/powerpoint/2010/main" val="25580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013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5B77FC1-17E0-E152-816C-54CF32DE52DE}"/>
              </a:ext>
            </a:extLst>
          </p:cNvPr>
          <p:cNvSpPr>
            <a:spLocks noGrp="1"/>
          </p:cNvSpPr>
          <p:nvPr>
            <p:ph type="dt" sz="half" idx="10"/>
          </p:nvPr>
        </p:nvSpPr>
        <p:spPr/>
        <p:txBody>
          <a:bodyPr/>
          <a:lstStyle>
            <a:lvl1pPr>
              <a:defRPr/>
            </a:lvl1pPr>
          </a:lstStyle>
          <a:p>
            <a:pPr>
              <a:defRPr/>
            </a:pPr>
            <a:fld id="{0D45CE39-C4D4-4CAF-B0CA-64598063DFA7}" type="datetimeFigureOut">
              <a:rPr lang="en-US"/>
              <a:pPr>
                <a:defRPr/>
              </a:pPr>
              <a:t>2/25/2026</a:t>
            </a:fld>
            <a:endParaRPr lang="en-US"/>
          </a:p>
        </p:txBody>
      </p:sp>
      <p:sp>
        <p:nvSpPr>
          <p:cNvPr id="3" name="Footer Placeholder 4">
            <a:extLst>
              <a:ext uri="{FF2B5EF4-FFF2-40B4-BE49-F238E27FC236}">
                <a16:creationId xmlns:a16="http://schemas.microsoft.com/office/drawing/2014/main" id="{39EAC349-721A-A8F7-CC32-16ADE8D231C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215884A-797D-419F-D27D-3FE56D8E62CD}"/>
              </a:ext>
            </a:extLst>
          </p:cNvPr>
          <p:cNvSpPr>
            <a:spLocks noGrp="1"/>
          </p:cNvSpPr>
          <p:nvPr>
            <p:ph type="sldNum" sz="quarter" idx="12"/>
          </p:nvPr>
        </p:nvSpPr>
        <p:spPr/>
        <p:txBody>
          <a:bodyPr/>
          <a:lstStyle>
            <a:lvl1pPr>
              <a:defRPr/>
            </a:lvl1pPr>
          </a:lstStyle>
          <a:p>
            <a:fld id="{82168723-E5A8-4058-BEE0-8128591888B9}" type="slidenum">
              <a:rPr lang="en-US" altLang="en-US"/>
              <a:pPr/>
              <a:t>‹#›</a:t>
            </a:fld>
            <a:endParaRPr lang="en-US" altLang="en-US"/>
          </a:p>
        </p:txBody>
      </p:sp>
    </p:spTree>
    <p:extLst>
      <p:ext uri="{BB962C8B-B14F-4D97-AF65-F5344CB8AC3E}">
        <p14:creationId xmlns:p14="http://schemas.microsoft.com/office/powerpoint/2010/main" val="2019380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602F82-949A-4ECD-BF84-0DDA5129343D}"/>
              </a:ext>
            </a:extLst>
          </p:cNvPr>
          <p:cNvSpPr>
            <a:spLocks noGrp="1"/>
          </p:cNvSpPr>
          <p:nvPr>
            <p:ph type="dt" sz="half" idx="10"/>
          </p:nvPr>
        </p:nvSpPr>
        <p:spPr/>
        <p:txBody>
          <a:bodyPr/>
          <a:lstStyle>
            <a:lvl1pPr>
              <a:defRPr/>
            </a:lvl1pPr>
          </a:lstStyle>
          <a:p>
            <a:pPr>
              <a:defRPr/>
            </a:pPr>
            <a:fld id="{7E659364-D742-43EF-BA86-3423B5902F29}" type="datetimeFigureOut">
              <a:rPr lang="en-US"/>
              <a:pPr>
                <a:defRPr/>
              </a:pPr>
              <a:t>2/25/2026</a:t>
            </a:fld>
            <a:endParaRPr lang="en-US"/>
          </a:p>
        </p:txBody>
      </p:sp>
      <p:sp>
        <p:nvSpPr>
          <p:cNvPr id="6" name="Footer Placeholder 4">
            <a:extLst>
              <a:ext uri="{FF2B5EF4-FFF2-40B4-BE49-F238E27FC236}">
                <a16:creationId xmlns:a16="http://schemas.microsoft.com/office/drawing/2014/main" id="{550F1577-B764-B650-0071-87D07B1B3A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718704-14E6-3052-4423-E90B7583E870}"/>
              </a:ext>
            </a:extLst>
          </p:cNvPr>
          <p:cNvSpPr>
            <a:spLocks noGrp="1"/>
          </p:cNvSpPr>
          <p:nvPr>
            <p:ph type="sldNum" sz="quarter" idx="12"/>
          </p:nvPr>
        </p:nvSpPr>
        <p:spPr/>
        <p:txBody>
          <a:bodyPr/>
          <a:lstStyle>
            <a:lvl1pPr>
              <a:defRPr/>
            </a:lvl1pPr>
          </a:lstStyle>
          <a:p>
            <a:fld id="{C12BDB67-1168-4C92-B227-C5FDE99E1FEE}" type="slidenum">
              <a:rPr lang="en-US" altLang="en-US"/>
              <a:pPr/>
              <a:t>‹#›</a:t>
            </a:fld>
            <a:endParaRPr lang="en-US" altLang="en-US"/>
          </a:p>
        </p:txBody>
      </p:sp>
    </p:spTree>
    <p:extLst>
      <p:ext uri="{BB962C8B-B14F-4D97-AF65-F5344CB8AC3E}">
        <p14:creationId xmlns:p14="http://schemas.microsoft.com/office/powerpoint/2010/main" val="2269574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8118002-B051-5BCB-5B69-E79C42D60D91}"/>
              </a:ext>
            </a:extLst>
          </p:cNvPr>
          <p:cNvSpPr>
            <a:spLocks noGrp="1"/>
          </p:cNvSpPr>
          <p:nvPr>
            <p:ph type="dt" sz="half" idx="10"/>
          </p:nvPr>
        </p:nvSpPr>
        <p:spPr/>
        <p:txBody>
          <a:bodyPr/>
          <a:lstStyle>
            <a:lvl1pPr>
              <a:defRPr/>
            </a:lvl1pPr>
          </a:lstStyle>
          <a:p>
            <a:pPr>
              <a:defRPr/>
            </a:pPr>
            <a:fld id="{36E059E3-1054-4547-8458-3D20D8C92708}" type="datetimeFigureOut">
              <a:rPr lang="en-US"/>
              <a:pPr>
                <a:defRPr/>
              </a:pPr>
              <a:t>2/25/2026</a:t>
            </a:fld>
            <a:endParaRPr lang="en-US"/>
          </a:p>
        </p:txBody>
      </p:sp>
      <p:sp>
        <p:nvSpPr>
          <p:cNvPr id="6" name="Footer Placeholder 4">
            <a:extLst>
              <a:ext uri="{FF2B5EF4-FFF2-40B4-BE49-F238E27FC236}">
                <a16:creationId xmlns:a16="http://schemas.microsoft.com/office/drawing/2014/main" id="{73B836A1-BCCD-1CD8-9505-354C7E894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6F77BD-8865-3AF6-6933-0D14E3078145}"/>
              </a:ext>
            </a:extLst>
          </p:cNvPr>
          <p:cNvSpPr>
            <a:spLocks noGrp="1"/>
          </p:cNvSpPr>
          <p:nvPr>
            <p:ph type="sldNum" sz="quarter" idx="12"/>
          </p:nvPr>
        </p:nvSpPr>
        <p:spPr/>
        <p:txBody>
          <a:bodyPr/>
          <a:lstStyle>
            <a:lvl1pPr>
              <a:defRPr/>
            </a:lvl1pPr>
          </a:lstStyle>
          <a:p>
            <a:fld id="{E74552B9-3C35-4A1B-9357-D4AEC98DC8F0}" type="slidenum">
              <a:rPr lang="en-US" altLang="en-US"/>
              <a:pPr/>
              <a:t>‹#›</a:t>
            </a:fld>
            <a:endParaRPr lang="en-US" altLang="en-US"/>
          </a:p>
        </p:txBody>
      </p:sp>
    </p:spTree>
    <p:extLst>
      <p:ext uri="{BB962C8B-B14F-4D97-AF65-F5344CB8AC3E}">
        <p14:creationId xmlns:p14="http://schemas.microsoft.com/office/powerpoint/2010/main" val="2225965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567FC-9C71-3827-1137-8C1AF231E5FD}"/>
              </a:ext>
            </a:extLst>
          </p:cNvPr>
          <p:cNvSpPr>
            <a:spLocks noGrp="1"/>
          </p:cNvSpPr>
          <p:nvPr>
            <p:ph type="dt" sz="half" idx="10"/>
          </p:nvPr>
        </p:nvSpPr>
        <p:spPr/>
        <p:txBody>
          <a:bodyPr/>
          <a:lstStyle>
            <a:lvl1pPr>
              <a:defRPr/>
            </a:lvl1pPr>
          </a:lstStyle>
          <a:p>
            <a:pPr>
              <a:defRPr/>
            </a:pPr>
            <a:fld id="{CDD1C7F8-7E82-4852-B5EF-77C1955291DB}" type="datetimeFigureOut">
              <a:rPr lang="en-US"/>
              <a:pPr>
                <a:defRPr/>
              </a:pPr>
              <a:t>2/25/2026</a:t>
            </a:fld>
            <a:endParaRPr lang="en-US"/>
          </a:p>
        </p:txBody>
      </p:sp>
      <p:sp>
        <p:nvSpPr>
          <p:cNvPr id="5" name="Footer Placeholder 4">
            <a:extLst>
              <a:ext uri="{FF2B5EF4-FFF2-40B4-BE49-F238E27FC236}">
                <a16:creationId xmlns:a16="http://schemas.microsoft.com/office/drawing/2014/main" id="{A39C0ED4-91E1-53EF-EBB2-D0320F5943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6CD8DB-97BC-EC9A-487E-EDF1656AF651}"/>
              </a:ext>
            </a:extLst>
          </p:cNvPr>
          <p:cNvSpPr>
            <a:spLocks noGrp="1"/>
          </p:cNvSpPr>
          <p:nvPr>
            <p:ph type="sldNum" sz="quarter" idx="12"/>
          </p:nvPr>
        </p:nvSpPr>
        <p:spPr/>
        <p:txBody>
          <a:bodyPr/>
          <a:lstStyle>
            <a:lvl1pPr>
              <a:defRPr/>
            </a:lvl1pPr>
          </a:lstStyle>
          <a:p>
            <a:fld id="{DBDF5777-07C5-43EB-9193-C77020DE0C46}" type="slidenum">
              <a:rPr lang="en-US" altLang="en-US"/>
              <a:pPr/>
              <a:t>‹#›</a:t>
            </a:fld>
            <a:endParaRPr lang="en-US" altLang="en-US"/>
          </a:p>
        </p:txBody>
      </p:sp>
    </p:spTree>
    <p:extLst>
      <p:ext uri="{BB962C8B-B14F-4D97-AF65-F5344CB8AC3E}">
        <p14:creationId xmlns:p14="http://schemas.microsoft.com/office/powerpoint/2010/main" val="4187122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6C4FA-218D-75D3-AE6F-FC56154C1A17}"/>
              </a:ext>
            </a:extLst>
          </p:cNvPr>
          <p:cNvSpPr>
            <a:spLocks noGrp="1"/>
          </p:cNvSpPr>
          <p:nvPr>
            <p:ph type="dt" sz="half" idx="10"/>
          </p:nvPr>
        </p:nvSpPr>
        <p:spPr/>
        <p:txBody>
          <a:bodyPr/>
          <a:lstStyle>
            <a:lvl1pPr>
              <a:defRPr/>
            </a:lvl1pPr>
          </a:lstStyle>
          <a:p>
            <a:pPr>
              <a:defRPr/>
            </a:pPr>
            <a:fld id="{C72669B1-05AD-4D00-B0A7-50239DFDA4E4}" type="datetimeFigureOut">
              <a:rPr lang="en-US"/>
              <a:pPr>
                <a:defRPr/>
              </a:pPr>
              <a:t>2/25/2026</a:t>
            </a:fld>
            <a:endParaRPr lang="en-US"/>
          </a:p>
        </p:txBody>
      </p:sp>
      <p:sp>
        <p:nvSpPr>
          <p:cNvPr id="5" name="Footer Placeholder 4">
            <a:extLst>
              <a:ext uri="{FF2B5EF4-FFF2-40B4-BE49-F238E27FC236}">
                <a16:creationId xmlns:a16="http://schemas.microsoft.com/office/drawing/2014/main" id="{77BC6220-7324-0F10-9D7A-920EE1CB79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8009DE-353C-4CC0-E381-EC9B63F98033}"/>
              </a:ext>
            </a:extLst>
          </p:cNvPr>
          <p:cNvSpPr>
            <a:spLocks noGrp="1"/>
          </p:cNvSpPr>
          <p:nvPr>
            <p:ph type="sldNum" sz="quarter" idx="12"/>
          </p:nvPr>
        </p:nvSpPr>
        <p:spPr/>
        <p:txBody>
          <a:bodyPr/>
          <a:lstStyle>
            <a:lvl1pPr>
              <a:defRPr/>
            </a:lvl1pPr>
          </a:lstStyle>
          <a:p>
            <a:fld id="{5E199032-148F-4FF0-B7F6-24B03D7CA000}" type="slidenum">
              <a:rPr lang="en-US" altLang="en-US"/>
              <a:pPr/>
              <a:t>‹#›</a:t>
            </a:fld>
            <a:endParaRPr lang="en-US" altLang="en-US"/>
          </a:p>
        </p:txBody>
      </p:sp>
    </p:spTree>
    <p:extLst>
      <p:ext uri="{BB962C8B-B14F-4D97-AF65-F5344CB8AC3E}">
        <p14:creationId xmlns:p14="http://schemas.microsoft.com/office/powerpoint/2010/main" val="1120327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510915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5"/>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096057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780339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4227050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40554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0840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8180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34522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2026/2/25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32732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930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01961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2026/2/25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031839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691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7095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192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4132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40088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4731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6037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4152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597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6143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85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2179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11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265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188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4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43076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8221E41-78E9-7E49-CE17-B0BE5EC948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custDataLst>
      <p:tags r:id="rId13"/>
    </p:custDataLst>
    <p:extLst>
      <p:ext uri="{BB962C8B-B14F-4D97-AF65-F5344CB8AC3E}">
        <p14:creationId xmlns:p14="http://schemas.microsoft.com/office/powerpoint/2010/main" val="160102965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2026/2/25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96871279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99126E6-0A31-9581-7CF4-D5BCDF00C3C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1" tIns="45696" rIns="91391" bIns="45696"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77EAEBE-C288-E63C-24C1-819DEE40FA1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1" tIns="45696" rIns="91391" bIns="456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82690CF-9A19-3281-AB14-57E7132B553F}"/>
              </a:ext>
            </a:extLst>
          </p:cNvPr>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defTabSz="913910" eaLnBrk="1" fontAlgn="auto" hangingPunct="1">
              <a:spcBef>
                <a:spcPts val="0"/>
              </a:spcBef>
              <a:spcAft>
                <a:spcPts val="0"/>
              </a:spcAft>
              <a:defRPr sz="1200" smtClean="0">
                <a:solidFill>
                  <a:prstClr val="black">
                    <a:tint val="75000"/>
                  </a:prstClr>
                </a:solidFill>
                <a:latin typeface="Calibri"/>
              </a:defRPr>
            </a:lvl1pPr>
          </a:lstStyle>
          <a:p>
            <a:pPr>
              <a:defRPr/>
            </a:pPr>
            <a:fld id="{2FA738AD-D444-424D-9AA7-704423F16B5D}" type="datetimeFigureOut">
              <a:rPr lang="en-US"/>
              <a:pPr>
                <a:defRPr/>
              </a:pPr>
              <a:t>2/25/2026</a:t>
            </a:fld>
            <a:endParaRPr lang="en-US"/>
          </a:p>
        </p:txBody>
      </p:sp>
      <p:sp>
        <p:nvSpPr>
          <p:cNvPr id="5" name="Footer Placeholder 4">
            <a:extLst>
              <a:ext uri="{FF2B5EF4-FFF2-40B4-BE49-F238E27FC236}">
                <a16:creationId xmlns:a16="http://schemas.microsoft.com/office/drawing/2014/main" id="{744206CC-F7DB-8C32-8080-10E8DA95443D}"/>
              </a:ext>
            </a:extLst>
          </p:cNvPr>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defTabSz="913910"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68A3B4B5-B3C4-5B6C-6558-553E9B6E131C}"/>
              </a:ext>
            </a:extLst>
          </p:cNvPr>
          <p:cNvSpPr>
            <a:spLocks noGrp="1"/>
          </p:cNvSpPr>
          <p:nvPr>
            <p:ph type="sldNum" sz="quarter" idx="4"/>
          </p:nvPr>
        </p:nvSpPr>
        <p:spPr>
          <a:xfrm>
            <a:off x="8737600" y="6356351"/>
            <a:ext cx="2844800" cy="365125"/>
          </a:xfrm>
          <a:prstGeom prst="rect">
            <a:avLst/>
          </a:prstGeom>
        </p:spPr>
        <p:txBody>
          <a:bodyPr vert="horz" wrap="square" lIns="91391" tIns="45696" rIns="91391" bIns="45696" numCol="1" anchor="ctr" anchorCtr="0" compatLnSpc="1">
            <a:prstTxWarp prst="textNoShape">
              <a:avLst/>
            </a:prstTxWarp>
          </a:bodyPr>
          <a:lstStyle>
            <a:lvl1pPr algn="r" defTabSz="912813" eaLnBrk="1" hangingPunct="1">
              <a:defRPr sz="1200">
                <a:solidFill>
                  <a:srgbClr val="898989"/>
                </a:solidFill>
                <a:latin typeface="Calibri" panose="020F0502020204030204" pitchFamily="34" charset="0"/>
              </a:defRPr>
            </a:lvl1pPr>
          </a:lstStyle>
          <a:p>
            <a:fld id="{9BFDA61A-D28F-452A-8A47-15BCFA2CCD79}" type="slidenum">
              <a:rPr lang="en-US" altLang="en-US"/>
              <a:pPr/>
              <a:t>‹#›</a:t>
            </a:fld>
            <a:endParaRPr lang="en-US" altLang="en-US"/>
          </a:p>
        </p:txBody>
      </p:sp>
    </p:spTree>
    <p:extLst>
      <p:ext uri="{BB962C8B-B14F-4D97-AF65-F5344CB8AC3E}">
        <p14:creationId xmlns:p14="http://schemas.microsoft.com/office/powerpoint/2010/main" val="29551581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anose="020F0502020204030204" pitchFamily="34" charset="0"/>
        </a:defRPr>
      </a:lvl2pPr>
      <a:lvl3pPr algn="ctr" defTabSz="912813" rtl="0" fontAlgn="base">
        <a:spcBef>
          <a:spcPct val="0"/>
        </a:spcBef>
        <a:spcAft>
          <a:spcPct val="0"/>
        </a:spcAft>
        <a:defRPr sz="4400">
          <a:solidFill>
            <a:schemeClr val="tx1"/>
          </a:solidFill>
          <a:latin typeface="Calibri" panose="020F0502020204030204" pitchFamily="34" charset="0"/>
        </a:defRPr>
      </a:lvl3pPr>
      <a:lvl4pPr algn="ctr" defTabSz="912813" rtl="0" fontAlgn="base">
        <a:spcBef>
          <a:spcPct val="0"/>
        </a:spcBef>
        <a:spcAft>
          <a:spcPct val="0"/>
        </a:spcAft>
        <a:defRPr sz="4400">
          <a:solidFill>
            <a:schemeClr val="tx1"/>
          </a:solidFill>
          <a:latin typeface="Calibri" panose="020F0502020204030204" pitchFamily="34" charset="0"/>
        </a:defRPr>
      </a:lvl4pPr>
      <a:lvl5pPr algn="ctr" defTabSz="912813" rtl="0" fontAlgn="base">
        <a:spcBef>
          <a:spcPct val="0"/>
        </a:spcBef>
        <a:spcAft>
          <a:spcPct val="0"/>
        </a:spcAft>
        <a:defRPr sz="4400">
          <a:solidFill>
            <a:schemeClr val="tx1"/>
          </a:solidFill>
          <a:latin typeface="Calibri" panose="020F0502020204030204" pitchFamily="34" charset="0"/>
        </a:defRPr>
      </a:lvl5pPr>
      <a:lvl6pPr marL="457200" algn="ctr" defTabSz="912813" rtl="0" fontAlgn="base">
        <a:spcBef>
          <a:spcPct val="0"/>
        </a:spcBef>
        <a:spcAft>
          <a:spcPct val="0"/>
        </a:spcAft>
        <a:defRPr sz="4400">
          <a:solidFill>
            <a:schemeClr val="tx1"/>
          </a:solidFill>
          <a:latin typeface="Calibri" panose="020F0502020204030204" pitchFamily="34" charset="0"/>
        </a:defRPr>
      </a:lvl6pPr>
      <a:lvl7pPr marL="914400" algn="ctr" defTabSz="912813" rtl="0" fontAlgn="base">
        <a:spcBef>
          <a:spcPct val="0"/>
        </a:spcBef>
        <a:spcAft>
          <a:spcPct val="0"/>
        </a:spcAft>
        <a:defRPr sz="4400">
          <a:solidFill>
            <a:schemeClr val="tx1"/>
          </a:solidFill>
          <a:latin typeface="Calibri" panose="020F0502020204030204" pitchFamily="34" charset="0"/>
        </a:defRPr>
      </a:lvl7pPr>
      <a:lvl8pPr marL="1371600" algn="ctr" defTabSz="912813" rtl="0" fontAlgn="base">
        <a:spcBef>
          <a:spcPct val="0"/>
        </a:spcBef>
        <a:spcAft>
          <a:spcPct val="0"/>
        </a:spcAft>
        <a:defRPr sz="4400">
          <a:solidFill>
            <a:schemeClr val="tx1"/>
          </a:solidFill>
          <a:latin typeface="Calibri" panose="020F0502020204030204" pitchFamily="34" charset="0"/>
        </a:defRPr>
      </a:lvl8pPr>
      <a:lvl9pPr marL="1828800" algn="ctr" defTabSz="9128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2813"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1003943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2026/2/25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8130771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39.png"/><Relationship Id="rId12"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2.emf"/><Relationship Id="rId5" Type="http://schemas.openxmlformats.org/officeDocument/2006/relationships/image" Target="../media/image22.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47.sv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84.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29.jpeg"/><Relationship Id="rId1" Type="http://schemas.openxmlformats.org/officeDocument/2006/relationships/slideLayout" Target="../slideLayouts/slideLayout45.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sv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DE7CDF3A-737C-2FCD-D5FC-4056A809A80E}"/>
              </a:ext>
            </a:extLst>
          </p:cNvPr>
          <p:cNvSpPr/>
          <p:nvPr/>
        </p:nvSpPr>
        <p:spPr>
          <a:xfrm>
            <a:off x="0" y="0"/>
            <a:ext cx="12192000" cy="6858000"/>
          </a:xfrm>
          <a:custGeom>
            <a:avLst/>
            <a:gdLst/>
            <a:ahLst/>
            <a:cxnLst/>
            <a:rect l="l" t="t" r="r" b="b"/>
            <a:pathLst>
              <a:path w="18288000" h="9532620">
                <a:moveTo>
                  <a:pt x="0" y="0"/>
                </a:moveTo>
                <a:lnTo>
                  <a:pt x="18288000" y="0"/>
                </a:lnTo>
                <a:lnTo>
                  <a:pt x="18288000" y="9532620"/>
                </a:lnTo>
                <a:lnTo>
                  <a:pt x="0" y="9532620"/>
                </a:lnTo>
                <a:lnTo>
                  <a:pt x="0" y="0"/>
                </a:lnTo>
                <a:close/>
              </a:path>
            </a:pathLst>
          </a:custGeom>
          <a:blipFill>
            <a:blip r:embed="rId2"/>
            <a:stretch>
              <a:fillRect/>
            </a:stretch>
          </a:blipFill>
        </p:spPr>
        <p:txBody>
          <a:bodyPr/>
          <a:lstStyle/>
          <a:p>
            <a:endParaRPr lang="en-US"/>
          </a:p>
        </p:txBody>
      </p:sp>
      <p:pic>
        <p:nvPicPr>
          <p:cNvPr id="3" name="Picture 2">
            <a:extLst>
              <a:ext uri="{FF2B5EF4-FFF2-40B4-BE49-F238E27FC236}">
                <a16:creationId xmlns:a16="http://schemas.microsoft.com/office/drawing/2014/main" id="{624F352F-F2F7-3CAF-FE07-27785AB31EA5}"/>
              </a:ext>
            </a:extLst>
          </p:cNvPr>
          <p:cNvPicPr>
            <a:picLocks noChangeAspect="1"/>
          </p:cNvPicPr>
          <p:nvPr/>
        </p:nvPicPr>
        <p:blipFill>
          <a:blip r:embed="rId3"/>
          <a:stretch>
            <a:fillRect/>
          </a:stretch>
        </p:blipFill>
        <p:spPr>
          <a:xfrm>
            <a:off x="4672755" y="147157"/>
            <a:ext cx="3048549" cy="883855"/>
          </a:xfrm>
          <a:prstGeom prst="rect">
            <a:avLst/>
          </a:prstGeom>
        </p:spPr>
      </p:pic>
      <p:pic>
        <p:nvPicPr>
          <p:cNvPr id="4" name="Picture 3" descr="A yellow circles with red lines&#10;&#10;AI-generated content may be incorrect.">
            <a:extLst>
              <a:ext uri="{FF2B5EF4-FFF2-40B4-BE49-F238E27FC236}">
                <a16:creationId xmlns:a16="http://schemas.microsoft.com/office/drawing/2014/main" id="{25D2DD1D-6732-2DD2-C6CC-5C5A7B943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107" y="265814"/>
            <a:ext cx="2523413" cy="1510598"/>
          </a:xfrm>
          <a:prstGeom prst="rect">
            <a:avLst/>
          </a:prstGeom>
        </p:spPr>
      </p:pic>
      <p:pic>
        <p:nvPicPr>
          <p:cNvPr id="8" name="Picture 7">
            <a:extLst>
              <a:ext uri="{FF2B5EF4-FFF2-40B4-BE49-F238E27FC236}">
                <a16:creationId xmlns:a16="http://schemas.microsoft.com/office/drawing/2014/main" id="{E9819E7D-FF50-139D-AE35-A5D14E675B82}"/>
              </a:ext>
            </a:extLst>
          </p:cNvPr>
          <p:cNvPicPr>
            <a:picLocks noChangeAspect="1"/>
          </p:cNvPicPr>
          <p:nvPr/>
        </p:nvPicPr>
        <p:blipFill>
          <a:blip r:embed="rId5"/>
          <a:stretch>
            <a:fillRect/>
          </a:stretch>
        </p:blipFill>
        <p:spPr>
          <a:xfrm>
            <a:off x="2291742" y="1240310"/>
            <a:ext cx="8157155" cy="5200339"/>
          </a:xfrm>
          <a:prstGeom prst="rect">
            <a:avLst/>
          </a:prstGeom>
        </p:spPr>
      </p:pic>
    </p:spTree>
    <p:extLst>
      <p:ext uri="{BB962C8B-B14F-4D97-AF65-F5344CB8AC3E}">
        <p14:creationId xmlns:p14="http://schemas.microsoft.com/office/powerpoint/2010/main" val="10874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1E0E2F"/>
                      </a:solidFill>
                      <a:effectLst/>
                      <a:uLnTx/>
                      <a:uFillTx/>
                      <a:latin typeface="Calibri"/>
                      <a:ea typeface="微软雅黑"/>
                      <a:cs typeface="+mn-cs"/>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E0E2F"/>
                      </a:solidFill>
                      <a:effectLst/>
                      <a:uLnTx/>
                      <a:uFillTx/>
                      <a:latin typeface="Calibri"/>
                      <a:ea typeface="微软雅黑"/>
                      <a:cs typeface="+mn-cs"/>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EF8B26"/>
                        </a:solidFill>
                        <a:effectLst/>
                        <a:uLnTx/>
                        <a:uFillTx/>
                        <a:latin typeface="Calibri"/>
                        <a:ea typeface="微软雅黑"/>
                        <a:cs typeface="Arial"/>
                        <a:sym typeface="Arial"/>
                      </a:rPr>
                      <a:t>1. </a:t>
                    </a:r>
                    <a:r>
                      <a:rPr kumimoji="0" lang="vi-VN" sz="3200" b="1" i="0" u="none" strike="noStrike" kern="0" cap="none" spc="0" normalizeH="0" baseline="0" noProof="0" dirty="0" err="1">
                        <a:ln>
                          <a:noFill/>
                        </a:ln>
                        <a:solidFill>
                          <a:srgbClr val="EF8B26"/>
                        </a:solidFill>
                        <a:effectLst/>
                        <a:uLnTx/>
                        <a:uFillTx/>
                        <a:latin typeface="Calibri"/>
                        <a:ea typeface="微软雅黑"/>
                        <a:cs typeface="Arial"/>
                        <a:sym typeface="Arial"/>
                      </a:rPr>
                      <a:t>Đọc</a:t>
                    </a:r>
                    <a:r>
                      <a:rPr kumimoji="0" lang="vi-VN" sz="3200" b="1" i="0" u="none" strike="noStrike" kern="0" cap="none" spc="0" normalizeH="0" baseline="0" noProof="0" dirty="0">
                        <a:ln>
                          <a:noFill/>
                        </a:ln>
                        <a:solidFill>
                          <a:srgbClr val="EF8B26"/>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EF8B26"/>
                        </a:solidFill>
                        <a:effectLst/>
                        <a:uLnTx/>
                        <a:uFillTx/>
                        <a:latin typeface="Calibri"/>
                        <a:ea typeface="微软雅黑"/>
                        <a:cs typeface="Arial"/>
                        <a:sym typeface="Arial"/>
                      </a:rPr>
                      <a:t>đúng</a:t>
                    </a:r>
                    <a:endParaRPr kumimoji="0" lang="en-US" sz="3200" b="1" i="0" u="none" strike="noStrike" kern="0" cap="none" spc="0" normalizeH="0" baseline="0" noProof="0" dirty="0">
                      <a:ln>
                        <a:noFill/>
                      </a:ln>
                      <a:solidFill>
                        <a:srgbClr val="EF8B26"/>
                      </a:solidFill>
                      <a:effectLst/>
                      <a:uLnTx/>
                      <a:uFillTx/>
                      <a:latin typeface="Calibri"/>
                      <a:ea typeface="微软雅黑"/>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9BCA40"/>
                        </a:solidFill>
                        <a:effectLst/>
                        <a:uLnTx/>
                        <a:uFillTx/>
                        <a:latin typeface="Calibri"/>
                        <a:ea typeface="微软雅黑"/>
                        <a:cs typeface="Arial"/>
                        <a:sym typeface="Arial"/>
                      </a:rPr>
                      <a:t>2. </a:t>
                    </a:r>
                    <a:r>
                      <a:rPr kumimoji="0" lang="en-US" sz="3200" b="1" i="0" u="none" strike="noStrike" kern="0" cap="none" spc="0" normalizeH="0" baseline="0" noProof="0" dirty="0" err="1">
                        <a:ln>
                          <a:noFill/>
                        </a:ln>
                        <a:solidFill>
                          <a:srgbClr val="9BCA40"/>
                        </a:solidFill>
                        <a:effectLst/>
                        <a:uLnTx/>
                        <a:uFillTx/>
                        <a:latin typeface="Calibri"/>
                        <a:ea typeface="微软雅黑"/>
                        <a:cs typeface="Arial"/>
                        <a:sym typeface="Arial"/>
                      </a:rPr>
                      <a:t>Đọc</a:t>
                    </a:r>
                    <a:r>
                      <a:rPr kumimoji="0" lang="en-US" sz="3200" b="1" i="0" u="none" strike="noStrike" kern="0" cap="none" spc="0" normalizeH="0" baseline="0" noProof="0" dirty="0">
                        <a:ln>
                          <a:noFill/>
                        </a:ln>
                        <a:solidFill>
                          <a:srgbClr val="9BCA40"/>
                        </a:solidFill>
                        <a:effectLst/>
                        <a:uLnTx/>
                        <a:uFillTx/>
                        <a:latin typeface="Calibri"/>
                        <a:ea typeface="微软雅黑"/>
                        <a:cs typeface="Arial"/>
                        <a:sym typeface="Arial"/>
                      </a:rPr>
                      <a:t> </a:t>
                    </a:r>
                    <a:r>
                      <a:rPr kumimoji="0" lang="en-US" sz="3200" b="1" i="0" u="none" strike="noStrike" kern="0" cap="none" spc="0" normalizeH="0" baseline="0" noProof="0" dirty="0" err="1">
                        <a:ln>
                          <a:noFill/>
                        </a:ln>
                        <a:solidFill>
                          <a:srgbClr val="9BCA40"/>
                        </a:solidFill>
                        <a:effectLst/>
                        <a:uLnTx/>
                        <a:uFillTx/>
                        <a:latin typeface="Calibri"/>
                        <a:ea typeface="微软雅黑"/>
                        <a:cs typeface="Arial"/>
                        <a:sym typeface="Arial"/>
                      </a:rPr>
                      <a:t>diễn</a:t>
                    </a:r>
                    <a:r>
                      <a:rPr kumimoji="0" lang="en-US" sz="3200" b="1" i="0" u="none" strike="noStrike" kern="0" cap="none" spc="0" normalizeH="0" baseline="0" noProof="0" dirty="0">
                        <a:ln>
                          <a:noFill/>
                        </a:ln>
                        <a:solidFill>
                          <a:srgbClr val="9BCA40"/>
                        </a:solidFill>
                        <a:effectLst/>
                        <a:uLnTx/>
                        <a:uFillTx/>
                        <a:latin typeface="Calibri"/>
                        <a:ea typeface="微软雅黑"/>
                        <a:cs typeface="Arial"/>
                        <a:sym typeface="Arial"/>
                      </a:rPr>
                      <a:t> </a:t>
                    </a:r>
                    <a:r>
                      <a:rPr kumimoji="0" lang="en-US" sz="3200" b="1" i="0" u="none" strike="noStrike" kern="0" cap="none" spc="0" normalizeH="0" baseline="0" noProof="0" dirty="0" err="1">
                        <a:ln>
                          <a:noFill/>
                        </a:ln>
                        <a:solidFill>
                          <a:srgbClr val="9BCA40"/>
                        </a:solidFill>
                        <a:effectLst/>
                        <a:uLnTx/>
                        <a:uFillTx/>
                        <a:latin typeface="Calibri"/>
                        <a:ea typeface="微软雅黑"/>
                        <a:cs typeface="Arial"/>
                        <a:sym typeface="Arial"/>
                      </a:rPr>
                      <a:t>cảm</a:t>
                    </a:r>
                    <a:endParaRPr kumimoji="0" lang="en-US" sz="3200" b="1" i="0" u="none" strike="noStrike" kern="0" cap="none" spc="0" normalizeH="0" baseline="0" noProof="0" dirty="0">
                      <a:ln>
                        <a:noFill/>
                      </a:ln>
                      <a:solidFill>
                        <a:srgbClr val="9BCA40"/>
                      </a:solidFill>
                      <a:effectLst/>
                      <a:uLnTx/>
                      <a:uFillTx/>
                      <a:latin typeface="Calibri"/>
                      <a:ea typeface="微软雅黑"/>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3.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Đọc</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ngắt</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nghỉ</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đúng</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nhịp</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thơ</a:t>
                    </a:r>
                    <a:endParaRPr kumimoji="0" lang="en-US"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Tiêu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chí</a:t>
                </a: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đánh</a:t>
                </a: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giá</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A153D"/>
                </a:solidFill>
                <a:effectLst/>
                <a:uLnTx/>
                <a:uFillTx/>
                <a:latin typeface="Calibri"/>
                <a:ea typeface="微软雅黑"/>
                <a:cs typeface="+mn-cs"/>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Luyện</a:t>
              </a:r>
              <a:r>
                <a:rPr kumimoji="0" lang="en-US" sz="53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rPr>
                <a:t> </a:t>
              </a:r>
              <a:r>
                <a:rPr kumimoji="0" lang="en-US" sz="53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đọc</a:t>
              </a:r>
              <a:r>
                <a:rPr kumimoji="0" lang="en-US" sz="53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rPr>
                <a:t> </a:t>
              </a:r>
              <a:r>
                <a:rPr kumimoji="0" lang="en-US" sz="53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trước</a:t>
              </a:r>
              <a:r>
                <a:rPr kumimoji="0" lang="en-US" sz="53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rPr>
                <a:t> </a:t>
              </a:r>
              <a:r>
                <a:rPr kumimoji="0" lang="en-US" sz="53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lớp</a:t>
              </a:r>
              <a:endParaRPr kumimoji="0" lang="en-US" sz="53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endParaRPr>
            </a:p>
          </p:txBody>
        </p:sp>
      </p:grpSp>
    </p:spTree>
    <p:extLst>
      <p:ext uri="{BB962C8B-B14F-4D97-AF65-F5344CB8AC3E}">
        <p14:creationId xmlns:p14="http://schemas.microsoft.com/office/powerpoint/2010/main" val="4490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74C1F7D0-A0D0-A48C-2012-3174BE5FCA9F}"/>
              </a:ext>
            </a:extLst>
          </p:cNvPr>
          <p:cNvSpPr/>
          <p:nvPr/>
        </p:nvSpPr>
        <p:spPr>
          <a:xfrm>
            <a:off x="343218" y="430848"/>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a:defRPr/>
            </a:pPr>
            <a:r>
              <a:rPr lang="en-US" sz="3600" b="1">
                <a:solidFill>
                  <a:prstClr val="white"/>
                </a:solidFill>
                <a:latin typeface="Arial Rounded MT Bold" pitchFamily="34" charset="0"/>
                <a:cs typeface="Times New Roman" pitchFamily="18" charset="0"/>
              </a:rPr>
              <a:t>3</a:t>
            </a:r>
          </a:p>
        </p:txBody>
      </p:sp>
      <p:sp>
        <p:nvSpPr>
          <p:cNvPr id="17411" name="TextBox 5">
            <a:extLst>
              <a:ext uri="{FF2B5EF4-FFF2-40B4-BE49-F238E27FC236}">
                <a16:creationId xmlns:a16="http://schemas.microsoft.com/office/drawing/2014/main" id="{DD2A448B-40F3-6466-D0D2-752E3DFC85C1}"/>
              </a:ext>
            </a:extLst>
          </p:cNvPr>
          <p:cNvSpPr txBox="1">
            <a:spLocks noChangeArrowheads="1"/>
          </p:cNvSpPr>
          <p:nvPr/>
        </p:nvSpPr>
        <p:spPr bwMode="auto">
          <a:xfrm>
            <a:off x="1108710" y="407036"/>
            <a:ext cx="10949940" cy="64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cuối</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vần</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nhau</a:t>
            </a:r>
            <a:endParaRPr lang="en-US" alt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412" name="Group 21">
            <a:extLst>
              <a:ext uri="{FF2B5EF4-FFF2-40B4-BE49-F238E27FC236}">
                <a16:creationId xmlns:a16="http://schemas.microsoft.com/office/drawing/2014/main" id="{2660E6E0-4D10-CD12-6615-7865300C0AB2}"/>
              </a:ext>
            </a:extLst>
          </p:cNvPr>
          <p:cNvGrpSpPr>
            <a:grpSpLocks/>
          </p:cNvGrpSpPr>
          <p:nvPr/>
        </p:nvGrpSpPr>
        <p:grpSpPr bwMode="auto">
          <a:xfrm>
            <a:off x="8143875" y="3827463"/>
            <a:ext cx="2597150" cy="2679700"/>
            <a:chOff x="6276785" y="2774940"/>
            <a:chExt cx="3001150" cy="3094176"/>
          </a:xfrm>
        </p:grpSpPr>
        <p:pic>
          <p:nvPicPr>
            <p:cNvPr id="17438" name="Picture 3">
              <a:extLst>
                <a:ext uri="{FF2B5EF4-FFF2-40B4-BE49-F238E27FC236}">
                  <a16:creationId xmlns:a16="http://schemas.microsoft.com/office/drawing/2014/main" id="{B368D2B1-5244-ED9A-1611-3D4E30C8B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276785" y="2774940"/>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Oval 42">
              <a:extLst>
                <a:ext uri="{FF2B5EF4-FFF2-40B4-BE49-F238E27FC236}">
                  <a16:creationId xmlns:a16="http://schemas.microsoft.com/office/drawing/2014/main" id="{B26DDEA1-7CAB-F3F7-E70C-E37D39F2DA2A}"/>
                </a:ext>
              </a:extLst>
            </p:cNvPr>
            <p:cNvSpPr/>
            <p:nvPr/>
          </p:nvSpPr>
          <p:spPr>
            <a:xfrm rot="20875489">
              <a:off x="7126133" y="3579645"/>
              <a:ext cx="1436369" cy="920187"/>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a:defRPr/>
              </a:pPr>
              <a:endParaRPr lang="en-US" sz="3200">
                <a:solidFill>
                  <a:prstClr val="black"/>
                </a:solidFill>
                <a:latin typeface="Arial-Rounded" pitchFamily="34" charset="0"/>
                <a:ea typeface="Arial-Rounded" pitchFamily="34" charset="0"/>
                <a:cs typeface="Arial-Rounded" pitchFamily="34" charset="0"/>
              </a:endParaRPr>
            </a:p>
          </p:txBody>
        </p:sp>
      </p:grpSp>
      <p:grpSp>
        <p:nvGrpSpPr>
          <p:cNvPr id="17413" name="Group 50">
            <a:extLst>
              <a:ext uri="{FF2B5EF4-FFF2-40B4-BE49-F238E27FC236}">
                <a16:creationId xmlns:a16="http://schemas.microsoft.com/office/drawing/2014/main" id="{A05E42BC-0792-032F-B4C8-5AC836AD4C85}"/>
              </a:ext>
            </a:extLst>
          </p:cNvPr>
          <p:cNvGrpSpPr>
            <a:grpSpLocks/>
          </p:cNvGrpSpPr>
          <p:nvPr/>
        </p:nvGrpSpPr>
        <p:grpSpPr bwMode="auto">
          <a:xfrm>
            <a:off x="5799139" y="3717926"/>
            <a:ext cx="2738437" cy="2824163"/>
            <a:chOff x="6059096" y="2612568"/>
            <a:chExt cx="3001150" cy="3094176"/>
          </a:xfrm>
        </p:grpSpPr>
        <p:pic>
          <p:nvPicPr>
            <p:cNvPr id="17436" name="Picture 3">
              <a:extLst>
                <a:ext uri="{FF2B5EF4-FFF2-40B4-BE49-F238E27FC236}">
                  <a16:creationId xmlns:a16="http://schemas.microsoft.com/office/drawing/2014/main" id="{54363E6F-2E6A-8A49-0485-95B0E96B2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8"/>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a:extLst>
                <a:ext uri="{FF2B5EF4-FFF2-40B4-BE49-F238E27FC236}">
                  <a16:creationId xmlns:a16="http://schemas.microsoft.com/office/drawing/2014/main" id="{7A6DF0C3-2078-6E7B-0405-2A299B7DC072}"/>
                </a:ext>
              </a:extLst>
            </p:cNvPr>
            <p:cNvSpPr/>
            <p:nvPr/>
          </p:nvSpPr>
          <p:spPr>
            <a:xfrm rot="20875489">
              <a:off x="6920295" y="3430029"/>
              <a:ext cx="1435333" cy="920079"/>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a:defRPr/>
              </a:pPr>
              <a:endParaRPr lang="en-US" sz="3200">
                <a:solidFill>
                  <a:prstClr val="black"/>
                </a:solidFill>
                <a:latin typeface="Arial-Rounded" pitchFamily="34" charset="0"/>
                <a:ea typeface="Arial-Rounded" pitchFamily="34" charset="0"/>
                <a:cs typeface="Arial-Rounded" pitchFamily="34" charset="0"/>
              </a:endParaRPr>
            </a:p>
          </p:txBody>
        </p:sp>
      </p:grpSp>
      <p:grpSp>
        <p:nvGrpSpPr>
          <p:cNvPr id="17414" name="Group 53">
            <a:extLst>
              <a:ext uri="{FF2B5EF4-FFF2-40B4-BE49-F238E27FC236}">
                <a16:creationId xmlns:a16="http://schemas.microsoft.com/office/drawing/2014/main" id="{F5CFFCBD-A5D2-DFC8-EC19-81DD7354644B}"/>
              </a:ext>
            </a:extLst>
          </p:cNvPr>
          <p:cNvGrpSpPr>
            <a:grpSpLocks/>
          </p:cNvGrpSpPr>
          <p:nvPr/>
        </p:nvGrpSpPr>
        <p:grpSpPr bwMode="auto">
          <a:xfrm>
            <a:off x="3519489" y="3843338"/>
            <a:ext cx="2598737" cy="2678112"/>
            <a:chOff x="6059096" y="2612569"/>
            <a:chExt cx="3001150" cy="3094177"/>
          </a:xfrm>
        </p:grpSpPr>
        <p:pic>
          <p:nvPicPr>
            <p:cNvPr id="17434" name="Picture 3">
              <a:extLst>
                <a:ext uri="{FF2B5EF4-FFF2-40B4-BE49-F238E27FC236}">
                  <a16:creationId xmlns:a16="http://schemas.microsoft.com/office/drawing/2014/main" id="{D7FD02F6-116C-3B0F-D645-F4342C1F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Oval 55">
              <a:extLst>
                <a:ext uri="{FF2B5EF4-FFF2-40B4-BE49-F238E27FC236}">
                  <a16:creationId xmlns:a16="http://schemas.microsoft.com/office/drawing/2014/main" id="{E9CAB04F-3960-1E58-CA82-584367AC1EE9}"/>
                </a:ext>
              </a:extLst>
            </p:cNvPr>
            <p:cNvSpPr/>
            <p:nvPr/>
          </p:nvSpPr>
          <p:spPr>
            <a:xfrm rot="20875489">
              <a:off x="6920758" y="3430591"/>
              <a:ext cx="1435492" cy="918899"/>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a:defRPr/>
              </a:pPr>
              <a:endParaRPr lang="en-US" sz="3200" b="1">
                <a:solidFill>
                  <a:prstClr val="black"/>
                </a:solidFill>
                <a:latin typeface="Arial-Rounded" pitchFamily="34" charset="0"/>
                <a:ea typeface="Arial-Rounded" pitchFamily="34" charset="0"/>
                <a:cs typeface="Arial-Rounded" pitchFamily="34" charset="0"/>
              </a:endParaRPr>
            </a:p>
          </p:txBody>
        </p:sp>
      </p:grpSp>
      <p:sp>
        <p:nvSpPr>
          <p:cNvPr id="17415" name="Title 25">
            <a:extLst>
              <a:ext uri="{FF2B5EF4-FFF2-40B4-BE49-F238E27FC236}">
                <a16:creationId xmlns:a16="http://schemas.microsoft.com/office/drawing/2014/main" id="{FF1E6BA5-19D9-CA42-2C2B-528B64494C17}"/>
              </a:ext>
            </a:extLst>
          </p:cNvPr>
          <p:cNvSpPr>
            <a:spLocks noGrp="1"/>
          </p:cNvSpPr>
          <p:nvPr>
            <p:ph type="title"/>
          </p:nvPr>
        </p:nvSpPr>
        <p:spPr>
          <a:xfrm rot="20764561">
            <a:off x="4179889" y="4456113"/>
            <a:ext cx="1412875" cy="857250"/>
          </a:xfrm>
        </p:spPr>
        <p:txBody>
          <a:bodyPr/>
          <a:lstStyle/>
          <a:p>
            <a:r>
              <a:rPr lang="en-US" altLang="en-US" sz="3200">
                <a:latin typeface="Arial-Rounded" panose="020B0500000000000000" pitchFamily="34" charset="0"/>
                <a:ea typeface="Arial-Rounded" panose="020B0500000000000000" pitchFamily="34" charset="0"/>
                <a:cs typeface="Arial-Rounded" panose="020B0500000000000000" pitchFamily="34" charset="0"/>
              </a:rPr>
              <a:t>nương</a:t>
            </a:r>
          </a:p>
        </p:txBody>
      </p:sp>
      <p:sp>
        <p:nvSpPr>
          <p:cNvPr id="17416" name="Title 25">
            <a:extLst>
              <a:ext uri="{FF2B5EF4-FFF2-40B4-BE49-F238E27FC236}">
                <a16:creationId xmlns:a16="http://schemas.microsoft.com/office/drawing/2014/main" id="{30D2225E-314E-01B6-4822-8C42697E8530}"/>
              </a:ext>
            </a:extLst>
          </p:cNvPr>
          <p:cNvSpPr txBox="1">
            <a:spLocks/>
          </p:cNvSpPr>
          <p:nvPr/>
        </p:nvSpPr>
        <p:spPr bwMode="auto">
          <a:xfrm rot="20764561">
            <a:off x="6535739" y="4416425"/>
            <a:ext cx="1412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trẻ</a:t>
            </a:r>
          </a:p>
        </p:txBody>
      </p:sp>
      <p:sp>
        <p:nvSpPr>
          <p:cNvPr id="17417" name="Title 25">
            <a:extLst>
              <a:ext uri="{FF2B5EF4-FFF2-40B4-BE49-F238E27FC236}">
                <a16:creationId xmlns:a16="http://schemas.microsoft.com/office/drawing/2014/main" id="{1F8B5546-42AC-6B59-62C7-29447B373348}"/>
              </a:ext>
            </a:extLst>
          </p:cNvPr>
          <p:cNvSpPr txBox="1">
            <a:spLocks/>
          </p:cNvSpPr>
          <p:nvPr/>
        </p:nvSpPr>
        <p:spPr bwMode="auto">
          <a:xfrm rot="20764561">
            <a:off x="8786814" y="4478338"/>
            <a:ext cx="1412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p>
        </p:txBody>
      </p:sp>
      <p:grpSp>
        <p:nvGrpSpPr>
          <p:cNvPr id="17418" name="Group 58">
            <a:extLst>
              <a:ext uri="{FF2B5EF4-FFF2-40B4-BE49-F238E27FC236}">
                <a16:creationId xmlns:a16="http://schemas.microsoft.com/office/drawing/2014/main" id="{06848E3B-5CD9-0D61-61A2-5F649760191F}"/>
              </a:ext>
            </a:extLst>
          </p:cNvPr>
          <p:cNvGrpSpPr>
            <a:grpSpLocks/>
          </p:cNvGrpSpPr>
          <p:nvPr/>
        </p:nvGrpSpPr>
        <p:grpSpPr bwMode="auto">
          <a:xfrm>
            <a:off x="1276350" y="3843338"/>
            <a:ext cx="2598738" cy="2678112"/>
            <a:chOff x="6059096" y="2612569"/>
            <a:chExt cx="3001150" cy="3094177"/>
          </a:xfrm>
        </p:grpSpPr>
        <p:pic>
          <p:nvPicPr>
            <p:cNvPr id="17432" name="Picture 3">
              <a:extLst>
                <a:ext uri="{FF2B5EF4-FFF2-40B4-BE49-F238E27FC236}">
                  <a16:creationId xmlns:a16="http://schemas.microsoft.com/office/drawing/2014/main" id="{4030A358-9713-1469-7C56-3BCD4F78E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Oval 60">
              <a:extLst>
                <a:ext uri="{FF2B5EF4-FFF2-40B4-BE49-F238E27FC236}">
                  <a16:creationId xmlns:a16="http://schemas.microsoft.com/office/drawing/2014/main" id="{E3D2FD43-13AA-3F08-1B2F-AD2AC8D542B4}"/>
                </a:ext>
              </a:extLst>
            </p:cNvPr>
            <p:cNvSpPr/>
            <p:nvPr/>
          </p:nvSpPr>
          <p:spPr>
            <a:xfrm rot="20875489">
              <a:off x="6920758" y="3430591"/>
              <a:ext cx="1435492" cy="918899"/>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a:defRPr/>
              </a:pPr>
              <a:endParaRPr lang="en-US" sz="3200" b="1">
                <a:solidFill>
                  <a:prstClr val="black"/>
                </a:solidFill>
                <a:latin typeface="Arial-Rounded" pitchFamily="34" charset="0"/>
                <a:ea typeface="Arial-Rounded" pitchFamily="34" charset="0"/>
                <a:cs typeface="Arial-Rounded" pitchFamily="34" charset="0"/>
              </a:endParaRPr>
            </a:p>
          </p:txBody>
        </p:sp>
      </p:grpSp>
      <p:sp>
        <p:nvSpPr>
          <p:cNvPr id="17419" name="Title 25">
            <a:extLst>
              <a:ext uri="{FF2B5EF4-FFF2-40B4-BE49-F238E27FC236}">
                <a16:creationId xmlns:a16="http://schemas.microsoft.com/office/drawing/2014/main" id="{D1662BD5-AF0A-B92F-084E-ABB85915C5C8}"/>
              </a:ext>
            </a:extLst>
          </p:cNvPr>
          <p:cNvSpPr txBox="1">
            <a:spLocks/>
          </p:cNvSpPr>
          <p:nvPr/>
        </p:nvSpPr>
        <p:spPr bwMode="auto">
          <a:xfrm rot="20764561">
            <a:off x="1936751" y="4456113"/>
            <a:ext cx="14128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p>
        </p:txBody>
      </p:sp>
      <p:grpSp>
        <p:nvGrpSpPr>
          <p:cNvPr id="27" name="Group 26">
            <a:extLst>
              <a:ext uri="{FF2B5EF4-FFF2-40B4-BE49-F238E27FC236}">
                <a16:creationId xmlns:a16="http://schemas.microsoft.com/office/drawing/2014/main" id="{55448B01-D42B-C93D-CF02-D41F82876C10}"/>
              </a:ext>
            </a:extLst>
          </p:cNvPr>
          <p:cNvGrpSpPr>
            <a:grpSpLocks/>
          </p:cNvGrpSpPr>
          <p:nvPr/>
        </p:nvGrpSpPr>
        <p:grpSpPr bwMode="auto">
          <a:xfrm>
            <a:off x="1690689" y="1573214"/>
            <a:ext cx="2301875" cy="1558925"/>
            <a:chOff x="324101" y="584168"/>
            <a:chExt cx="2301958" cy="1558783"/>
          </a:xfrm>
        </p:grpSpPr>
        <p:sp>
          <p:nvSpPr>
            <p:cNvPr id="8" name="Oval 7">
              <a:extLst>
                <a:ext uri="{FF2B5EF4-FFF2-40B4-BE49-F238E27FC236}">
                  <a16:creationId xmlns:a16="http://schemas.microsoft.com/office/drawing/2014/main" id="{F31DD5C3-4B6D-D742-35EF-797587D31524}"/>
                </a:ext>
              </a:extLst>
            </p:cNvPr>
            <p:cNvSpPr/>
            <p:nvPr/>
          </p:nvSpPr>
          <p:spPr>
            <a:xfrm>
              <a:off x="324101" y="584168"/>
              <a:ext cx="2301958" cy="8079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AD27B7"/>
                  </a:solidFill>
                  <a:latin typeface="Arial-Rounded" panose="020B0500000000000000" pitchFamily="34" charset="0"/>
                  <a:ea typeface="Arial-Rounded" panose="020B0500000000000000" pitchFamily="34" charset="0"/>
                  <a:cs typeface="Arial-Rounded" panose="020B0500000000000000" pitchFamily="34" charset="0"/>
                </a:rPr>
                <a:t>trường</a:t>
              </a:r>
            </a:p>
          </p:txBody>
        </p:sp>
        <p:pic>
          <p:nvPicPr>
            <p:cNvPr id="17431" name="Picture 2">
              <a:extLst>
                <a:ext uri="{FF2B5EF4-FFF2-40B4-BE49-F238E27FC236}">
                  <a16:creationId xmlns:a16="http://schemas.microsoft.com/office/drawing/2014/main" id="{3F7459BE-AAEF-77D4-E9A4-7E0ECEAAD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flipH="1">
              <a:off x="778948" y="889047"/>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24" name="Group 1023">
            <a:extLst>
              <a:ext uri="{FF2B5EF4-FFF2-40B4-BE49-F238E27FC236}">
                <a16:creationId xmlns:a16="http://schemas.microsoft.com/office/drawing/2014/main" id="{7B157D20-45DB-298C-29B4-B45A6D821395}"/>
              </a:ext>
            </a:extLst>
          </p:cNvPr>
          <p:cNvGrpSpPr>
            <a:grpSpLocks/>
          </p:cNvGrpSpPr>
          <p:nvPr/>
        </p:nvGrpSpPr>
        <p:grpSpPr bwMode="auto">
          <a:xfrm>
            <a:off x="4010025" y="1560514"/>
            <a:ext cx="1905000" cy="1552575"/>
            <a:chOff x="2362200" y="883446"/>
            <a:chExt cx="1905000" cy="1552440"/>
          </a:xfrm>
        </p:grpSpPr>
        <p:pic>
          <p:nvPicPr>
            <p:cNvPr id="17428" name="Picture 2">
              <a:extLst>
                <a:ext uri="{FF2B5EF4-FFF2-40B4-BE49-F238E27FC236}">
                  <a16:creationId xmlns:a16="http://schemas.microsoft.com/office/drawing/2014/main" id="{FDC5A6F5-42F5-D233-BB80-82E480EAA9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flipH="1">
              <a:off x="2826988" y="1181982"/>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Oval 35">
              <a:extLst>
                <a:ext uri="{FF2B5EF4-FFF2-40B4-BE49-F238E27FC236}">
                  <a16:creationId xmlns:a16="http://schemas.microsoft.com/office/drawing/2014/main" id="{CA72FB1A-F31E-ED9E-4262-DCD8BF3B641A}"/>
                </a:ext>
              </a:extLst>
            </p:cNvPr>
            <p:cNvSpPr/>
            <p:nvPr/>
          </p:nvSpPr>
          <p:spPr>
            <a:xfrm>
              <a:off x="2362200" y="883446"/>
              <a:ext cx="1905000" cy="8079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a:defRPr/>
              </a:pPr>
              <a:r>
                <a:rPr lang="en-US" sz="3200" b="1">
                  <a:solidFill>
                    <a:srgbClr val="AD27B7"/>
                  </a:solidFill>
                  <a:latin typeface="Arial-Rounded" pitchFamily="34" charset="0"/>
                  <a:ea typeface="Arial-Rounded" pitchFamily="34" charset="0"/>
                  <a:cs typeface="Arial-Rounded" pitchFamily="34" charset="0"/>
                </a:rPr>
                <a:t>bé</a:t>
              </a:r>
            </a:p>
          </p:txBody>
        </p:sp>
      </p:grpSp>
      <p:grpSp>
        <p:nvGrpSpPr>
          <p:cNvPr id="63" name="Group 62">
            <a:extLst>
              <a:ext uri="{FF2B5EF4-FFF2-40B4-BE49-F238E27FC236}">
                <a16:creationId xmlns:a16="http://schemas.microsoft.com/office/drawing/2014/main" id="{DFB9B8AA-F880-5BE7-B1EF-8E574406EA58}"/>
              </a:ext>
            </a:extLst>
          </p:cNvPr>
          <p:cNvGrpSpPr>
            <a:grpSpLocks/>
          </p:cNvGrpSpPr>
          <p:nvPr/>
        </p:nvGrpSpPr>
        <p:grpSpPr bwMode="auto">
          <a:xfrm>
            <a:off x="6311900" y="1581150"/>
            <a:ext cx="1905000" cy="1562100"/>
            <a:chOff x="4450052" y="858838"/>
            <a:chExt cx="1905000" cy="1562557"/>
          </a:xfrm>
        </p:grpSpPr>
        <p:sp>
          <p:nvSpPr>
            <p:cNvPr id="39" name="Oval 38">
              <a:extLst>
                <a:ext uri="{FF2B5EF4-FFF2-40B4-BE49-F238E27FC236}">
                  <a16:creationId xmlns:a16="http://schemas.microsoft.com/office/drawing/2014/main" id="{741DEAA6-1F18-CC1C-B6C5-C7D30D423C49}"/>
                </a:ext>
              </a:extLst>
            </p:cNvPr>
            <p:cNvSpPr/>
            <p:nvPr/>
          </p:nvSpPr>
          <p:spPr>
            <a:xfrm>
              <a:off x="4450052" y="858838"/>
              <a:ext cx="1905000" cy="8082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AD27B7"/>
                  </a:solidFill>
                  <a:latin typeface="Arial-Rounded" panose="020B0500000000000000" pitchFamily="34" charset="0"/>
                  <a:ea typeface="Arial-Rounded" panose="020B0500000000000000" pitchFamily="34" charset="0"/>
                  <a:cs typeface="Arial-Rounded" panose="020B0500000000000000" pitchFamily="34" charset="0"/>
                </a:rPr>
                <a:t>vắng</a:t>
              </a:r>
            </a:p>
          </p:txBody>
        </p:sp>
        <p:pic>
          <p:nvPicPr>
            <p:cNvPr id="17427" name="Picture 2">
              <a:extLst>
                <a:ext uri="{FF2B5EF4-FFF2-40B4-BE49-F238E27FC236}">
                  <a16:creationId xmlns:a16="http://schemas.microsoft.com/office/drawing/2014/main" id="{692C400D-859F-066B-3276-464CBD3D3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4648200" y="1167491"/>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oup 27">
            <a:extLst>
              <a:ext uri="{FF2B5EF4-FFF2-40B4-BE49-F238E27FC236}">
                <a16:creationId xmlns:a16="http://schemas.microsoft.com/office/drawing/2014/main" id="{47E668AF-6A86-2C32-8A0C-3D711A0138A3}"/>
              </a:ext>
            </a:extLst>
          </p:cNvPr>
          <p:cNvGrpSpPr>
            <a:grpSpLocks/>
          </p:cNvGrpSpPr>
          <p:nvPr/>
        </p:nvGrpSpPr>
        <p:grpSpPr bwMode="auto">
          <a:xfrm>
            <a:off x="8604250" y="1565276"/>
            <a:ext cx="1905000" cy="1566863"/>
            <a:chOff x="6853709" y="835886"/>
            <a:chExt cx="1905000" cy="1565911"/>
          </a:xfrm>
        </p:grpSpPr>
        <p:sp>
          <p:nvSpPr>
            <p:cNvPr id="42" name="Oval 41">
              <a:extLst>
                <a:ext uri="{FF2B5EF4-FFF2-40B4-BE49-F238E27FC236}">
                  <a16:creationId xmlns:a16="http://schemas.microsoft.com/office/drawing/2014/main" id="{8AC9A1B4-6637-1359-11B0-99D25B564B87}"/>
                </a:ext>
              </a:extLst>
            </p:cNvPr>
            <p:cNvSpPr/>
            <p:nvPr/>
          </p:nvSpPr>
          <p:spPr>
            <a:xfrm>
              <a:off x="6853709" y="835886"/>
              <a:ext cx="1905000" cy="8075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10">
                <a:defRPr/>
              </a:pPr>
              <a:r>
                <a:rPr lang="en-US" sz="3200" b="1">
                  <a:solidFill>
                    <a:srgbClr val="AD27B7"/>
                  </a:solidFill>
                  <a:latin typeface="Arial-Rounded" pitchFamily="34" charset="0"/>
                  <a:ea typeface="Arial-Rounded" pitchFamily="34" charset="0"/>
                  <a:cs typeface="Arial-Rounded" pitchFamily="34" charset="0"/>
                </a:rPr>
                <a:t>thì</a:t>
              </a:r>
            </a:p>
          </p:txBody>
        </p:sp>
        <p:pic>
          <p:nvPicPr>
            <p:cNvPr id="17425" name="Picture 2">
              <a:extLst>
                <a:ext uri="{FF2B5EF4-FFF2-40B4-BE49-F238E27FC236}">
                  <a16:creationId xmlns:a16="http://schemas.microsoft.com/office/drawing/2014/main" id="{B3F14F9A-8688-2AE6-8898-A0364676A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a:stretch>
              <a:fillRect/>
            </a:stretch>
          </p:blipFill>
          <p:spPr bwMode="auto">
            <a:xfrm>
              <a:off x="7079998" y="1147893"/>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16667E-6 -1.94625E-7 L 0.23593 0.34291 " pathEditMode="relative" rAng="0" ptsTypes="AA">
                                      <p:cBhvr>
                                        <p:cTn id="6" dur="3000" fill="hold"/>
                                        <p:tgtEl>
                                          <p:spTgt spid="27"/>
                                        </p:tgtEl>
                                        <p:attrNameLst>
                                          <p:attrName>ppt_x</p:attrName>
                                          <p:attrName>ppt_y</p:attrName>
                                        </p:attrNameLst>
                                      </p:cBhvr>
                                      <p:rCtr x="11788" y="17146"/>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102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1.66667E-6 3.37349E-6 L 0.24063 0.3151 " pathEditMode="relative" rAng="0" ptsTypes="AA">
                                      <p:cBhvr>
                                        <p:cTn id="11" dur="2000" fill="hold"/>
                                        <p:tgtEl>
                                          <p:spTgt spid="1024"/>
                                        </p:tgtEl>
                                        <p:attrNameLst>
                                          <p:attrName>ppt_x</p:attrName>
                                          <p:attrName>ppt_y</p:attrName>
                                        </p:attrNameLst>
                                      </p:cBhvr>
                                      <p:rCtr x="12031" y="15755"/>
                                    </p:animMotion>
                                  </p:childTnLst>
                                </p:cTn>
                              </p:par>
                            </p:childTnLst>
                          </p:cTn>
                        </p:par>
                      </p:childTnLst>
                    </p:cTn>
                  </p:par>
                </p:childTnLst>
              </p:cTn>
              <p:nextCondLst>
                <p:cond evt="onClick" delay="0">
                  <p:tgtEl>
                    <p:spTgt spid="1024"/>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clickEffect">
                                  <p:stCondLst>
                                    <p:cond delay="0"/>
                                  </p:stCondLst>
                                  <p:childTnLst>
                                    <p:animMotion origin="layout" path="M -2.22222E-6 -3.41057E-6 L -0.00347 0.31418 " pathEditMode="relative" rAng="0" ptsTypes="AA">
                                      <p:cBhvr>
                                        <p:cTn id="16" dur="2250" fill="hold"/>
                                        <p:tgtEl>
                                          <p:spTgt spid="28"/>
                                        </p:tgtEl>
                                        <p:attrNameLst>
                                          <p:attrName>ppt_x</p:attrName>
                                          <p:attrName>ppt_y</p:attrName>
                                        </p:attrNameLst>
                                      </p:cBhvr>
                                      <p:rCtr x="-174" y="15694"/>
                                    </p:animMotion>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nodeType="clickEffect">
                                  <p:stCondLst>
                                    <p:cond delay="0"/>
                                  </p:stCondLst>
                                  <p:childTnLst>
                                    <p:animMotion origin="layout" path="M 2.22222E-6 -3.76274E-6 L -0.49445 0.32623 " pathEditMode="relative" rAng="0" ptsTypes="AA">
                                      <p:cBhvr>
                                        <p:cTn id="21" dur="3750" fill="hold"/>
                                        <p:tgtEl>
                                          <p:spTgt spid="63"/>
                                        </p:tgtEl>
                                        <p:attrNameLst>
                                          <p:attrName>ppt_x</p:attrName>
                                          <p:attrName>ppt_y</p:attrName>
                                        </p:attrNameLst>
                                      </p:cBhvr>
                                      <p:rCtr x="-24722" y="16311"/>
                                    </p:animMotion>
                                  </p:childTnLst>
                                </p:cTn>
                              </p:par>
                            </p:childTnLst>
                          </p:cTn>
                        </p:par>
                      </p:childTnLst>
                    </p:cTn>
                  </p:par>
                </p:childTnLst>
              </p:cTn>
              <p:nextCondLst>
                <p:cond evt="onClick" delay="0">
                  <p:tgtEl>
                    <p:spTgt spid="6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1"/>
            <a:ext cx="12191980" cy="6994941"/>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vi-VN"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7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vi-VN"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7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vi-VN"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pt-BR"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734047" y="1056025"/>
            <a:ext cx="9089896" cy="1843196"/>
            <a:chOff x="1361949" y="1605585"/>
            <a:chExt cx="6587971" cy="138239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361949" y="1739389"/>
              <a:ext cx="6536688" cy="1014658"/>
              <a:chOff x="1454653" y="1392984"/>
              <a:chExt cx="6536688" cy="1014658"/>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ctr"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vi-VN" sz="4400"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Jua"/>
                </a:rPr>
                <a:t>a. Vì sao hôm nay bạn nhỏ đi học một mình?</a:t>
              </a: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11249" y="3286404"/>
            <a:ext cx="10495737" cy="1914246"/>
            <a:chOff x="4145308" y="2811382"/>
            <a:chExt cx="7354684" cy="1878103"/>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713183"/>
            </a:xfrm>
            <a:custGeom>
              <a:avLst/>
              <a:gdLst>
                <a:gd name="connsiteX0" fmla="*/ 0 w 7354684"/>
                <a:gd name="connsiteY0" fmla="*/ 285536 h 1713183"/>
                <a:gd name="connsiteX1" fmla="*/ 285536 w 7354684"/>
                <a:gd name="connsiteY1" fmla="*/ 0 h 1713183"/>
                <a:gd name="connsiteX2" fmla="*/ 7069148 w 7354684"/>
                <a:gd name="connsiteY2" fmla="*/ 0 h 1713183"/>
                <a:gd name="connsiteX3" fmla="*/ 7354684 w 7354684"/>
                <a:gd name="connsiteY3" fmla="*/ 285536 h 1713183"/>
                <a:gd name="connsiteX4" fmla="*/ 7354684 w 7354684"/>
                <a:gd name="connsiteY4" fmla="*/ 1427647 h 1713183"/>
                <a:gd name="connsiteX5" fmla="*/ 7069148 w 7354684"/>
                <a:gd name="connsiteY5" fmla="*/ 1713183 h 1713183"/>
                <a:gd name="connsiteX6" fmla="*/ 285536 w 7354684"/>
                <a:gd name="connsiteY6" fmla="*/ 1713183 h 1713183"/>
                <a:gd name="connsiteX7" fmla="*/ 0 w 7354684"/>
                <a:gd name="connsiteY7" fmla="*/ 1427647 h 1713183"/>
                <a:gd name="connsiteX8" fmla="*/ 0 w 7354684"/>
                <a:gd name="connsiteY8" fmla="*/ 285536 h 171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713183" fill="none" extrusionOk="0">
                  <a:moveTo>
                    <a:pt x="0" y="285536"/>
                  </a:moveTo>
                  <a:cubicBezTo>
                    <a:pt x="13144" y="118171"/>
                    <a:pt x="135012" y="14596"/>
                    <a:pt x="285536" y="0"/>
                  </a:cubicBezTo>
                  <a:cubicBezTo>
                    <a:pt x="2120086" y="-106144"/>
                    <a:pt x="4241820" y="-57456"/>
                    <a:pt x="7069148" y="0"/>
                  </a:cubicBezTo>
                  <a:cubicBezTo>
                    <a:pt x="7250810" y="12636"/>
                    <a:pt x="7363205" y="127879"/>
                    <a:pt x="7354684" y="285536"/>
                  </a:cubicBezTo>
                  <a:cubicBezTo>
                    <a:pt x="7399841" y="528194"/>
                    <a:pt x="7428766" y="1225106"/>
                    <a:pt x="7354684" y="1427647"/>
                  </a:cubicBezTo>
                  <a:cubicBezTo>
                    <a:pt x="7357299" y="1589053"/>
                    <a:pt x="7229564" y="1704661"/>
                    <a:pt x="7069148" y="1713183"/>
                  </a:cubicBezTo>
                  <a:cubicBezTo>
                    <a:pt x="5483133" y="1684186"/>
                    <a:pt x="2840247" y="1639819"/>
                    <a:pt x="285536" y="1713183"/>
                  </a:cubicBezTo>
                  <a:cubicBezTo>
                    <a:pt x="141273" y="1690875"/>
                    <a:pt x="964" y="1581384"/>
                    <a:pt x="0" y="1427647"/>
                  </a:cubicBezTo>
                  <a:cubicBezTo>
                    <a:pt x="79658" y="1044890"/>
                    <a:pt x="97898" y="622694"/>
                    <a:pt x="0" y="285536"/>
                  </a:cubicBezTo>
                  <a:close/>
                </a:path>
                <a:path w="7354684" h="1713183" stroke="0" extrusionOk="0">
                  <a:moveTo>
                    <a:pt x="0" y="285536"/>
                  </a:moveTo>
                  <a:cubicBezTo>
                    <a:pt x="9062" y="124762"/>
                    <a:pt x="119672" y="20455"/>
                    <a:pt x="285536" y="0"/>
                  </a:cubicBezTo>
                  <a:cubicBezTo>
                    <a:pt x="3093015" y="-6525"/>
                    <a:pt x="4233890" y="152743"/>
                    <a:pt x="7069148" y="0"/>
                  </a:cubicBezTo>
                  <a:cubicBezTo>
                    <a:pt x="7240171" y="6975"/>
                    <a:pt x="7342385" y="145670"/>
                    <a:pt x="7354684" y="285536"/>
                  </a:cubicBezTo>
                  <a:cubicBezTo>
                    <a:pt x="7324337" y="484190"/>
                    <a:pt x="7384547" y="1158394"/>
                    <a:pt x="7354684" y="1427647"/>
                  </a:cubicBezTo>
                  <a:cubicBezTo>
                    <a:pt x="7371743" y="1583855"/>
                    <a:pt x="7207305" y="1735269"/>
                    <a:pt x="7069148" y="1713183"/>
                  </a:cubicBezTo>
                  <a:cubicBezTo>
                    <a:pt x="4571441" y="1827017"/>
                    <a:pt x="3163595" y="1712537"/>
                    <a:pt x="285536" y="1713183"/>
                  </a:cubicBezTo>
                  <a:cubicBezTo>
                    <a:pt x="132449" y="1723191"/>
                    <a:pt x="-1625" y="1576242"/>
                    <a:pt x="0" y="1427647"/>
                  </a:cubicBezTo>
                  <a:cubicBezTo>
                    <a:pt x="21387" y="927916"/>
                    <a:pt x="-97410" y="630773"/>
                    <a:pt x="0" y="285536"/>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12984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Hôm nay bạn nhỏ đi học một mình vì mẹ bạn nhỏ lên nương</a:t>
              </a: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1+#ppt_w/2"/>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vi-VN"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7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vi-VN"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72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vi-VN"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pt-BR" sz="7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60506" y="797322"/>
            <a:ext cx="9100243" cy="2059738"/>
            <a:chOff x="263996" y="4525023"/>
            <a:chExt cx="6825182" cy="138239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263996" y="4714669"/>
              <a:ext cx="6825182" cy="935823"/>
              <a:chOff x="389815" y="3319793"/>
              <a:chExt cx="6555436" cy="935823"/>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1219170" rtl="0" eaLnBrk="1" fontAlgn="auto" latinLnBrk="0" hangingPunct="1">
                <a:lnSpc>
                  <a:spcPct val="80000"/>
                </a:lnSpc>
                <a:spcBef>
                  <a:spcPts val="0"/>
                </a:spcBef>
                <a:spcAft>
                  <a:spcPts val="0"/>
                </a:spcAft>
                <a:buClr>
                  <a:srgbClr val="85A8CE"/>
                </a:buClr>
                <a:buSzPts val="2800"/>
                <a:buFont typeface="Jua"/>
                <a:buNone/>
                <a:tabLst/>
                <a:defRPr/>
              </a:pPr>
              <a:r>
                <a:rPr kumimoji="0" lang="vi-VN" sz="4000" b="0" i="0" u="none" strike="noStrike" kern="0" cap="none" spc="0" normalizeH="0" baseline="0" noProof="0" dirty="0">
                  <a:ln>
                    <a:noFill/>
                  </a:ln>
                  <a:solidFill>
                    <a:srgbClr val="000000">
                      <a:lumMod val="95000"/>
                      <a:lumOff val="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Jua"/>
                </a:rPr>
                <a:t>b. Trường của bạn nhỏ có đặc điểm gì?</a:t>
              </a:r>
            </a:p>
          </p:txBody>
        </p:sp>
      </p:grpSp>
      <p:grpSp>
        <p:nvGrpSpPr>
          <p:cNvPr id="3" name="Nhóm 26">
            <a:extLst>
              <a:ext uri="{FF2B5EF4-FFF2-40B4-BE49-F238E27FC236}">
                <a16:creationId xmlns:a16="http://schemas.microsoft.com/office/drawing/2014/main" id="{E5BAD7B3-6FE8-1030-3FCC-7139E04B6C78}"/>
              </a:ext>
            </a:extLst>
          </p:cNvPr>
          <p:cNvGrpSpPr/>
          <p:nvPr/>
        </p:nvGrpSpPr>
        <p:grpSpPr>
          <a:xfrm>
            <a:off x="911249" y="3034944"/>
            <a:ext cx="11055170" cy="2805786"/>
            <a:chOff x="4145308" y="2564670"/>
            <a:chExt cx="7746696" cy="2752809"/>
          </a:xfrm>
        </p:grpSpPr>
        <p:sp>
          <p:nvSpPr>
            <p:cNvPr id="4" name="Hình chữ nhật: Góc Tròn 27">
              <a:extLst>
                <a:ext uri="{FF2B5EF4-FFF2-40B4-BE49-F238E27FC236}">
                  <a16:creationId xmlns:a16="http://schemas.microsoft.com/office/drawing/2014/main" id="{F84EECF6-C0CA-596F-E387-F3FBABD063F6}"/>
                </a:ext>
              </a:extLst>
            </p:cNvPr>
            <p:cNvSpPr/>
            <p:nvPr/>
          </p:nvSpPr>
          <p:spPr>
            <a:xfrm>
              <a:off x="4145308" y="2976302"/>
              <a:ext cx="7354684" cy="2341177"/>
            </a:xfrm>
            <a:custGeom>
              <a:avLst/>
              <a:gdLst>
                <a:gd name="connsiteX0" fmla="*/ 0 w 7354684"/>
                <a:gd name="connsiteY0" fmla="*/ 390204 h 2341177"/>
                <a:gd name="connsiteX1" fmla="*/ 390204 w 7354684"/>
                <a:gd name="connsiteY1" fmla="*/ 0 h 2341177"/>
                <a:gd name="connsiteX2" fmla="*/ 6964480 w 7354684"/>
                <a:gd name="connsiteY2" fmla="*/ 0 h 2341177"/>
                <a:gd name="connsiteX3" fmla="*/ 7354684 w 7354684"/>
                <a:gd name="connsiteY3" fmla="*/ 390204 h 2341177"/>
                <a:gd name="connsiteX4" fmla="*/ 7354684 w 7354684"/>
                <a:gd name="connsiteY4" fmla="*/ 1950973 h 2341177"/>
                <a:gd name="connsiteX5" fmla="*/ 6964480 w 7354684"/>
                <a:gd name="connsiteY5" fmla="*/ 2341177 h 2341177"/>
                <a:gd name="connsiteX6" fmla="*/ 390204 w 7354684"/>
                <a:gd name="connsiteY6" fmla="*/ 2341177 h 2341177"/>
                <a:gd name="connsiteX7" fmla="*/ 0 w 7354684"/>
                <a:gd name="connsiteY7" fmla="*/ 1950973 h 2341177"/>
                <a:gd name="connsiteX8" fmla="*/ 0 w 7354684"/>
                <a:gd name="connsiteY8" fmla="*/ 390204 h 234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341177" fill="none" extrusionOk="0">
                  <a:moveTo>
                    <a:pt x="0" y="390204"/>
                  </a:moveTo>
                  <a:cubicBezTo>
                    <a:pt x="28712" y="153582"/>
                    <a:pt x="180899" y="12615"/>
                    <a:pt x="390204" y="0"/>
                  </a:cubicBezTo>
                  <a:cubicBezTo>
                    <a:pt x="1124349" y="-106144"/>
                    <a:pt x="4278072" y="-57456"/>
                    <a:pt x="6964480" y="0"/>
                  </a:cubicBezTo>
                  <a:cubicBezTo>
                    <a:pt x="7214262" y="18073"/>
                    <a:pt x="7382250" y="174829"/>
                    <a:pt x="7354684" y="390204"/>
                  </a:cubicBezTo>
                  <a:cubicBezTo>
                    <a:pt x="7264065" y="1105174"/>
                    <a:pt x="7488882" y="1309344"/>
                    <a:pt x="7354684" y="1950973"/>
                  </a:cubicBezTo>
                  <a:cubicBezTo>
                    <a:pt x="7360464" y="2174677"/>
                    <a:pt x="7181536" y="2336314"/>
                    <a:pt x="6964480" y="2341177"/>
                  </a:cubicBezTo>
                  <a:cubicBezTo>
                    <a:pt x="4948987" y="2312180"/>
                    <a:pt x="2799482" y="2267813"/>
                    <a:pt x="390204" y="2341177"/>
                  </a:cubicBezTo>
                  <a:cubicBezTo>
                    <a:pt x="195935" y="2305916"/>
                    <a:pt x="3156" y="2153516"/>
                    <a:pt x="0" y="1950973"/>
                  </a:cubicBezTo>
                  <a:cubicBezTo>
                    <a:pt x="124782" y="1287225"/>
                    <a:pt x="-128499" y="970654"/>
                    <a:pt x="0" y="390204"/>
                  </a:cubicBezTo>
                  <a:close/>
                </a:path>
                <a:path w="7354684" h="2341177" stroke="0" extrusionOk="0">
                  <a:moveTo>
                    <a:pt x="0" y="390204"/>
                  </a:moveTo>
                  <a:cubicBezTo>
                    <a:pt x="17791" y="168659"/>
                    <a:pt x="159498" y="38073"/>
                    <a:pt x="390204" y="0"/>
                  </a:cubicBezTo>
                  <a:cubicBezTo>
                    <a:pt x="3283148" y="-6525"/>
                    <a:pt x="4899304" y="152743"/>
                    <a:pt x="6964480" y="0"/>
                  </a:cubicBezTo>
                  <a:cubicBezTo>
                    <a:pt x="7187903" y="4145"/>
                    <a:pt x="7351305" y="179599"/>
                    <a:pt x="7354684" y="390204"/>
                  </a:cubicBezTo>
                  <a:cubicBezTo>
                    <a:pt x="7381853" y="1149275"/>
                    <a:pt x="7243375" y="1425665"/>
                    <a:pt x="7354684" y="1950973"/>
                  </a:cubicBezTo>
                  <a:cubicBezTo>
                    <a:pt x="7379050" y="2164350"/>
                    <a:pt x="7158430" y="2365539"/>
                    <a:pt x="6964480" y="2341177"/>
                  </a:cubicBezTo>
                  <a:cubicBezTo>
                    <a:pt x="5994875" y="2455011"/>
                    <a:pt x="2996126" y="2340531"/>
                    <a:pt x="390204" y="2341177"/>
                  </a:cubicBezTo>
                  <a:cubicBezTo>
                    <a:pt x="183199" y="2359627"/>
                    <a:pt x="-7025" y="2127140"/>
                    <a:pt x="0" y="1950973"/>
                  </a:cubicBezTo>
                  <a:cubicBezTo>
                    <a:pt x="35106" y="1309558"/>
                    <a:pt x="26650" y="701213"/>
                    <a:pt x="0" y="390204"/>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Hộp Văn bản 28">
              <a:extLst>
                <a:ext uri="{FF2B5EF4-FFF2-40B4-BE49-F238E27FC236}">
                  <a16:creationId xmlns:a16="http://schemas.microsoft.com/office/drawing/2014/main" id="{D9CAF195-2336-7E99-9182-5D9115FCA48B}"/>
                </a:ext>
              </a:extLst>
            </p:cNvPr>
            <p:cNvSpPr txBox="1"/>
            <p:nvPr/>
          </p:nvSpPr>
          <p:spPr>
            <a:xfrm>
              <a:off x="4293038" y="3190347"/>
              <a:ext cx="7086922" cy="202316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Trường của bạn nhỏ có đặc điểm là một ngôi trường nhỏ xinh, nằm yên bình giữa rừng cây, có cô giáo trẻ và không khí trong lành, thơm mát, tạo cảm giác dễ chịu, gần gũi với thiên nhiên. </a:t>
              </a:r>
            </a:p>
          </p:txBody>
        </p:sp>
        <p:pic>
          <p:nvPicPr>
            <p:cNvPr id="22" name="Picture 26">
              <a:extLst>
                <a:ext uri="{FF2B5EF4-FFF2-40B4-BE49-F238E27FC236}">
                  <a16:creationId xmlns:a16="http://schemas.microsoft.com/office/drawing/2014/main" id="{CA241002-948E-6F2E-45F9-070DD39501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1221663" y="2564670"/>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60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vi-VN" sz="6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60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a:t>
            </a:r>
            <a:r>
              <a:rPr kumimoji="0" lang="vi-VN" sz="6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60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vi-VN" sz="6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pt-BR" sz="60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708749" y="1331806"/>
            <a:ext cx="10671263" cy="1574678"/>
            <a:chOff x="892407" y="3197816"/>
            <a:chExt cx="8003447" cy="180789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892407" y="3197816"/>
              <a:ext cx="8003447" cy="1807891"/>
              <a:chOff x="320221" y="1316901"/>
              <a:chExt cx="7306500" cy="180789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defTabSz="1219170" rtl="0" eaLnBrk="1" fontAlgn="auto" latinLnBrk="0" hangingPunct="1">
                <a:lnSpc>
                  <a:spcPct val="100000"/>
                </a:lnSpc>
                <a:spcBef>
                  <a:spcPts val="0"/>
                </a:spcBef>
                <a:spcAft>
                  <a:spcPts val="0"/>
                </a:spcAft>
                <a:buClr>
                  <a:srgbClr val="85A8CE"/>
                </a:buClr>
                <a:buSzPts val="2800"/>
                <a:buFont typeface="Jua"/>
                <a:buNone/>
                <a:tabLst/>
                <a:defRPr/>
              </a:pPr>
              <a:r>
                <a:rPr kumimoji="0" lang="vi-VN" sz="4000" b="1" i="0" u="none" strike="noStrike" kern="0" cap="none" spc="0" normalizeH="0" baseline="0" noProof="0" dirty="0">
                  <a:ln>
                    <a:noFill/>
                  </a:ln>
                  <a:solidFill>
                    <a:srgbClr val="000000">
                      <a:lumMod val="95000"/>
                      <a:lumOff val="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Jua"/>
                </a:rPr>
                <a:t>c. Cảnh trên đường đến trường có gì?</a:t>
              </a:r>
            </a:p>
          </p:txBody>
        </p:sp>
      </p:grpSp>
      <p:grpSp>
        <p:nvGrpSpPr>
          <p:cNvPr id="9" name="Nhóm 26">
            <a:extLst>
              <a:ext uri="{FF2B5EF4-FFF2-40B4-BE49-F238E27FC236}">
                <a16:creationId xmlns:a16="http://schemas.microsoft.com/office/drawing/2014/main" id="{E11A2D01-AE8D-F451-0803-985C81160B06}"/>
              </a:ext>
            </a:extLst>
          </p:cNvPr>
          <p:cNvGrpSpPr/>
          <p:nvPr/>
        </p:nvGrpSpPr>
        <p:grpSpPr>
          <a:xfrm>
            <a:off x="911249" y="3034944"/>
            <a:ext cx="11055170" cy="2805786"/>
            <a:chOff x="4145308" y="2564670"/>
            <a:chExt cx="7746696" cy="2752809"/>
          </a:xfrm>
        </p:grpSpPr>
        <p:sp>
          <p:nvSpPr>
            <p:cNvPr id="10" name="Hình chữ nhật: Góc Tròn 27">
              <a:extLst>
                <a:ext uri="{FF2B5EF4-FFF2-40B4-BE49-F238E27FC236}">
                  <a16:creationId xmlns:a16="http://schemas.microsoft.com/office/drawing/2014/main" id="{49B0A592-891C-ED6D-92E5-5D0795EBB64A}"/>
                </a:ext>
              </a:extLst>
            </p:cNvPr>
            <p:cNvSpPr/>
            <p:nvPr/>
          </p:nvSpPr>
          <p:spPr>
            <a:xfrm>
              <a:off x="4145308" y="2976302"/>
              <a:ext cx="7354684" cy="2341177"/>
            </a:xfrm>
            <a:custGeom>
              <a:avLst/>
              <a:gdLst>
                <a:gd name="connsiteX0" fmla="*/ 0 w 7354684"/>
                <a:gd name="connsiteY0" fmla="*/ 390204 h 2341177"/>
                <a:gd name="connsiteX1" fmla="*/ 390204 w 7354684"/>
                <a:gd name="connsiteY1" fmla="*/ 0 h 2341177"/>
                <a:gd name="connsiteX2" fmla="*/ 6964480 w 7354684"/>
                <a:gd name="connsiteY2" fmla="*/ 0 h 2341177"/>
                <a:gd name="connsiteX3" fmla="*/ 7354684 w 7354684"/>
                <a:gd name="connsiteY3" fmla="*/ 390204 h 2341177"/>
                <a:gd name="connsiteX4" fmla="*/ 7354684 w 7354684"/>
                <a:gd name="connsiteY4" fmla="*/ 1950973 h 2341177"/>
                <a:gd name="connsiteX5" fmla="*/ 6964480 w 7354684"/>
                <a:gd name="connsiteY5" fmla="*/ 2341177 h 2341177"/>
                <a:gd name="connsiteX6" fmla="*/ 390204 w 7354684"/>
                <a:gd name="connsiteY6" fmla="*/ 2341177 h 2341177"/>
                <a:gd name="connsiteX7" fmla="*/ 0 w 7354684"/>
                <a:gd name="connsiteY7" fmla="*/ 1950973 h 2341177"/>
                <a:gd name="connsiteX8" fmla="*/ 0 w 7354684"/>
                <a:gd name="connsiteY8" fmla="*/ 390204 h 234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341177" fill="none" extrusionOk="0">
                  <a:moveTo>
                    <a:pt x="0" y="390204"/>
                  </a:moveTo>
                  <a:cubicBezTo>
                    <a:pt x="28712" y="153582"/>
                    <a:pt x="180899" y="12615"/>
                    <a:pt x="390204" y="0"/>
                  </a:cubicBezTo>
                  <a:cubicBezTo>
                    <a:pt x="1124349" y="-106144"/>
                    <a:pt x="4278072" y="-57456"/>
                    <a:pt x="6964480" y="0"/>
                  </a:cubicBezTo>
                  <a:cubicBezTo>
                    <a:pt x="7214262" y="18073"/>
                    <a:pt x="7382250" y="174829"/>
                    <a:pt x="7354684" y="390204"/>
                  </a:cubicBezTo>
                  <a:cubicBezTo>
                    <a:pt x="7264065" y="1105174"/>
                    <a:pt x="7488882" y="1309344"/>
                    <a:pt x="7354684" y="1950973"/>
                  </a:cubicBezTo>
                  <a:cubicBezTo>
                    <a:pt x="7360464" y="2174677"/>
                    <a:pt x="7181536" y="2336314"/>
                    <a:pt x="6964480" y="2341177"/>
                  </a:cubicBezTo>
                  <a:cubicBezTo>
                    <a:pt x="4948987" y="2312180"/>
                    <a:pt x="2799482" y="2267813"/>
                    <a:pt x="390204" y="2341177"/>
                  </a:cubicBezTo>
                  <a:cubicBezTo>
                    <a:pt x="195935" y="2305916"/>
                    <a:pt x="3156" y="2153516"/>
                    <a:pt x="0" y="1950973"/>
                  </a:cubicBezTo>
                  <a:cubicBezTo>
                    <a:pt x="124782" y="1287225"/>
                    <a:pt x="-128499" y="970654"/>
                    <a:pt x="0" y="390204"/>
                  </a:cubicBezTo>
                  <a:close/>
                </a:path>
                <a:path w="7354684" h="2341177" stroke="0" extrusionOk="0">
                  <a:moveTo>
                    <a:pt x="0" y="390204"/>
                  </a:moveTo>
                  <a:cubicBezTo>
                    <a:pt x="17791" y="168659"/>
                    <a:pt x="159498" y="38073"/>
                    <a:pt x="390204" y="0"/>
                  </a:cubicBezTo>
                  <a:cubicBezTo>
                    <a:pt x="3283148" y="-6525"/>
                    <a:pt x="4899304" y="152743"/>
                    <a:pt x="6964480" y="0"/>
                  </a:cubicBezTo>
                  <a:cubicBezTo>
                    <a:pt x="7187903" y="4145"/>
                    <a:pt x="7351305" y="179599"/>
                    <a:pt x="7354684" y="390204"/>
                  </a:cubicBezTo>
                  <a:cubicBezTo>
                    <a:pt x="7381853" y="1149275"/>
                    <a:pt x="7243375" y="1425665"/>
                    <a:pt x="7354684" y="1950973"/>
                  </a:cubicBezTo>
                  <a:cubicBezTo>
                    <a:pt x="7379050" y="2164350"/>
                    <a:pt x="7158430" y="2365539"/>
                    <a:pt x="6964480" y="2341177"/>
                  </a:cubicBezTo>
                  <a:cubicBezTo>
                    <a:pt x="5994875" y="2455011"/>
                    <a:pt x="2996126" y="2340531"/>
                    <a:pt x="390204" y="2341177"/>
                  </a:cubicBezTo>
                  <a:cubicBezTo>
                    <a:pt x="183199" y="2359627"/>
                    <a:pt x="-7025" y="2127140"/>
                    <a:pt x="0" y="1950973"/>
                  </a:cubicBezTo>
                  <a:cubicBezTo>
                    <a:pt x="35106" y="1309558"/>
                    <a:pt x="26650" y="701213"/>
                    <a:pt x="0" y="390204"/>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Hộp Văn bản 28">
              <a:extLst>
                <a:ext uri="{FF2B5EF4-FFF2-40B4-BE49-F238E27FC236}">
                  <a16:creationId xmlns:a16="http://schemas.microsoft.com/office/drawing/2014/main" id="{38AA1DFF-5D07-981D-093A-50CF9BCE7D8F}"/>
                </a:ext>
              </a:extLst>
            </p:cNvPr>
            <p:cNvSpPr txBox="1"/>
            <p:nvPr/>
          </p:nvSpPr>
          <p:spPr>
            <a:xfrm>
              <a:off x="4317066" y="3437059"/>
              <a:ext cx="7086922" cy="12984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 trên đường đến trường có: hương rừng thơm, nước suối trong, cọ xòe ô che nắng. </a:t>
              </a:r>
            </a:p>
          </p:txBody>
        </p:sp>
        <p:pic>
          <p:nvPicPr>
            <p:cNvPr id="12" name="Picture 26">
              <a:extLst>
                <a:ext uri="{FF2B5EF4-FFF2-40B4-BE49-F238E27FC236}">
                  <a16:creationId xmlns:a16="http://schemas.microsoft.com/office/drawing/2014/main" id="{BF87DDE5-3A37-82F6-3814-479DDDEDB4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1221663" y="2564670"/>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BC2182-9A92-D9C3-DE04-42368BD43EF5}"/>
              </a:ext>
            </a:extLst>
          </p:cNvPr>
          <p:cNvSpPr/>
          <p:nvPr/>
        </p:nvSpPr>
        <p:spPr>
          <a:xfrm>
            <a:off x="657860" y="654368"/>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a:defRPr/>
            </a:pPr>
            <a:r>
              <a:rPr lang="en-US" sz="2800" b="1">
                <a:solidFill>
                  <a:prstClr val="white"/>
                </a:solidFill>
                <a:latin typeface="Arial Rounded MT Bold" pitchFamily="34" charset="0"/>
                <a:cs typeface="Times New Roman" pitchFamily="18" charset="0"/>
              </a:rPr>
              <a:t>5</a:t>
            </a:r>
          </a:p>
        </p:txBody>
      </p:sp>
      <p:sp>
        <p:nvSpPr>
          <p:cNvPr id="21507" name="TextBox 3">
            <a:extLst>
              <a:ext uri="{FF2B5EF4-FFF2-40B4-BE49-F238E27FC236}">
                <a16:creationId xmlns:a16="http://schemas.microsoft.com/office/drawing/2014/main" id="{0DBDB968-8DBC-64CF-5DB1-DF625170694C}"/>
              </a:ext>
            </a:extLst>
          </p:cNvPr>
          <p:cNvSpPr txBox="1">
            <a:spLocks noChangeArrowheads="1"/>
          </p:cNvSpPr>
          <p:nvPr/>
        </p:nvSpPr>
        <p:spPr bwMode="auto">
          <a:xfrm>
            <a:off x="1450340" y="651828"/>
            <a:ext cx="6623050" cy="58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Học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lòng</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hai</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khổ</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a:t>
            </a:r>
            <a:r>
              <a:rPr lang="en-US" alt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cuối</a:t>
            </a:r>
            <a:endParaRPr lang="en-US" altLang="en-US" sz="3200" b="1" dirty="0">
              <a:solidFill>
                <a:srgbClr val="000000"/>
              </a:solidFill>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E880798B-642D-7E00-0543-3A6557BFDF0C}"/>
              </a:ext>
            </a:extLst>
          </p:cNvPr>
          <p:cNvSpPr txBox="1">
            <a:spLocks noChangeArrowheads="1"/>
          </p:cNvSpPr>
          <p:nvPr/>
        </p:nvSpPr>
        <p:spPr bwMode="auto">
          <a:xfrm>
            <a:off x="4378326" y="2057401"/>
            <a:ext cx="3470275" cy="341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 qua em tới trường</a:t>
            </a: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 dắt tay từng bước</a:t>
            </a: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 nay mẹ lên nương</a:t>
            </a: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 mình em tới lớp.</a:t>
            </a:r>
          </a:p>
          <a:p>
            <a:pPr algn="just" fontAlgn="base">
              <a:spcBef>
                <a:spcPct val="0"/>
              </a:spcBef>
              <a:spcAft>
                <a:spcPct val="0"/>
              </a:spcAft>
            </a:pPr>
            <a:endPar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của em be bé</a:t>
            </a: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Nằm lặng giữa rừng cây</a:t>
            </a: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 giáo em tre trẻ</a:t>
            </a:r>
          </a:p>
          <a:p>
            <a:pPr algn="just" fontAlgn="base">
              <a:spcBef>
                <a:spcPct val="0"/>
              </a:spcBef>
              <a:spcAft>
                <a:spcPct val="0"/>
              </a:spcAft>
            </a:pPr>
            <a:r>
              <a:rPr lang="en-US" altLang="en-US" sz="2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Dạy em hát rất hay.</a:t>
            </a:r>
          </a:p>
        </p:txBody>
      </p:sp>
      <p:pic>
        <p:nvPicPr>
          <p:cNvPr id="1026" name="Picture 2">
            <a:extLst>
              <a:ext uri="{FF2B5EF4-FFF2-40B4-BE49-F238E27FC236}">
                <a16:creationId xmlns:a16="http://schemas.microsoft.com/office/drawing/2014/main" id="{03846F8E-38BF-CFEB-DA8E-3F3E97A42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913" y="2151063"/>
            <a:ext cx="2743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6F201B92-A9C1-5B1E-FCAD-E6939FFEC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2517776"/>
            <a:ext cx="27432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22C8A36F-92F0-61C3-3D96-E9FE30C4F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688" y="2857501"/>
            <a:ext cx="27432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55F0247B-03D2-4009-91A2-CCA9FC4101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3249614"/>
            <a:ext cx="2743200"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064386A5-53EE-CE08-7ADE-E3F638F1A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838" y="3970339"/>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4904BD2C-D670-9917-70A6-3DBE0A9D5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319589"/>
            <a:ext cx="2743200"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a:extLst>
              <a:ext uri="{FF2B5EF4-FFF2-40B4-BE49-F238E27FC236}">
                <a16:creationId xmlns:a16="http://schemas.microsoft.com/office/drawing/2014/main" id="{2C27C3B6-D4E0-6CEB-A510-49F8BE6EA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0" y="4670426"/>
            <a:ext cx="2743200"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4328DFCB-A3B5-BB30-F7AD-E8B9B622B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043488"/>
            <a:ext cx="27432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8B299D7-07A8-37DC-1150-03170B501F12}"/>
              </a:ext>
            </a:extLst>
          </p:cNvPr>
          <p:cNvSpPr/>
          <p:nvPr/>
        </p:nvSpPr>
        <p:spPr>
          <a:xfrm>
            <a:off x="909320" y="505778"/>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a:defRPr/>
            </a:pPr>
            <a:r>
              <a:rPr lang="en-US" sz="3600" b="1">
                <a:solidFill>
                  <a:prstClr val="white"/>
                </a:solidFill>
                <a:latin typeface="Arial Rounded MT Bold" pitchFamily="34" charset="0"/>
                <a:cs typeface="Times New Roman" pitchFamily="18" charset="0"/>
              </a:rPr>
              <a:t>6</a:t>
            </a:r>
          </a:p>
        </p:txBody>
      </p:sp>
      <p:sp>
        <p:nvSpPr>
          <p:cNvPr id="23555" name="TextBox 3">
            <a:extLst>
              <a:ext uri="{FF2B5EF4-FFF2-40B4-BE49-F238E27FC236}">
                <a16:creationId xmlns:a16="http://schemas.microsoft.com/office/drawing/2014/main" id="{977AD076-0347-22A5-D2DE-FD8553AEF3B4}"/>
              </a:ext>
            </a:extLst>
          </p:cNvPr>
          <p:cNvSpPr txBox="1">
            <a:spLocks noChangeArrowheads="1"/>
          </p:cNvSpPr>
          <p:nvPr/>
        </p:nvSpPr>
        <p:spPr bwMode="auto">
          <a:xfrm>
            <a:off x="1598930" y="480378"/>
            <a:ext cx="4794250" cy="584727"/>
          </a:xfrm>
          <a:prstGeom prst="rect">
            <a:avLst/>
          </a:prstGeom>
          <a:solidFill>
            <a:srgbClr val="EBB3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 một bài hát về thầy cô</a:t>
            </a:r>
            <a:endParaRPr lang="en-US" altLang="en-US" sz="3200" b="1">
              <a:solidFill>
                <a:srgbClr val="000000"/>
              </a:solidFill>
              <a:latin typeface="Arial Rounded MT Bold" panose="020F0704030504030204"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pic>
        <p:nvPicPr>
          <p:cNvPr id="4" name="Picture 3" descr="A blue and orange text&#10;&#10;AI-generated content may be incorrect.">
            <a:extLst>
              <a:ext uri="{FF2B5EF4-FFF2-40B4-BE49-F238E27FC236}">
                <a16:creationId xmlns:a16="http://schemas.microsoft.com/office/drawing/2014/main" id="{610B127D-FEE8-A95B-B194-1955034DB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0411" y="1087395"/>
            <a:ext cx="9471988" cy="3273922"/>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A5336EC7-E6E5-3C2E-DE49-3F818A5A5E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2601" y="102116"/>
            <a:ext cx="1621581" cy="1621581"/>
          </a:xfrm>
          <a:prstGeom prst="rect">
            <a:avLst/>
          </a:prstGeom>
        </p:spPr>
      </p:pic>
    </p:spTree>
    <p:extLst>
      <p:ext uri="{BB962C8B-B14F-4D97-AF65-F5344CB8AC3E}">
        <p14:creationId xmlns:p14="http://schemas.microsoft.com/office/powerpoint/2010/main" val="780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99E547FD-3C17-4449-1D48-BDAEEB3CB95B}"/>
              </a:ext>
            </a:extLst>
          </p:cNvPr>
          <p:cNvSpPr/>
          <p:nvPr/>
        </p:nvSpPr>
        <p:spPr>
          <a:xfrm>
            <a:off x="909955" y="493395"/>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algn="ctr" defTabSz="913910">
              <a:defRPr/>
            </a:pPr>
            <a:r>
              <a:rPr lang="en-US" sz="2800" b="1">
                <a:solidFill>
                  <a:prstClr val="white"/>
                </a:solidFill>
                <a:latin typeface="Arial Rounded MT Bold" pitchFamily="34" charset="0"/>
                <a:cs typeface="Times New Roman" pitchFamily="18" charset="0"/>
              </a:rPr>
              <a:t>2</a:t>
            </a:r>
          </a:p>
        </p:txBody>
      </p:sp>
      <p:sp>
        <p:nvSpPr>
          <p:cNvPr id="7" name="TextBox 2">
            <a:extLst>
              <a:ext uri="{FF2B5EF4-FFF2-40B4-BE49-F238E27FC236}">
                <a16:creationId xmlns:a16="http://schemas.microsoft.com/office/drawing/2014/main" id="{7F80F6CA-32B8-9191-8A71-7BB3B7BF029D}"/>
              </a:ext>
            </a:extLst>
          </p:cNvPr>
          <p:cNvSpPr txBox="1">
            <a:spLocks noChangeArrowheads="1"/>
          </p:cNvSpPr>
          <p:nvPr/>
        </p:nvSpPr>
        <p:spPr bwMode="auto">
          <a:xfrm>
            <a:off x="1537018" y="580709"/>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8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p>
        </p:txBody>
      </p:sp>
      <p:sp>
        <p:nvSpPr>
          <p:cNvPr id="8" name="TextBox 3">
            <a:extLst>
              <a:ext uri="{FF2B5EF4-FFF2-40B4-BE49-F238E27FC236}">
                <a16:creationId xmlns:a16="http://schemas.microsoft.com/office/drawing/2014/main" id="{2A114CFA-F31A-AF07-2D35-9637EF5BAA6C}"/>
              </a:ext>
            </a:extLst>
          </p:cNvPr>
          <p:cNvSpPr txBox="1">
            <a:spLocks noChangeArrowheads="1"/>
          </p:cNvSpPr>
          <p:nvPr/>
        </p:nvSpPr>
        <p:spPr bwMode="auto">
          <a:xfrm>
            <a:off x="2857501" y="523875"/>
            <a:ext cx="5946775" cy="7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altLang="en-US" sz="4400" b="1" dirty="0">
              <a:solidFill>
                <a:srgbClr val="FF0000"/>
              </a:solidFill>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9" name="TextBox 4">
            <a:extLst>
              <a:ext uri="{FF2B5EF4-FFF2-40B4-BE49-F238E27FC236}">
                <a16:creationId xmlns:a16="http://schemas.microsoft.com/office/drawing/2014/main" id="{81F74563-6413-42D4-8BFE-50621CAEC1DF}"/>
              </a:ext>
            </a:extLst>
          </p:cNvPr>
          <p:cNvSpPr txBox="1">
            <a:spLocks noChangeArrowheads="1"/>
          </p:cNvSpPr>
          <p:nvPr/>
        </p:nvSpPr>
        <p:spPr bwMode="auto">
          <a:xfrm>
            <a:off x="898208" y="1682434"/>
            <a:ext cx="4553902" cy="452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qua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tới</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dắt</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tay</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bước</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Hôm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nay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nương</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tới</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fontAlgn="base">
              <a:spcBef>
                <a:spcPct val="0"/>
              </a:spcBef>
              <a:spcAft>
                <a:spcPct val="0"/>
              </a:spcAft>
            </a:pP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be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bé</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Nằm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lặng</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cây</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Cô</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tre</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trẻ</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Dạy</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hát</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hay.</a:t>
            </a:r>
            <a:endParaRPr lang="en-US" altLang="en-US" sz="3200" dirty="0">
              <a:solidFill>
                <a:srgbClr val="000000"/>
              </a:solidFill>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DA7B80BC-2307-C719-1983-BF7C0AADF728}"/>
              </a:ext>
            </a:extLst>
          </p:cNvPr>
          <p:cNvSpPr/>
          <p:nvPr/>
        </p:nvSpPr>
        <p:spPr>
          <a:xfrm>
            <a:off x="8572500" y="777240"/>
            <a:ext cx="1977390" cy="97155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28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14" name="TextBox 6">
            <a:extLst>
              <a:ext uri="{FF2B5EF4-FFF2-40B4-BE49-F238E27FC236}">
                <a16:creationId xmlns:a16="http://schemas.microsoft.com/office/drawing/2014/main" id="{33D65610-6AE3-F307-3231-C22E27B94FC9}"/>
              </a:ext>
            </a:extLst>
          </p:cNvPr>
          <p:cNvSpPr txBox="1">
            <a:spLocks noChangeArrowheads="1"/>
          </p:cNvSpPr>
          <p:nvPr/>
        </p:nvSpPr>
        <p:spPr bwMode="auto">
          <a:xfrm>
            <a:off x="6150928" y="2624456"/>
            <a:ext cx="5486400" cy="255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Hương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thơm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đồi</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vắng</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suối</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thì</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Cọ</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xòe</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che</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fontAlgn="base">
              <a:spcBef>
                <a:spcPct val="0"/>
              </a:spcBef>
              <a:spcAft>
                <a:spcPct val="0"/>
              </a:spcAft>
            </a:pP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Râm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mát</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algn="just" fontAlgn="base">
              <a:spcBef>
                <a:spcPct val="0"/>
              </a:spcBef>
              <a:spcAft>
                <a:spcPct val="0"/>
              </a:spcAft>
            </a:pP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(Hoàng Minh </a:t>
            </a:r>
            <a:r>
              <a:rPr lang="en-US" alt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alt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dirty="0">
              <a:solidFill>
                <a:srgbClr val="000000"/>
              </a:solidFill>
              <a:latin typeface="Arial Rounded MT Bold" panose="020F070403050403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8814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6F76F-FE35-1317-F000-BB72AC034856}"/>
            </a:ext>
          </a:extLst>
        </p:cNvPr>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9C19964C-372D-DB4B-EB89-57AF68F1B7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2B9E12AC-F3B8-51E1-EB10-C714B3D4AF4A}"/>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104A148F-50E4-66B3-A7A9-39C18E7CC559}"/>
              </a:ext>
            </a:extLst>
          </p:cNvPr>
          <p:cNvSpPr/>
          <p:nvPr/>
        </p:nvSpPr>
        <p:spPr>
          <a:xfrm>
            <a:off x="224155" y="1716405"/>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微软雅黑"/>
                <a:cs typeface="Times New Roman" pitchFamily="18" charset="0"/>
              </a:rPr>
              <a:t>1</a:t>
            </a:r>
          </a:p>
        </p:txBody>
      </p:sp>
      <p:sp>
        <p:nvSpPr>
          <p:cNvPr id="8" name="TextBox 3">
            <a:extLst>
              <a:ext uri="{FF2B5EF4-FFF2-40B4-BE49-F238E27FC236}">
                <a16:creationId xmlns:a16="http://schemas.microsoft.com/office/drawing/2014/main" id="{1B63C02E-9E68-03E7-85D7-946B2795A2B0}"/>
              </a:ext>
            </a:extLst>
          </p:cNvPr>
          <p:cNvSpPr txBox="1">
            <a:spLocks noChangeArrowheads="1"/>
          </p:cNvSpPr>
          <p:nvPr/>
        </p:nvSpPr>
        <p:spPr bwMode="auto">
          <a:xfrm>
            <a:off x="2857501" y="523875"/>
            <a:ext cx="5946775" cy="92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altLang="en-US" sz="5400" b="1" i="0" u="none" strike="noStrike" kern="1200" cap="none" spc="0" normalizeH="0" baseline="0" noProof="0" dirty="0">
              <a:ln>
                <a:noFill/>
              </a:ln>
              <a:solidFill>
                <a:srgbClr val="FF0000"/>
              </a:solidFill>
              <a:effectLst/>
              <a:uLnTx/>
              <a:uFillTx/>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9" name="TextBox 4">
            <a:extLst>
              <a:ext uri="{FF2B5EF4-FFF2-40B4-BE49-F238E27FC236}">
                <a16:creationId xmlns:a16="http://schemas.microsoft.com/office/drawing/2014/main" id="{4AF70827-9588-B6C5-260E-0507F036A882}"/>
              </a:ext>
            </a:extLst>
          </p:cNvPr>
          <p:cNvSpPr txBox="1">
            <a:spLocks noChangeArrowheads="1"/>
          </p:cNvSpPr>
          <p:nvPr/>
        </p:nvSpPr>
        <p:spPr bwMode="auto">
          <a:xfrm>
            <a:off x="898208" y="1682434"/>
            <a:ext cx="4553902" cy="452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dắt</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nương</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2813"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be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trẻ</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Dạy</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hay.</a:t>
            </a:r>
            <a:endParaRPr kumimoji="0" lang="en-US" altLang="en-US" sz="3200" b="0" i="0" u="none" strike="noStrike" kern="1200" cap="none" spc="0" normalizeH="0" baseline="0" noProof="0" dirty="0">
              <a:ln>
                <a:noFill/>
              </a:ln>
              <a:solidFill>
                <a:srgbClr val="000000"/>
              </a:solidFill>
              <a:effectLst/>
              <a:uLnTx/>
              <a:uFillTx/>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E05BFF8-AD94-594E-EFA4-97AF0505E104}"/>
              </a:ext>
            </a:extLst>
          </p:cNvPr>
          <p:cNvSpPr/>
          <p:nvPr/>
        </p:nvSpPr>
        <p:spPr>
          <a:xfrm>
            <a:off x="8572500" y="777240"/>
            <a:ext cx="1977390" cy="97155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alt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endParaRPr kumimoji="0" lang="en-US" alt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6">
            <a:extLst>
              <a:ext uri="{FF2B5EF4-FFF2-40B4-BE49-F238E27FC236}">
                <a16:creationId xmlns:a16="http://schemas.microsoft.com/office/drawing/2014/main" id="{290B6028-9F9B-1537-B374-D89DA7E4A541}"/>
              </a:ext>
            </a:extLst>
          </p:cNvPr>
          <p:cNvSpPr txBox="1">
            <a:spLocks noChangeArrowheads="1"/>
          </p:cNvSpPr>
          <p:nvPr/>
        </p:nvSpPr>
        <p:spPr bwMode="auto">
          <a:xfrm>
            <a:off x="6150928" y="2624456"/>
            <a:ext cx="5486400" cy="2554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6" rIns="91391" bIns="45696">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Hương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suối</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Cọ</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xòe</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Râm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(Hoàng Minh </a:t>
            </a:r>
            <a:r>
              <a:rPr kumimoji="0" lang="en-US" alt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alt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00000"/>
              </a:solidFill>
              <a:effectLst/>
              <a:uLnTx/>
              <a:uFillTx/>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8BDF82FF-BA63-57A8-DB1D-8F9BDEF226B5}"/>
              </a:ext>
            </a:extLst>
          </p:cNvPr>
          <p:cNvSpPr/>
          <p:nvPr/>
        </p:nvSpPr>
        <p:spPr>
          <a:xfrm>
            <a:off x="304165" y="4139565"/>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微软雅黑"/>
                <a:cs typeface="Times New Roman" pitchFamily="18" charset="0"/>
              </a:rPr>
              <a:t>2</a:t>
            </a:r>
          </a:p>
        </p:txBody>
      </p:sp>
      <p:sp>
        <p:nvSpPr>
          <p:cNvPr id="4" name="Oval 3">
            <a:extLst>
              <a:ext uri="{FF2B5EF4-FFF2-40B4-BE49-F238E27FC236}">
                <a16:creationId xmlns:a16="http://schemas.microsoft.com/office/drawing/2014/main" id="{F81245E8-E68E-113A-624D-04D68E562A57}"/>
              </a:ext>
            </a:extLst>
          </p:cNvPr>
          <p:cNvSpPr/>
          <p:nvPr/>
        </p:nvSpPr>
        <p:spPr>
          <a:xfrm>
            <a:off x="5539105" y="2733675"/>
            <a:ext cx="609600" cy="609600"/>
          </a:xfrm>
          <a:prstGeom prst="ellipse">
            <a:avLst/>
          </a:prstGeom>
          <a:solidFill>
            <a:srgbClr val="AD27B7"/>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anchor="ctr"/>
          <a:lstStyle/>
          <a:p>
            <a:pPr marL="0" marR="0" lvl="0" indent="0" algn="ctr" defTabSz="91391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Rounded MT Bold" pitchFamily="34" charset="0"/>
                <a:ea typeface="微软雅黑"/>
                <a:cs typeface="Times New Roman" pitchFamily="18" charset="0"/>
              </a:rPr>
              <a:t>3</a:t>
            </a:r>
          </a:p>
        </p:txBody>
      </p:sp>
    </p:spTree>
    <p:extLst>
      <p:ext uri="{BB962C8B-B14F-4D97-AF65-F5344CB8AC3E}">
        <p14:creationId xmlns:p14="http://schemas.microsoft.com/office/powerpoint/2010/main" val="17785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F95528-BE6C-6DB5-4201-6E2D8501F952}"/>
            </a:ext>
          </a:extLst>
        </p:cNvPr>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CEA85E10-A217-3D4A-6460-96915EF93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24199A2C-C913-12C6-65DD-875F8DD621E3}"/>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green field with a tree and a road&#10;&#10;Description automatically generated">
            <a:extLst>
              <a:ext uri="{FF2B5EF4-FFF2-40B4-BE49-F238E27FC236}">
                <a16:creationId xmlns:a16="http://schemas.microsoft.com/office/drawing/2014/main" id="{7B0D16CD-D0AC-9FE7-4CDE-950AB2A86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DE70A52-C1D0-ADE3-2C9F-06DD685C7BDE}"/>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8D641209-C312-98BF-853E-DAE69B2C08CB}"/>
              </a:ext>
            </a:extLst>
          </p:cNvPr>
          <p:cNvPicPr>
            <a:picLocks noChangeAspect="1"/>
          </p:cNvPicPr>
          <p:nvPr/>
        </p:nvPicPr>
        <p:blipFill>
          <a:blip r:embed="rId4"/>
          <a:stretch>
            <a:fillRect/>
          </a:stretch>
        </p:blipFill>
        <p:spPr>
          <a:xfrm>
            <a:off x="1815228" y="339738"/>
            <a:ext cx="9620322" cy="1670449"/>
          </a:xfrm>
          <a:prstGeom prst="rect">
            <a:avLst/>
          </a:prstGeom>
        </p:spPr>
      </p:pic>
      <p:sp>
        <p:nvSpPr>
          <p:cNvPr id="12" name="圆角矩形 17">
            <a:extLst>
              <a:ext uri="{FF2B5EF4-FFF2-40B4-BE49-F238E27FC236}">
                <a16:creationId xmlns:a16="http://schemas.microsoft.com/office/drawing/2014/main" id="{1FDD6449-769D-BAF6-D0A3-A3AA686B606C}"/>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83A74275-0CA1-C425-CB5C-EC3BF724B192}"/>
              </a:ext>
            </a:extLst>
          </p:cNvPr>
          <p:cNvSpPr txBox="1"/>
          <p:nvPr/>
        </p:nvSpPr>
        <p:spPr>
          <a:xfrm>
            <a:off x="2713950" y="2198680"/>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nương</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圆角矩形 17">
            <a:extLst>
              <a:ext uri="{FF2B5EF4-FFF2-40B4-BE49-F238E27FC236}">
                <a16:creationId xmlns:a16="http://schemas.microsoft.com/office/drawing/2014/main" id="{8D5C1861-3969-6BA5-505D-7AC3187B291A}"/>
              </a:ext>
            </a:extLst>
          </p:cNvPr>
          <p:cNvSpPr/>
          <p:nvPr/>
        </p:nvSpPr>
        <p:spPr>
          <a:xfrm>
            <a:off x="6627792" y="2828068"/>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A809D303-78C7-E516-150D-92655E8A5EE7}"/>
              </a:ext>
            </a:extLst>
          </p:cNvPr>
          <p:cNvSpPr txBox="1"/>
          <p:nvPr/>
        </p:nvSpPr>
        <p:spPr>
          <a:xfrm>
            <a:off x="6923857" y="2802706"/>
            <a:ext cx="25988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44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608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3DF8C8-D6F4-6B11-D965-D965CEA8EE72}"/>
            </a:ext>
          </a:extLst>
        </p:cNvPr>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2D9572D8-FFE0-9899-2713-56548B33DA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3" name="Picture 2" descr="A green field with a tree and a road&#10;&#10;Description automatically generated">
            <a:extLst>
              <a:ext uri="{FF2B5EF4-FFF2-40B4-BE49-F238E27FC236}">
                <a16:creationId xmlns:a16="http://schemas.microsoft.com/office/drawing/2014/main" id="{4A71DB46-C4D4-2394-70C0-1FDEA4AAC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A5E4F128-400B-5B0A-3E5C-2CFFC36D82F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34">
            <a:extLst>
              <a:ext uri="{FF2B5EF4-FFF2-40B4-BE49-F238E27FC236}">
                <a16:creationId xmlns:a16="http://schemas.microsoft.com/office/drawing/2014/main" id="{467DD63F-6153-6D70-C9C9-5BCC652452EE}"/>
              </a:ext>
            </a:extLst>
          </p:cNvPr>
          <p:cNvSpPr txBox="1">
            <a:spLocks noChangeArrowheads="1"/>
          </p:cNvSpPr>
          <p:nvPr/>
        </p:nvSpPr>
        <p:spPr bwMode="auto">
          <a:xfrm>
            <a:off x="4724825" y="811107"/>
            <a:ext cx="2849033" cy="707886"/>
          </a:xfrm>
          <a:prstGeom prst="rect">
            <a:avLst/>
          </a:prstGeom>
          <a:solidFill>
            <a:srgbClr val="FEE7EF"/>
          </a:solidFill>
          <a:ln w="28575">
            <a:solidFill>
              <a:srgbClr val="009242"/>
            </a:solidFill>
            <a:miter lim="800000"/>
            <a:headEnd/>
            <a:tailEnd/>
          </a:ln>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sz="28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1219170" fontAlgn="base">
              <a:lnSpc>
                <a:spcPct val="100000"/>
              </a:lnSpc>
              <a:spcBef>
                <a:spcPct val="0"/>
              </a:spcBef>
              <a:spcAft>
                <a:spcPct val="0"/>
              </a:spcAft>
              <a:buClr>
                <a:srgbClr val="000000"/>
              </a:buClr>
              <a:buNone/>
            </a:pPr>
            <a:r>
              <a:rPr lang="en-US" alt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Ngắt</a:t>
            </a:r>
            <a:r>
              <a:rPr lang="en-US" alt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câu</a:t>
            </a:r>
            <a:endParaRPr lang="en-US" alt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sp>
        <p:nvSpPr>
          <p:cNvPr id="20" name="TextBox 3">
            <a:extLst>
              <a:ext uri="{FF2B5EF4-FFF2-40B4-BE49-F238E27FC236}">
                <a16:creationId xmlns:a16="http://schemas.microsoft.com/office/drawing/2014/main" id="{E91D0276-1A5D-0967-1F05-552F353BF34B}"/>
              </a:ext>
            </a:extLst>
          </p:cNvPr>
          <p:cNvSpPr txBox="1">
            <a:spLocks noChangeArrowheads="1"/>
          </p:cNvSpPr>
          <p:nvPr/>
        </p:nvSpPr>
        <p:spPr bwMode="auto">
          <a:xfrm>
            <a:off x="3342640" y="1926167"/>
            <a:ext cx="53255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sz="2800">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1219170" fontAlgn="base">
              <a:lnSpc>
                <a:spcPct val="100000"/>
              </a:lnSpc>
              <a:spcBef>
                <a:spcPct val="0"/>
              </a:spcBef>
              <a:spcAft>
                <a:spcPct val="0"/>
              </a:spcAft>
              <a:buNone/>
            </a:pPr>
            <a:r>
              <a:rPr lang="en-GB" altLang="en-US" sz="48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GB" alt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Trường của em be bé</a:t>
            </a:r>
          </a:p>
          <a:p>
            <a:pPr defTabSz="1219170" fontAlgn="base">
              <a:lnSpc>
                <a:spcPct val="100000"/>
              </a:lnSpc>
              <a:spcBef>
                <a:spcPct val="0"/>
              </a:spcBef>
              <a:spcAft>
                <a:spcPct val="0"/>
              </a:spcAft>
              <a:buNone/>
            </a:pPr>
            <a:r>
              <a:rPr lang="en-GB" alt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Nằm lặng giữa rừng cây</a:t>
            </a:r>
          </a:p>
          <a:p>
            <a:pPr defTabSz="1219170" fontAlgn="base">
              <a:lnSpc>
                <a:spcPct val="100000"/>
              </a:lnSpc>
              <a:spcBef>
                <a:spcPct val="0"/>
              </a:spcBef>
              <a:spcAft>
                <a:spcPct val="0"/>
              </a:spcAft>
              <a:buNone/>
            </a:pPr>
            <a:r>
              <a:rPr lang="en-GB" alt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Cô giáo em tre trẻ</a:t>
            </a:r>
          </a:p>
          <a:p>
            <a:pPr defTabSz="1219170" fontAlgn="base">
              <a:lnSpc>
                <a:spcPct val="100000"/>
              </a:lnSpc>
              <a:spcBef>
                <a:spcPct val="0"/>
              </a:spcBef>
              <a:spcAft>
                <a:spcPct val="0"/>
              </a:spcAft>
              <a:buNone/>
            </a:pPr>
            <a:r>
              <a:rPr lang="en-GB" alt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Dạy em hát rất hay.</a:t>
            </a:r>
          </a:p>
        </p:txBody>
      </p:sp>
      <p:cxnSp>
        <p:nvCxnSpPr>
          <p:cNvPr id="21" name="Straight Connector 20">
            <a:extLst>
              <a:ext uri="{FF2B5EF4-FFF2-40B4-BE49-F238E27FC236}">
                <a16:creationId xmlns:a16="http://schemas.microsoft.com/office/drawing/2014/main" id="{8BF1EF30-1154-6AFA-DEF4-7CE3CB48F635}"/>
              </a:ext>
            </a:extLst>
          </p:cNvPr>
          <p:cNvCxnSpPr/>
          <p:nvPr/>
        </p:nvCxnSpPr>
        <p:spPr>
          <a:xfrm flipH="1">
            <a:off x="6682741" y="2228851"/>
            <a:ext cx="71967" cy="4339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6DAC32C-DDD0-04C0-00A3-A59FFAC1E0D1}"/>
              </a:ext>
            </a:extLst>
          </p:cNvPr>
          <p:cNvCxnSpPr/>
          <p:nvPr/>
        </p:nvCxnSpPr>
        <p:spPr>
          <a:xfrm flipH="1">
            <a:off x="5869941" y="2758018"/>
            <a:ext cx="71967" cy="4339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7953FC1-62BC-3090-34A3-B5FD96A6A1BA}"/>
              </a:ext>
            </a:extLst>
          </p:cNvPr>
          <p:cNvCxnSpPr/>
          <p:nvPr/>
        </p:nvCxnSpPr>
        <p:spPr>
          <a:xfrm flipH="1">
            <a:off x="6181091" y="3232151"/>
            <a:ext cx="74083" cy="4339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8C3FA8A-D530-11E3-2DD2-F3FA3BC25B8F}"/>
              </a:ext>
            </a:extLst>
          </p:cNvPr>
          <p:cNvCxnSpPr/>
          <p:nvPr/>
        </p:nvCxnSpPr>
        <p:spPr>
          <a:xfrm flipH="1">
            <a:off x="6168391" y="3782485"/>
            <a:ext cx="71967" cy="43391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56A8AC3-DAC1-AC57-9544-17B103A9C0F6}"/>
              </a:ext>
            </a:extLst>
          </p:cNvPr>
          <p:cNvCxnSpPr/>
          <p:nvPr/>
        </p:nvCxnSpPr>
        <p:spPr>
          <a:xfrm flipH="1">
            <a:off x="7400291" y="3810000"/>
            <a:ext cx="74083" cy="4339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CF4BC43-AF0E-DAD8-840F-45F9FBC26E7D}"/>
              </a:ext>
            </a:extLst>
          </p:cNvPr>
          <p:cNvCxnSpPr/>
          <p:nvPr/>
        </p:nvCxnSpPr>
        <p:spPr>
          <a:xfrm flipH="1">
            <a:off x="7442624" y="3810000"/>
            <a:ext cx="74083" cy="4339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03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238BC9-398B-1177-5153-18A29B24446A}"/>
            </a:ext>
          </a:extLst>
        </p:cNvPr>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DAEE0953-7CBC-24B7-8E85-B7C9E7079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3" name="Picture 2" descr="A green field with a tree and a road&#10;&#10;Description automatically generated">
            <a:extLst>
              <a:ext uri="{FF2B5EF4-FFF2-40B4-BE49-F238E27FC236}">
                <a16:creationId xmlns:a16="http://schemas.microsoft.com/office/drawing/2014/main" id="{2028EC17-5961-6871-CA50-4ACE8E7F73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B6C36A89-25E9-9C7D-C922-924CED0286B5}"/>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1252B083-7018-1B39-EEEF-1CD9440AB501}"/>
              </a:ext>
            </a:extLst>
          </p:cNvPr>
          <p:cNvSpPr/>
          <p:nvPr/>
        </p:nvSpPr>
        <p:spPr>
          <a:xfrm>
            <a:off x="1035050" y="1812925"/>
            <a:ext cx="10120630" cy="14446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eaLnBrk="1" hangingPunct="1">
              <a:defRPr/>
            </a:pP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Thầm</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ở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đây</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suối</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chảy</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nhẹ</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nhàng</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khe</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khẽ</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người</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nói</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thầm</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alt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Google Shape;1768;p26">
            <a:extLst>
              <a:ext uri="{FF2B5EF4-FFF2-40B4-BE49-F238E27FC236}">
                <a16:creationId xmlns:a16="http://schemas.microsoft.com/office/drawing/2014/main" id="{C4FEBA58-52EE-5FF7-DFDF-4F1ECDDE5238}"/>
              </a:ext>
            </a:extLst>
          </p:cNvPr>
          <p:cNvSpPr txBox="1">
            <a:spLocks/>
          </p:cNvSpPr>
          <p:nvPr/>
        </p:nvSpPr>
        <p:spPr>
          <a:xfrm>
            <a:off x="3074983" y="36979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Tree>
    <p:extLst>
      <p:ext uri="{BB962C8B-B14F-4D97-AF65-F5344CB8AC3E}">
        <p14:creationId xmlns:p14="http://schemas.microsoft.com/office/powerpoint/2010/main" val="2162043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A153D"/>
                </a:solidFill>
                <a:effectLst/>
                <a:uLnTx/>
                <a:uFillTx/>
                <a:latin typeface="Calibri"/>
                <a:ea typeface="微软雅黑"/>
                <a:cs typeface="+mn-cs"/>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Luyện</a:t>
              </a:r>
              <a:r>
                <a:rPr kumimoji="0" lang="en-US" sz="37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rPr>
                <a:t> </a:t>
              </a:r>
              <a:r>
                <a:rPr kumimoji="0" lang="en-US" sz="37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đọc</a:t>
              </a:r>
              <a:endParaRPr kumimoji="0" lang="en-US" sz="37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rPr>
                <a:t> </a:t>
              </a:r>
              <a:r>
                <a:rPr kumimoji="0" lang="vi-VN" sz="37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rPr>
                <a:t>trong </a:t>
              </a:r>
              <a:r>
                <a:rPr kumimoji="0" lang="vi-VN" sz="3733" b="1" i="0" u="none" strike="noStrike" kern="0" cap="none" spc="0" normalizeH="0" baseline="0" noProof="0" dirty="0" err="1">
                  <a:ln>
                    <a:noFill/>
                  </a:ln>
                  <a:solidFill>
                    <a:srgbClr val="85A8CE">
                      <a:lumMod val="75000"/>
                    </a:srgbClr>
                  </a:solidFill>
                  <a:effectLst/>
                  <a:uLnTx/>
                  <a:uFillTx/>
                  <a:latin typeface="Calibri"/>
                  <a:ea typeface="微软雅黑"/>
                  <a:cs typeface="+mn-cs"/>
                  <a:sym typeface="Arial"/>
                </a:rPr>
                <a:t>nhóm</a:t>
              </a:r>
              <a:endParaRPr kumimoji="0" lang="en-US" sz="3733" b="1" i="0" u="none" strike="noStrike" kern="0" cap="none" spc="0" normalizeH="0" baseline="0" noProof="0" dirty="0">
                <a:ln>
                  <a:noFill/>
                </a:ln>
                <a:solidFill>
                  <a:srgbClr val="85A8CE">
                    <a:lumMod val="75000"/>
                  </a:srgbClr>
                </a:solidFill>
                <a:effectLst/>
                <a:uLnTx/>
                <a:uFillTx/>
                <a:latin typeface="Calibri"/>
                <a:ea typeface="微软雅黑"/>
                <a:cs typeface="+mn-cs"/>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1E0E2F"/>
                      </a:solidFill>
                      <a:effectLst/>
                      <a:uLnTx/>
                      <a:uFillTx/>
                      <a:latin typeface="Calibri"/>
                      <a:ea typeface="微软雅黑"/>
                      <a:cs typeface="+mn-cs"/>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E0E2F"/>
                      </a:solidFill>
                      <a:effectLst/>
                      <a:uLnTx/>
                      <a:uFillTx/>
                      <a:latin typeface="Calibri"/>
                      <a:ea typeface="微软雅黑"/>
                      <a:cs typeface="+mn-cs"/>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EF8B26"/>
                        </a:solidFill>
                        <a:effectLst/>
                        <a:uLnTx/>
                        <a:uFillTx/>
                        <a:latin typeface="Calibri"/>
                        <a:ea typeface="微软雅黑"/>
                        <a:cs typeface="Arial"/>
                        <a:sym typeface="Arial"/>
                      </a:rPr>
                      <a:t>1. </a:t>
                    </a:r>
                    <a:r>
                      <a:rPr kumimoji="0" lang="vi-VN" sz="3200" b="1" i="0" u="none" strike="noStrike" kern="0" cap="none" spc="0" normalizeH="0" baseline="0" noProof="0" dirty="0" err="1">
                        <a:ln>
                          <a:noFill/>
                        </a:ln>
                        <a:solidFill>
                          <a:srgbClr val="EF8B26"/>
                        </a:solidFill>
                        <a:effectLst/>
                        <a:uLnTx/>
                        <a:uFillTx/>
                        <a:latin typeface="Calibri"/>
                        <a:ea typeface="微软雅黑"/>
                        <a:cs typeface="Arial"/>
                        <a:sym typeface="Arial"/>
                      </a:rPr>
                      <a:t>Đọc</a:t>
                    </a:r>
                    <a:r>
                      <a:rPr kumimoji="0" lang="vi-VN" sz="3200" b="1" i="0" u="none" strike="noStrike" kern="0" cap="none" spc="0" normalizeH="0" baseline="0" noProof="0" dirty="0">
                        <a:ln>
                          <a:noFill/>
                        </a:ln>
                        <a:solidFill>
                          <a:srgbClr val="EF8B26"/>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EF8B26"/>
                        </a:solidFill>
                        <a:effectLst/>
                        <a:uLnTx/>
                        <a:uFillTx/>
                        <a:latin typeface="Calibri"/>
                        <a:ea typeface="微软雅黑"/>
                        <a:cs typeface="Arial"/>
                        <a:sym typeface="Arial"/>
                      </a:rPr>
                      <a:t>đúng</a:t>
                    </a:r>
                    <a:endParaRPr kumimoji="0" lang="en-US" sz="3200" b="1" i="0" u="none" strike="noStrike" kern="0" cap="none" spc="0" normalizeH="0" baseline="0" noProof="0" dirty="0">
                      <a:ln>
                        <a:noFill/>
                      </a:ln>
                      <a:solidFill>
                        <a:srgbClr val="EF8B26"/>
                      </a:solidFill>
                      <a:effectLst/>
                      <a:uLnTx/>
                      <a:uFillTx/>
                      <a:latin typeface="Calibri"/>
                      <a:ea typeface="微软雅黑"/>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libri"/>
                        <a:ea typeface="微软雅黑"/>
                        <a:cs typeface="Arial"/>
                        <a:sym typeface="Arial"/>
                      </a:rPr>
                      <a:t>2. Đọc </a:t>
                    </a:r>
                    <a:r>
                      <a:rPr kumimoji="0" lang="en-US" sz="3200" b="1" i="0" u="none" strike="noStrike" kern="0" cap="none" spc="0" normalizeH="0" baseline="0" noProof="0" dirty="0" err="1">
                        <a:ln>
                          <a:noFill/>
                        </a:ln>
                        <a:solidFill>
                          <a:srgbClr val="002060"/>
                        </a:solidFill>
                        <a:effectLst/>
                        <a:uLnTx/>
                        <a:uFillTx/>
                        <a:latin typeface="Calibri"/>
                        <a:ea typeface="微软雅黑"/>
                        <a:cs typeface="Arial"/>
                        <a:sym typeface="Arial"/>
                      </a:rPr>
                      <a:t>diễm</a:t>
                    </a:r>
                    <a:r>
                      <a:rPr kumimoji="0" lang="en-US" sz="3200" b="1" i="0" u="none" strike="noStrike" kern="0" cap="none" spc="0" normalizeH="0" baseline="0" noProof="0" dirty="0">
                        <a:ln>
                          <a:noFill/>
                        </a:ln>
                        <a:solidFill>
                          <a:srgbClr val="002060"/>
                        </a:solidFill>
                        <a:effectLst/>
                        <a:uLnTx/>
                        <a:uFillTx/>
                        <a:latin typeface="Calibri"/>
                        <a:ea typeface="微软雅黑"/>
                        <a:cs typeface="Arial"/>
                        <a:sym typeface="Arial"/>
                      </a:rPr>
                      <a:t> </a:t>
                    </a:r>
                    <a:r>
                      <a:rPr kumimoji="0" lang="en-US" sz="3200" b="1" i="0" u="none" strike="noStrike" kern="0" cap="none" spc="0" normalizeH="0" baseline="0" noProof="0" dirty="0" err="1">
                        <a:ln>
                          <a:noFill/>
                        </a:ln>
                        <a:solidFill>
                          <a:srgbClr val="002060"/>
                        </a:solidFill>
                        <a:effectLst/>
                        <a:uLnTx/>
                        <a:uFillTx/>
                        <a:latin typeface="Calibri"/>
                        <a:ea typeface="微软雅黑"/>
                        <a:cs typeface="Arial"/>
                        <a:sym typeface="Arial"/>
                      </a:rPr>
                      <a:t>cảm</a:t>
                    </a:r>
                    <a:endParaRPr kumimoji="0" lang="en-US" sz="3200" b="1" i="0" u="none" strike="noStrike" kern="0" cap="none" spc="0" normalizeH="0" baseline="0" noProof="0" dirty="0">
                      <a:ln>
                        <a:noFill/>
                      </a:ln>
                      <a:solidFill>
                        <a:srgbClr val="002060"/>
                      </a:solidFill>
                      <a:effectLst/>
                      <a:uLnTx/>
                      <a:uFillTx/>
                      <a:latin typeface="Calibri"/>
                      <a:ea typeface="微软雅黑"/>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3.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Đọc</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ngắt</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nghỉ</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đúng</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nhịp</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thơ</a:t>
                    </a:r>
                    <a:endParaRPr kumimoji="0" lang="en-US"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marR="0" lvl="1"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Tiêu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chí</a:t>
                </a: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đánh</a:t>
                </a: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giá</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1E0E2F"/>
                    </a:solidFill>
                    <a:effectLst/>
                    <a:uLnTx/>
                    <a:uFillTx/>
                    <a:latin typeface="Calibri"/>
                    <a:ea typeface="微软雅黑"/>
                    <a:cs typeface="+mn-cs"/>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1E0E2F"/>
                    </a:solidFill>
                    <a:effectLst/>
                    <a:uLnTx/>
                    <a:uFillTx/>
                    <a:latin typeface="Calibri"/>
                    <a:ea typeface="微软雅黑"/>
                    <a:cs typeface="+mn-cs"/>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EF8B26"/>
                        </a:solidFill>
                        <a:effectLst/>
                        <a:uLnTx/>
                        <a:uFillTx/>
                        <a:latin typeface="Calibri"/>
                        <a:ea typeface="微软雅黑"/>
                        <a:cs typeface="Arial"/>
                        <a:sym typeface="Arial"/>
                      </a:rPr>
                      <a:t>Phân công </a:t>
                    </a:r>
                    <a:r>
                      <a:rPr kumimoji="0" lang="vi-VN" sz="3200" b="1" i="0" u="none" strike="noStrike" kern="0" cap="none" spc="0" normalizeH="0" baseline="0" noProof="0" dirty="0" err="1">
                        <a:ln>
                          <a:noFill/>
                        </a:ln>
                        <a:solidFill>
                          <a:srgbClr val="EF8B26"/>
                        </a:solidFill>
                        <a:effectLst/>
                        <a:uLnTx/>
                        <a:uFillTx/>
                        <a:latin typeface="Calibri"/>
                        <a:ea typeface="微软雅黑"/>
                        <a:cs typeface="Arial"/>
                        <a:sym typeface="Arial"/>
                      </a:rPr>
                      <a:t>đọc</a:t>
                    </a:r>
                    <a:r>
                      <a:rPr kumimoji="0" lang="vi-VN" sz="3200" b="1" i="0" u="none" strike="noStrike" kern="0" cap="none" spc="0" normalizeH="0" baseline="0" noProof="0" dirty="0">
                        <a:ln>
                          <a:noFill/>
                        </a:ln>
                        <a:solidFill>
                          <a:srgbClr val="EF8B26"/>
                        </a:solidFill>
                        <a:effectLst/>
                        <a:uLnTx/>
                        <a:uFillTx/>
                        <a:latin typeface="Calibri"/>
                        <a:ea typeface="微软雅黑"/>
                        <a:cs typeface="Arial"/>
                        <a:sym typeface="Arial"/>
                      </a:rPr>
                      <a:t> theo </a:t>
                    </a:r>
                    <a:r>
                      <a:rPr kumimoji="0" lang="vi-VN" sz="3200" b="1" i="0" u="none" strike="noStrike" kern="0" cap="none" spc="0" normalizeH="0" baseline="0" noProof="0" dirty="0" err="1">
                        <a:ln>
                          <a:noFill/>
                        </a:ln>
                        <a:solidFill>
                          <a:srgbClr val="EF8B26"/>
                        </a:solidFill>
                        <a:effectLst/>
                        <a:uLnTx/>
                        <a:uFillTx/>
                        <a:latin typeface="Calibri"/>
                        <a:ea typeface="微软雅黑"/>
                        <a:cs typeface="Arial"/>
                        <a:sym typeface="Arial"/>
                      </a:rPr>
                      <a:t>đoạn</a:t>
                    </a:r>
                    <a:endParaRPr kumimoji="0" lang="en-US" sz="3200" b="1" i="0" u="none" strike="noStrike" kern="0" cap="none" spc="0" normalizeH="0" baseline="0" noProof="0" dirty="0">
                      <a:ln>
                        <a:noFill/>
                      </a:ln>
                      <a:solidFill>
                        <a:srgbClr val="EF8B26"/>
                      </a:solidFill>
                      <a:effectLst/>
                      <a:uLnTx/>
                      <a:uFillTx/>
                      <a:latin typeface="Calibri"/>
                      <a:ea typeface="微软雅黑"/>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9BCA40"/>
                        </a:solidFill>
                        <a:effectLst/>
                        <a:uLnTx/>
                        <a:uFillTx/>
                        <a:latin typeface="Calibri"/>
                        <a:ea typeface="微软雅黑"/>
                        <a:cs typeface="Arial"/>
                        <a:sym typeface="Arial"/>
                      </a:rPr>
                      <a:t>Tất cả th</a:t>
                    </a:r>
                    <a:r>
                      <a:rPr kumimoji="0" lang="en-US" sz="3200" b="1" i="0" u="none" strike="noStrike" kern="0" cap="none" spc="0" normalizeH="0" baseline="0" noProof="0" dirty="0">
                        <a:ln>
                          <a:noFill/>
                        </a:ln>
                        <a:solidFill>
                          <a:srgbClr val="9BCA40"/>
                        </a:solidFill>
                        <a:effectLst/>
                        <a:uLnTx/>
                        <a:uFillTx/>
                        <a:latin typeface="Calibri"/>
                        <a:ea typeface="微软雅黑"/>
                        <a:cs typeface="Arial"/>
                        <a:sym typeface="Arial"/>
                      </a:rPr>
                      <a:t>à</a:t>
                    </a:r>
                    <a:r>
                      <a:rPr kumimoji="0" lang="vi-VN" sz="3200" b="1" i="0" u="none" strike="noStrike" kern="0" cap="none" spc="0" normalizeH="0" baseline="0" noProof="0" dirty="0">
                        <a:ln>
                          <a:noFill/>
                        </a:ln>
                        <a:solidFill>
                          <a:srgbClr val="9BCA40"/>
                        </a:solidFill>
                        <a:effectLst/>
                        <a:uLnTx/>
                        <a:uFillTx/>
                        <a:latin typeface="Calibri"/>
                        <a:ea typeface="微软雅黑"/>
                        <a:cs typeface="Arial"/>
                        <a:sym typeface="Arial"/>
                      </a:rPr>
                      <a:t>nh viên đều đọc</a:t>
                    </a:r>
                    <a:endParaRPr kumimoji="0" lang="en-US" sz="3200" b="1" i="0" u="none" strike="noStrike" kern="0" cap="none" spc="0" normalizeH="0" baseline="0" noProof="0" dirty="0">
                      <a:ln>
                        <a:noFill/>
                      </a:ln>
                      <a:solidFill>
                        <a:srgbClr val="9BCA40"/>
                      </a:solidFill>
                      <a:effectLst/>
                      <a:uLnTx/>
                      <a:uFillTx/>
                      <a:latin typeface="Calibri"/>
                      <a:ea typeface="微软雅黑"/>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Giải</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nghĩa</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từ</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a:t>
                    </a:r>
                    <a:r>
                      <a:rPr kumimoji="0" lang="vi-VN" sz="3200" b="1" i="0" u="none" strike="noStrike" kern="0" cap="none" spc="0" normalizeH="0" baseline="0" noProof="0" dirty="0" err="1">
                        <a:ln>
                          <a:noFill/>
                        </a:ln>
                        <a:solidFill>
                          <a:srgbClr val="992E2E">
                            <a:lumMod val="60000"/>
                            <a:lumOff val="40000"/>
                          </a:srgbClr>
                        </a:solidFill>
                        <a:effectLst/>
                        <a:uLnTx/>
                        <a:uFillTx/>
                        <a:latin typeface="Calibri"/>
                        <a:ea typeface="微软雅黑"/>
                        <a:cs typeface="Arial"/>
                        <a:sym typeface="Arial"/>
                      </a:rPr>
                      <a:t>cùng</a:t>
                    </a:r>
                    <a:r>
                      <a:rPr kumimoji="0" lang="vi-VN"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rPr>
                      <a:t> nhau</a:t>
                    </a:r>
                    <a:endParaRPr kumimoji="0" lang="en-US" sz="3200" b="1" i="0" u="none" strike="noStrike" kern="0" cap="none" spc="0" normalizeH="0" baseline="0" noProof="0" dirty="0">
                      <a:ln>
                        <a:noFill/>
                      </a:ln>
                      <a:solidFill>
                        <a:srgbClr val="992E2E">
                          <a:lumMod val="60000"/>
                          <a:lumOff val="40000"/>
                        </a:srgbClr>
                      </a:solidFill>
                      <a:effectLst/>
                      <a:uLnTx/>
                      <a:uFillTx/>
                      <a:latin typeface="Calibri"/>
                      <a:ea typeface="微软雅黑"/>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Yêu </a:t>
                </a:r>
                <a:r>
                  <a:rPr kumimoji="0" lang="vi-VN" sz="4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cầu</a:t>
                </a:r>
                <a:endParaRPr kumimoji="0" lang="en-US" sz="4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微软雅黑"/>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微软雅黑"/>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0000"/>
                    </a:solidFill>
                    <a:effectLst/>
                    <a:uLnTx/>
                    <a:uFillTx/>
                    <a:latin typeface="Coiny"/>
                    <a:ea typeface="微软雅黑"/>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儿童卡通课件教育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857</Words>
  <Application>Microsoft Office PowerPoint</Application>
  <PresentationFormat>Widescreen</PresentationFormat>
  <Paragraphs>132</Paragraphs>
  <Slides>20</Slides>
  <Notes>14</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20</vt:i4>
      </vt:variant>
    </vt:vector>
  </HeadingPairs>
  <TitlesOfParts>
    <vt:vector size="44" baseType="lpstr">
      <vt:lpstr>等线</vt:lpstr>
      <vt:lpstr>等线 Light</vt:lpstr>
      <vt:lpstr>#9Slide03 Arima Madurai Black</vt:lpstr>
      <vt:lpstr>#9Slide07 HoneyCream</vt:lpstr>
      <vt:lpstr>Arial</vt:lpstr>
      <vt:lpstr>Arial Rounded MT Bold</vt:lpstr>
      <vt:lpstr>Arial-Rounded</vt:lpstr>
      <vt:lpstr>Calibri</vt:lpstr>
      <vt:lpstr>Calibri Light</vt:lpstr>
      <vt:lpstr>Cambria</vt:lpstr>
      <vt:lpstr>Coiny</vt:lpstr>
      <vt:lpstr>DFPOP1-W9</vt:lpstr>
      <vt:lpstr>Jua</vt:lpstr>
      <vt:lpstr>SVN-Newton</vt:lpstr>
      <vt:lpstr>SVN-Ready</vt:lpstr>
      <vt:lpstr>Times New Roman</vt:lpstr>
      <vt:lpstr>Wingdings</vt:lpstr>
      <vt:lpstr>汉仪粗宋简</vt:lpstr>
      <vt:lpstr>3_Office Theme</vt:lpstr>
      <vt:lpstr>3_Office 主题​​</vt:lpstr>
      <vt:lpstr>Office 主题​​</vt:lpstr>
      <vt:lpstr>4_Office Theme</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绿色儿童卡通课件教育PPT模板</dc:title>
  <dc:creator>Http://Dian1.taobao.com</dc:creator>
  <dc:description>Http://Dian1.taobao.com</dc:description>
  <cp:lastModifiedBy>Administrator</cp:lastModifiedBy>
  <cp:revision>54</cp:revision>
  <dcterms:created xsi:type="dcterms:W3CDTF">2016-02-15T09:22:00Z</dcterms:created>
  <dcterms:modified xsi:type="dcterms:W3CDTF">2026-02-25T14:18:52Z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