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3.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4.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5.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6.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7.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1"/>
    <p:sldMasterId id="2147483704" r:id="rId2"/>
    <p:sldMasterId id="2147483710" r:id="rId3"/>
    <p:sldMasterId id="2147483722" r:id="rId4"/>
    <p:sldMasterId id="2147483734" r:id="rId5"/>
    <p:sldMasterId id="2147483775" r:id="rId6"/>
    <p:sldMasterId id="2147483779" r:id="rId7"/>
    <p:sldMasterId id="2147483791" r:id="rId8"/>
  </p:sldMasterIdLst>
  <p:notesMasterIdLst>
    <p:notesMasterId r:id="rId29"/>
  </p:notesMasterIdLst>
  <p:sldIdLst>
    <p:sldId id="325" r:id="rId9"/>
    <p:sldId id="259" r:id="rId10"/>
    <p:sldId id="278" r:id="rId11"/>
    <p:sldId id="276" r:id="rId12"/>
    <p:sldId id="286" r:id="rId13"/>
    <p:sldId id="308" r:id="rId14"/>
    <p:sldId id="4402" r:id="rId15"/>
    <p:sldId id="2007577140" r:id="rId16"/>
    <p:sldId id="2007577145" r:id="rId17"/>
    <p:sldId id="287" r:id="rId18"/>
    <p:sldId id="288" r:id="rId19"/>
    <p:sldId id="290" r:id="rId20"/>
    <p:sldId id="2007577128" r:id="rId21"/>
    <p:sldId id="2007577129" r:id="rId22"/>
    <p:sldId id="266" r:id="rId23"/>
    <p:sldId id="270" r:id="rId24"/>
    <p:sldId id="2007577146" r:id="rId25"/>
    <p:sldId id="272" r:id="rId26"/>
    <p:sldId id="307" r:id="rId27"/>
    <p:sldId id="4410" r:id="rId28"/>
  </p:sldIdLst>
  <p:sldSz cx="12192000" cy="6858000"/>
  <p:notesSz cx="6858000" cy="9144000"/>
  <p:custDataLst>
    <p:tags r:id="rId30"/>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5AC3C"/>
    <a:srgbClr val="FF8599"/>
    <a:srgbClr val="1CD8EC"/>
    <a:srgbClr val="FEE002"/>
    <a:srgbClr val="D5393C"/>
    <a:srgbClr val="136198"/>
    <a:srgbClr val="5DA156"/>
    <a:srgbClr val="59A1C6"/>
    <a:srgbClr val="0F6F6A"/>
    <a:srgbClr val="1B605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748" autoAdjust="0"/>
    <p:restoredTop sz="95816" autoAdjust="0"/>
  </p:normalViewPr>
  <p:slideViewPr>
    <p:cSldViewPr snapToGrid="0">
      <p:cViewPr varScale="1">
        <p:scale>
          <a:sx n="58" d="100"/>
          <a:sy n="58" d="100"/>
        </p:scale>
        <p:origin x="1076" y="36"/>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 Type="http://schemas.openxmlformats.org/officeDocument/2006/relationships/slideMaster" Target="slideMasters/slideMaster3.xml"/><Relationship Id="rId21" Type="http://schemas.openxmlformats.org/officeDocument/2006/relationships/slide" Target="slides/slide13.xml"/><Relationship Id="rId34" Type="http://schemas.openxmlformats.org/officeDocument/2006/relationships/tableStyles" Target="tableStyles.xml"/><Relationship Id="rId7" Type="http://schemas.openxmlformats.org/officeDocument/2006/relationships/slideMaster" Target="slideMasters/slideMaster7.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tags" Target="tags/tag1.xml"/><Relationship Id="rId8" Type="http://schemas.openxmlformats.org/officeDocument/2006/relationships/slideMaster" Target="slideMasters/slideMaster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107EA16-772A-4954-A20D-1DF23755AEEE}" type="datetimeFigureOut">
              <a:rPr lang="zh-CN" altLang="en-US" smtClean="0"/>
              <a:t>2026/2/25</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A2121CB-9439-40C6-A8AD-6C56513EA903}" type="slidenum">
              <a:rPr lang="zh-CN" altLang="en-US" smtClean="0"/>
              <a:t>‹#›</a:t>
            </a:fld>
            <a:endParaRPr lang="zh-CN" altLang="en-US"/>
          </a:p>
        </p:txBody>
      </p:sp>
    </p:spTree>
    <p:extLst>
      <p:ext uri="{BB962C8B-B14F-4D97-AF65-F5344CB8AC3E}">
        <p14:creationId xmlns:p14="http://schemas.microsoft.com/office/powerpoint/2010/main" val="8694290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GV hướng</a:t>
            </a:r>
            <a:r>
              <a:rPr lang="en-US" baseline="0"/>
              <a:t> dẫn hs đồ chữ hoa N. GV hỏi để khai thác cho HS hiểu kĩ thuật viết (chữ đầu câu viết hoa, cuối câu có dấu chấm, khoảng cách các chữ bằng 1 con chữ o…)</a:t>
            </a:r>
            <a:endParaRPr lang="en-US"/>
          </a:p>
        </p:txBody>
      </p:sp>
      <p:sp>
        <p:nvSpPr>
          <p:cNvPr id="4" name="Slide Number Placeholder 3"/>
          <p:cNvSpPr>
            <a:spLocks noGrp="1"/>
          </p:cNvSpPr>
          <p:nvPr>
            <p:ph type="sldNum" sz="quarter" idx="10"/>
          </p:nvPr>
        </p:nvSpPr>
        <p:spPr/>
        <p:txBody>
          <a:bodyPr/>
          <a:lstStyle/>
          <a:p>
            <a:pPr marL="0" marR="0" lvl="0" indent="0" algn="r" defTabSz="913545" rtl="0" eaLnBrk="1" fontAlgn="auto" latinLnBrk="0" hangingPunct="1">
              <a:lnSpc>
                <a:spcPct val="100000"/>
              </a:lnSpc>
              <a:spcBef>
                <a:spcPts val="0"/>
              </a:spcBef>
              <a:spcAft>
                <a:spcPts val="0"/>
              </a:spcAft>
              <a:buClrTx/>
              <a:buSzTx/>
              <a:buFontTx/>
              <a:buNone/>
              <a:tabLst/>
              <a:defRPr/>
            </a:pPr>
            <a:fld id="{7AFEA3F6-B450-4284-BB2C-4DA94784FD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3545"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654460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8.xml"/><Relationship Id="rId4" Type="http://schemas.openxmlformats.org/officeDocument/2006/relationships/image" Target="../media/image10.png"/></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8.xml"/><Relationship Id="rId4" Type="http://schemas.openxmlformats.org/officeDocument/2006/relationships/image" Target="../media/image10.png"/></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2/25/2026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274594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802499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529908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仅标题">
    <p:spTree>
      <p:nvGrpSpPr>
        <p:cNvPr id="1" name=""/>
        <p:cNvGrpSpPr/>
        <p:nvPr/>
      </p:nvGrpSpPr>
      <p:grpSpPr>
        <a:xfrm>
          <a:off x="0" y="0"/>
          <a:ext cx="0" cy="0"/>
          <a:chOff x="0" y="0"/>
          <a:chExt cx="0" cy="0"/>
        </a:xfrm>
      </p:grpSpPr>
      <p:grpSp>
        <p:nvGrpSpPr>
          <p:cNvPr id="2" name="组合 1"/>
          <p:cNvGrpSpPr>
            <a:grpSpLocks/>
          </p:cNvGrpSpPr>
          <p:nvPr userDrawn="1"/>
        </p:nvGrpSpPr>
        <p:grpSpPr bwMode="auto">
          <a:xfrm>
            <a:off x="0" y="0"/>
            <a:ext cx="12192000" cy="6858000"/>
            <a:chOff x="0" y="0"/>
            <a:chExt cx="12192000" cy="6750674"/>
          </a:xfrm>
        </p:grpSpPr>
        <p:sp>
          <p:nvSpPr>
            <p:cNvPr id="3" name="矩形 2"/>
            <p:cNvSpPr/>
            <p:nvPr/>
          </p:nvSpPr>
          <p:spPr>
            <a:xfrm>
              <a:off x="0" y="0"/>
              <a:ext cx="12192000" cy="48286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zh-CN" altLang="en-US" dirty="0">
                <a:solidFill>
                  <a:srgbClr val="FFFFFF"/>
                </a:solidFill>
                <a:latin typeface="Calibri" panose="020F0502020204030204" pitchFamily="34" charset="0"/>
              </a:endParaRPr>
            </a:p>
          </p:txBody>
        </p:sp>
        <p:sp>
          <p:nvSpPr>
            <p:cNvPr id="4" name="矩形 3"/>
            <p:cNvSpPr/>
            <p:nvPr/>
          </p:nvSpPr>
          <p:spPr>
            <a:xfrm>
              <a:off x="0" y="482861"/>
              <a:ext cx="12192000" cy="481298"/>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zh-CN" altLang="en-US" dirty="0">
                <a:solidFill>
                  <a:srgbClr val="FFFFFF"/>
                </a:solidFill>
                <a:latin typeface="Calibri" panose="020F0502020204030204" pitchFamily="34" charset="0"/>
              </a:endParaRPr>
            </a:p>
          </p:txBody>
        </p:sp>
        <p:sp>
          <p:nvSpPr>
            <p:cNvPr id="5" name="矩形 4"/>
            <p:cNvSpPr/>
            <p:nvPr/>
          </p:nvSpPr>
          <p:spPr>
            <a:xfrm>
              <a:off x="0" y="964159"/>
              <a:ext cx="12192000" cy="482860"/>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zh-CN" altLang="en-US" dirty="0">
                <a:solidFill>
                  <a:srgbClr val="FFFFFF"/>
                </a:solidFill>
                <a:latin typeface="Calibri" panose="020F0502020204030204" pitchFamily="34" charset="0"/>
              </a:endParaRPr>
            </a:p>
          </p:txBody>
        </p:sp>
        <p:sp>
          <p:nvSpPr>
            <p:cNvPr id="6" name="矩形 5"/>
            <p:cNvSpPr/>
            <p:nvPr/>
          </p:nvSpPr>
          <p:spPr>
            <a:xfrm>
              <a:off x="0" y="1447019"/>
              <a:ext cx="12192000" cy="481298"/>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zh-CN" altLang="en-US" dirty="0">
                <a:solidFill>
                  <a:srgbClr val="FFFFFF"/>
                </a:solidFill>
                <a:latin typeface="Calibri" panose="020F0502020204030204" pitchFamily="34" charset="0"/>
              </a:endParaRPr>
            </a:p>
          </p:txBody>
        </p:sp>
        <p:sp>
          <p:nvSpPr>
            <p:cNvPr id="7" name="矩形 6"/>
            <p:cNvSpPr/>
            <p:nvPr/>
          </p:nvSpPr>
          <p:spPr>
            <a:xfrm>
              <a:off x="0" y="1928318"/>
              <a:ext cx="12192000" cy="48286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zh-CN" altLang="en-US" dirty="0">
                <a:solidFill>
                  <a:srgbClr val="FFFFFF"/>
                </a:solidFill>
                <a:latin typeface="Calibri" panose="020F0502020204030204" pitchFamily="34" charset="0"/>
              </a:endParaRPr>
            </a:p>
          </p:txBody>
        </p:sp>
        <p:sp>
          <p:nvSpPr>
            <p:cNvPr id="8" name="矩形 7"/>
            <p:cNvSpPr/>
            <p:nvPr/>
          </p:nvSpPr>
          <p:spPr>
            <a:xfrm>
              <a:off x="0" y="2411179"/>
              <a:ext cx="12192000" cy="481298"/>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zh-CN" altLang="en-US" dirty="0">
                <a:solidFill>
                  <a:srgbClr val="FFFFFF"/>
                </a:solidFill>
                <a:latin typeface="Calibri" panose="020F0502020204030204" pitchFamily="34" charset="0"/>
              </a:endParaRPr>
            </a:p>
          </p:txBody>
        </p:sp>
        <p:sp>
          <p:nvSpPr>
            <p:cNvPr id="9" name="矩形 8"/>
            <p:cNvSpPr/>
            <p:nvPr/>
          </p:nvSpPr>
          <p:spPr>
            <a:xfrm>
              <a:off x="0" y="2892477"/>
              <a:ext cx="12192000" cy="482860"/>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zh-CN" altLang="en-US" dirty="0">
                <a:solidFill>
                  <a:srgbClr val="FFFFFF"/>
                </a:solidFill>
                <a:latin typeface="Calibri" panose="020F0502020204030204" pitchFamily="34" charset="0"/>
              </a:endParaRPr>
            </a:p>
          </p:txBody>
        </p:sp>
        <p:sp>
          <p:nvSpPr>
            <p:cNvPr id="10" name="矩形 9"/>
            <p:cNvSpPr/>
            <p:nvPr/>
          </p:nvSpPr>
          <p:spPr>
            <a:xfrm>
              <a:off x="0" y="3375337"/>
              <a:ext cx="12192000" cy="48286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zh-CN" altLang="en-US" dirty="0">
                <a:solidFill>
                  <a:srgbClr val="FFFFFF"/>
                </a:solidFill>
                <a:latin typeface="Calibri" panose="020F0502020204030204" pitchFamily="34" charset="0"/>
              </a:endParaRPr>
            </a:p>
          </p:txBody>
        </p:sp>
        <p:sp>
          <p:nvSpPr>
            <p:cNvPr id="11" name="矩形 10"/>
            <p:cNvSpPr/>
            <p:nvPr/>
          </p:nvSpPr>
          <p:spPr>
            <a:xfrm>
              <a:off x="0" y="3858198"/>
              <a:ext cx="12192000" cy="481298"/>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zh-CN" altLang="en-US" dirty="0">
                <a:solidFill>
                  <a:srgbClr val="FFFFFF"/>
                </a:solidFill>
                <a:latin typeface="Calibri" panose="020F0502020204030204" pitchFamily="34" charset="0"/>
              </a:endParaRPr>
            </a:p>
          </p:txBody>
        </p:sp>
        <p:sp>
          <p:nvSpPr>
            <p:cNvPr id="12" name="矩形 11"/>
            <p:cNvSpPr/>
            <p:nvPr/>
          </p:nvSpPr>
          <p:spPr>
            <a:xfrm>
              <a:off x="0" y="4339496"/>
              <a:ext cx="12192000" cy="482860"/>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zh-CN" altLang="en-US" dirty="0">
                <a:solidFill>
                  <a:srgbClr val="FFFFFF"/>
                </a:solidFill>
                <a:latin typeface="Calibri" panose="020F0502020204030204" pitchFamily="34" charset="0"/>
              </a:endParaRPr>
            </a:p>
          </p:txBody>
        </p:sp>
        <p:sp>
          <p:nvSpPr>
            <p:cNvPr id="13" name="矩形 12"/>
            <p:cNvSpPr/>
            <p:nvPr/>
          </p:nvSpPr>
          <p:spPr>
            <a:xfrm>
              <a:off x="0" y="4822356"/>
              <a:ext cx="12192000" cy="481298"/>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zh-CN" altLang="en-US" dirty="0">
                <a:solidFill>
                  <a:srgbClr val="FFFFFF"/>
                </a:solidFill>
                <a:latin typeface="Calibri" panose="020F0502020204030204" pitchFamily="34" charset="0"/>
              </a:endParaRPr>
            </a:p>
          </p:txBody>
        </p:sp>
        <p:sp>
          <p:nvSpPr>
            <p:cNvPr id="14" name="矩形 13"/>
            <p:cNvSpPr/>
            <p:nvPr/>
          </p:nvSpPr>
          <p:spPr>
            <a:xfrm>
              <a:off x="0" y="5303655"/>
              <a:ext cx="12192000" cy="48286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zh-CN" altLang="en-US" dirty="0">
                <a:solidFill>
                  <a:srgbClr val="FFFFFF"/>
                </a:solidFill>
                <a:latin typeface="Calibri" panose="020F0502020204030204" pitchFamily="34" charset="0"/>
              </a:endParaRPr>
            </a:p>
          </p:txBody>
        </p:sp>
        <p:sp>
          <p:nvSpPr>
            <p:cNvPr id="15" name="矩形 14"/>
            <p:cNvSpPr/>
            <p:nvPr/>
          </p:nvSpPr>
          <p:spPr>
            <a:xfrm>
              <a:off x="0" y="5786516"/>
              <a:ext cx="12192000" cy="481298"/>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zh-CN" altLang="en-US" dirty="0">
                <a:solidFill>
                  <a:srgbClr val="FFFFFF"/>
                </a:solidFill>
                <a:latin typeface="Calibri" panose="020F0502020204030204" pitchFamily="34" charset="0"/>
              </a:endParaRPr>
            </a:p>
          </p:txBody>
        </p:sp>
        <p:sp>
          <p:nvSpPr>
            <p:cNvPr id="16" name="矩形 15"/>
            <p:cNvSpPr/>
            <p:nvPr/>
          </p:nvSpPr>
          <p:spPr>
            <a:xfrm>
              <a:off x="0" y="6267814"/>
              <a:ext cx="12192000" cy="482860"/>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zh-CN" altLang="en-US" dirty="0">
                <a:solidFill>
                  <a:srgbClr val="FFFFFF"/>
                </a:solidFill>
                <a:latin typeface="Calibri" panose="020F0502020204030204" pitchFamily="34" charset="0"/>
              </a:endParaRPr>
            </a:p>
          </p:txBody>
        </p:sp>
      </p:grpSp>
    </p:spTree>
    <p:extLst>
      <p:ext uri="{BB962C8B-B14F-4D97-AF65-F5344CB8AC3E}">
        <p14:creationId xmlns:p14="http://schemas.microsoft.com/office/powerpoint/2010/main" val="267111238"/>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976327014"/>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6617611"/>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075650254"/>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0"/>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014" indent="0" algn="ctr">
              <a:buNone/>
              <a:defRPr>
                <a:solidFill>
                  <a:schemeClr val="tx1">
                    <a:tint val="75000"/>
                  </a:schemeClr>
                </a:solidFill>
              </a:defRPr>
            </a:lvl2pPr>
            <a:lvl3pPr marL="1218030" indent="0" algn="ctr">
              <a:buNone/>
              <a:defRPr>
                <a:solidFill>
                  <a:schemeClr val="tx1">
                    <a:tint val="75000"/>
                  </a:schemeClr>
                </a:solidFill>
              </a:defRPr>
            </a:lvl3pPr>
            <a:lvl4pPr marL="1827044" indent="0" algn="ctr">
              <a:buNone/>
              <a:defRPr>
                <a:solidFill>
                  <a:schemeClr val="tx1">
                    <a:tint val="75000"/>
                  </a:schemeClr>
                </a:solidFill>
              </a:defRPr>
            </a:lvl4pPr>
            <a:lvl5pPr marL="2436059" indent="0" algn="ctr">
              <a:buNone/>
              <a:defRPr>
                <a:solidFill>
                  <a:schemeClr val="tx1">
                    <a:tint val="75000"/>
                  </a:schemeClr>
                </a:solidFill>
              </a:defRPr>
            </a:lvl5pPr>
            <a:lvl6pPr marL="3045073" indent="0" algn="ctr">
              <a:buNone/>
              <a:defRPr>
                <a:solidFill>
                  <a:schemeClr val="tx1">
                    <a:tint val="75000"/>
                  </a:schemeClr>
                </a:solidFill>
              </a:defRPr>
            </a:lvl6pPr>
            <a:lvl7pPr marL="3654087" indent="0" algn="ctr">
              <a:buNone/>
              <a:defRPr>
                <a:solidFill>
                  <a:schemeClr val="tx1">
                    <a:tint val="75000"/>
                  </a:schemeClr>
                </a:solidFill>
              </a:defRPr>
            </a:lvl7pPr>
            <a:lvl8pPr marL="4263103" indent="0" algn="ctr">
              <a:buNone/>
              <a:defRPr>
                <a:solidFill>
                  <a:schemeClr val="tx1">
                    <a:tint val="75000"/>
                  </a:schemeClr>
                </a:solidFill>
              </a:defRPr>
            </a:lvl8pPr>
            <a:lvl9pPr marL="4872117"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CEF851F-4C9B-4ED8-A706-7687066F5A2C}" type="datetimeFigureOut">
              <a:rPr lang="en-US" smtClean="0"/>
              <a:t>2/25/2026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71144978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CEF851F-4C9B-4ED8-A706-7687066F5A2C}" type="datetimeFigureOut">
              <a:rPr lang="en-US" smtClean="0"/>
              <a:t>2/25/2026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417784323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014" indent="0">
              <a:buNone/>
              <a:defRPr sz="2400">
                <a:solidFill>
                  <a:schemeClr val="tx1">
                    <a:tint val="75000"/>
                  </a:schemeClr>
                </a:solidFill>
              </a:defRPr>
            </a:lvl2pPr>
            <a:lvl3pPr marL="1218030" indent="0">
              <a:buNone/>
              <a:defRPr sz="2133">
                <a:solidFill>
                  <a:schemeClr val="tx1">
                    <a:tint val="75000"/>
                  </a:schemeClr>
                </a:solidFill>
              </a:defRPr>
            </a:lvl3pPr>
            <a:lvl4pPr marL="1827044" indent="0">
              <a:buNone/>
              <a:defRPr sz="1867">
                <a:solidFill>
                  <a:schemeClr val="tx1">
                    <a:tint val="75000"/>
                  </a:schemeClr>
                </a:solidFill>
              </a:defRPr>
            </a:lvl4pPr>
            <a:lvl5pPr marL="2436059" indent="0">
              <a:buNone/>
              <a:defRPr sz="1867">
                <a:solidFill>
                  <a:schemeClr val="tx1">
                    <a:tint val="75000"/>
                  </a:schemeClr>
                </a:solidFill>
              </a:defRPr>
            </a:lvl5pPr>
            <a:lvl6pPr marL="3045073" indent="0">
              <a:buNone/>
              <a:defRPr sz="1867">
                <a:solidFill>
                  <a:schemeClr val="tx1">
                    <a:tint val="75000"/>
                  </a:schemeClr>
                </a:solidFill>
              </a:defRPr>
            </a:lvl6pPr>
            <a:lvl7pPr marL="3654087" indent="0">
              <a:buNone/>
              <a:defRPr sz="1867">
                <a:solidFill>
                  <a:schemeClr val="tx1">
                    <a:tint val="75000"/>
                  </a:schemeClr>
                </a:solidFill>
              </a:defRPr>
            </a:lvl7pPr>
            <a:lvl8pPr marL="4263103" indent="0">
              <a:buNone/>
              <a:defRPr sz="1867">
                <a:solidFill>
                  <a:schemeClr val="tx1">
                    <a:tint val="75000"/>
                  </a:schemeClr>
                </a:solidFill>
              </a:defRPr>
            </a:lvl8pPr>
            <a:lvl9pPr marL="4872117"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CEF851F-4C9B-4ED8-A706-7687066F5A2C}" type="datetimeFigureOut">
              <a:rPr lang="en-US" smtClean="0"/>
              <a:t>2/25/2026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405074226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CEF851F-4C9B-4ED8-A706-7687066F5A2C}" type="datetimeFigureOut">
              <a:rPr lang="en-US" smtClean="0"/>
              <a:t>2/25/2026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33401563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832508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014" indent="0">
              <a:buNone/>
              <a:defRPr sz="2667" b="1"/>
            </a:lvl2pPr>
            <a:lvl3pPr marL="1218030" indent="0">
              <a:buNone/>
              <a:defRPr sz="2400" b="1"/>
            </a:lvl3pPr>
            <a:lvl4pPr marL="1827044" indent="0">
              <a:buNone/>
              <a:defRPr sz="2133" b="1"/>
            </a:lvl4pPr>
            <a:lvl5pPr marL="2436059" indent="0">
              <a:buNone/>
              <a:defRPr sz="2133" b="1"/>
            </a:lvl5pPr>
            <a:lvl6pPr marL="3045073" indent="0">
              <a:buNone/>
              <a:defRPr sz="2133" b="1"/>
            </a:lvl6pPr>
            <a:lvl7pPr marL="3654087" indent="0">
              <a:buNone/>
              <a:defRPr sz="2133" b="1"/>
            </a:lvl7pPr>
            <a:lvl8pPr marL="4263103" indent="0">
              <a:buNone/>
              <a:defRPr sz="2133" b="1"/>
            </a:lvl8pPr>
            <a:lvl9pPr marL="4872117"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2" y="1535113"/>
            <a:ext cx="5389033" cy="639763"/>
          </a:xfrm>
        </p:spPr>
        <p:txBody>
          <a:bodyPr anchor="b"/>
          <a:lstStyle>
            <a:lvl1pPr marL="0" indent="0">
              <a:buNone/>
              <a:defRPr sz="3200" b="1"/>
            </a:lvl1pPr>
            <a:lvl2pPr marL="609014" indent="0">
              <a:buNone/>
              <a:defRPr sz="2667" b="1"/>
            </a:lvl2pPr>
            <a:lvl3pPr marL="1218030" indent="0">
              <a:buNone/>
              <a:defRPr sz="2400" b="1"/>
            </a:lvl3pPr>
            <a:lvl4pPr marL="1827044" indent="0">
              <a:buNone/>
              <a:defRPr sz="2133" b="1"/>
            </a:lvl4pPr>
            <a:lvl5pPr marL="2436059" indent="0">
              <a:buNone/>
              <a:defRPr sz="2133" b="1"/>
            </a:lvl5pPr>
            <a:lvl6pPr marL="3045073" indent="0">
              <a:buNone/>
              <a:defRPr sz="2133" b="1"/>
            </a:lvl6pPr>
            <a:lvl7pPr marL="3654087" indent="0">
              <a:buNone/>
              <a:defRPr sz="2133" b="1"/>
            </a:lvl7pPr>
            <a:lvl8pPr marL="4263103" indent="0">
              <a:buNone/>
              <a:defRPr sz="2133" b="1"/>
            </a:lvl8pPr>
            <a:lvl9pPr marL="4872117"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72"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CEF851F-4C9B-4ED8-A706-7687066F5A2C}" type="datetimeFigureOut">
              <a:rPr lang="en-US" smtClean="0"/>
              <a:t>2/25/2026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189662966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CEF851F-4C9B-4ED8-A706-7687066F5A2C}" type="datetimeFigureOut">
              <a:rPr lang="en-US" smtClean="0"/>
              <a:t>2/25/2026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80510177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CEF851F-4C9B-4ED8-A706-7687066F5A2C}" type="datetimeFigureOut">
              <a:rPr lang="en-US" smtClean="0"/>
              <a:t>2/25/2026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78522612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5" y="273049"/>
            <a:ext cx="4011084"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5" y="1435104"/>
            <a:ext cx="4011084" cy="4691063"/>
          </a:xfrm>
        </p:spPr>
        <p:txBody>
          <a:bodyPr/>
          <a:lstStyle>
            <a:lvl1pPr marL="0" indent="0">
              <a:buNone/>
              <a:defRPr sz="1867"/>
            </a:lvl1pPr>
            <a:lvl2pPr marL="609014" indent="0">
              <a:buNone/>
              <a:defRPr sz="1600"/>
            </a:lvl2pPr>
            <a:lvl3pPr marL="1218030" indent="0">
              <a:buNone/>
              <a:defRPr sz="1333"/>
            </a:lvl3pPr>
            <a:lvl4pPr marL="1827044" indent="0">
              <a:buNone/>
              <a:defRPr sz="1200"/>
            </a:lvl4pPr>
            <a:lvl5pPr marL="2436059" indent="0">
              <a:buNone/>
              <a:defRPr sz="1200"/>
            </a:lvl5pPr>
            <a:lvl6pPr marL="3045073" indent="0">
              <a:buNone/>
              <a:defRPr sz="1200"/>
            </a:lvl6pPr>
            <a:lvl7pPr marL="3654087" indent="0">
              <a:buNone/>
              <a:defRPr sz="1200"/>
            </a:lvl7pPr>
            <a:lvl8pPr marL="4263103" indent="0">
              <a:buNone/>
              <a:defRPr sz="1200"/>
            </a:lvl8pPr>
            <a:lvl9pPr marL="4872117"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4CEF851F-4C9B-4ED8-A706-7687066F5A2C}" type="datetimeFigureOut">
              <a:rPr lang="en-US" smtClean="0"/>
              <a:t>2/25/2026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89625500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014" indent="0">
              <a:buNone/>
              <a:defRPr sz="3733"/>
            </a:lvl2pPr>
            <a:lvl3pPr marL="1218030" indent="0">
              <a:buNone/>
              <a:defRPr sz="3200"/>
            </a:lvl3pPr>
            <a:lvl4pPr marL="1827044" indent="0">
              <a:buNone/>
              <a:defRPr sz="2667"/>
            </a:lvl4pPr>
            <a:lvl5pPr marL="2436059" indent="0">
              <a:buNone/>
              <a:defRPr sz="2667"/>
            </a:lvl5pPr>
            <a:lvl6pPr marL="3045073" indent="0">
              <a:buNone/>
              <a:defRPr sz="2667"/>
            </a:lvl6pPr>
            <a:lvl7pPr marL="3654087" indent="0">
              <a:buNone/>
              <a:defRPr sz="2667"/>
            </a:lvl7pPr>
            <a:lvl8pPr marL="4263103" indent="0">
              <a:buNone/>
              <a:defRPr sz="2667"/>
            </a:lvl8pPr>
            <a:lvl9pPr marL="4872117" indent="0">
              <a:buNone/>
              <a:defRPr sz="2667"/>
            </a:lvl9pPr>
          </a:lstStyle>
          <a:p>
            <a:endParaRPr lang="en-US"/>
          </a:p>
        </p:txBody>
      </p:sp>
      <p:sp>
        <p:nvSpPr>
          <p:cNvPr id="4" name="Text Placeholder 3"/>
          <p:cNvSpPr>
            <a:spLocks noGrp="1"/>
          </p:cNvSpPr>
          <p:nvPr>
            <p:ph type="body" sz="half" idx="2"/>
          </p:nvPr>
        </p:nvSpPr>
        <p:spPr>
          <a:xfrm>
            <a:off x="2389717" y="5367341"/>
            <a:ext cx="7315200" cy="804863"/>
          </a:xfrm>
        </p:spPr>
        <p:txBody>
          <a:bodyPr/>
          <a:lstStyle>
            <a:lvl1pPr marL="0" indent="0">
              <a:buNone/>
              <a:defRPr sz="1867"/>
            </a:lvl1pPr>
            <a:lvl2pPr marL="609014" indent="0">
              <a:buNone/>
              <a:defRPr sz="1600"/>
            </a:lvl2pPr>
            <a:lvl3pPr marL="1218030" indent="0">
              <a:buNone/>
              <a:defRPr sz="1333"/>
            </a:lvl3pPr>
            <a:lvl4pPr marL="1827044" indent="0">
              <a:buNone/>
              <a:defRPr sz="1200"/>
            </a:lvl4pPr>
            <a:lvl5pPr marL="2436059" indent="0">
              <a:buNone/>
              <a:defRPr sz="1200"/>
            </a:lvl5pPr>
            <a:lvl6pPr marL="3045073" indent="0">
              <a:buNone/>
              <a:defRPr sz="1200"/>
            </a:lvl6pPr>
            <a:lvl7pPr marL="3654087" indent="0">
              <a:buNone/>
              <a:defRPr sz="1200"/>
            </a:lvl7pPr>
            <a:lvl8pPr marL="4263103" indent="0">
              <a:buNone/>
              <a:defRPr sz="1200"/>
            </a:lvl8pPr>
            <a:lvl9pPr marL="4872117"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4CEF851F-4C9B-4ED8-A706-7687066F5A2C}" type="datetimeFigureOut">
              <a:rPr lang="en-US" smtClean="0"/>
              <a:t>2/25/2026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119245689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CEF851F-4C9B-4ED8-A706-7687066F5A2C}" type="datetimeFigureOut">
              <a:rPr lang="en-US" smtClean="0"/>
              <a:t>2/25/2026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78699803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CEF851F-4C9B-4ED8-A706-7687066F5A2C}" type="datetimeFigureOut">
              <a:rPr lang="en-US" smtClean="0"/>
              <a:t>2/25/2026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336577832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2/25/2026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2258680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1250645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2/25/2026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404867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2/25/2026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898746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2/25/2026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8995901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2/25/2026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081259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2/25/2026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5113363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2/25/2026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9459401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2/25/2026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7805386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2/25/2026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5237986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6657628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325918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907453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图片与标题">
    <p:bg>
      <p:bgPr>
        <a:solidFill>
          <a:srgbClr val="FBE67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731500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2/25/2026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862518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竖排标题与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val="54498198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11506553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5012544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425619524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02" indent="0" algn="ctr">
              <a:buNone/>
              <a:defRPr>
                <a:solidFill>
                  <a:schemeClr val="tx1">
                    <a:tint val="75000"/>
                  </a:schemeClr>
                </a:solidFill>
              </a:defRPr>
            </a:lvl2pPr>
            <a:lvl3pPr marL="1219004" indent="0" algn="ctr">
              <a:buNone/>
              <a:defRPr>
                <a:solidFill>
                  <a:schemeClr val="tx1">
                    <a:tint val="75000"/>
                  </a:schemeClr>
                </a:solidFill>
              </a:defRPr>
            </a:lvl3pPr>
            <a:lvl4pPr marL="1828506" indent="0" algn="ctr">
              <a:buNone/>
              <a:defRPr>
                <a:solidFill>
                  <a:schemeClr val="tx1">
                    <a:tint val="75000"/>
                  </a:schemeClr>
                </a:solidFill>
              </a:defRPr>
            </a:lvl4pPr>
            <a:lvl5pPr marL="2438008" indent="0" algn="ctr">
              <a:buNone/>
              <a:defRPr>
                <a:solidFill>
                  <a:schemeClr val="tx1">
                    <a:tint val="75000"/>
                  </a:schemeClr>
                </a:solidFill>
              </a:defRPr>
            </a:lvl5pPr>
            <a:lvl6pPr marL="3047510" indent="0" algn="ctr">
              <a:buNone/>
              <a:defRPr>
                <a:solidFill>
                  <a:schemeClr val="tx1">
                    <a:tint val="75000"/>
                  </a:schemeClr>
                </a:solidFill>
              </a:defRPr>
            </a:lvl6pPr>
            <a:lvl7pPr marL="3657013" indent="0" algn="ctr">
              <a:buNone/>
              <a:defRPr>
                <a:solidFill>
                  <a:schemeClr val="tx1">
                    <a:tint val="75000"/>
                  </a:schemeClr>
                </a:solidFill>
              </a:defRPr>
            </a:lvl7pPr>
            <a:lvl8pPr marL="4266515" indent="0" algn="ctr">
              <a:buNone/>
              <a:defRPr>
                <a:solidFill>
                  <a:schemeClr val="tx1">
                    <a:tint val="75000"/>
                  </a:schemeClr>
                </a:solidFill>
              </a:defRPr>
            </a:lvl8pPr>
            <a:lvl9pPr marL="4876017"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CEF851F-4C9B-4ED8-A706-7687066F5A2C}" type="datetimeFigureOut">
              <a:rPr lang="en-US" smtClean="0"/>
              <a:t>2/25/2026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170642548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CEF851F-4C9B-4ED8-A706-7687066F5A2C}" type="datetimeFigureOut">
              <a:rPr lang="en-US" smtClean="0"/>
              <a:t>2/25/2026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8027628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02" indent="0">
              <a:buNone/>
              <a:defRPr sz="2400">
                <a:solidFill>
                  <a:schemeClr val="tx1">
                    <a:tint val="75000"/>
                  </a:schemeClr>
                </a:solidFill>
              </a:defRPr>
            </a:lvl2pPr>
            <a:lvl3pPr marL="1219004" indent="0">
              <a:buNone/>
              <a:defRPr sz="2133">
                <a:solidFill>
                  <a:schemeClr val="tx1">
                    <a:tint val="75000"/>
                  </a:schemeClr>
                </a:solidFill>
              </a:defRPr>
            </a:lvl3pPr>
            <a:lvl4pPr marL="1828506" indent="0">
              <a:buNone/>
              <a:defRPr sz="1867">
                <a:solidFill>
                  <a:schemeClr val="tx1">
                    <a:tint val="75000"/>
                  </a:schemeClr>
                </a:solidFill>
              </a:defRPr>
            </a:lvl4pPr>
            <a:lvl5pPr marL="2438008" indent="0">
              <a:buNone/>
              <a:defRPr sz="1867">
                <a:solidFill>
                  <a:schemeClr val="tx1">
                    <a:tint val="75000"/>
                  </a:schemeClr>
                </a:solidFill>
              </a:defRPr>
            </a:lvl5pPr>
            <a:lvl6pPr marL="3047510" indent="0">
              <a:buNone/>
              <a:defRPr sz="1867">
                <a:solidFill>
                  <a:schemeClr val="tx1">
                    <a:tint val="75000"/>
                  </a:schemeClr>
                </a:solidFill>
              </a:defRPr>
            </a:lvl6pPr>
            <a:lvl7pPr marL="3657013" indent="0">
              <a:buNone/>
              <a:defRPr sz="1867">
                <a:solidFill>
                  <a:schemeClr val="tx1">
                    <a:tint val="75000"/>
                  </a:schemeClr>
                </a:solidFill>
              </a:defRPr>
            </a:lvl7pPr>
            <a:lvl8pPr marL="4266515" indent="0">
              <a:buNone/>
              <a:defRPr sz="1867">
                <a:solidFill>
                  <a:schemeClr val="tx1">
                    <a:tint val="75000"/>
                  </a:schemeClr>
                </a:solidFill>
              </a:defRPr>
            </a:lvl8pPr>
            <a:lvl9pPr marL="4876017"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CEF851F-4C9B-4ED8-A706-7687066F5A2C}" type="datetimeFigureOut">
              <a:rPr lang="en-US" smtClean="0"/>
              <a:t>2/25/2026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19694192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CEF851F-4C9B-4ED8-A706-7687066F5A2C}" type="datetimeFigureOut">
              <a:rPr lang="en-US" smtClean="0"/>
              <a:t>2/25/2026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345236973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02" indent="0">
              <a:buNone/>
              <a:defRPr sz="2667" b="1"/>
            </a:lvl2pPr>
            <a:lvl3pPr marL="1219004" indent="0">
              <a:buNone/>
              <a:defRPr sz="2400" b="1"/>
            </a:lvl3pPr>
            <a:lvl4pPr marL="1828506" indent="0">
              <a:buNone/>
              <a:defRPr sz="2133" b="1"/>
            </a:lvl4pPr>
            <a:lvl5pPr marL="2438008" indent="0">
              <a:buNone/>
              <a:defRPr sz="2133" b="1"/>
            </a:lvl5pPr>
            <a:lvl6pPr marL="3047510" indent="0">
              <a:buNone/>
              <a:defRPr sz="2133" b="1"/>
            </a:lvl6pPr>
            <a:lvl7pPr marL="3657013" indent="0">
              <a:buNone/>
              <a:defRPr sz="2133" b="1"/>
            </a:lvl7pPr>
            <a:lvl8pPr marL="4266515" indent="0">
              <a:buNone/>
              <a:defRPr sz="2133" b="1"/>
            </a:lvl8pPr>
            <a:lvl9pPr marL="4876017"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3200" b="1"/>
            </a:lvl1pPr>
            <a:lvl2pPr marL="609502" indent="0">
              <a:buNone/>
              <a:defRPr sz="2667" b="1"/>
            </a:lvl2pPr>
            <a:lvl3pPr marL="1219004" indent="0">
              <a:buNone/>
              <a:defRPr sz="2400" b="1"/>
            </a:lvl3pPr>
            <a:lvl4pPr marL="1828506" indent="0">
              <a:buNone/>
              <a:defRPr sz="2133" b="1"/>
            </a:lvl4pPr>
            <a:lvl5pPr marL="2438008" indent="0">
              <a:buNone/>
              <a:defRPr sz="2133" b="1"/>
            </a:lvl5pPr>
            <a:lvl6pPr marL="3047510" indent="0">
              <a:buNone/>
              <a:defRPr sz="2133" b="1"/>
            </a:lvl6pPr>
            <a:lvl7pPr marL="3657013" indent="0">
              <a:buNone/>
              <a:defRPr sz="2133" b="1"/>
            </a:lvl7pPr>
            <a:lvl8pPr marL="4266515" indent="0">
              <a:buNone/>
              <a:defRPr sz="2133" b="1"/>
            </a:lvl8pPr>
            <a:lvl9pPr marL="4876017"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CEF851F-4C9B-4ED8-A706-7687066F5A2C}" type="datetimeFigureOut">
              <a:rPr lang="en-US" smtClean="0"/>
              <a:t>2/25/2026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387318104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CEF851F-4C9B-4ED8-A706-7687066F5A2C}" type="datetimeFigureOut">
              <a:rPr lang="en-US" smtClean="0"/>
              <a:t>2/25/2026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6017508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2/25/2026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800090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CEF851F-4C9B-4ED8-A706-7687066F5A2C}" type="datetimeFigureOut">
              <a:rPr lang="en-US" smtClean="0"/>
              <a:t>2/25/2026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411070259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867"/>
            </a:lvl1pPr>
            <a:lvl2pPr marL="609502" indent="0">
              <a:buNone/>
              <a:defRPr sz="1600"/>
            </a:lvl2pPr>
            <a:lvl3pPr marL="1219004" indent="0">
              <a:buNone/>
              <a:defRPr sz="1333"/>
            </a:lvl3pPr>
            <a:lvl4pPr marL="1828506" indent="0">
              <a:buNone/>
              <a:defRPr sz="1200"/>
            </a:lvl4pPr>
            <a:lvl5pPr marL="2438008" indent="0">
              <a:buNone/>
              <a:defRPr sz="1200"/>
            </a:lvl5pPr>
            <a:lvl6pPr marL="3047510" indent="0">
              <a:buNone/>
              <a:defRPr sz="1200"/>
            </a:lvl6pPr>
            <a:lvl7pPr marL="3657013" indent="0">
              <a:buNone/>
              <a:defRPr sz="1200"/>
            </a:lvl7pPr>
            <a:lvl8pPr marL="4266515" indent="0">
              <a:buNone/>
              <a:defRPr sz="1200"/>
            </a:lvl8pPr>
            <a:lvl9pPr marL="4876017"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4CEF851F-4C9B-4ED8-A706-7687066F5A2C}" type="datetimeFigureOut">
              <a:rPr lang="en-US" smtClean="0"/>
              <a:t>2/25/2026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126165505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02" indent="0">
              <a:buNone/>
              <a:defRPr sz="3733"/>
            </a:lvl2pPr>
            <a:lvl3pPr marL="1219004" indent="0">
              <a:buNone/>
              <a:defRPr sz="3200"/>
            </a:lvl3pPr>
            <a:lvl4pPr marL="1828506" indent="0">
              <a:buNone/>
              <a:defRPr sz="2667"/>
            </a:lvl4pPr>
            <a:lvl5pPr marL="2438008" indent="0">
              <a:buNone/>
              <a:defRPr sz="2667"/>
            </a:lvl5pPr>
            <a:lvl6pPr marL="3047510" indent="0">
              <a:buNone/>
              <a:defRPr sz="2667"/>
            </a:lvl6pPr>
            <a:lvl7pPr marL="3657013" indent="0">
              <a:buNone/>
              <a:defRPr sz="2667"/>
            </a:lvl7pPr>
            <a:lvl8pPr marL="4266515" indent="0">
              <a:buNone/>
              <a:defRPr sz="2667"/>
            </a:lvl8pPr>
            <a:lvl9pPr marL="4876017" indent="0">
              <a:buNone/>
              <a:defRPr sz="2667"/>
            </a:lvl9pPr>
          </a:lstStyle>
          <a:p>
            <a:endParaRPr lang="en-US"/>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867"/>
            </a:lvl1pPr>
            <a:lvl2pPr marL="609502" indent="0">
              <a:buNone/>
              <a:defRPr sz="1600"/>
            </a:lvl2pPr>
            <a:lvl3pPr marL="1219004" indent="0">
              <a:buNone/>
              <a:defRPr sz="1333"/>
            </a:lvl3pPr>
            <a:lvl4pPr marL="1828506" indent="0">
              <a:buNone/>
              <a:defRPr sz="1200"/>
            </a:lvl4pPr>
            <a:lvl5pPr marL="2438008" indent="0">
              <a:buNone/>
              <a:defRPr sz="1200"/>
            </a:lvl5pPr>
            <a:lvl6pPr marL="3047510" indent="0">
              <a:buNone/>
              <a:defRPr sz="1200"/>
            </a:lvl6pPr>
            <a:lvl7pPr marL="3657013" indent="0">
              <a:buNone/>
              <a:defRPr sz="1200"/>
            </a:lvl7pPr>
            <a:lvl8pPr marL="4266515" indent="0">
              <a:buNone/>
              <a:defRPr sz="1200"/>
            </a:lvl8pPr>
            <a:lvl9pPr marL="4876017"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4CEF851F-4C9B-4ED8-A706-7687066F5A2C}" type="datetimeFigureOut">
              <a:rPr lang="en-US" smtClean="0"/>
              <a:t>2/25/2026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142152676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CEF851F-4C9B-4ED8-A706-7687066F5A2C}" type="datetimeFigureOut">
              <a:rPr lang="en-US" smtClean="0"/>
              <a:t>2/25/2026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44408510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CEF851F-4C9B-4ED8-A706-7687066F5A2C}" type="datetimeFigureOut">
              <a:rPr lang="en-US" smtClean="0"/>
              <a:t>2/25/2026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412598437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3A6BEB2-C3A9-4E2C-87D8-D3B3B9EF879B}"/>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B386B7BB-C5D7-4F47-87CD-AF32FEB105B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C66626CA-93EB-42AE-94F6-4A5133BE713D}"/>
              </a:ext>
            </a:extLst>
          </p:cNvPr>
          <p:cNvSpPr>
            <a:spLocks noGrp="1"/>
          </p:cNvSpPr>
          <p:nvPr>
            <p:ph type="dt" sz="half" idx="10"/>
          </p:nvPr>
        </p:nvSpPr>
        <p:spPr/>
        <p:txBody>
          <a:bodyPr/>
          <a:lstStyle/>
          <a:p>
            <a:fld id="{2697F36E-A47A-4D45-8559-5E0803DB9047}" type="datetimeFigureOut">
              <a:rPr lang="zh-CN" altLang="en-US" smtClean="0"/>
              <a:t>2026/2/25</a:t>
            </a:fld>
            <a:endParaRPr lang="zh-CN" altLang="en-US"/>
          </a:p>
        </p:txBody>
      </p:sp>
      <p:sp>
        <p:nvSpPr>
          <p:cNvPr id="5" name="页脚占位符 4">
            <a:extLst>
              <a:ext uri="{FF2B5EF4-FFF2-40B4-BE49-F238E27FC236}">
                <a16:creationId xmlns:a16="http://schemas.microsoft.com/office/drawing/2014/main" id="{704BFEC5-914E-4233-99F4-56AE5C6274E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6B82928-80CF-4487-803B-806EEB24D56A}"/>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1468218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A2CB4767-E70A-4A02-B7C6-7CC9D1386B93}"/>
              </a:ext>
            </a:extLst>
          </p:cNvPr>
          <p:cNvSpPr/>
          <p:nvPr userDrawn="1"/>
        </p:nvSpPr>
        <p:spPr>
          <a:xfrm>
            <a:off x="0" y="0"/>
            <a:ext cx="12192000" cy="68580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a16="http://schemas.microsoft.com/office/drawing/2014/main" id="{E0EB2F54-6478-45BC-B32C-7AC89281205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p:blipFill>
        <p:spPr>
          <a:xfrm>
            <a:off x="0" y="0"/>
            <a:ext cx="2493818" cy="3636293"/>
          </a:xfrm>
          <a:prstGeom prst="rect">
            <a:avLst/>
          </a:prstGeom>
        </p:spPr>
      </p:pic>
      <p:pic>
        <p:nvPicPr>
          <p:cNvPr id="9" name="图片 8">
            <a:extLst>
              <a:ext uri="{FF2B5EF4-FFF2-40B4-BE49-F238E27FC236}">
                <a16:creationId xmlns:a16="http://schemas.microsoft.com/office/drawing/2014/main" id="{C38EF575-CF47-488C-BDDA-F1059A1EE4A4}"/>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p:blipFill>
        <p:spPr>
          <a:xfrm>
            <a:off x="10111143" y="0"/>
            <a:ext cx="2080857" cy="1878281"/>
          </a:xfrm>
          <a:prstGeom prst="rect">
            <a:avLst/>
          </a:prstGeom>
        </p:spPr>
      </p:pic>
      <p:pic>
        <p:nvPicPr>
          <p:cNvPr id="12" name="图片 11">
            <a:extLst>
              <a:ext uri="{FF2B5EF4-FFF2-40B4-BE49-F238E27FC236}">
                <a16:creationId xmlns:a16="http://schemas.microsoft.com/office/drawing/2014/main" id="{B6EBC239-F0AA-482B-92F8-CE62BD7F2B42}"/>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p:blipFill>
        <p:spPr>
          <a:xfrm flipH="1">
            <a:off x="0" y="910413"/>
            <a:ext cx="12191999" cy="5947587"/>
          </a:xfrm>
          <a:prstGeom prst="rect">
            <a:avLst/>
          </a:prstGeom>
        </p:spPr>
      </p:pic>
      <p:sp>
        <p:nvSpPr>
          <p:cNvPr id="13" name="矩形 12">
            <a:extLst>
              <a:ext uri="{FF2B5EF4-FFF2-40B4-BE49-F238E27FC236}">
                <a16:creationId xmlns:a16="http://schemas.microsoft.com/office/drawing/2014/main" id="{F134602B-992C-4AEC-8010-41C8BB0A2D93}"/>
              </a:ext>
            </a:extLst>
          </p:cNvPr>
          <p:cNvSpPr/>
          <p:nvPr userDrawn="1"/>
        </p:nvSpPr>
        <p:spPr>
          <a:xfrm>
            <a:off x="5468587" y="528453"/>
            <a:ext cx="4821382" cy="451855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6525686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2F967DDE-5030-41F2-9A2A-3984A8D4DCBC}"/>
              </a:ext>
            </a:extLst>
          </p:cNvPr>
          <p:cNvSpPr/>
          <p:nvPr userDrawn="1"/>
        </p:nvSpPr>
        <p:spPr>
          <a:xfrm>
            <a:off x="0" y="0"/>
            <a:ext cx="12192000" cy="68580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a16="http://schemas.microsoft.com/office/drawing/2014/main" id="{8A710E1D-8E5F-49C9-98BD-73DCBBC8BD7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p:blipFill>
        <p:spPr>
          <a:xfrm>
            <a:off x="0" y="0"/>
            <a:ext cx="2493818" cy="3636293"/>
          </a:xfrm>
          <a:prstGeom prst="rect">
            <a:avLst/>
          </a:prstGeom>
        </p:spPr>
      </p:pic>
      <p:pic>
        <p:nvPicPr>
          <p:cNvPr id="9" name="图片 8">
            <a:extLst>
              <a:ext uri="{FF2B5EF4-FFF2-40B4-BE49-F238E27FC236}">
                <a16:creationId xmlns:a16="http://schemas.microsoft.com/office/drawing/2014/main" id="{86EE8480-F136-4A6B-BA44-E936F43FEC5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p:blipFill>
        <p:spPr>
          <a:xfrm>
            <a:off x="10111143" y="0"/>
            <a:ext cx="2080857" cy="1878281"/>
          </a:xfrm>
          <a:prstGeom prst="rect">
            <a:avLst/>
          </a:prstGeom>
        </p:spPr>
      </p:pic>
      <p:pic>
        <p:nvPicPr>
          <p:cNvPr id="10" name="图片 9">
            <a:extLst>
              <a:ext uri="{FF2B5EF4-FFF2-40B4-BE49-F238E27FC236}">
                <a16:creationId xmlns:a16="http://schemas.microsoft.com/office/drawing/2014/main" id="{7697500C-0729-4AF2-9B7C-D5AEAE9603AC}"/>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p:blipFill>
        <p:spPr>
          <a:xfrm flipH="1">
            <a:off x="0" y="910413"/>
            <a:ext cx="12191999" cy="5947587"/>
          </a:xfrm>
          <a:prstGeom prst="rect">
            <a:avLst/>
          </a:prstGeom>
        </p:spPr>
      </p:pic>
      <p:sp>
        <p:nvSpPr>
          <p:cNvPr id="11" name="矩形 10">
            <a:extLst>
              <a:ext uri="{FF2B5EF4-FFF2-40B4-BE49-F238E27FC236}">
                <a16:creationId xmlns:a16="http://schemas.microsoft.com/office/drawing/2014/main" id="{B3F5C8D6-99E7-44E6-B616-FEFEDF97F38F}"/>
              </a:ext>
            </a:extLst>
          </p:cNvPr>
          <p:cNvSpPr/>
          <p:nvPr userDrawn="1"/>
        </p:nvSpPr>
        <p:spPr>
          <a:xfrm>
            <a:off x="7849590" y="1692234"/>
            <a:ext cx="4342409" cy="5165766"/>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a:extLst>
              <a:ext uri="{FF2B5EF4-FFF2-40B4-BE49-F238E27FC236}">
                <a16:creationId xmlns:a16="http://schemas.microsoft.com/office/drawing/2014/main" id="{99724B21-FF83-42DF-B8B6-D05599C12298}"/>
              </a:ext>
            </a:extLst>
          </p:cNvPr>
          <p:cNvSpPr/>
          <p:nvPr userDrawn="1"/>
        </p:nvSpPr>
        <p:spPr>
          <a:xfrm>
            <a:off x="0" y="1878281"/>
            <a:ext cx="10402783" cy="497971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761130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2626270-05C9-4A86-9102-1EE1F36ADE1D}"/>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7E3A3AF-FB8D-482B-B333-4938140BEEB6}"/>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59D95DA0-D54D-4797-A51A-4D5D88E9F029}"/>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D2D748A6-6AC2-40F0-BE10-1D2B07101045}"/>
              </a:ext>
            </a:extLst>
          </p:cNvPr>
          <p:cNvSpPr>
            <a:spLocks noGrp="1"/>
          </p:cNvSpPr>
          <p:nvPr>
            <p:ph type="dt" sz="half" idx="10"/>
          </p:nvPr>
        </p:nvSpPr>
        <p:spPr/>
        <p:txBody>
          <a:bodyPr/>
          <a:lstStyle/>
          <a:p>
            <a:fld id="{2697F36E-A47A-4D45-8559-5E0803DB9047}" type="datetimeFigureOut">
              <a:rPr lang="zh-CN" altLang="en-US" smtClean="0"/>
              <a:t>2026/2/25</a:t>
            </a:fld>
            <a:endParaRPr lang="zh-CN" altLang="en-US"/>
          </a:p>
        </p:txBody>
      </p:sp>
      <p:sp>
        <p:nvSpPr>
          <p:cNvPr id="6" name="页脚占位符 5">
            <a:extLst>
              <a:ext uri="{FF2B5EF4-FFF2-40B4-BE49-F238E27FC236}">
                <a16:creationId xmlns:a16="http://schemas.microsoft.com/office/drawing/2014/main" id="{50D4DED3-82D4-4D47-A75B-7156B55C9DE0}"/>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ABDEEDD4-4C98-43F9-8E65-8F00E2C43FA5}"/>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6173459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89C04A4-16FD-4B4F-977C-46E64C9A9CDF}"/>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5AD6F4F3-FFD9-4300-B7DA-B75592F972C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A9FF8EE5-6064-4E2B-B7DA-0C1FAFB286ED}"/>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7563AA0A-CFBF-4B3C-A01A-0D298DBFC8A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C9FC2AD7-0D85-4E74-8ADA-7593AA43683D}"/>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AC1E3527-10C2-4A07-BB8E-6BD202DECA19}"/>
              </a:ext>
            </a:extLst>
          </p:cNvPr>
          <p:cNvSpPr>
            <a:spLocks noGrp="1"/>
          </p:cNvSpPr>
          <p:nvPr>
            <p:ph type="dt" sz="half" idx="10"/>
          </p:nvPr>
        </p:nvSpPr>
        <p:spPr/>
        <p:txBody>
          <a:bodyPr/>
          <a:lstStyle/>
          <a:p>
            <a:fld id="{2697F36E-A47A-4D45-8559-5E0803DB9047}" type="datetimeFigureOut">
              <a:rPr lang="zh-CN" altLang="en-US" smtClean="0"/>
              <a:t>2026/2/25</a:t>
            </a:fld>
            <a:endParaRPr lang="zh-CN" altLang="en-US"/>
          </a:p>
        </p:txBody>
      </p:sp>
      <p:sp>
        <p:nvSpPr>
          <p:cNvPr id="8" name="页脚占位符 7">
            <a:extLst>
              <a:ext uri="{FF2B5EF4-FFF2-40B4-BE49-F238E27FC236}">
                <a16:creationId xmlns:a16="http://schemas.microsoft.com/office/drawing/2014/main" id="{82C782C8-DF7F-49FD-A250-77DC55580C21}"/>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F1A1DD12-9F12-4694-B8F0-548E846DA03F}"/>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7998309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2/25/2026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331966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E0C7F4D-45A1-488E-8531-C4205ED8D19E}"/>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FD197F7A-6992-4E4A-B540-F620B081A1B1}"/>
              </a:ext>
            </a:extLst>
          </p:cNvPr>
          <p:cNvSpPr>
            <a:spLocks noGrp="1"/>
          </p:cNvSpPr>
          <p:nvPr>
            <p:ph type="dt" sz="half" idx="10"/>
          </p:nvPr>
        </p:nvSpPr>
        <p:spPr/>
        <p:txBody>
          <a:bodyPr/>
          <a:lstStyle/>
          <a:p>
            <a:fld id="{2697F36E-A47A-4D45-8559-5E0803DB9047}" type="datetimeFigureOut">
              <a:rPr lang="zh-CN" altLang="en-US" smtClean="0"/>
              <a:t>2026/2/25</a:t>
            </a:fld>
            <a:endParaRPr lang="zh-CN" altLang="en-US"/>
          </a:p>
        </p:txBody>
      </p:sp>
      <p:sp>
        <p:nvSpPr>
          <p:cNvPr id="4" name="页脚占位符 3">
            <a:extLst>
              <a:ext uri="{FF2B5EF4-FFF2-40B4-BE49-F238E27FC236}">
                <a16:creationId xmlns:a16="http://schemas.microsoft.com/office/drawing/2014/main" id="{208F24E7-9F00-461E-8015-27E47C9AFC04}"/>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13FB0D02-71A9-4313-8318-A3F6D4D338DE}"/>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8472842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0706738-1855-4FF7-9B8C-BC54972489E9}"/>
              </a:ext>
            </a:extLst>
          </p:cNvPr>
          <p:cNvSpPr>
            <a:spLocks noGrp="1"/>
          </p:cNvSpPr>
          <p:nvPr>
            <p:ph type="dt" sz="half" idx="10"/>
          </p:nvPr>
        </p:nvSpPr>
        <p:spPr/>
        <p:txBody>
          <a:bodyPr/>
          <a:lstStyle/>
          <a:p>
            <a:fld id="{2697F36E-A47A-4D45-8559-5E0803DB9047}" type="datetimeFigureOut">
              <a:rPr lang="zh-CN" altLang="en-US" smtClean="0"/>
              <a:t>2026/2/25</a:t>
            </a:fld>
            <a:endParaRPr lang="zh-CN" altLang="en-US"/>
          </a:p>
        </p:txBody>
      </p:sp>
      <p:sp>
        <p:nvSpPr>
          <p:cNvPr id="3" name="页脚占位符 2">
            <a:extLst>
              <a:ext uri="{FF2B5EF4-FFF2-40B4-BE49-F238E27FC236}">
                <a16:creationId xmlns:a16="http://schemas.microsoft.com/office/drawing/2014/main" id="{325F39FE-D8FA-4A11-9818-ECD9F86AD0BF}"/>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71DDB770-64F3-4067-BEE1-345C353E3D4C}"/>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9292096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6BDEF95-D875-4B01-A29F-17A7FA9A7D0D}"/>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DC4CE581-BFA1-4444-94C1-A10EB635D8E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9A9E2E4A-4124-4DE5-A906-90554021B81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32D8D1C-C6DD-4070-8F90-372EAFB3117C}"/>
              </a:ext>
            </a:extLst>
          </p:cNvPr>
          <p:cNvSpPr>
            <a:spLocks noGrp="1"/>
          </p:cNvSpPr>
          <p:nvPr>
            <p:ph type="dt" sz="half" idx="10"/>
          </p:nvPr>
        </p:nvSpPr>
        <p:spPr/>
        <p:txBody>
          <a:bodyPr/>
          <a:lstStyle/>
          <a:p>
            <a:fld id="{2697F36E-A47A-4D45-8559-5E0803DB9047}" type="datetimeFigureOut">
              <a:rPr lang="zh-CN" altLang="en-US" smtClean="0"/>
              <a:t>2026/2/25</a:t>
            </a:fld>
            <a:endParaRPr lang="zh-CN" altLang="en-US"/>
          </a:p>
        </p:txBody>
      </p:sp>
      <p:sp>
        <p:nvSpPr>
          <p:cNvPr id="6" name="页脚占位符 5">
            <a:extLst>
              <a:ext uri="{FF2B5EF4-FFF2-40B4-BE49-F238E27FC236}">
                <a16:creationId xmlns:a16="http://schemas.microsoft.com/office/drawing/2014/main" id="{98DD2C15-B667-458D-861F-2B2D32985189}"/>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49A4D7F7-EF42-45FD-96D8-B2FD8E63611D}"/>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3183933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12E7F5D-41E1-4577-A1E4-9CE23BC92372}"/>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44F1DCCB-FB07-45B3-982C-564BBC913A2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993E2295-7815-4479-A656-4F3701AC31E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CB8225CA-EA3B-4CBD-9CF3-ABE4CA6C9502}"/>
              </a:ext>
            </a:extLst>
          </p:cNvPr>
          <p:cNvSpPr>
            <a:spLocks noGrp="1"/>
          </p:cNvSpPr>
          <p:nvPr>
            <p:ph type="dt" sz="half" idx="10"/>
          </p:nvPr>
        </p:nvSpPr>
        <p:spPr/>
        <p:txBody>
          <a:bodyPr/>
          <a:lstStyle/>
          <a:p>
            <a:fld id="{2697F36E-A47A-4D45-8559-5E0803DB9047}" type="datetimeFigureOut">
              <a:rPr lang="zh-CN" altLang="en-US" smtClean="0"/>
              <a:t>2026/2/25</a:t>
            </a:fld>
            <a:endParaRPr lang="zh-CN" altLang="en-US"/>
          </a:p>
        </p:txBody>
      </p:sp>
      <p:sp>
        <p:nvSpPr>
          <p:cNvPr id="6" name="页脚占位符 5">
            <a:extLst>
              <a:ext uri="{FF2B5EF4-FFF2-40B4-BE49-F238E27FC236}">
                <a16:creationId xmlns:a16="http://schemas.microsoft.com/office/drawing/2014/main" id="{15357892-DDDD-4D06-9BEF-E4A3073AC74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5D60A67-557B-480E-88D1-71617ACDD80E}"/>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9384318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2F20100-572F-4CF8-8031-764432E3C1DA}"/>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F5946F2C-3939-44DE-A2E5-23015D26C0DB}"/>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968FD76-474C-42F6-98B2-74FDEC61A2FB}"/>
              </a:ext>
            </a:extLst>
          </p:cNvPr>
          <p:cNvSpPr>
            <a:spLocks noGrp="1"/>
          </p:cNvSpPr>
          <p:nvPr>
            <p:ph type="dt" sz="half" idx="10"/>
          </p:nvPr>
        </p:nvSpPr>
        <p:spPr/>
        <p:txBody>
          <a:bodyPr/>
          <a:lstStyle/>
          <a:p>
            <a:fld id="{2697F36E-A47A-4D45-8559-5E0803DB9047}" type="datetimeFigureOut">
              <a:rPr lang="zh-CN" altLang="en-US" smtClean="0"/>
              <a:t>2026/2/25</a:t>
            </a:fld>
            <a:endParaRPr lang="zh-CN" altLang="en-US"/>
          </a:p>
        </p:txBody>
      </p:sp>
      <p:sp>
        <p:nvSpPr>
          <p:cNvPr id="5" name="页脚占位符 4">
            <a:extLst>
              <a:ext uri="{FF2B5EF4-FFF2-40B4-BE49-F238E27FC236}">
                <a16:creationId xmlns:a16="http://schemas.microsoft.com/office/drawing/2014/main" id="{3AE61D4B-2712-41F8-A61F-540265EE416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084D929-411A-46B4-B8F4-700BD7CA8FE1}"/>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7866619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82C73D62-486C-489E-B836-A182E951AB57}"/>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413B8DC2-34B0-4BEB-A8E6-A410767EDB99}"/>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826C0E3-EE43-4086-9956-1453634DC328}"/>
              </a:ext>
            </a:extLst>
          </p:cNvPr>
          <p:cNvSpPr>
            <a:spLocks noGrp="1"/>
          </p:cNvSpPr>
          <p:nvPr>
            <p:ph type="dt" sz="half" idx="10"/>
          </p:nvPr>
        </p:nvSpPr>
        <p:spPr/>
        <p:txBody>
          <a:bodyPr/>
          <a:lstStyle/>
          <a:p>
            <a:fld id="{2697F36E-A47A-4D45-8559-5E0803DB9047}" type="datetimeFigureOut">
              <a:rPr lang="zh-CN" altLang="en-US" smtClean="0"/>
              <a:t>2026/2/25</a:t>
            </a:fld>
            <a:endParaRPr lang="zh-CN" altLang="en-US"/>
          </a:p>
        </p:txBody>
      </p:sp>
      <p:sp>
        <p:nvSpPr>
          <p:cNvPr id="5" name="页脚占位符 4">
            <a:extLst>
              <a:ext uri="{FF2B5EF4-FFF2-40B4-BE49-F238E27FC236}">
                <a16:creationId xmlns:a16="http://schemas.microsoft.com/office/drawing/2014/main" id="{26721D57-D5C3-4AFF-B1E4-10BB9728462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B89063E-FFD0-4E24-8DDA-C84EDBCC489C}"/>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2680890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2/25/2026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38679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2/25/2026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923782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2/25/2026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529777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image" Target="../media/image1.png"/><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image" Target="../media/image2.png"/><Relationship Id="rId5" Type="http://schemas.openxmlformats.org/officeDocument/2006/relationships/theme" Target="../theme/theme2.xml"/><Relationship Id="rId4"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image" Target="../media/image3.jpg"/><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3.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image" Target="../media/image2.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image" Target="../media/image1.png"/><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theme" Target="../theme/theme4.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40.xml"/><Relationship Id="rId2" Type="http://schemas.openxmlformats.org/officeDocument/2006/relationships/slideLayout" Target="../slideLayouts/slideLayout39.xml"/><Relationship Id="rId1" Type="http://schemas.openxmlformats.org/officeDocument/2006/relationships/slideLayout" Target="../slideLayouts/slideLayout38.xml"/><Relationship Id="rId5" Type="http://schemas.openxmlformats.org/officeDocument/2006/relationships/image" Target="../media/image2.png"/><Relationship Id="rId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43.xml"/><Relationship Id="rId7" Type="http://schemas.openxmlformats.org/officeDocument/2006/relationships/image" Target="../media/image6.png"/><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image" Target="../media/image5.png"/><Relationship Id="rId5" Type="http://schemas.openxmlformats.org/officeDocument/2006/relationships/image" Target="../media/image4.jpg"/><Relationship Id="rId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51.xml"/><Relationship Id="rId13" Type="http://schemas.openxmlformats.org/officeDocument/2006/relationships/image" Target="../media/image3.jpg"/><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theme" Target="../theme/theme7.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0" Type="http://schemas.openxmlformats.org/officeDocument/2006/relationships/slideLayout" Target="../slideLayouts/slideLayout53.xml"/><Relationship Id="rId4" Type="http://schemas.openxmlformats.org/officeDocument/2006/relationships/slideLayout" Target="../slideLayouts/slideLayout47.xml"/><Relationship Id="rId9" Type="http://schemas.openxmlformats.org/officeDocument/2006/relationships/slideLayout" Target="../slideLayouts/slideLayout52.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62.xml"/><Relationship Id="rId3" Type="http://schemas.openxmlformats.org/officeDocument/2006/relationships/slideLayout" Target="../slideLayouts/slideLayout57.xml"/><Relationship Id="rId7" Type="http://schemas.openxmlformats.org/officeDocument/2006/relationships/slideLayout" Target="../slideLayouts/slideLayout61.xml"/><Relationship Id="rId12" Type="http://schemas.openxmlformats.org/officeDocument/2006/relationships/theme" Target="../theme/theme8.xml"/><Relationship Id="rId2" Type="http://schemas.openxmlformats.org/officeDocument/2006/relationships/slideLayout" Target="../slideLayouts/slideLayout56.xml"/><Relationship Id="rId1" Type="http://schemas.openxmlformats.org/officeDocument/2006/relationships/slideLayout" Target="../slideLayouts/slideLayout55.xml"/><Relationship Id="rId6" Type="http://schemas.openxmlformats.org/officeDocument/2006/relationships/slideLayout" Target="../slideLayouts/slideLayout60.xml"/><Relationship Id="rId11" Type="http://schemas.openxmlformats.org/officeDocument/2006/relationships/slideLayout" Target="../slideLayouts/slideLayout65.xml"/><Relationship Id="rId5" Type="http://schemas.openxmlformats.org/officeDocument/2006/relationships/slideLayout" Target="../slideLayouts/slideLayout59.xml"/><Relationship Id="rId10" Type="http://schemas.openxmlformats.org/officeDocument/2006/relationships/slideLayout" Target="../slideLayouts/slideLayout64.xml"/><Relationship Id="rId4" Type="http://schemas.openxmlformats.org/officeDocument/2006/relationships/slideLayout" Target="../slideLayouts/slideLayout58.xml"/><Relationship Id="rId9" Type="http://schemas.openxmlformats.org/officeDocument/2006/relationships/slideLayout" Target="../slideLayouts/slideLayout6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2/25/2026</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pic>
        <p:nvPicPr>
          <p:cNvPr id="7" name="Picture 6" descr="A round pink circle with white text and a black background&#10;&#10;AI-generated content may be incorrect.">
            <a:extLst>
              <a:ext uri="{FF2B5EF4-FFF2-40B4-BE49-F238E27FC236}">
                <a16:creationId xmlns:a16="http://schemas.microsoft.com/office/drawing/2014/main" id="{E02DF46F-5808-C92F-5889-99326016AE5C}"/>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408386" y="133647"/>
            <a:ext cx="1245835" cy="1245835"/>
          </a:xfrm>
          <a:prstGeom prst="rect">
            <a:avLst/>
          </a:prstGeom>
        </p:spPr>
      </p:pic>
    </p:spTree>
    <p:extLst>
      <p:ext uri="{BB962C8B-B14F-4D97-AF65-F5344CB8AC3E}">
        <p14:creationId xmlns:p14="http://schemas.microsoft.com/office/powerpoint/2010/main" val="314055960"/>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文本框 1"/>
          <p:cNvSpPr txBox="1"/>
          <p:nvPr userDrawn="1"/>
        </p:nvSpPr>
        <p:spPr>
          <a:xfrm>
            <a:off x="4318000" y="2971800"/>
            <a:ext cx="3556000" cy="229870"/>
          </a:xfrm>
          <a:prstGeom prst="rect">
            <a:avLst/>
          </a:prstGeom>
          <a:noFill/>
        </p:spPr>
        <p:txBody>
          <a:bodyPr>
            <a:spAutoFit/>
          </a:bodyPr>
          <a:lstStyle/>
          <a:p>
            <a:pPr defTabSz="457200">
              <a:defRPr/>
            </a:pPr>
            <a:r>
              <a:rPr lang="zh-CN" altLang="en-US" sz="300" dirty="0">
                <a:solidFill>
                  <a:srgbClr val="FFFFFF">
                    <a:alpha val="0"/>
                  </a:srgbClr>
                </a:solidFill>
                <a:latin typeface="微软雅黑" panose="020B0503020204020204" pitchFamily="34" charset="-122"/>
                <a:cs typeface="Arial" panose="020B0604020202020204" pitchFamily="34" charset="0"/>
                <a:sym typeface="+mn-ea"/>
              </a:rPr>
              <a:t>感谢您下载包图网平台上提供的</a:t>
            </a:r>
            <a:r>
              <a:rPr lang="en-US" altLang="zh-CN" sz="300" dirty="0">
                <a:solidFill>
                  <a:srgbClr val="FFFFFF">
                    <a:alpha val="0"/>
                  </a:srgbClr>
                </a:solidFill>
                <a:latin typeface="微软雅黑" panose="020B0503020204020204" pitchFamily="34" charset="-122"/>
                <a:cs typeface="Arial" panose="020B0604020202020204" pitchFamily="34" charset="0"/>
                <a:sym typeface="+mn-ea"/>
              </a:rPr>
              <a:t>PPT</a:t>
            </a:r>
            <a:r>
              <a:rPr lang="zh-CN" altLang="en-US" sz="300" dirty="0">
                <a:solidFill>
                  <a:srgbClr val="FFFFFF">
                    <a:alpha val="0"/>
                  </a:srgbClr>
                </a:solidFill>
                <a:latin typeface="微软雅黑" panose="020B0503020204020204" pitchFamily="34" charset="-122"/>
                <a:cs typeface="Arial" panose="020B0604020202020204" pitchFamily="34" charset="0"/>
                <a:sym typeface="+mn-ea"/>
              </a:rPr>
              <a:t>作品，为了您和包图网以及原创作者的利益，请勿复制、传播、销售，否则将承担法律责任！包图网将对作品进行维权，按照传播下载次数进行十倍的索取赔偿！</a:t>
            </a:r>
          </a:p>
          <a:p>
            <a:pPr defTabSz="457200">
              <a:defRPr/>
            </a:pPr>
            <a:r>
              <a:rPr lang="en-US" altLang="zh-CN" sz="600" dirty="0">
                <a:solidFill>
                  <a:srgbClr val="FFFFFF">
                    <a:alpha val="0"/>
                  </a:srgbClr>
                </a:solidFill>
                <a:latin typeface="微软雅黑" panose="020B0503020204020204" pitchFamily="34" charset="-122"/>
                <a:cs typeface="Arial" panose="020B0604020202020204" pitchFamily="34" charset="0"/>
                <a:sym typeface="+mn-ea"/>
              </a:rPr>
              <a:t>ibaotu.com</a:t>
            </a:r>
          </a:p>
        </p:txBody>
      </p:sp>
      <p:grpSp>
        <p:nvGrpSpPr>
          <p:cNvPr id="2051" name="组合 2"/>
          <p:cNvGrpSpPr>
            <a:grpSpLocks/>
          </p:cNvGrpSpPr>
          <p:nvPr userDrawn="1"/>
        </p:nvGrpSpPr>
        <p:grpSpPr bwMode="auto">
          <a:xfrm>
            <a:off x="0" y="0"/>
            <a:ext cx="12192000" cy="6858000"/>
            <a:chOff x="0" y="0"/>
            <a:chExt cx="12192000" cy="6750674"/>
          </a:xfrm>
        </p:grpSpPr>
        <p:sp>
          <p:nvSpPr>
            <p:cNvPr id="4" name="矩形 3"/>
            <p:cNvSpPr/>
            <p:nvPr/>
          </p:nvSpPr>
          <p:spPr>
            <a:xfrm>
              <a:off x="0" y="0"/>
              <a:ext cx="12192000" cy="48286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zh-CN" altLang="en-US" dirty="0">
                <a:solidFill>
                  <a:srgbClr val="FFFFFF"/>
                </a:solidFill>
                <a:latin typeface="Calibri" panose="020F0502020204030204" pitchFamily="34" charset="0"/>
              </a:endParaRPr>
            </a:p>
          </p:txBody>
        </p:sp>
        <p:sp>
          <p:nvSpPr>
            <p:cNvPr id="5" name="矩形 4"/>
            <p:cNvSpPr/>
            <p:nvPr/>
          </p:nvSpPr>
          <p:spPr>
            <a:xfrm>
              <a:off x="0" y="482861"/>
              <a:ext cx="12192000" cy="481298"/>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zh-CN" altLang="en-US" dirty="0">
                <a:solidFill>
                  <a:srgbClr val="FFFFFF"/>
                </a:solidFill>
                <a:latin typeface="Calibri" panose="020F0502020204030204" pitchFamily="34" charset="0"/>
              </a:endParaRPr>
            </a:p>
          </p:txBody>
        </p:sp>
        <p:sp>
          <p:nvSpPr>
            <p:cNvPr id="6" name="矩形 5"/>
            <p:cNvSpPr/>
            <p:nvPr/>
          </p:nvSpPr>
          <p:spPr>
            <a:xfrm>
              <a:off x="0" y="964159"/>
              <a:ext cx="12192000" cy="482860"/>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zh-CN" altLang="en-US" dirty="0">
                <a:solidFill>
                  <a:srgbClr val="FFFFFF"/>
                </a:solidFill>
                <a:latin typeface="Calibri" panose="020F0502020204030204" pitchFamily="34" charset="0"/>
              </a:endParaRPr>
            </a:p>
          </p:txBody>
        </p:sp>
        <p:sp>
          <p:nvSpPr>
            <p:cNvPr id="7" name="矩形 6"/>
            <p:cNvSpPr/>
            <p:nvPr/>
          </p:nvSpPr>
          <p:spPr>
            <a:xfrm>
              <a:off x="0" y="1447019"/>
              <a:ext cx="12192000" cy="481298"/>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zh-CN" altLang="en-US" dirty="0">
                <a:solidFill>
                  <a:srgbClr val="FFFFFF"/>
                </a:solidFill>
                <a:latin typeface="Calibri" panose="020F0502020204030204" pitchFamily="34" charset="0"/>
              </a:endParaRPr>
            </a:p>
          </p:txBody>
        </p:sp>
        <p:sp>
          <p:nvSpPr>
            <p:cNvPr id="8" name="矩形 7"/>
            <p:cNvSpPr/>
            <p:nvPr/>
          </p:nvSpPr>
          <p:spPr>
            <a:xfrm>
              <a:off x="0" y="1928318"/>
              <a:ext cx="12192000" cy="48286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zh-CN" altLang="en-US" dirty="0">
                <a:solidFill>
                  <a:srgbClr val="FFFFFF"/>
                </a:solidFill>
                <a:latin typeface="Calibri" panose="020F0502020204030204" pitchFamily="34" charset="0"/>
              </a:endParaRPr>
            </a:p>
          </p:txBody>
        </p:sp>
        <p:sp>
          <p:nvSpPr>
            <p:cNvPr id="9" name="矩形 8"/>
            <p:cNvSpPr/>
            <p:nvPr/>
          </p:nvSpPr>
          <p:spPr>
            <a:xfrm>
              <a:off x="0" y="2411179"/>
              <a:ext cx="12192000" cy="481298"/>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zh-CN" altLang="en-US" dirty="0">
                <a:solidFill>
                  <a:srgbClr val="FFFFFF"/>
                </a:solidFill>
                <a:latin typeface="Calibri" panose="020F0502020204030204" pitchFamily="34" charset="0"/>
              </a:endParaRPr>
            </a:p>
          </p:txBody>
        </p:sp>
        <p:sp>
          <p:nvSpPr>
            <p:cNvPr id="10" name="矩形 9"/>
            <p:cNvSpPr/>
            <p:nvPr/>
          </p:nvSpPr>
          <p:spPr>
            <a:xfrm>
              <a:off x="0" y="2892477"/>
              <a:ext cx="12192000" cy="482860"/>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zh-CN" altLang="en-US" dirty="0">
                <a:solidFill>
                  <a:srgbClr val="FFFFFF"/>
                </a:solidFill>
                <a:latin typeface="Calibri" panose="020F0502020204030204" pitchFamily="34" charset="0"/>
              </a:endParaRPr>
            </a:p>
          </p:txBody>
        </p:sp>
        <p:sp>
          <p:nvSpPr>
            <p:cNvPr id="11" name="矩形 10"/>
            <p:cNvSpPr/>
            <p:nvPr/>
          </p:nvSpPr>
          <p:spPr>
            <a:xfrm>
              <a:off x="0" y="3375337"/>
              <a:ext cx="12192000" cy="48286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zh-CN" altLang="en-US" dirty="0">
                <a:solidFill>
                  <a:srgbClr val="FFFFFF"/>
                </a:solidFill>
                <a:latin typeface="Calibri" panose="020F0502020204030204" pitchFamily="34" charset="0"/>
              </a:endParaRPr>
            </a:p>
          </p:txBody>
        </p:sp>
        <p:sp>
          <p:nvSpPr>
            <p:cNvPr id="12" name="矩形 11"/>
            <p:cNvSpPr/>
            <p:nvPr/>
          </p:nvSpPr>
          <p:spPr>
            <a:xfrm>
              <a:off x="0" y="3858198"/>
              <a:ext cx="12192000" cy="481298"/>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zh-CN" altLang="en-US" dirty="0">
                <a:solidFill>
                  <a:srgbClr val="FFFFFF"/>
                </a:solidFill>
                <a:latin typeface="Calibri" panose="020F0502020204030204" pitchFamily="34" charset="0"/>
              </a:endParaRPr>
            </a:p>
          </p:txBody>
        </p:sp>
        <p:sp>
          <p:nvSpPr>
            <p:cNvPr id="13" name="矩形 12"/>
            <p:cNvSpPr/>
            <p:nvPr/>
          </p:nvSpPr>
          <p:spPr>
            <a:xfrm>
              <a:off x="0" y="4339496"/>
              <a:ext cx="12192000" cy="482860"/>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zh-CN" altLang="en-US" dirty="0">
                <a:solidFill>
                  <a:srgbClr val="FFFFFF"/>
                </a:solidFill>
                <a:latin typeface="Calibri" panose="020F0502020204030204" pitchFamily="34" charset="0"/>
              </a:endParaRPr>
            </a:p>
          </p:txBody>
        </p:sp>
        <p:sp>
          <p:nvSpPr>
            <p:cNvPr id="14" name="矩形 13"/>
            <p:cNvSpPr/>
            <p:nvPr/>
          </p:nvSpPr>
          <p:spPr>
            <a:xfrm>
              <a:off x="0" y="4822356"/>
              <a:ext cx="12192000" cy="481298"/>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zh-CN" altLang="en-US" dirty="0">
                <a:solidFill>
                  <a:srgbClr val="FFFFFF"/>
                </a:solidFill>
                <a:latin typeface="Calibri" panose="020F0502020204030204" pitchFamily="34" charset="0"/>
              </a:endParaRPr>
            </a:p>
          </p:txBody>
        </p:sp>
        <p:sp>
          <p:nvSpPr>
            <p:cNvPr id="15" name="矩形 14"/>
            <p:cNvSpPr/>
            <p:nvPr/>
          </p:nvSpPr>
          <p:spPr>
            <a:xfrm>
              <a:off x="0" y="5303655"/>
              <a:ext cx="12192000" cy="48286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zh-CN" altLang="en-US" dirty="0">
                <a:solidFill>
                  <a:srgbClr val="FFFFFF"/>
                </a:solidFill>
                <a:latin typeface="Calibri" panose="020F0502020204030204" pitchFamily="34" charset="0"/>
              </a:endParaRPr>
            </a:p>
          </p:txBody>
        </p:sp>
        <p:sp>
          <p:nvSpPr>
            <p:cNvPr id="16" name="矩形 15"/>
            <p:cNvSpPr/>
            <p:nvPr/>
          </p:nvSpPr>
          <p:spPr>
            <a:xfrm>
              <a:off x="0" y="5786516"/>
              <a:ext cx="12192000" cy="481298"/>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zh-CN" altLang="en-US" dirty="0">
                <a:solidFill>
                  <a:srgbClr val="FFFFFF"/>
                </a:solidFill>
                <a:latin typeface="Calibri" panose="020F0502020204030204" pitchFamily="34" charset="0"/>
              </a:endParaRPr>
            </a:p>
          </p:txBody>
        </p:sp>
        <p:sp>
          <p:nvSpPr>
            <p:cNvPr id="17" name="矩形 16"/>
            <p:cNvSpPr/>
            <p:nvPr/>
          </p:nvSpPr>
          <p:spPr>
            <a:xfrm>
              <a:off x="0" y="6267814"/>
              <a:ext cx="12192000" cy="482860"/>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zh-CN" altLang="en-US" dirty="0">
                <a:solidFill>
                  <a:srgbClr val="FFFFFF"/>
                </a:solidFill>
                <a:latin typeface="Calibri" panose="020F0502020204030204" pitchFamily="34" charset="0"/>
              </a:endParaRPr>
            </a:p>
          </p:txBody>
        </p:sp>
      </p:grpSp>
      <p:grpSp>
        <p:nvGrpSpPr>
          <p:cNvPr id="2052" name="Group 4"/>
          <p:cNvGrpSpPr>
            <a:grpSpLocks noChangeAspect="1"/>
          </p:cNvGrpSpPr>
          <p:nvPr userDrawn="1"/>
        </p:nvGrpSpPr>
        <p:grpSpPr bwMode="auto">
          <a:xfrm>
            <a:off x="-319088" y="5518150"/>
            <a:ext cx="12830176" cy="1339850"/>
            <a:chOff x="0" y="1761"/>
            <a:chExt cx="7678" cy="802"/>
          </a:xfrm>
        </p:grpSpPr>
        <p:grpSp>
          <p:nvGrpSpPr>
            <p:cNvPr id="2053" name="Group 205"/>
            <p:cNvGrpSpPr>
              <a:grpSpLocks/>
            </p:cNvGrpSpPr>
            <p:nvPr/>
          </p:nvGrpSpPr>
          <p:grpSpPr bwMode="auto">
            <a:xfrm>
              <a:off x="0" y="1761"/>
              <a:ext cx="7678" cy="802"/>
              <a:chOff x="0" y="1761"/>
              <a:chExt cx="7678" cy="802"/>
            </a:xfrm>
          </p:grpSpPr>
          <p:sp>
            <p:nvSpPr>
              <p:cNvPr id="120" name="Freeform 5"/>
              <p:cNvSpPr>
                <a:spLocks/>
              </p:cNvSpPr>
              <p:nvPr/>
            </p:nvSpPr>
            <p:spPr bwMode="auto">
              <a:xfrm>
                <a:off x="710" y="2057"/>
                <a:ext cx="162" cy="143"/>
              </a:xfrm>
              <a:custGeom>
                <a:avLst/>
                <a:gdLst>
                  <a:gd name="T0" fmla="*/ 20 w 70"/>
                  <a:gd name="T1" fmla="*/ 14 h 62"/>
                  <a:gd name="T2" fmla="*/ 70 w 70"/>
                  <a:gd name="T3" fmla="*/ 2 h 62"/>
                  <a:gd name="T4" fmla="*/ 45 w 70"/>
                  <a:gd name="T5" fmla="*/ 47 h 62"/>
                  <a:gd name="T6" fmla="*/ 6 w 70"/>
                  <a:gd name="T7" fmla="*/ 50 h 62"/>
                  <a:gd name="T8" fmla="*/ 20 w 70"/>
                  <a:gd name="T9" fmla="*/ 14 h 62"/>
                </a:gdLst>
                <a:ahLst/>
                <a:cxnLst>
                  <a:cxn ang="0">
                    <a:pos x="T0" y="T1"/>
                  </a:cxn>
                  <a:cxn ang="0">
                    <a:pos x="T2" y="T3"/>
                  </a:cxn>
                  <a:cxn ang="0">
                    <a:pos x="T4" y="T5"/>
                  </a:cxn>
                  <a:cxn ang="0">
                    <a:pos x="T6" y="T7"/>
                  </a:cxn>
                  <a:cxn ang="0">
                    <a:pos x="T8" y="T9"/>
                  </a:cxn>
                </a:cxnLst>
                <a:rect l="0" t="0" r="r" b="b"/>
                <a:pathLst>
                  <a:path w="70" h="62">
                    <a:moveTo>
                      <a:pt x="20" y="14"/>
                    </a:moveTo>
                    <a:cubicBezTo>
                      <a:pt x="39" y="0"/>
                      <a:pt x="70" y="2"/>
                      <a:pt x="70" y="2"/>
                    </a:cubicBezTo>
                    <a:cubicBezTo>
                      <a:pt x="70" y="2"/>
                      <a:pt x="64" y="33"/>
                      <a:pt x="45" y="47"/>
                    </a:cubicBezTo>
                    <a:cubicBezTo>
                      <a:pt x="25" y="62"/>
                      <a:pt x="6" y="50"/>
                      <a:pt x="6" y="50"/>
                    </a:cubicBezTo>
                    <a:cubicBezTo>
                      <a:pt x="6" y="50"/>
                      <a:pt x="0" y="29"/>
                      <a:pt x="20" y="14"/>
                    </a:cubicBezTo>
                  </a:path>
                </a:pathLst>
              </a:custGeom>
              <a:solidFill>
                <a:srgbClr val="94BD3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21" name="Freeform 6"/>
              <p:cNvSpPr>
                <a:spLocks/>
              </p:cNvSpPr>
              <p:nvPr/>
            </p:nvSpPr>
            <p:spPr bwMode="auto">
              <a:xfrm>
                <a:off x="597" y="2112"/>
                <a:ext cx="129" cy="107"/>
              </a:xfrm>
              <a:custGeom>
                <a:avLst/>
                <a:gdLst>
                  <a:gd name="T0" fmla="*/ 40 w 56"/>
                  <a:gd name="T1" fmla="*/ 9 h 46"/>
                  <a:gd name="T2" fmla="*/ 55 w 56"/>
                  <a:gd name="T3" fmla="*/ 35 h 46"/>
                  <a:gd name="T4" fmla="*/ 25 w 56"/>
                  <a:gd name="T5" fmla="*/ 37 h 46"/>
                  <a:gd name="T6" fmla="*/ 0 w 56"/>
                  <a:gd name="T7" fmla="*/ 6 h 46"/>
                  <a:gd name="T8" fmla="*/ 40 w 56"/>
                  <a:gd name="T9" fmla="*/ 9 h 46"/>
                </a:gdLst>
                <a:ahLst/>
                <a:cxnLst>
                  <a:cxn ang="0">
                    <a:pos x="T0" y="T1"/>
                  </a:cxn>
                  <a:cxn ang="0">
                    <a:pos x="T2" y="T3"/>
                  </a:cxn>
                  <a:cxn ang="0">
                    <a:pos x="T4" y="T5"/>
                  </a:cxn>
                  <a:cxn ang="0">
                    <a:pos x="T6" y="T7"/>
                  </a:cxn>
                  <a:cxn ang="0">
                    <a:pos x="T8" y="T9"/>
                  </a:cxn>
                </a:cxnLst>
                <a:rect l="0" t="0" r="r" b="b"/>
                <a:pathLst>
                  <a:path w="56" h="46">
                    <a:moveTo>
                      <a:pt x="40" y="9"/>
                    </a:moveTo>
                    <a:cubicBezTo>
                      <a:pt x="56" y="17"/>
                      <a:pt x="55" y="35"/>
                      <a:pt x="55" y="35"/>
                    </a:cubicBezTo>
                    <a:cubicBezTo>
                      <a:pt x="55" y="35"/>
                      <a:pt x="41" y="46"/>
                      <a:pt x="25" y="37"/>
                    </a:cubicBezTo>
                    <a:cubicBezTo>
                      <a:pt x="9" y="29"/>
                      <a:pt x="0" y="6"/>
                      <a:pt x="0" y="6"/>
                    </a:cubicBezTo>
                    <a:cubicBezTo>
                      <a:pt x="0" y="6"/>
                      <a:pt x="23" y="0"/>
                      <a:pt x="40" y="9"/>
                    </a:cubicBezTo>
                  </a:path>
                </a:pathLst>
              </a:custGeom>
              <a:solidFill>
                <a:srgbClr val="94BD3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22" name="Rectangle 7"/>
              <p:cNvSpPr>
                <a:spLocks noChangeArrowheads="1"/>
              </p:cNvSpPr>
              <p:nvPr/>
            </p:nvSpPr>
            <p:spPr bwMode="auto">
              <a:xfrm>
                <a:off x="714" y="1980"/>
                <a:ext cx="11" cy="447"/>
              </a:xfrm>
              <a:prstGeom prst="rect">
                <a:avLst/>
              </a:prstGeom>
              <a:solidFill>
                <a:srgbClr val="708F23"/>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23" name="Freeform 8"/>
              <p:cNvSpPr>
                <a:spLocks/>
              </p:cNvSpPr>
              <p:nvPr/>
            </p:nvSpPr>
            <p:spPr bwMode="auto">
              <a:xfrm>
                <a:off x="599" y="1831"/>
                <a:ext cx="243" cy="237"/>
              </a:xfrm>
              <a:custGeom>
                <a:avLst/>
                <a:gdLst>
                  <a:gd name="T0" fmla="*/ 91 w 106"/>
                  <a:gd name="T1" fmla="*/ 18 h 102"/>
                  <a:gd name="T2" fmla="*/ 68 w 106"/>
                  <a:gd name="T3" fmla="*/ 13 h 102"/>
                  <a:gd name="T4" fmla="*/ 53 w 106"/>
                  <a:gd name="T5" fmla="*/ 0 h 102"/>
                  <a:gd name="T6" fmla="*/ 37 w 106"/>
                  <a:gd name="T7" fmla="*/ 13 h 102"/>
                  <a:gd name="T8" fmla="*/ 14 w 106"/>
                  <a:gd name="T9" fmla="*/ 18 h 102"/>
                  <a:gd name="T10" fmla="*/ 53 w 106"/>
                  <a:gd name="T11" fmla="*/ 102 h 102"/>
                  <a:gd name="T12" fmla="*/ 91 w 106"/>
                  <a:gd name="T13" fmla="*/ 18 h 102"/>
                </a:gdLst>
                <a:ahLst/>
                <a:cxnLst>
                  <a:cxn ang="0">
                    <a:pos x="T0" y="T1"/>
                  </a:cxn>
                  <a:cxn ang="0">
                    <a:pos x="T2" y="T3"/>
                  </a:cxn>
                  <a:cxn ang="0">
                    <a:pos x="T4" y="T5"/>
                  </a:cxn>
                  <a:cxn ang="0">
                    <a:pos x="T6" y="T7"/>
                  </a:cxn>
                  <a:cxn ang="0">
                    <a:pos x="T8" y="T9"/>
                  </a:cxn>
                  <a:cxn ang="0">
                    <a:pos x="T10" y="T11"/>
                  </a:cxn>
                  <a:cxn ang="0">
                    <a:pos x="T12" y="T13"/>
                  </a:cxn>
                </a:cxnLst>
                <a:rect l="0" t="0" r="r" b="b"/>
                <a:pathLst>
                  <a:path w="106" h="102">
                    <a:moveTo>
                      <a:pt x="91" y="18"/>
                    </a:moveTo>
                    <a:cubicBezTo>
                      <a:pt x="81" y="4"/>
                      <a:pt x="68" y="13"/>
                      <a:pt x="68" y="13"/>
                    </a:cubicBezTo>
                    <a:cubicBezTo>
                      <a:pt x="70" y="9"/>
                      <a:pt x="62" y="0"/>
                      <a:pt x="53" y="0"/>
                    </a:cubicBezTo>
                    <a:cubicBezTo>
                      <a:pt x="44" y="0"/>
                      <a:pt x="35" y="9"/>
                      <a:pt x="37" y="13"/>
                    </a:cubicBezTo>
                    <a:cubicBezTo>
                      <a:pt x="37" y="13"/>
                      <a:pt x="24" y="4"/>
                      <a:pt x="14" y="18"/>
                    </a:cubicBezTo>
                    <a:cubicBezTo>
                      <a:pt x="0" y="39"/>
                      <a:pt x="19" y="102"/>
                      <a:pt x="53" y="102"/>
                    </a:cubicBezTo>
                    <a:cubicBezTo>
                      <a:pt x="86" y="102"/>
                      <a:pt x="106" y="39"/>
                      <a:pt x="91" y="18"/>
                    </a:cubicBezTo>
                  </a:path>
                </a:pathLst>
              </a:custGeom>
              <a:solidFill>
                <a:srgbClr val="FF4D67"/>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24" name="Freeform 9"/>
              <p:cNvSpPr>
                <a:spLocks/>
              </p:cNvSpPr>
              <p:nvPr/>
            </p:nvSpPr>
            <p:spPr bwMode="auto">
              <a:xfrm>
                <a:off x="4931" y="2057"/>
                <a:ext cx="160" cy="143"/>
              </a:xfrm>
              <a:custGeom>
                <a:avLst/>
                <a:gdLst>
                  <a:gd name="T0" fmla="*/ 19 w 69"/>
                  <a:gd name="T1" fmla="*/ 14 h 62"/>
                  <a:gd name="T2" fmla="*/ 69 w 69"/>
                  <a:gd name="T3" fmla="*/ 2 h 62"/>
                  <a:gd name="T4" fmla="*/ 44 w 69"/>
                  <a:gd name="T5" fmla="*/ 47 h 62"/>
                  <a:gd name="T6" fmla="*/ 5 w 69"/>
                  <a:gd name="T7" fmla="*/ 50 h 62"/>
                  <a:gd name="T8" fmla="*/ 19 w 69"/>
                  <a:gd name="T9" fmla="*/ 14 h 62"/>
                </a:gdLst>
                <a:ahLst/>
                <a:cxnLst>
                  <a:cxn ang="0">
                    <a:pos x="T0" y="T1"/>
                  </a:cxn>
                  <a:cxn ang="0">
                    <a:pos x="T2" y="T3"/>
                  </a:cxn>
                  <a:cxn ang="0">
                    <a:pos x="T4" y="T5"/>
                  </a:cxn>
                  <a:cxn ang="0">
                    <a:pos x="T6" y="T7"/>
                  </a:cxn>
                  <a:cxn ang="0">
                    <a:pos x="T8" y="T9"/>
                  </a:cxn>
                </a:cxnLst>
                <a:rect l="0" t="0" r="r" b="b"/>
                <a:pathLst>
                  <a:path w="69" h="62">
                    <a:moveTo>
                      <a:pt x="19" y="14"/>
                    </a:moveTo>
                    <a:cubicBezTo>
                      <a:pt x="38" y="0"/>
                      <a:pt x="69" y="2"/>
                      <a:pt x="69" y="2"/>
                    </a:cubicBezTo>
                    <a:cubicBezTo>
                      <a:pt x="69" y="2"/>
                      <a:pt x="63" y="33"/>
                      <a:pt x="44" y="47"/>
                    </a:cubicBezTo>
                    <a:cubicBezTo>
                      <a:pt x="25" y="62"/>
                      <a:pt x="5" y="50"/>
                      <a:pt x="5" y="50"/>
                    </a:cubicBezTo>
                    <a:cubicBezTo>
                      <a:pt x="5" y="50"/>
                      <a:pt x="0" y="29"/>
                      <a:pt x="19" y="14"/>
                    </a:cubicBezTo>
                  </a:path>
                </a:pathLst>
              </a:custGeom>
              <a:solidFill>
                <a:srgbClr val="94BD3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25" name="Freeform 10"/>
              <p:cNvSpPr>
                <a:spLocks/>
              </p:cNvSpPr>
              <p:nvPr/>
            </p:nvSpPr>
            <p:spPr bwMode="auto">
              <a:xfrm>
                <a:off x="4818" y="2112"/>
                <a:ext cx="126" cy="107"/>
              </a:xfrm>
              <a:custGeom>
                <a:avLst/>
                <a:gdLst>
                  <a:gd name="T0" fmla="*/ 39 w 55"/>
                  <a:gd name="T1" fmla="*/ 9 h 46"/>
                  <a:gd name="T2" fmla="*/ 54 w 55"/>
                  <a:gd name="T3" fmla="*/ 35 h 46"/>
                  <a:gd name="T4" fmla="*/ 24 w 55"/>
                  <a:gd name="T5" fmla="*/ 37 h 46"/>
                  <a:gd name="T6" fmla="*/ 0 w 55"/>
                  <a:gd name="T7" fmla="*/ 6 h 46"/>
                  <a:gd name="T8" fmla="*/ 39 w 55"/>
                  <a:gd name="T9" fmla="*/ 9 h 46"/>
                </a:gdLst>
                <a:ahLst/>
                <a:cxnLst>
                  <a:cxn ang="0">
                    <a:pos x="T0" y="T1"/>
                  </a:cxn>
                  <a:cxn ang="0">
                    <a:pos x="T2" y="T3"/>
                  </a:cxn>
                  <a:cxn ang="0">
                    <a:pos x="T4" y="T5"/>
                  </a:cxn>
                  <a:cxn ang="0">
                    <a:pos x="T6" y="T7"/>
                  </a:cxn>
                  <a:cxn ang="0">
                    <a:pos x="T8" y="T9"/>
                  </a:cxn>
                </a:cxnLst>
                <a:rect l="0" t="0" r="r" b="b"/>
                <a:pathLst>
                  <a:path w="55" h="46">
                    <a:moveTo>
                      <a:pt x="39" y="9"/>
                    </a:moveTo>
                    <a:cubicBezTo>
                      <a:pt x="55" y="17"/>
                      <a:pt x="54" y="35"/>
                      <a:pt x="54" y="35"/>
                    </a:cubicBezTo>
                    <a:cubicBezTo>
                      <a:pt x="54" y="35"/>
                      <a:pt x="40" y="46"/>
                      <a:pt x="24" y="37"/>
                    </a:cubicBezTo>
                    <a:cubicBezTo>
                      <a:pt x="8" y="29"/>
                      <a:pt x="0" y="6"/>
                      <a:pt x="0" y="6"/>
                    </a:cubicBezTo>
                    <a:cubicBezTo>
                      <a:pt x="0" y="6"/>
                      <a:pt x="22" y="0"/>
                      <a:pt x="39" y="9"/>
                    </a:cubicBezTo>
                  </a:path>
                </a:pathLst>
              </a:custGeom>
              <a:solidFill>
                <a:srgbClr val="94BD3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26" name="Rectangle 11"/>
              <p:cNvSpPr>
                <a:spLocks noChangeArrowheads="1"/>
              </p:cNvSpPr>
              <p:nvPr/>
            </p:nvSpPr>
            <p:spPr bwMode="auto">
              <a:xfrm>
                <a:off x="4933" y="1980"/>
                <a:ext cx="13" cy="447"/>
              </a:xfrm>
              <a:prstGeom prst="rect">
                <a:avLst/>
              </a:prstGeom>
              <a:solidFill>
                <a:srgbClr val="708F23"/>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27" name="Freeform 12"/>
              <p:cNvSpPr>
                <a:spLocks/>
              </p:cNvSpPr>
              <p:nvPr/>
            </p:nvSpPr>
            <p:spPr bwMode="auto">
              <a:xfrm>
                <a:off x="4818" y="1831"/>
                <a:ext cx="243" cy="237"/>
              </a:xfrm>
              <a:custGeom>
                <a:avLst/>
                <a:gdLst>
                  <a:gd name="T0" fmla="*/ 91 w 106"/>
                  <a:gd name="T1" fmla="*/ 18 h 102"/>
                  <a:gd name="T2" fmla="*/ 68 w 106"/>
                  <a:gd name="T3" fmla="*/ 13 h 102"/>
                  <a:gd name="T4" fmla="*/ 53 w 106"/>
                  <a:gd name="T5" fmla="*/ 0 h 102"/>
                  <a:gd name="T6" fmla="*/ 37 w 106"/>
                  <a:gd name="T7" fmla="*/ 13 h 102"/>
                  <a:gd name="T8" fmla="*/ 14 w 106"/>
                  <a:gd name="T9" fmla="*/ 18 h 102"/>
                  <a:gd name="T10" fmla="*/ 53 w 106"/>
                  <a:gd name="T11" fmla="*/ 102 h 102"/>
                  <a:gd name="T12" fmla="*/ 91 w 106"/>
                  <a:gd name="T13" fmla="*/ 18 h 102"/>
                </a:gdLst>
                <a:ahLst/>
                <a:cxnLst>
                  <a:cxn ang="0">
                    <a:pos x="T0" y="T1"/>
                  </a:cxn>
                  <a:cxn ang="0">
                    <a:pos x="T2" y="T3"/>
                  </a:cxn>
                  <a:cxn ang="0">
                    <a:pos x="T4" y="T5"/>
                  </a:cxn>
                  <a:cxn ang="0">
                    <a:pos x="T6" y="T7"/>
                  </a:cxn>
                  <a:cxn ang="0">
                    <a:pos x="T8" y="T9"/>
                  </a:cxn>
                  <a:cxn ang="0">
                    <a:pos x="T10" y="T11"/>
                  </a:cxn>
                  <a:cxn ang="0">
                    <a:pos x="T12" y="T13"/>
                  </a:cxn>
                </a:cxnLst>
                <a:rect l="0" t="0" r="r" b="b"/>
                <a:pathLst>
                  <a:path w="106" h="102">
                    <a:moveTo>
                      <a:pt x="91" y="18"/>
                    </a:moveTo>
                    <a:cubicBezTo>
                      <a:pt x="81" y="4"/>
                      <a:pt x="68" y="13"/>
                      <a:pt x="68" y="13"/>
                    </a:cubicBezTo>
                    <a:cubicBezTo>
                      <a:pt x="70" y="9"/>
                      <a:pt x="62" y="0"/>
                      <a:pt x="53" y="0"/>
                    </a:cubicBezTo>
                    <a:cubicBezTo>
                      <a:pt x="44" y="0"/>
                      <a:pt x="36" y="9"/>
                      <a:pt x="37" y="13"/>
                    </a:cubicBezTo>
                    <a:cubicBezTo>
                      <a:pt x="37" y="13"/>
                      <a:pt x="24" y="4"/>
                      <a:pt x="14" y="18"/>
                    </a:cubicBezTo>
                    <a:cubicBezTo>
                      <a:pt x="0" y="39"/>
                      <a:pt x="19" y="102"/>
                      <a:pt x="53" y="102"/>
                    </a:cubicBezTo>
                    <a:cubicBezTo>
                      <a:pt x="87" y="102"/>
                      <a:pt x="106" y="39"/>
                      <a:pt x="91" y="18"/>
                    </a:cubicBezTo>
                  </a:path>
                </a:pathLst>
              </a:custGeom>
              <a:solidFill>
                <a:srgbClr val="FF4D67"/>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28" name="Freeform 13"/>
              <p:cNvSpPr>
                <a:spLocks/>
              </p:cNvSpPr>
              <p:nvPr/>
            </p:nvSpPr>
            <p:spPr bwMode="auto">
              <a:xfrm>
                <a:off x="2530" y="2001"/>
                <a:ext cx="159" cy="145"/>
              </a:xfrm>
              <a:custGeom>
                <a:avLst/>
                <a:gdLst>
                  <a:gd name="T0" fmla="*/ 19 w 69"/>
                  <a:gd name="T1" fmla="*/ 15 h 63"/>
                  <a:gd name="T2" fmla="*/ 69 w 69"/>
                  <a:gd name="T3" fmla="*/ 3 h 63"/>
                  <a:gd name="T4" fmla="*/ 44 w 69"/>
                  <a:gd name="T5" fmla="*/ 48 h 63"/>
                  <a:gd name="T6" fmla="*/ 5 w 69"/>
                  <a:gd name="T7" fmla="*/ 51 h 63"/>
                  <a:gd name="T8" fmla="*/ 19 w 69"/>
                  <a:gd name="T9" fmla="*/ 15 h 63"/>
                </a:gdLst>
                <a:ahLst/>
                <a:cxnLst>
                  <a:cxn ang="0">
                    <a:pos x="T0" y="T1"/>
                  </a:cxn>
                  <a:cxn ang="0">
                    <a:pos x="T2" y="T3"/>
                  </a:cxn>
                  <a:cxn ang="0">
                    <a:pos x="T4" y="T5"/>
                  </a:cxn>
                  <a:cxn ang="0">
                    <a:pos x="T6" y="T7"/>
                  </a:cxn>
                  <a:cxn ang="0">
                    <a:pos x="T8" y="T9"/>
                  </a:cxn>
                </a:cxnLst>
                <a:rect l="0" t="0" r="r" b="b"/>
                <a:pathLst>
                  <a:path w="69" h="63">
                    <a:moveTo>
                      <a:pt x="19" y="15"/>
                    </a:moveTo>
                    <a:cubicBezTo>
                      <a:pt x="38" y="0"/>
                      <a:pt x="69" y="3"/>
                      <a:pt x="69" y="3"/>
                    </a:cubicBezTo>
                    <a:cubicBezTo>
                      <a:pt x="69" y="3"/>
                      <a:pt x="63" y="34"/>
                      <a:pt x="44" y="48"/>
                    </a:cubicBezTo>
                    <a:cubicBezTo>
                      <a:pt x="25" y="63"/>
                      <a:pt x="5" y="51"/>
                      <a:pt x="5" y="51"/>
                    </a:cubicBezTo>
                    <a:cubicBezTo>
                      <a:pt x="5" y="51"/>
                      <a:pt x="0" y="29"/>
                      <a:pt x="19" y="15"/>
                    </a:cubicBezTo>
                  </a:path>
                </a:pathLst>
              </a:custGeom>
              <a:solidFill>
                <a:srgbClr val="94BD3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29" name="Freeform 14"/>
              <p:cNvSpPr>
                <a:spLocks/>
              </p:cNvSpPr>
              <p:nvPr/>
            </p:nvSpPr>
            <p:spPr bwMode="auto">
              <a:xfrm>
                <a:off x="2417" y="2059"/>
                <a:ext cx="127" cy="104"/>
              </a:xfrm>
              <a:custGeom>
                <a:avLst/>
                <a:gdLst>
                  <a:gd name="T0" fmla="*/ 39 w 55"/>
                  <a:gd name="T1" fmla="*/ 9 h 45"/>
                  <a:gd name="T2" fmla="*/ 54 w 55"/>
                  <a:gd name="T3" fmla="*/ 34 h 45"/>
                  <a:gd name="T4" fmla="*/ 24 w 55"/>
                  <a:gd name="T5" fmla="*/ 37 h 45"/>
                  <a:gd name="T6" fmla="*/ 0 w 55"/>
                  <a:gd name="T7" fmla="*/ 6 h 45"/>
                  <a:gd name="T8" fmla="*/ 39 w 55"/>
                  <a:gd name="T9" fmla="*/ 9 h 45"/>
                </a:gdLst>
                <a:ahLst/>
                <a:cxnLst>
                  <a:cxn ang="0">
                    <a:pos x="T0" y="T1"/>
                  </a:cxn>
                  <a:cxn ang="0">
                    <a:pos x="T2" y="T3"/>
                  </a:cxn>
                  <a:cxn ang="0">
                    <a:pos x="T4" y="T5"/>
                  </a:cxn>
                  <a:cxn ang="0">
                    <a:pos x="T6" y="T7"/>
                  </a:cxn>
                  <a:cxn ang="0">
                    <a:pos x="T8" y="T9"/>
                  </a:cxn>
                </a:cxnLst>
                <a:rect l="0" t="0" r="r" b="b"/>
                <a:pathLst>
                  <a:path w="55" h="45">
                    <a:moveTo>
                      <a:pt x="39" y="9"/>
                    </a:moveTo>
                    <a:cubicBezTo>
                      <a:pt x="55" y="17"/>
                      <a:pt x="54" y="34"/>
                      <a:pt x="54" y="34"/>
                    </a:cubicBezTo>
                    <a:cubicBezTo>
                      <a:pt x="54" y="34"/>
                      <a:pt x="41" y="45"/>
                      <a:pt x="24" y="37"/>
                    </a:cubicBezTo>
                    <a:cubicBezTo>
                      <a:pt x="8" y="28"/>
                      <a:pt x="0" y="6"/>
                      <a:pt x="0" y="6"/>
                    </a:cubicBezTo>
                    <a:cubicBezTo>
                      <a:pt x="0" y="6"/>
                      <a:pt x="23" y="0"/>
                      <a:pt x="39" y="9"/>
                    </a:cubicBezTo>
                  </a:path>
                </a:pathLst>
              </a:custGeom>
              <a:solidFill>
                <a:srgbClr val="94BD3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30" name="Rectangle 15"/>
              <p:cNvSpPr>
                <a:spLocks noChangeArrowheads="1"/>
              </p:cNvSpPr>
              <p:nvPr/>
            </p:nvSpPr>
            <p:spPr bwMode="auto">
              <a:xfrm>
                <a:off x="2532" y="1926"/>
                <a:ext cx="14" cy="447"/>
              </a:xfrm>
              <a:prstGeom prst="rect">
                <a:avLst/>
              </a:prstGeom>
              <a:solidFill>
                <a:srgbClr val="708F23"/>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31" name="Freeform 16"/>
              <p:cNvSpPr>
                <a:spLocks/>
              </p:cNvSpPr>
              <p:nvPr/>
            </p:nvSpPr>
            <p:spPr bwMode="auto">
              <a:xfrm>
                <a:off x="2417" y="1778"/>
                <a:ext cx="244" cy="237"/>
              </a:xfrm>
              <a:custGeom>
                <a:avLst/>
                <a:gdLst>
                  <a:gd name="T0" fmla="*/ 92 w 106"/>
                  <a:gd name="T1" fmla="*/ 18 h 102"/>
                  <a:gd name="T2" fmla="*/ 68 w 106"/>
                  <a:gd name="T3" fmla="*/ 12 h 102"/>
                  <a:gd name="T4" fmla="*/ 53 w 106"/>
                  <a:gd name="T5" fmla="*/ 0 h 102"/>
                  <a:gd name="T6" fmla="*/ 38 w 106"/>
                  <a:gd name="T7" fmla="*/ 12 h 102"/>
                  <a:gd name="T8" fmla="*/ 15 w 106"/>
                  <a:gd name="T9" fmla="*/ 18 h 102"/>
                  <a:gd name="T10" fmla="*/ 53 w 106"/>
                  <a:gd name="T11" fmla="*/ 102 h 102"/>
                  <a:gd name="T12" fmla="*/ 92 w 106"/>
                  <a:gd name="T13" fmla="*/ 18 h 102"/>
                </a:gdLst>
                <a:ahLst/>
                <a:cxnLst>
                  <a:cxn ang="0">
                    <a:pos x="T0" y="T1"/>
                  </a:cxn>
                  <a:cxn ang="0">
                    <a:pos x="T2" y="T3"/>
                  </a:cxn>
                  <a:cxn ang="0">
                    <a:pos x="T4" y="T5"/>
                  </a:cxn>
                  <a:cxn ang="0">
                    <a:pos x="T6" y="T7"/>
                  </a:cxn>
                  <a:cxn ang="0">
                    <a:pos x="T8" y="T9"/>
                  </a:cxn>
                  <a:cxn ang="0">
                    <a:pos x="T10" y="T11"/>
                  </a:cxn>
                  <a:cxn ang="0">
                    <a:pos x="T12" y="T13"/>
                  </a:cxn>
                </a:cxnLst>
                <a:rect l="0" t="0" r="r" b="b"/>
                <a:pathLst>
                  <a:path w="106" h="102">
                    <a:moveTo>
                      <a:pt x="92" y="18"/>
                    </a:moveTo>
                    <a:cubicBezTo>
                      <a:pt x="82" y="4"/>
                      <a:pt x="68" y="12"/>
                      <a:pt x="68" y="12"/>
                    </a:cubicBezTo>
                    <a:cubicBezTo>
                      <a:pt x="70" y="9"/>
                      <a:pt x="62" y="0"/>
                      <a:pt x="53" y="0"/>
                    </a:cubicBezTo>
                    <a:cubicBezTo>
                      <a:pt x="44" y="0"/>
                      <a:pt x="36" y="9"/>
                      <a:pt x="38" y="12"/>
                    </a:cubicBezTo>
                    <a:cubicBezTo>
                      <a:pt x="38" y="12"/>
                      <a:pt x="25" y="4"/>
                      <a:pt x="15" y="18"/>
                    </a:cubicBezTo>
                    <a:cubicBezTo>
                      <a:pt x="0" y="38"/>
                      <a:pt x="19" y="102"/>
                      <a:pt x="53" y="102"/>
                    </a:cubicBezTo>
                    <a:cubicBezTo>
                      <a:pt x="87" y="102"/>
                      <a:pt x="106" y="38"/>
                      <a:pt x="92" y="18"/>
                    </a:cubicBezTo>
                  </a:path>
                </a:pathLst>
              </a:custGeom>
              <a:solidFill>
                <a:srgbClr val="FF4D67"/>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32" name="Freeform 17"/>
              <p:cNvSpPr>
                <a:spLocks/>
              </p:cNvSpPr>
              <p:nvPr/>
            </p:nvSpPr>
            <p:spPr bwMode="auto">
              <a:xfrm>
                <a:off x="3362" y="2087"/>
                <a:ext cx="145" cy="132"/>
              </a:xfrm>
              <a:custGeom>
                <a:avLst/>
                <a:gdLst>
                  <a:gd name="T0" fmla="*/ 45 w 63"/>
                  <a:gd name="T1" fmla="*/ 13 h 57"/>
                  <a:gd name="T2" fmla="*/ 0 w 63"/>
                  <a:gd name="T3" fmla="*/ 3 h 57"/>
                  <a:gd name="T4" fmla="*/ 23 w 63"/>
                  <a:gd name="T5" fmla="*/ 44 h 57"/>
                  <a:gd name="T6" fmla="*/ 58 w 63"/>
                  <a:gd name="T7" fmla="*/ 47 h 57"/>
                  <a:gd name="T8" fmla="*/ 45 w 63"/>
                  <a:gd name="T9" fmla="*/ 13 h 57"/>
                </a:gdLst>
                <a:ahLst/>
                <a:cxnLst>
                  <a:cxn ang="0">
                    <a:pos x="T0" y="T1"/>
                  </a:cxn>
                  <a:cxn ang="0">
                    <a:pos x="T2" y="T3"/>
                  </a:cxn>
                  <a:cxn ang="0">
                    <a:pos x="T4" y="T5"/>
                  </a:cxn>
                  <a:cxn ang="0">
                    <a:pos x="T6" y="T7"/>
                  </a:cxn>
                  <a:cxn ang="0">
                    <a:pos x="T8" y="T9"/>
                  </a:cxn>
                </a:cxnLst>
                <a:rect l="0" t="0" r="r" b="b"/>
                <a:pathLst>
                  <a:path w="63" h="57">
                    <a:moveTo>
                      <a:pt x="45" y="13"/>
                    </a:moveTo>
                    <a:cubicBezTo>
                      <a:pt x="28" y="0"/>
                      <a:pt x="0" y="3"/>
                      <a:pt x="0" y="3"/>
                    </a:cubicBezTo>
                    <a:cubicBezTo>
                      <a:pt x="0" y="3"/>
                      <a:pt x="5" y="31"/>
                      <a:pt x="23" y="44"/>
                    </a:cubicBezTo>
                    <a:cubicBezTo>
                      <a:pt x="40" y="57"/>
                      <a:pt x="58" y="47"/>
                      <a:pt x="58" y="47"/>
                    </a:cubicBezTo>
                    <a:cubicBezTo>
                      <a:pt x="58" y="47"/>
                      <a:pt x="63" y="27"/>
                      <a:pt x="45" y="13"/>
                    </a:cubicBezTo>
                  </a:path>
                </a:pathLst>
              </a:custGeom>
              <a:solidFill>
                <a:srgbClr val="94BD3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33" name="Freeform 18"/>
              <p:cNvSpPr>
                <a:spLocks/>
              </p:cNvSpPr>
              <p:nvPr/>
            </p:nvSpPr>
            <p:spPr bwMode="auto">
              <a:xfrm>
                <a:off x="3493" y="2140"/>
                <a:ext cx="118" cy="96"/>
              </a:xfrm>
              <a:custGeom>
                <a:avLst/>
                <a:gdLst>
                  <a:gd name="T0" fmla="*/ 15 w 51"/>
                  <a:gd name="T1" fmla="*/ 8 h 41"/>
                  <a:gd name="T2" fmla="*/ 1 w 51"/>
                  <a:gd name="T3" fmla="*/ 31 h 41"/>
                  <a:gd name="T4" fmla="*/ 28 w 51"/>
                  <a:gd name="T5" fmla="*/ 33 h 41"/>
                  <a:gd name="T6" fmla="*/ 51 w 51"/>
                  <a:gd name="T7" fmla="*/ 5 h 41"/>
                  <a:gd name="T8" fmla="*/ 15 w 51"/>
                  <a:gd name="T9" fmla="*/ 8 h 41"/>
                </a:gdLst>
                <a:ahLst/>
                <a:cxnLst>
                  <a:cxn ang="0">
                    <a:pos x="T0" y="T1"/>
                  </a:cxn>
                  <a:cxn ang="0">
                    <a:pos x="T2" y="T3"/>
                  </a:cxn>
                  <a:cxn ang="0">
                    <a:pos x="T4" y="T5"/>
                  </a:cxn>
                  <a:cxn ang="0">
                    <a:pos x="T6" y="T7"/>
                  </a:cxn>
                  <a:cxn ang="0">
                    <a:pos x="T8" y="T9"/>
                  </a:cxn>
                </a:cxnLst>
                <a:rect l="0" t="0" r="r" b="b"/>
                <a:pathLst>
                  <a:path w="51" h="41">
                    <a:moveTo>
                      <a:pt x="15" y="8"/>
                    </a:moveTo>
                    <a:cubicBezTo>
                      <a:pt x="0" y="15"/>
                      <a:pt x="1" y="31"/>
                      <a:pt x="1" y="31"/>
                    </a:cubicBezTo>
                    <a:cubicBezTo>
                      <a:pt x="1" y="31"/>
                      <a:pt x="14" y="41"/>
                      <a:pt x="28" y="33"/>
                    </a:cubicBezTo>
                    <a:cubicBezTo>
                      <a:pt x="43" y="26"/>
                      <a:pt x="51" y="5"/>
                      <a:pt x="51" y="5"/>
                    </a:cubicBezTo>
                    <a:cubicBezTo>
                      <a:pt x="51" y="5"/>
                      <a:pt x="30" y="0"/>
                      <a:pt x="15" y="8"/>
                    </a:cubicBezTo>
                  </a:path>
                </a:pathLst>
              </a:custGeom>
              <a:solidFill>
                <a:srgbClr val="94BD3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34" name="Rectangle 19"/>
              <p:cNvSpPr>
                <a:spLocks noChangeArrowheads="1"/>
              </p:cNvSpPr>
              <p:nvPr/>
            </p:nvSpPr>
            <p:spPr bwMode="auto">
              <a:xfrm>
                <a:off x="3493" y="2019"/>
                <a:ext cx="11" cy="407"/>
              </a:xfrm>
              <a:prstGeom prst="rect">
                <a:avLst/>
              </a:prstGeom>
              <a:solidFill>
                <a:srgbClr val="708F23"/>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35" name="Freeform 20"/>
              <p:cNvSpPr>
                <a:spLocks/>
              </p:cNvSpPr>
              <p:nvPr/>
            </p:nvSpPr>
            <p:spPr bwMode="auto">
              <a:xfrm>
                <a:off x="3353" y="1831"/>
                <a:ext cx="293" cy="228"/>
              </a:xfrm>
              <a:custGeom>
                <a:avLst/>
                <a:gdLst>
                  <a:gd name="T0" fmla="*/ 121 w 127"/>
                  <a:gd name="T1" fmla="*/ 27 h 98"/>
                  <a:gd name="T2" fmla="*/ 92 w 127"/>
                  <a:gd name="T3" fmla="*/ 42 h 98"/>
                  <a:gd name="T4" fmla="*/ 63 w 127"/>
                  <a:gd name="T5" fmla="*/ 0 h 98"/>
                  <a:gd name="T6" fmla="*/ 35 w 127"/>
                  <a:gd name="T7" fmla="*/ 42 h 98"/>
                  <a:gd name="T8" fmla="*/ 6 w 127"/>
                  <a:gd name="T9" fmla="*/ 27 h 98"/>
                  <a:gd name="T10" fmla="*/ 63 w 127"/>
                  <a:gd name="T11" fmla="*/ 98 h 98"/>
                  <a:gd name="T12" fmla="*/ 121 w 127"/>
                  <a:gd name="T13" fmla="*/ 27 h 98"/>
                </a:gdLst>
                <a:ahLst/>
                <a:cxnLst>
                  <a:cxn ang="0">
                    <a:pos x="T0" y="T1"/>
                  </a:cxn>
                  <a:cxn ang="0">
                    <a:pos x="T2" y="T3"/>
                  </a:cxn>
                  <a:cxn ang="0">
                    <a:pos x="T4" y="T5"/>
                  </a:cxn>
                  <a:cxn ang="0">
                    <a:pos x="T6" y="T7"/>
                  </a:cxn>
                  <a:cxn ang="0">
                    <a:pos x="T8" y="T9"/>
                  </a:cxn>
                  <a:cxn ang="0">
                    <a:pos x="T10" y="T11"/>
                  </a:cxn>
                  <a:cxn ang="0">
                    <a:pos x="T12" y="T13"/>
                  </a:cxn>
                </a:cxnLst>
                <a:rect l="0" t="0" r="r" b="b"/>
                <a:pathLst>
                  <a:path w="127" h="98">
                    <a:moveTo>
                      <a:pt x="121" y="27"/>
                    </a:moveTo>
                    <a:cubicBezTo>
                      <a:pt x="92" y="42"/>
                      <a:pt x="92" y="42"/>
                      <a:pt x="92" y="42"/>
                    </a:cubicBezTo>
                    <a:cubicBezTo>
                      <a:pt x="63" y="0"/>
                      <a:pt x="63" y="0"/>
                      <a:pt x="63" y="0"/>
                    </a:cubicBezTo>
                    <a:cubicBezTo>
                      <a:pt x="35" y="42"/>
                      <a:pt x="35" y="42"/>
                      <a:pt x="35" y="42"/>
                    </a:cubicBezTo>
                    <a:cubicBezTo>
                      <a:pt x="6" y="27"/>
                      <a:pt x="6" y="27"/>
                      <a:pt x="6" y="27"/>
                    </a:cubicBezTo>
                    <a:cubicBezTo>
                      <a:pt x="6" y="27"/>
                      <a:pt x="0" y="98"/>
                      <a:pt x="63" y="98"/>
                    </a:cubicBezTo>
                    <a:cubicBezTo>
                      <a:pt x="127" y="98"/>
                      <a:pt x="121" y="27"/>
                      <a:pt x="121" y="27"/>
                    </a:cubicBezTo>
                  </a:path>
                </a:pathLst>
              </a:custGeom>
              <a:solidFill>
                <a:srgbClr val="FF70AD"/>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36" name="Freeform 21"/>
              <p:cNvSpPr>
                <a:spLocks/>
              </p:cNvSpPr>
              <p:nvPr/>
            </p:nvSpPr>
            <p:spPr bwMode="auto">
              <a:xfrm>
                <a:off x="6641" y="2108"/>
                <a:ext cx="137" cy="125"/>
              </a:xfrm>
              <a:custGeom>
                <a:avLst/>
                <a:gdLst>
                  <a:gd name="T0" fmla="*/ 43 w 59"/>
                  <a:gd name="T1" fmla="*/ 13 h 54"/>
                  <a:gd name="T2" fmla="*/ 0 w 59"/>
                  <a:gd name="T3" fmla="*/ 3 h 54"/>
                  <a:gd name="T4" fmla="*/ 21 w 59"/>
                  <a:gd name="T5" fmla="*/ 41 h 54"/>
                  <a:gd name="T6" fmla="*/ 55 w 59"/>
                  <a:gd name="T7" fmla="*/ 44 h 54"/>
                  <a:gd name="T8" fmla="*/ 43 w 59"/>
                  <a:gd name="T9" fmla="*/ 13 h 54"/>
                </a:gdLst>
                <a:ahLst/>
                <a:cxnLst>
                  <a:cxn ang="0">
                    <a:pos x="T0" y="T1"/>
                  </a:cxn>
                  <a:cxn ang="0">
                    <a:pos x="T2" y="T3"/>
                  </a:cxn>
                  <a:cxn ang="0">
                    <a:pos x="T4" y="T5"/>
                  </a:cxn>
                  <a:cxn ang="0">
                    <a:pos x="T6" y="T7"/>
                  </a:cxn>
                  <a:cxn ang="0">
                    <a:pos x="T8" y="T9"/>
                  </a:cxn>
                </a:cxnLst>
                <a:rect l="0" t="0" r="r" b="b"/>
                <a:pathLst>
                  <a:path w="59" h="54">
                    <a:moveTo>
                      <a:pt x="43" y="13"/>
                    </a:moveTo>
                    <a:cubicBezTo>
                      <a:pt x="26" y="0"/>
                      <a:pt x="0" y="3"/>
                      <a:pt x="0" y="3"/>
                    </a:cubicBezTo>
                    <a:cubicBezTo>
                      <a:pt x="0" y="3"/>
                      <a:pt x="5" y="29"/>
                      <a:pt x="21" y="41"/>
                    </a:cubicBezTo>
                    <a:cubicBezTo>
                      <a:pt x="38" y="54"/>
                      <a:pt x="55" y="44"/>
                      <a:pt x="55" y="44"/>
                    </a:cubicBezTo>
                    <a:cubicBezTo>
                      <a:pt x="55" y="44"/>
                      <a:pt x="59" y="25"/>
                      <a:pt x="43" y="13"/>
                    </a:cubicBezTo>
                  </a:path>
                </a:pathLst>
              </a:custGeom>
              <a:solidFill>
                <a:srgbClr val="94BD3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37" name="Freeform 22"/>
              <p:cNvSpPr>
                <a:spLocks/>
              </p:cNvSpPr>
              <p:nvPr/>
            </p:nvSpPr>
            <p:spPr bwMode="auto">
              <a:xfrm>
                <a:off x="6765" y="2159"/>
                <a:ext cx="108" cy="87"/>
              </a:xfrm>
              <a:custGeom>
                <a:avLst/>
                <a:gdLst>
                  <a:gd name="T0" fmla="*/ 14 w 47"/>
                  <a:gd name="T1" fmla="*/ 7 h 38"/>
                  <a:gd name="T2" fmla="*/ 1 w 47"/>
                  <a:gd name="T3" fmla="*/ 29 h 38"/>
                  <a:gd name="T4" fmla="*/ 26 w 47"/>
                  <a:gd name="T5" fmla="*/ 31 h 38"/>
                  <a:gd name="T6" fmla="*/ 47 w 47"/>
                  <a:gd name="T7" fmla="*/ 5 h 38"/>
                  <a:gd name="T8" fmla="*/ 14 w 47"/>
                  <a:gd name="T9" fmla="*/ 7 h 38"/>
                </a:gdLst>
                <a:ahLst/>
                <a:cxnLst>
                  <a:cxn ang="0">
                    <a:pos x="T0" y="T1"/>
                  </a:cxn>
                  <a:cxn ang="0">
                    <a:pos x="T2" y="T3"/>
                  </a:cxn>
                  <a:cxn ang="0">
                    <a:pos x="T4" y="T5"/>
                  </a:cxn>
                  <a:cxn ang="0">
                    <a:pos x="T6" y="T7"/>
                  </a:cxn>
                  <a:cxn ang="0">
                    <a:pos x="T8" y="T9"/>
                  </a:cxn>
                </a:cxnLst>
                <a:rect l="0" t="0" r="r" b="b"/>
                <a:pathLst>
                  <a:path w="47" h="38">
                    <a:moveTo>
                      <a:pt x="14" y="7"/>
                    </a:moveTo>
                    <a:cubicBezTo>
                      <a:pt x="0" y="14"/>
                      <a:pt x="1" y="29"/>
                      <a:pt x="1" y="29"/>
                    </a:cubicBezTo>
                    <a:cubicBezTo>
                      <a:pt x="1" y="29"/>
                      <a:pt x="12" y="38"/>
                      <a:pt x="26" y="31"/>
                    </a:cubicBezTo>
                    <a:cubicBezTo>
                      <a:pt x="40" y="24"/>
                      <a:pt x="47" y="5"/>
                      <a:pt x="47" y="5"/>
                    </a:cubicBezTo>
                    <a:cubicBezTo>
                      <a:pt x="47" y="5"/>
                      <a:pt x="28" y="0"/>
                      <a:pt x="14" y="7"/>
                    </a:cubicBezTo>
                  </a:path>
                </a:pathLst>
              </a:custGeom>
              <a:solidFill>
                <a:srgbClr val="94BD3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38" name="Rectangle 23"/>
              <p:cNvSpPr>
                <a:spLocks noChangeArrowheads="1"/>
              </p:cNvSpPr>
              <p:nvPr/>
            </p:nvSpPr>
            <p:spPr bwMode="auto">
              <a:xfrm>
                <a:off x="6763" y="2043"/>
                <a:ext cx="10" cy="383"/>
              </a:xfrm>
              <a:prstGeom prst="rect">
                <a:avLst/>
              </a:prstGeom>
              <a:solidFill>
                <a:srgbClr val="708F23"/>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39" name="Freeform 24"/>
              <p:cNvSpPr>
                <a:spLocks/>
              </p:cNvSpPr>
              <p:nvPr/>
            </p:nvSpPr>
            <p:spPr bwMode="auto">
              <a:xfrm>
                <a:off x="6631" y="1868"/>
                <a:ext cx="276" cy="212"/>
              </a:xfrm>
              <a:custGeom>
                <a:avLst/>
                <a:gdLst>
                  <a:gd name="T0" fmla="*/ 113 w 120"/>
                  <a:gd name="T1" fmla="*/ 25 h 91"/>
                  <a:gd name="T2" fmla="*/ 87 w 120"/>
                  <a:gd name="T3" fmla="*/ 39 h 91"/>
                  <a:gd name="T4" fmla="*/ 60 w 120"/>
                  <a:gd name="T5" fmla="*/ 0 h 91"/>
                  <a:gd name="T6" fmla="*/ 33 w 120"/>
                  <a:gd name="T7" fmla="*/ 39 h 91"/>
                  <a:gd name="T8" fmla="*/ 6 w 120"/>
                  <a:gd name="T9" fmla="*/ 25 h 91"/>
                  <a:gd name="T10" fmla="*/ 60 w 120"/>
                  <a:gd name="T11" fmla="*/ 91 h 91"/>
                  <a:gd name="T12" fmla="*/ 113 w 120"/>
                  <a:gd name="T13" fmla="*/ 25 h 91"/>
                </a:gdLst>
                <a:ahLst/>
                <a:cxnLst>
                  <a:cxn ang="0">
                    <a:pos x="T0" y="T1"/>
                  </a:cxn>
                  <a:cxn ang="0">
                    <a:pos x="T2" y="T3"/>
                  </a:cxn>
                  <a:cxn ang="0">
                    <a:pos x="T4" y="T5"/>
                  </a:cxn>
                  <a:cxn ang="0">
                    <a:pos x="T6" y="T7"/>
                  </a:cxn>
                  <a:cxn ang="0">
                    <a:pos x="T8" y="T9"/>
                  </a:cxn>
                  <a:cxn ang="0">
                    <a:pos x="T10" y="T11"/>
                  </a:cxn>
                  <a:cxn ang="0">
                    <a:pos x="T12" y="T13"/>
                  </a:cxn>
                </a:cxnLst>
                <a:rect l="0" t="0" r="r" b="b"/>
                <a:pathLst>
                  <a:path w="120" h="91">
                    <a:moveTo>
                      <a:pt x="113" y="25"/>
                    </a:moveTo>
                    <a:cubicBezTo>
                      <a:pt x="87" y="39"/>
                      <a:pt x="87" y="39"/>
                      <a:pt x="87" y="39"/>
                    </a:cubicBezTo>
                    <a:cubicBezTo>
                      <a:pt x="60" y="0"/>
                      <a:pt x="60" y="0"/>
                      <a:pt x="60" y="0"/>
                    </a:cubicBezTo>
                    <a:cubicBezTo>
                      <a:pt x="33" y="39"/>
                      <a:pt x="33" y="39"/>
                      <a:pt x="33" y="39"/>
                    </a:cubicBezTo>
                    <a:cubicBezTo>
                      <a:pt x="6" y="25"/>
                      <a:pt x="6" y="25"/>
                      <a:pt x="6" y="25"/>
                    </a:cubicBezTo>
                    <a:cubicBezTo>
                      <a:pt x="6" y="25"/>
                      <a:pt x="0" y="91"/>
                      <a:pt x="60" y="91"/>
                    </a:cubicBezTo>
                    <a:cubicBezTo>
                      <a:pt x="120" y="91"/>
                      <a:pt x="113" y="25"/>
                      <a:pt x="113" y="25"/>
                    </a:cubicBezTo>
                  </a:path>
                </a:pathLst>
              </a:custGeom>
              <a:solidFill>
                <a:srgbClr val="FF70AD"/>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40" name="Rectangle 25"/>
              <p:cNvSpPr>
                <a:spLocks noChangeArrowheads="1"/>
              </p:cNvSpPr>
              <p:nvPr/>
            </p:nvSpPr>
            <p:spPr bwMode="auto">
              <a:xfrm>
                <a:off x="2984" y="2154"/>
                <a:ext cx="14" cy="297"/>
              </a:xfrm>
              <a:prstGeom prst="rect">
                <a:avLst/>
              </a:prstGeom>
              <a:solidFill>
                <a:srgbClr val="708F23"/>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41" name="Oval 26"/>
              <p:cNvSpPr>
                <a:spLocks noChangeArrowheads="1"/>
              </p:cNvSpPr>
              <p:nvPr/>
            </p:nvSpPr>
            <p:spPr bwMode="auto">
              <a:xfrm>
                <a:off x="2942" y="1964"/>
                <a:ext cx="97" cy="190"/>
              </a:xfrm>
              <a:prstGeom prst="ellipse">
                <a:avLst/>
              </a:prstGeom>
              <a:solidFill>
                <a:srgbClr val="A0CC34"/>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42" name="Freeform 27"/>
              <p:cNvSpPr>
                <a:spLocks/>
              </p:cNvSpPr>
              <p:nvPr/>
            </p:nvSpPr>
            <p:spPr bwMode="auto">
              <a:xfrm>
                <a:off x="2839" y="2061"/>
                <a:ext cx="163" cy="149"/>
              </a:xfrm>
              <a:custGeom>
                <a:avLst/>
                <a:gdLst>
                  <a:gd name="T0" fmla="*/ 0 w 71"/>
                  <a:gd name="T1" fmla="*/ 3 h 64"/>
                  <a:gd name="T2" fmla="*/ 25 w 71"/>
                  <a:gd name="T3" fmla="*/ 49 h 64"/>
                  <a:gd name="T4" fmla="*/ 65 w 71"/>
                  <a:gd name="T5" fmla="*/ 52 h 64"/>
                  <a:gd name="T6" fmla="*/ 51 w 71"/>
                  <a:gd name="T7" fmla="*/ 15 h 64"/>
                  <a:gd name="T8" fmla="*/ 0 w 71"/>
                  <a:gd name="T9" fmla="*/ 3 h 64"/>
                </a:gdLst>
                <a:ahLst/>
                <a:cxnLst>
                  <a:cxn ang="0">
                    <a:pos x="T0" y="T1"/>
                  </a:cxn>
                  <a:cxn ang="0">
                    <a:pos x="T2" y="T3"/>
                  </a:cxn>
                  <a:cxn ang="0">
                    <a:pos x="T4" y="T5"/>
                  </a:cxn>
                  <a:cxn ang="0">
                    <a:pos x="T6" y="T7"/>
                  </a:cxn>
                  <a:cxn ang="0">
                    <a:pos x="T8" y="T9"/>
                  </a:cxn>
                </a:cxnLst>
                <a:rect l="0" t="0" r="r" b="b"/>
                <a:pathLst>
                  <a:path w="71" h="64">
                    <a:moveTo>
                      <a:pt x="0" y="3"/>
                    </a:moveTo>
                    <a:cubicBezTo>
                      <a:pt x="0" y="3"/>
                      <a:pt x="6" y="34"/>
                      <a:pt x="25" y="49"/>
                    </a:cubicBezTo>
                    <a:cubicBezTo>
                      <a:pt x="45" y="64"/>
                      <a:pt x="65" y="52"/>
                      <a:pt x="65" y="52"/>
                    </a:cubicBezTo>
                    <a:cubicBezTo>
                      <a:pt x="65" y="52"/>
                      <a:pt x="71" y="30"/>
                      <a:pt x="51" y="15"/>
                    </a:cubicBezTo>
                    <a:cubicBezTo>
                      <a:pt x="31" y="0"/>
                      <a:pt x="0" y="3"/>
                      <a:pt x="0" y="3"/>
                    </a:cubicBezTo>
                  </a:path>
                </a:pathLst>
              </a:custGeom>
              <a:solidFill>
                <a:srgbClr val="94BD3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43" name="Freeform 28"/>
              <p:cNvSpPr>
                <a:spLocks/>
              </p:cNvSpPr>
              <p:nvPr/>
            </p:nvSpPr>
            <p:spPr bwMode="auto">
              <a:xfrm>
                <a:off x="2979" y="2061"/>
                <a:ext cx="163" cy="149"/>
              </a:xfrm>
              <a:custGeom>
                <a:avLst/>
                <a:gdLst>
                  <a:gd name="T0" fmla="*/ 71 w 71"/>
                  <a:gd name="T1" fmla="*/ 3 h 64"/>
                  <a:gd name="T2" fmla="*/ 46 w 71"/>
                  <a:gd name="T3" fmla="*/ 49 h 64"/>
                  <a:gd name="T4" fmla="*/ 6 w 71"/>
                  <a:gd name="T5" fmla="*/ 52 h 64"/>
                  <a:gd name="T6" fmla="*/ 20 w 71"/>
                  <a:gd name="T7" fmla="*/ 15 h 64"/>
                  <a:gd name="T8" fmla="*/ 71 w 71"/>
                  <a:gd name="T9" fmla="*/ 3 h 64"/>
                </a:gdLst>
                <a:ahLst/>
                <a:cxnLst>
                  <a:cxn ang="0">
                    <a:pos x="T0" y="T1"/>
                  </a:cxn>
                  <a:cxn ang="0">
                    <a:pos x="T2" y="T3"/>
                  </a:cxn>
                  <a:cxn ang="0">
                    <a:pos x="T4" y="T5"/>
                  </a:cxn>
                  <a:cxn ang="0">
                    <a:pos x="T6" y="T7"/>
                  </a:cxn>
                  <a:cxn ang="0">
                    <a:pos x="T8" y="T9"/>
                  </a:cxn>
                </a:cxnLst>
                <a:rect l="0" t="0" r="r" b="b"/>
                <a:pathLst>
                  <a:path w="71" h="64">
                    <a:moveTo>
                      <a:pt x="71" y="3"/>
                    </a:moveTo>
                    <a:cubicBezTo>
                      <a:pt x="71" y="3"/>
                      <a:pt x="65" y="34"/>
                      <a:pt x="46" y="49"/>
                    </a:cubicBezTo>
                    <a:cubicBezTo>
                      <a:pt x="26" y="64"/>
                      <a:pt x="6" y="52"/>
                      <a:pt x="6" y="52"/>
                    </a:cubicBezTo>
                    <a:cubicBezTo>
                      <a:pt x="6" y="52"/>
                      <a:pt x="0" y="30"/>
                      <a:pt x="20" y="15"/>
                    </a:cubicBezTo>
                    <a:cubicBezTo>
                      <a:pt x="40" y="0"/>
                      <a:pt x="71" y="3"/>
                      <a:pt x="71" y="3"/>
                    </a:cubicBezTo>
                  </a:path>
                </a:pathLst>
              </a:custGeom>
              <a:solidFill>
                <a:srgbClr val="94BD3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44" name="Rectangle 29"/>
              <p:cNvSpPr>
                <a:spLocks noChangeArrowheads="1"/>
              </p:cNvSpPr>
              <p:nvPr/>
            </p:nvSpPr>
            <p:spPr bwMode="auto">
              <a:xfrm>
                <a:off x="6348" y="2110"/>
                <a:ext cx="12" cy="315"/>
              </a:xfrm>
              <a:prstGeom prst="rect">
                <a:avLst/>
              </a:prstGeom>
              <a:solidFill>
                <a:srgbClr val="708F23"/>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45" name="Oval 30"/>
              <p:cNvSpPr>
                <a:spLocks noChangeArrowheads="1"/>
              </p:cNvSpPr>
              <p:nvPr/>
            </p:nvSpPr>
            <p:spPr bwMode="auto">
              <a:xfrm>
                <a:off x="6302" y="1908"/>
                <a:ext cx="104" cy="201"/>
              </a:xfrm>
              <a:prstGeom prst="ellipse">
                <a:avLst/>
              </a:prstGeom>
              <a:solidFill>
                <a:srgbClr val="A0CC34"/>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46" name="Freeform 31"/>
              <p:cNvSpPr>
                <a:spLocks/>
              </p:cNvSpPr>
              <p:nvPr/>
            </p:nvSpPr>
            <p:spPr bwMode="auto">
              <a:xfrm>
                <a:off x="6191" y="2012"/>
                <a:ext cx="173" cy="156"/>
              </a:xfrm>
              <a:custGeom>
                <a:avLst/>
                <a:gdLst>
                  <a:gd name="T0" fmla="*/ 0 w 75"/>
                  <a:gd name="T1" fmla="*/ 3 h 67"/>
                  <a:gd name="T2" fmla="*/ 28 w 75"/>
                  <a:gd name="T3" fmla="*/ 51 h 67"/>
                  <a:gd name="T4" fmla="*/ 70 w 75"/>
                  <a:gd name="T5" fmla="*/ 55 h 67"/>
                  <a:gd name="T6" fmla="*/ 55 w 75"/>
                  <a:gd name="T7" fmla="*/ 15 h 67"/>
                  <a:gd name="T8" fmla="*/ 0 w 75"/>
                  <a:gd name="T9" fmla="*/ 3 h 67"/>
                </a:gdLst>
                <a:ahLst/>
                <a:cxnLst>
                  <a:cxn ang="0">
                    <a:pos x="T0" y="T1"/>
                  </a:cxn>
                  <a:cxn ang="0">
                    <a:pos x="T2" y="T3"/>
                  </a:cxn>
                  <a:cxn ang="0">
                    <a:pos x="T4" y="T5"/>
                  </a:cxn>
                  <a:cxn ang="0">
                    <a:pos x="T6" y="T7"/>
                  </a:cxn>
                  <a:cxn ang="0">
                    <a:pos x="T8" y="T9"/>
                  </a:cxn>
                </a:cxnLst>
                <a:rect l="0" t="0" r="r" b="b"/>
                <a:pathLst>
                  <a:path w="75" h="67">
                    <a:moveTo>
                      <a:pt x="0" y="3"/>
                    </a:moveTo>
                    <a:cubicBezTo>
                      <a:pt x="0" y="3"/>
                      <a:pt x="7" y="36"/>
                      <a:pt x="28" y="51"/>
                    </a:cubicBezTo>
                    <a:cubicBezTo>
                      <a:pt x="48" y="67"/>
                      <a:pt x="70" y="55"/>
                      <a:pt x="70" y="55"/>
                    </a:cubicBezTo>
                    <a:cubicBezTo>
                      <a:pt x="70" y="55"/>
                      <a:pt x="75" y="31"/>
                      <a:pt x="55" y="15"/>
                    </a:cubicBezTo>
                    <a:cubicBezTo>
                      <a:pt x="34" y="0"/>
                      <a:pt x="0" y="3"/>
                      <a:pt x="0" y="3"/>
                    </a:cubicBezTo>
                  </a:path>
                </a:pathLst>
              </a:custGeom>
              <a:solidFill>
                <a:srgbClr val="94BD3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47" name="Freeform 32"/>
              <p:cNvSpPr>
                <a:spLocks/>
              </p:cNvSpPr>
              <p:nvPr/>
            </p:nvSpPr>
            <p:spPr bwMode="auto">
              <a:xfrm>
                <a:off x="6341" y="2012"/>
                <a:ext cx="175" cy="156"/>
              </a:xfrm>
              <a:custGeom>
                <a:avLst/>
                <a:gdLst>
                  <a:gd name="T0" fmla="*/ 76 w 76"/>
                  <a:gd name="T1" fmla="*/ 3 h 67"/>
                  <a:gd name="T2" fmla="*/ 48 w 76"/>
                  <a:gd name="T3" fmla="*/ 51 h 67"/>
                  <a:gd name="T4" fmla="*/ 6 w 76"/>
                  <a:gd name="T5" fmla="*/ 55 h 67"/>
                  <a:gd name="T6" fmla="*/ 21 w 76"/>
                  <a:gd name="T7" fmla="*/ 15 h 67"/>
                  <a:gd name="T8" fmla="*/ 76 w 76"/>
                  <a:gd name="T9" fmla="*/ 3 h 67"/>
                </a:gdLst>
                <a:ahLst/>
                <a:cxnLst>
                  <a:cxn ang="0">
                    <a:pos x="T0" y="T1"/>
                  </a:cxn>
                  <a:cxn ang="0">
                    <a:pos x="T2" y="T3"/>
                  </a:cxn>
                  <a:cxn ang="0">
                    <a:pos x="T4" y="T5"/>
                  </a:cxn>
                  <a:cxn ang="0">
                    <a:pos x="T6" y="T7"/>
                  </a:cxn>
                  <a:cxn ang="0">
                    <a:pos x="T8" y="T9"/>
                  </a:cxn>
                </a:cxnLst>
                <a:rect l="0" t="0" r="r" b="b"/>
                <a:pathLst>
                  <a:path w="76" h="67">
                    <a:moveTo>
                      <a:pt x="76" y="3"/>
                    </a:moveTo>
                    <a:cubicBezTo>
                      <a:pt x="76" y="3"/>
                      <a:pt x="69" y="36"/>
                      <a:pt x="48" y="51"/>
                    </a:cubicBezTo>
                    <a:cubicBezTo>
                      <a:pt x="27" y="67"/>
                      <a:pt x="6" y="55"/>
                      <a:pt x="6" y="55"/>
                    </a:cubicBezTo>
                    <a:cubicBezTo>
                      <a:pt x="6" y="55"/>
                      <a:pt x="0" y="31"/>
                      <a:pt x="21" y="15"/>
                    </a:cubicBezTo>
                    <a:cubicBezTo>
                      <a:pt x="42" y="0"/>
                      <a:pt x="76" y="3"/>
                      <a:pt x="76" y="3"/>
                    </a:cubicBezTo>
                  </a:path>
                </a:pathLst>
              </a:custGeom>
              <a:solidFill>
                <a:srgbClr val="94BD3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48" name="Rectangle 33"/>
              <p:cNvSpPr>
                <a:spLocks noChangeArrowheads="1"/>
              </p:cNvSpPr>
              <p:nvPr/>
            </p:nvSpPr>
            <p:spPr bwMode="auto">
              <a:xfrm>
                <a:off x="7106" y="2154"/>
                <a:ext cx="16" cy="365"/>
              </a:xfrm>
              <a:prstGeom prst="rect">
                <a:avLst/>
              </a:prstGeom>
              <a:solidFill>
                <a:srgbClr val="708F23"/>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49" name="Oval 34"/>
              <p:cNvSpPr>
                <a:spLocks noChangeArrowheads="1"/>
              </p:cNvSpPr>
              <p:nvPr/>
            </p:nvSpPr>
            <p:spPr bwMode="auto">
              <a:xfrm>
                <a:off x="7053" y="1922"/>
                <a:ext cx="120" cy="233"/>
              </a:xfrm>
              <a:prstGeom prst="ellipse">
                <a:avLst/>
              </a:prstGeom>
              <a:solidFill>
                <a:srgbClr val="A0CC34"/>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50" name="Freeform 35"/>
              <p:cNvSpPr>
                <a:spLocks/>
              </p:cNvSpPr>
              <p:nvPr/>
            </p:nvSpPr>
            <p:spPr bwMode="auto">
              <a:xfrm>
                <a:off x="6926" y="2040"/>
                <a:ext cx="201" cy="181"/>
              </a:xfrm>
              <a:custGeom>
                <a:avLst/>
                <a:gdLst>
                  <a:gd name="T0" fmla="*/ 0 w 87"/>
                  <a:gd name="T1" fmla="*/ 4 h 78"/>
                  <a:gd name="T2" fmla="*/ 32 w 87"/>
                  <a:gd name="T3" fmla="*/ 60 h 78"/>
                  <a:gd name="T4" fmla="*/ 80 w 87"/>
                  <a:gd name="T5" fmla="*/ 64 h 78"/>
                  <a:gd name="T6" fmla="*/ 63 w 87"/>
                  <a:gd name="T7" fmla="*/ 18 h 78"/>
                  <a:gd name="T8" fmla="*/ 0 w 87"/>
                  <a:gd name="T9" fmla="*/ 4 h 78"/>
                </a:gdLst>
                <a:ahLst/>
                <a:cxnLst>
                  <a:cxn ang="0">
                    <a:pos x="T0" y="T1"/>
                  </a:cxn>
                  <a:cxn ang="0">
                    <a:pos x="T2" y="T3"/>
                  </a:cxn>
                  <a:cxn ang="0">
                    <a:pos x="T4" y="T5"/>
                  </a:cxn>
                  <a:cxn ang="0">
                    <a:pos x="T6" y="T7"/>
                  </a:cxn>
                  <a:cxn ang="0">
                    <a:pos x="T8" y="T9"/>
                  </a:cxn>
                </a:cxnLst>
                <a:rect l="0" t="0" r="r" b="b"/>
                <a:pathLst>
                  <a:path w="87" h="78">
                    <a:moveTo>
                      <a:pt x="0" y="4"/>
                    </a:moveTo>
                    <a:cubicBezTo>
                      <a:pt x="0" y="4"/>
                      <a:pt x="7" y="42"/>
                      <a:pt x="32" y="60"/>
                    </a:cubicBezTo>
                    <a:cubicBezTo>
                      <a:pt x="56" y="78"/>
                      <a:pt x="80" y="64"/>
                      <a:pt x="80" y="64"/>
                    </a:cubicBezTo>
                    <a:cubicBezTo>
                      <a:pt x="80" y="64"/>
                      <a:pt x="87" y="37"/>
                      <a:pt x="63" y="18"/>
                    </a:cubicBezTo>
                    <a:cubicBezTo>
                      <a:pt x="39" y="0"/>
                      <a:pt x="0" y="4"/>
                      <a:pt x="0" y="4"/>
                    </a:cubicBezTo>
                  </a:path>
                </a:pathLst>
              </a:custGeom>
              <a:solidFill>
                <a:srgbClr val="94BD3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51" name="Freeform 36"/>
              <p:cNvSpPr>
                <a:spLocks/>
              </p:cNvSpPr>
              <p:nvPr/>
            </p:nvSpPr>
            <p:spPr bwMode="auto">
              <a:xfrm>
                <a:off x="7099" y="2040"/>
                <a:ext cx="200" cy="181"/>
              </a:xfrm>
              <a:custGeom>
                <a:avLst/>
                <a:gdLst>
                  <a:gd name="T0" fmla="*/ 87 w 87"/>
                  <a:gd name="T1" fmla="*/ 4 h 78"/>
                  <a:gd name="T2" fmla="*/ 56 w 87"/>
                  <a:gd name="T3" fmla="*/ 60 h 78"/>
                  <a:gd name="T4" fmla="*/ 7 w 87"/>
                  <a:gd name="T5" fmla="*/ 64 h 78"/>
                  <a:gd name="T6" fmla="*/ 25 w 87"/>
                  <a:gd name="T7" fmla="*/ 18 h 78"/>
                  <a:gd name="T8" fmla="*/ 87 w 87"/>
                  <a:gd name="T9" fmla="*/ 4 h 78"/>
                </a:gdLst>
                <a:ahLst/>
                <a:cxnLst>
                  <a:cxn ang="0">
                    <a:pos x="T0" y="T1"/>
                  </a:cxn>
                  <a:cxn ang="0">
                    <a:pos x="T2" y="T3"/>
                  </a:cxn>
                  <a:cxn ang="0">
                    <a:pos x="T4" y="T5"/>
                  </a:cxn>
                  <a:cxn ang="0">
                    <a:pos x="T6" y="T7"/>
                  </a:cxn>
                  <a:cxn ang="0">
                    <a:pos x="T8" y="T9"/>
                  </a:cxn>
                </a:cxnLst>
                <a:rect l="0" t="0" r="r" b="b"/>
                <a:pathLst>
                  <a:path w="87" h="78">
                    <a:moveTo>
                      <a:pt x="87" y="4"/>
                    </a:moveTo>
                    <a:cubicBezTo>
                      <a:pt x="87" y="4"/>
                      <a:pt x="80" y="42"/>
                      <a:pt x="56" y="60"/>
                    </a:cubicBezTo>
                    <a:cubicBezTo>
                      <a:pt x="32" y="78"/>
                      <a:pt x="7" y="64"/>
                      <a:pt x="7" y="64"/>
                    </a:cubicBezTo>
                    <a:cubicBezTo>
                      <a:pt x="7" y="64"/>
                      <a:pt x="0" y="37"/>
                      <a:pt x="25" y="18"/>
                    </a:cubicBezTo>
                    <a:cubicBezTo>
                      <a:pt x="49" y="0"/>
                      <a:pt x="87" y="4"/>
                      <a:pt x="87" y="4"/>
                    </a:cubicBezTo>
                  </a:path>
                </a:pathLst>
              </a:custGeom>
              <a:solidFill>
                <a:srgbClr val="94BD3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52" name="Rectangle 37"/>
              <p:cNvSpPr>
                <a:spLocks noChangeArrowheads="1"/>
              </p:cNvSpPr>
              <p:nvPr/>
            </p:nvSpPr>
            <p:spPr bwMode="auto">
              <a:xfrm>
                <a:off x="1468" y="1971"/>
                <a:ext cx="14" cy="483"/>
              </a:xfrm>
              <a:prstGeom prst="rect">
                <a:avLst/>
              </a:prstGeom>
              <a:solidFill>
                <a:srgbClr val="708F23"/>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53" name="Oval 38"/>
              <p:cNvSpPr>
                <a:spLocks noChangeArrowheads="1"/>
              </p:cNvSpPr>
              <p:nvPr/>
            </p:nvSpPr>
            <p:spPr bwMode="auto">
              <a:xfrm>
                <a:off x="1387" y="1817"/>
                <a:ext cx="177" cy="202"/>
              </a:xfrm>
              <a:prstGeom prst="ellipse">
                <a:avLst/>
              </a:prstGeom>
              <a:solidFill>
                <a:srgbClr val="A0CC34"/>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54" name="Freeform 39"/>
              <p:cNvSpPr>
                <a:spLocks/>
              </p:cNvSpPr>
              <p:nvPr/>
            </p:nvSpPr>
            <p:spPr bwMode="auto">
              <a:xfrm>
                <a:off x="1389" y="2043"/>
                <a:ext cx="90" cy="76"/>
              </a:xfrm>
              <a:custGeom>
                <a:avLst/>
                <a:gdLst>
                  <a:gd name="T0" fmla="*/ 90 w 90"/>
                  <a:gd name="T1" fmla="*/ 69 h 76"/>
                  <a:gd name="T2" fmla="*/ 83 w 90"/>
                  <a:gd name="T3" fmla="*/ 76 h 76"/>
                  <a:gd name="T4" fmla="*/ 0 w 90"/>
                  <a:gd name="T5" fmla="*/ 7 h 76"/>
                  <a:gd name="T6" fmla="*/ 7 w 90"/>
                  <a:gd name="T7" fmla="*/ 0 h 76"/>
                  <a:gd name="T8" fmla="*/ 90 w 90"/>
                  <a:gd name="T9" fmla="*/ 69 h 76"/>
                </a:gdLst>
                <a:ahLst/>
                <a:cxnLst>
                  <a:cxn ang="0">
                    <a:pos x="T0" y="T1"/>
                  </a:cxn>
                  <a:cxn ang="0">
                    <a:pos x="T2" y="T3"/>
                  </a:cxn>
                  <a:cxn ang="0">
                    <a:pos x="T4" y="T5"/>
                  </a:cxn>
                  <a:cxn ang="0">
                    <a:pos x="T6" y="T7"/>
                  </a:cxn>
                  <a:cxn ang="0">
                    <a:pos x="T8" y="T9"/>
                  </a:cxn>
                </a:cxnLst>
                <a:rect l="0" t="0" r="r" b="b"/>
                <a:pathLst>
                  <a:path w="90" h="76">
                    <a:moveTo>
                      <a:pt x="90" y="69"/>
                    </a:moveTo>
                    <a:lnTo>
                      <a:pt x="83" y="76"/>
                    </a:lnTo>
                    <a:lnTo>
                      <a:pt x="0" y="7"/>
                    </a:lnTo>
                    <a:lnTo>
                      <a:pt x="7" y="0"/>
                    </a:lnTo>
                    <a:lnTo>
                      <a:pt x="90" y="69"/>
                    </a:lnTo>
                    <a:close/>
                  </a:path>
                </a:pathLst>
              </a:custGeom>
              <a:solidFill>
                <a:srgbClr val="708F23"/>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55" name="Freeform 40"/>
              <p:cNvSpPr>
                <a:spLocks/>
              </p:cNvSpPr>
              <p:nvPr/>
            </p:nvSpPr>
            <p:spPr bwMode="auto">
              <a:xfrm>
                <a:off x="1327" y="1982"/>
                <a:ext cx="111" cy="114"/>
              </a:xfrm>
              <a:custGeom>
                <a:avLst/>
                <a:gdLst>
                  <a:gd name="T0" fmla="*/ 2 w 48"/>
                  <a:gd name="T1" fmla="*/ 6 h 49"/>
                  <a:gd name="T2" fmla="*/ 12 w 48"/>
                  <a:gd name="T3" fmla="*/ 39 h 49"/>
                  <a:gd name="T4" fmla="*/ 39 w 48"/>
                  <a:gd name="T5" fmla="*/ 37 h 49"/>
                  <a:gd name="T6" fmla="*/ 36 w 48"/>
                  <a:gd name="T7" fmla="*/ 10 h 49"/>
                  <a:gd name="T8" fmla="*/ 2 w 48"/>
                  <a:gd name="T9" fmla="*/ 6 h 49"/>
                </a:gdLst>
                <a:ahLst/>
                <a:cxnLst>
                  <a:cxn ang="0">
                    <a:pos x="T0" y="T1"/>
                  </a:cxn>
                  <a:cxn ang="0">
                    <a:pos x="T2" y="T3"/>
                  </a:cxn>
                  <a:cxn ang="0">
                    <a:pos x="T4" y="T5"/>
                  </a:cxn>
                  <a:cxn ang="0">
                    <a:pos x="T6" y="T7"/>
                  </a:cxn>
                  <a:cxn ang="0">
                    <a:pos x="T8" y="T9"/>
                  </a:cxn>
                </a:cxnLst>
                <a:rect l="0" t="0" r="r" b="b"/>
                <a:pathLst>
                  <a:path w="48" h="49">
                    <a:moveTo>
                      <a:pt x="2" y="6"/>
                    </a:moveTo>
                    <a:cubicBezTo>
                      <a:pt x="2" y="6"/>
                      <a:pt x="0" y="30"/>
                      <a:pt x="12" y="39"/>
                    </a:cubicBezTo>
                    <a:cubicBezTo>
                      <a:pt x="23" y="49"/>
                      <a:pt x="39" y="37"/>
                      <a:pt x="39" y="37"/>
                    </a:cubicBezTo>
                    <a:cubicBezTo>
                      <a:pt x="39" y="37"/>
                      <a:pt x="48" y="19"/>
                      <a:pt x="36" y="10"/>
                    </a:cubicBezTo>
                    <a:cubicBezTo>
                      <a:pt x="25" y="0"/>
                      <a:pt x="2" y="6"/>
                      <a:pt x="2" y="6"/>
                    </a:cubicBezTo>
                  </a:path>
                </a:pathLst>
              </a:custGeom>
              <a:solidFill>
                <a:srgbClr val="A0CC34"/>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56" name="Freeform 41"/>
              <p:cNvSpPr>
                <a:spLocks/>
              </p:cNvSpPr>
              <p:nvPr/>
            </p:nvSpPr>
            <p:spPr bwMode="auto">
              <a:xfrm>
                <a:off x="1472" y="2043"/>
                <a:ext cx="90" cy="76"/>
              </a:xfrm>
              <a:custGeom>
                <a:avLst/>
                <a:gdLst>
                  <a:gd name="T0" fmla="*/ 0 w 90"/>
                  <a:gd name="T1" fmla="*/ 69 h 76"/>
                  <a:gd name="T2" fmla="*/ 7 w 90"/>
                  <a:gd name="T3" fmla="*/ 76 h 76"/>
                  <a:gd name="T4" fmla="*/ 90 w 90"/>
                  <a:gd name="T5" fmla="*/ 7 h 76"/>
                  <a:gd name="T6" fmla="*/ 83 w 90"/>
                  <a:gd name="T7" fmla="*/ 0 h 76"/>
                  <a:gd name="T8" fmla="*/ 0 w 90"/>
                  <a:gd name="T9" fmla="*/ 69 h 76"/>
                </a:gdLst>
                <a:ahLst/>
                <a:cxnLst>
                  <a:cxn ang="0">
                    <a:pos x="T0" y="T1"/>
                  </a:cxn>
                  <a:cxn ang="0">
                    <a:pos x="T2" y="T3"/>
                  </a:cxn>
                  <a:cxn ang="0">
                    <a:pos x="T4" y="T5"/>
                  </a:cxn>
                  <a:cxn ang="0">
                    <a:pos x="T6" y="T7"/>
                  </a:cxn>
                  <a:cxn ang="0">
                    <a:pos x="T8" y="T9"/>
                  </a:cxn>
                </a:cxnLst>
                <a:rect l="0" t="0" r="r" b="b"/>
                <a:pathLst>
                  <a:path w="90" h="76">
                    <a:moveTo>
                      <a:pt x="0" y="69"/>
                    </a:moveTo>
                    <a:lnTo>
                      <a:pt x="7" y="76"/>
                    </a:lnTo>
                    <a:lnTo>
                      <a:pt x="90" y="7"/>
                    </a:lnTo>
                    <a:lnTo>
                      <a:pt x="83" y="0"/>
                    </a:lnTo>
                    <a:lnTo>
                      <a:pt x="0" y="69"/>
                    </a:lnTo>
                    <a:close/>
                  </a:path>
                </a:pathLst>
              </a:custGeom>
              <a:solidFill>
                <a:srgbClr val="708F23"/>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57" name="Freeform 42"/>
              <p:cNvSpPr>
                <a:spLocks/>
              </p:cNvSpPr>
              <p:nvPr/>
            </p:nvSpPr>
            <p:spPr bwMode="auto">
              <a:xfrm>
                <a:off x="1514" y="1982"/>
                <a:ext cx="109" cy="114"/>
              </a:xfrm>
              <a:custGeom>
                <a:avLst/>
                <a:gdLst>
                  <a:gd name="T0" fmla="*/ 46 w 48"/>
                  <a:gd name="T1" fmla="*/ 6 h 49"/>
                  <a:gd name="T2" fmla="*/ 36 w 48"/>
                  <a:gd name="T3" fmla="*/ 39 h 49"/>
                  <a:gd name="T4" fmla="*/ 8 w 48"/>
                  <a:gd name="T5" fmla="*/ 37 h 49"/>
                  <a:gd name="T6" fmla="*/ 11 w 48"/>
                  <a:gd name="T7" fmla="*/ 10 h 49"/>
                  <a:gd name="T8" fmla="*/ 46 w 48"/>
                  <a:gd name="T9" fmla="*/ 6 h 49"/>
                </a:gdLst>
                <a:ahLst/>
                <a:cxnLst>
                  <a:cxn ang="0">
                    <a:pos x="T0" y="T1"/>
                  </a:cxn>
                  <a:cxn ang="0">
                    <a:pos x="T2" y="T3"/>
                  </a:cxn>
                  <a:cxn ang="0">
                    <a:pos x="T4" y="T5"/>
                  </a:cxn>
                  <a:cxn ang="0">
                    <a:pos x="T6" y="T7"/>
                  </a:cxn>
                  <a:cxn ang="0">
                    <a:pos x="T8" y="T9"/>
                  </a:cxn>
                </a:cxnLst>
                <a:rect l="0" t="0" r="r" b="b"/>
                <a:pathLst>
                  <a:path w="48" h="49">
                    <a:moveTo>
                      <a:pt x="46" y="6"/>
                    </a:moveTo>
                    <a:cubicBezTo>
                      <a:pt x="46" y="6"/>
                      <a:pt x="48" y="30"/>
                      <a:pt x="36" y="39"/>
                    </a:cubicBezTo>
                    <a:cubicBezTo>
                      <a:pt x="25" y="49"/>
                      <a:pt x="8" y="37"/>
                      <a:pt x="8" y="37"/>
                    </a:cubicBezTo>
                    <a:cubicBezTo>
                      <a:pt x="8" y="37"/>
                      <a:pt x="0" y="19"/>
                      <a:pt x="11" y="10"/>
                    </a:cubicBezTo>
                    <a:cubicBezTo>
                      <a:pt x="23" y="0"/>
                      <a:pt x="46" y="6"/>
                      <a:pt x="46" y="6"/>
                    </a:cubicBezTo>
                  </a:path>
                </a:pathLst>
              </a:custGeom>
              <a:solidFill>
                <a:srgbClr val="A0CC34"/>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58" name="Freeform 43"/>
              <p:cNvSpPr>
                <a:spLocks/>
              </p:cNvSpPr>
              <p:nvPr/>
            </p:nvSpPr>
            <p:spPr bwMode="auto">
              <a:xfrm>
                <a:off x="1389" y="2159"/>
                <a:ext cx="90" cy="79"/>
              </a:xfrm>
              <a:custGeom>
                <a:avLst/>
                <a:gdLst>
                  <a:gd name="T0" fmla="*/ 90 w 90"/>
                  <a:gd name="T1" fmla="*/ 70 h 79"/>
                  <a:gd name="T2" fmla="*/ 83 w 90"/>
                  <a:gd name="T3" fmla="*/ 79 h 79"/>
                  <a:gd name="T4" fmla="*/ 0 w 90"/>
                  <a:gd name="T5" fmla="*/ 9 h 79"/>
                  <a:gd name="T6" fmla="*/ 7 w 90"/>
                  <a:gd name="T7" fmla="*/ 0 h 79"/>
                  <a:gd name="T8" fmla="*/ 90 w 90"/>
                  <a:gd name="T9" fmla="*/ 70 h 79"/>
                </a:gdLst>
                <a:ahLst/>
                <a:cxnLst>
                  <a:cxn ang="0">
                    <a:pos x="T0" y="T1"/>
                  </a:cxn>
                  <a:cxn ang="0">
                    <a:pos x="T2" y="T3"/>
                  </a:cxn>
                  <a:cxn ang="0">
                    <a:pos x="T4" y="T5"/>
                  </a:cxn>
                  <a:cxn ang="0">
                    <a:pos x="T6" y="T7"/>
                  </a:cxn>
                  <a:cxn ang="0">
                    <a:pos x="T8" y="T9"/>
                  </a:cxn>
                </a:cxnLst>
                <a:rect l="0" t="0" r="r" b="b"/>
                <a:pathLst>
                  <a:path w="90" h="79">
                    <a:moveTo>
                      <a:pt x="90" y="70"/>
                    </a:moveTo>
                    <a:lnTo>
                      <a:pt x="83" y="79"/>
                    </a:lnTo>
                    <a:lnTo>
                      <a:pt x="0" y="9"/>
                    </a:lnTo>
                    <a:lnTo>
                      <a:pt x="7" y="0"/>
                    </a:lnTo>
                    <a:lnTo>
                      <a:pt x="90" y="70"/>
                    </a:lnTo>
                    <a:close/>
                  </a:path>
                </a:pathLst>
              </a:custGeom>
              <a:solidFill>
                <a:srgbClr val="708F23"/>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59" name="Freeform 44"/>
              <p:cNvSpPr>
                <a:spLocks/>
              </p:cNvSpPr>
              <p:nvPr/>
            </p:nvSpPr>
            <p:spPr bwMode="auto">
              <a:xfrm>
                <a:off x="1327" y="2101"/>
                <a:ext cx="111" cy="111"/>
              </a:xfrm>
              <a:custGeom>
                <a:avLst/>
                <a:gdLst>
                  <a:gd name="T0" fmla="*/ 2 w 48"/>
                  <a:gd name="T1" fmla="*/ 5 h 48"/>
                  <a:gd name="T2" fmla="*/ 12 w 48"/>
                  <a:gd name="T3" fmla="*/ 39 h 48"/>
                  <a:gd name="T4" fmla="*/ 39 w 48"/>
                  <a:gd name="T5" fmla="*/ 37 h 48"/>
                  <a:gd name="T6" fmla="*/ 36 w 48"/>
                  <a:gd name="T7" fmla="*/ 9 h 48"/>
                  <a:gd name="T8" fmla="*/ 2 w 48"/>
                  <a:gd name="T9" fmla="*/ 5 h 48"/>
                </a:gdLst>
                <a:ahLst/>
                <a:cxnLst>
                  <a:cxn ang="0">
                    <a:pos x="T0" y="T1"/>
                  </a:cxn>
                  <a:cxn ang="0">
                    <a:pos x="T2" y="T3"/>
                  </a:cxn>
                  <a:cxn ang="0">
                    <a:pos x="T4" y="T5"/>
                  </a:cxn>
                  <a:cxn ang="0">
                    <a:pos x="T6" y="T7"/>
                  </a:cxn>
                  <a:cxn ang="0">
                    <a:pos x="T8" y="T9"/>
                  </a:cxn>
                </a:cxnLst>
                <a:rect l="0" t="0" r="r" b="b"/>
                <a:pathLst>
                  <a:path w="48" h="48">
                    <a:moveTo>
                      <a:pt x="2" y="5"/>
                    </a:moveTo>
                    <a:cubicBezTo>
                      <a:pt x="2" y="5"/>
                      <a:pt x="0" y="29"/>
                      <a:pt x="12" y="39"/>
                    </a:cubicBezTo>
                    <a:cubicBezTo>
                      <a:pt x="23" y="48"/>
                      <a:pt x="39" y="37"/>
                      <a:pt x="39" y="37"/>
                    </a:cubicBezTo>
                    <a:cubicBezTo>
                      <a:pt x="39" y="37"/>
                      <a:pt x="48" y="18"/>
                      <a:pt x="36" y="9"/>
                    </a:cubicBezTo>
                    <a:cubicBezTo>
                      <a:pt x="25" y="0"/>
                      <a:pt x="2" y="5"/>
                      <a:pt x="2" y="5"/>
                    </a:cubicBezTo>
                  </a:path>
                </a:pathLst>
              </a:custGeom>
              <a:solidFill>
                <a:srgbClr val="A0CC34"/>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60" name="Freeform 45"/>
              <p:cNvSpPr>
                <a:spLocks/>
              </p:cNvSpPr>
              <p:nvPr/>
            </p:nvSpPr>
            <p:spPr bwMode="auto">
              <a:xfrm>
                <a:off x="1472" y="2159"/>
                <a:ext cx="90" cy="79"/>
              </a:xfrm>
              <a:custGeom>
                <a:avLst/>
                <a:gdLst>
                  <a:gd name="T0" fmla="*/ 0 w 90"/>
                  <a:gd name="T1" fmla="*/ 70 h 79"/>
                  <a:gd name="T2" fmla="*/ 7 w 90"/>
                  <a:gd name="T3" fmla="*/ 79 h 79"/>
                  <a:gd name="T4" fmla="*/ 90 w 90"/>
                  <a:gd name="T5" fmla="*/ 9 h 79"/>
                  <a:gd name="T6" fmla="*/ 83 w 90"/>
                  <a:gd name="T7" fmla="*/ 0 h 79"/>
                  <a:gd name="T8" fmla="*/ 0 w 90"/>
                  <a:gd name="T9" fmla="*/ 70 h 79"/>
                </a:gdLst>
                <a:ahLst/>
                <a:cxnLst>
                  <a:cxn ang="0">
                    <a:pos x="T0" y="T1"/>
                  </a:cxn>
                  <a:cxn ang="0">
                    <a:pos x="T2" y="T3"/>
                  </a:cxn>
                  <a:cxn ang="0">
                    <a:pos x="T4" y="T5"/>
                  </a:cxn>
                  <a:cxn ang="0">
                    <a:pos x="T6" y="T7"/>
                  </a:cxn>
                  <a:cxn ang="0">
                    <a:pos x="T8" y="T9"/>
                  </a:cxn>
                </a:cxnLst>
                <a:rect l="0" t="0" r="r" b="b"/>
                <a:pathLst>
                  <a:path w="90" h="79">
                    <a:moveTo>
                      <a:pt x="0" y="70"/>
                    </a:moveTo>
                    <a:lnTo>
                      <a:pt x="7" y="79"/>
                    </a:lnTo>
                    <a:lnTo>
                      <a:pt x="90" y="9"/>
                    </a:lnTo>
                    <a:lnTo>
                      <a:pt x="83" y="0"/>
                    </a:lnTo>
                    <a:lnTo>
                      <a:pt x="0" y="70"/>
                    </a:lnTo>
                    <a:close/>
                  </a:path>
                </a:pathLst>
              </a:custGeom>
              <a:solidFill>
                <a:srgbClr val="708F23"/>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61" name="Freeform 46"/>
              <p:cNvSpPr>
                <a:spLocks/>
              </p:cNvSpPr>
              <p:nvPr/>
            </p:nvSpPr>
            <p:spPr bwMode="auto">
              <a:xfrm>
                <a:off x="1514" y="2101"/>
                <a:ext cx="109" cy="111"/>
              </a:xfrm>
              <a:custGeom>
                <a:avLst/>
                <a:gdLst>
                  <a:gd name="T0" fmla="*/ 46 w 48"/>
                  <a:gd name="T1" fmla="*/ 5 h 48"/>
                  <a:gd name="T2" fmla="*/ 36 w 48"/>
                  <a:gd name="T3" fmla="*/ 39 h 48"/>
                  <a:gd name="T4" fmla="*/ 8 w 48"/>
                  <a:gd name="T5" fmla="*/ 37 h 48"/>
                  <a:gd name="T6" fmla="*/ 11 w 48"/>
                  <a:gd name="T7" fmla="*/ 9 h 48"/>
                  <a:gd name="T8" fmla="*/ 46 w 48"/>
                  <a:gd name="T9" fmla="*/ 5 h 48"/>
                </a:gdLst>
                <a:ahLst/>
                <a:cxnLst>
                  <a:cxn ang="0">
                    <a:pos x="T0" y="T1"/>
                  </a:cxn>
                  <a:cxn ang="0">
                    <a:pos x="T2" y="T3"/>
                  </a:cxn>
                  <a:cxn ang="0">
                    <a:pos x="T4" y="T5"/>
                  </a:cxn>
                  <a:cxn ang="0">
                    <a:pos x="T6" y="T7"/>
                  </a:cxn>
                  <a:cxn ang="0">
                    <a:pos x="T8" y="T9"/>
                  </a:cxn>
                </a:cxnLst>
                <a:rect l="0" t="0" r="r" b="b"/>
                <a:pathLst>
                  <a:path w="48" h="48">
                    <a:moveTo>
                      <a:pt x="46" y="5"/>
                    </a:moveTo>
                    <a:cubicBezTo>
                      <a:pt x="46" y="5"/>
                      <a:pt x="48" y="29"/>
                      <a:pt x="36" y="39"/>
                    </a:cubicBezTo>
                    <a:cubicBezTo>
                      <a:pt x="25" y="48"/>
                      <a:pt x="8" y="37"/>
                      <a:pt x="8" y="37"/>
                    </a:cubicBezTo>
                    <a:cubicBezTo>
                      <a:pt x="8" y="37"/>
                      <a:pt x="0" y="18"/>
                      <a:pt x="11" y="9"/>
                    </a:cubicBezTo>
                    <a:cubicBezTo>
                      <a:pt x="23" y="0"/>
                      <a:pt x="46" y="5"/>
                      <a:pt x="46" y="5"/>
                    </a:cubicBezTo>
                  </a:path>
                </a:pathLst>
              </a:custGeom>
              <a:solidFill>
                <a:srgbClr val="A0CC34"/>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62" name="Rectangle 47"/>
              <p:cNvSpPr>
                <a:spLocks noChangeArrowheads="1"/>
              </p:cNvSpPr>
              <p:nvPr/>
            </p:nvSpPr>
            <p:spPr bwMode="auto">
              <a:xfrm>
                <a:off x="4507" y="1971"/>
                <a:ext cx="16" cy="483"/>
              </a:xfrm>
              <a:prstGeom prst="rect">
                <a:avLst/>
              </a:prstGeom>
              <a:solidFill>
                <a:srgbClr val="708F23"/>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63" name="Oval 48"/>
              <p:cNvSpPr>
                <a:spLocks noChangeArrowheads="1"/>
              </p:cNvSpPr>
              <p:nvPr/>
            </p:nvSpPr>
            <p:spPr bwMode="auto">
              <a:xfrm>
                <a:off x="4426" y="1817"/>
                <a:ext cx="178" cy="202"/>
              </a:xfrm>
              <a:prstGeom prst="ellipse">
                <a:avLst/>
              </a:prstGeom>
              <a:solidFill>
                <a:srgbClr val="A0CC34"/>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64" name="Freeform 49"/>
              <p:cNvSpPr>
                <a:spLocks/>
              </p:cNvSpPr>
              <p:nvPr/>
            </p:nvSpPr>
            <p:spPr bwMode="auto">
              <a:xfrm>
                <a:off x="4429" y="2043"/>
                <a:ext cx="89" cy="76"/>
              </a:xfrm>
              <a:custGeom>
                <a:avLst/>
                <a:gdLst>
                  <a:gd name="T0" fmla="*/ 89 w 89"/>
                  <a:gd name="T1" fmla="*/ 69 h 76"/>
                  <a:gd name="T2" fmla="*/ 83 w 89"/>
                  <a:gd name="T3" fmla="*/ 76 h 76"/>
                  <a:gd name="T4" fmla="*/ 0 w 89"/>
                  <a:gd name="T5" fmla="*/ 7 h 76"/>
                  <a:gd name="T6" fmla="*/ 7 w 89"/>
                  <a:gd name="T7" fmla="*/ 0 h 76"/>
                  <a:gd name="T8" fmla="*/ 89 w 89"/>
                  <a:gd name="T9" fmla="*/ 69 h 76"/>
                </a:gdLst>
                <a:ahLst/>
                <a:cxnLst>
                  <a:cxn ang="0">
                    <a:pos x="T0" y="T1"/>
                  </a:cxn>
                  <a:cxn ang="0">
                    <a:pos x="T2" y="T3"/>
                  </a:cxn>
                  <a:cxn ang="0">
                    <a:pos x="T4" y="T5"/>
                  </a:cxn>
                  <a:cxn ang="0">
                    <a:pos x="T6" y="T7"/>
                  </a:cxn>
                  <a:cxn ang="0">
                    <a:pos x="T8" y="T9"/>
                  </a:cxn>
                </a:cxnLst>
                <a:rect l="0" t="0" r="r" b="b"/>
                <a:pathLst>
                  <a:path w="89" h="76">
                    <a:moveTo>
                      <a:pt x="89" y="69"/>
                    </a:moveTo>
                    <a:lnTo>
                      <a:pt x="83" y="76"/>
                    </a:lnTo>
                    <a:lnTo>
                      <a:pt x="0" y="7"/>
                    </a:lnTo>
                    <a:lnTo>
                      <a:pt x="7" y="0"/>
                    </a:lnTo>
                    <a:lnTo>
                      <a:pt x="89" y="69"/>
                    </a:lnTo>
                    <a:close/>
                  </a:path>
                </a:pathLst>
              </a:custGeom>
              <a:solidFill>
                <a:srgbClr val="708F23"/>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65" name="Freeform 50"/>
              <p:cNvSpPr>
                <a:spLocks/>
              </p:cNvSpPr>
              <p:nvPr/>
            </p:nvSpPr>
            <p:spPr bwMode="auto">
              <a:xfrm>
                <a:off x="4366" y="1982"/>
                <a:ext cx="111" cy="114"/>
              </a:xfrm>
              <a:custGeom>
                <a:avLst/>
                <a:gdLst>
                  <a:gd name="T0" fmla="*/ 2 w 48"/>
                  <a:gd name="T1" fmla="*/ 6 h 49"/>
                  <a:gd name="T2" fmla="*/ 12 w 48"/>
                  <a:gd name="T3" fmla="*/ 39 h 49"/>
                  <a:gd name="T4" fmla="*/ 40 w 48"/>
                  <a:gd name="T5" fmla="*/ 37 h 49"/>
                  <a:gd name="T6" fmla="*/ 37 w 48"/>
                  <a:gd name="T7" fmla="*/ 10 h 49"/>
                  <a:gd name="T8" fmla="*/ 2 w 48"/>
                  <a:gd name="T9" fmla="*/ 6 h 49"/>
                </a:gdLst>
                <a:ahLst/>
                <a:cxnLst>
                  <a:cxn ang="0">
                    <a:pos x="T0" y="T1"/>
                  </a:cxn>
                  <a:cxn ang="0">
                    <a:pos x="T2" y="T3"/>
                  </a:cxn>
                  <a:cxn ang="0">
                    <a:pos x="T4" y="T5"/>
                  </a:cxn>
                  <a:cxn ang="0">
                    <a:pos x="T6" y="T7"/>
                  </a:cxn>
                  <a:cxn ang="0">
                    <a:pos x="T8" y="T9"/>
                  </a:cxn>
                </a:cxnLst>
                <a:rect l="0" t="0" r="r" b="b"/>
                <a:pathLst>
                  <a:path w="48" h="49">
                    <a:moveTo>
                      <a:pt x="2" y="6"/>
                    </a:moveTo>
                    <a:cubicBezTo>
                      <a:pt x="2" y="6"/>
                      <a:pt x="0" y="30"/>
                      <a:pt x="12" y="39"/>
                    </a:cubicBezTo>
                    <a:cubicBezTo>
                      <a:pt x="23" y="49"/>
                      <a:pt x="40" y="37"/>
                      <a:pt x="40" y="37"/>
                    </a:cubicBezTo>
                    <a:cubicBezTo>
                      <a:pt x="40" y="37"/>
                      <a:pt x="48" y="19"/>
                      <a:pt x="37" y="10"/>
                    </a:cubicBezTo>
                    <a:cubicBezTo>
                      <a:pt x="25" y="0"/>
                      <a:pt x="2" y="6"/>
                      <a:pt x="2" y="6"/>
                    </a:cubicBezTo>
                  </a:path>
                </a:pathLst>
              </a:custGeom>
              <a:solidFill>
                <a:srgbClr val="A0CC34"/>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66" name="Freeform 51"/>
              <p:cNvSpPr>
                <a:spLocks/>
              </p:cNvSpPr>
              <p:nvPr/>
            </p:nvSpPr>
            <p:spPr bwMode="auto">
              <a:xfrm>
                <a:off x="4512" y="2043"/>
                <a:ext cx="89" cy="76"/>
              </a:xfrm>
              <a:custGeom>
                <a:avLst/>
                <a:gdLst>
                  <a:gd name="T0" fmla="*/ 0 w 89"/>
                  <a:gd name="T1" fmla="*/ 69 h 76"/>
                  <a:gd name="T2" fmla="*/ 6 w 89"/>
                  <a:gd name="T3" fmla="*/ 76 h 76"/>
                  <a:gd name="T4" fmla="*/ 89 w 89"/>
                  <a:gd name="T5" fmla="*/ 7 h 76"/>
                  <a:gd name="T6" fmla="*/ 83 w 89"/>
                  <a:gd name="T7" fmla="*/ 0 h 76"/>
                  <a:gd name="T8" fmla="*/ 0 w 89"/>
                  <a:gd name="T9" fmla="*/ 69 h 76"/>
                </a:gdLst>
                <a:ahLst/>
                <a:cxnLst>
                  <a:cxn ang="0">
                    <a:pos x="T0" y="T1"/>
                  </a:cxn>
                  <a:cxn ang="0">
                    <a:pos x="T2" y="T3"/>
                  </a:cxn>
                  <a:cxn ang="0">
                    <a:pos x="T4" y="T5"/>
                  </a:cxn>
                  <a:cxn ang="0">
                    <a:pos x="T6" y="T7"/>
                  </a:cxn>
                  <a:cxn ang="0">
                    <a:pos x="T8" y="T9"/>
                  </a:cxn>
                </a:cxnLst>
                <a:rect l="0" t="0" r="r" b="b"/>
                <a:pathLst>
                  <a:path w="89" h="76">
                    <a:moveTo>
                      <a:pt x="0" y="69"/>
                    </a:moveTo>
                    <a:lnTo>
                      <a:pt x="6" y="76"/>
                    </a:lnTo>
                    <a:lnTo>
                      <a:pt x="89" y="7"/>
                    </a:lnTo>
                    <a:lnTo>
                      <a:pt x="83" y="0"/>
                    </a:lnTo>
                    <a:lnTo>
                      <a:pt x="0" y="69"/>
                    </a:lnTo>
                    <a:close/>
                  </a:path>
                </a:pathLst>
              </a:custGeom>
              <a:solidFill>
                <a:srgbClr val="708F23"/>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67" name="Freeform 52"/>
              <p:cNvSpPr>
                <a:spLocks/>
              </p:cNvSpPr>
              <p:nvPr/>
            </p:nvSpPr>
            <p:spPr bwMode="auto">
              <a:xfrm>
                <a:off x="4553" y="1982"/>
                <a:ext cx="110" cy="114"/>
              </a:xfrm>
              <a:custGeom>
                <a:avLst/>
                <a:gdLst>
                  <a:gd name="T0" fmla="*/ 46 w 48"/>
                  <a:gd name="T1" fmla="*/ 6 h 49"/>
                  <a:gd name="T2" fmla="*/ 36 w 48"/>
                  <a:gd name="T3" fmla="*/ 39 h 49"/>
                  <a:gd name="T4" fmla="*/ 9 w 48"/>
                  <a:gd name="T5" fmla="*/ 37 h 49"/>
                  <a:gd name="T6" fmla="*/ 12 w 48"/>
                  <a:gd name="T7" fmla="*/ 10 h 49"/>
                  <a:gd name="T8" fmla="*/ 46 w 48"/>
                  <a:gd name="T9" fmla="*/ 6 h 49"/>
                </a:gdLst>
                <a:ahLst/>
                <a:cxnLst>
                  <a:cxn ang="0">
                    <a:pos x="T0" y="T1"/>
                  </a:cxn>
                  <a:cxn ang="0">
                    <a:pos x="T2" y="T3"/>
                  </a:cxn>
                  <a:cxn ang="0">
                    <a:pos x="T4" y="T5"/>
                  </a:cxn>
                  <a:cxn ang="0">
                    <a:pos x="T6" y="T7"/>
                  </a:cxn>
                  <a:cxn ang="0">
                    <a:pos x="T8" y="T9"/>
                  </a:cxn>
                </a:cxnLst>
                <a:rect l="0" t="0" r="r" b="b"/>
                <a:pathLst>
                  <a:path w="48" h="49">
                    <a:moveTo>
                      <a:pt x="46" y="6"/>
                    </a:moveTo>
                    <a:cubicBezTo>
                      <a:pt x="46" y="6"/>
                      <a:pt x="48" y="30"/>
                      <a:pt x="36" y="39"/>
                    </a:cubicBezTo>
                    <a:cubicBezTo>
                      <a:pt x="25" y="49"/>
                      <a:pt x="9" y="37"/>
                      <a:pt x="9" y="37"/>
                    </a:cubicBezTo>
                    <a:cubicBezTo>
                      <a:pt x="9" y="37"/>
                      <a:pt x="0" y="19"/>
                      <a:pt x="12" y="10"/>
                    </a:cubicBezTo>
                    <a:cubicBezTo>
                      <a:pt x="23" y="0"/>
                      <a:pt x="46" y="6"/>
                      <a:pt x="46" y="6"/>
                    </a:cubicBezTo>
                  </a:path>
                </a:pathLst>
              </a:custGeom>
              <a:solidFill>
                <a:srgbClr val="A0CC34"/>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68" name="Freeform 53"/>
              <p:cNvSpPr>
                <a:spLocks/>
              </p:cNvSpPr>
              <p:nvPr/>
            </p:nvSpPr>
            <p:spPr bwMode="auto">
              <a:xfrm>
                <a:off x="4429" y="2159"/>
                <a:ext cx="89" cy="79"/>
              </a:xfrm>
              <a:custGeom>
                <a:avLst/>
                <a:gdLst>
                  <a:gd name="T0" fmla="*/ 89 w 89"/>
                  <a:gd name="T1" fmla="*/ 70 h 79"/>
                  <a:gd name="T2" fmla="*/ 83 w 89"/>
                  <a:gd name="T3" fmla="*/ 79 h 79"/>
                  <a:gd name="T4" fmla="*/ 0 w 89"/>
                  <a:gd name="T5" fmla="*/ 9 h 79"/>
                  <a:gd name="T6" fmla="*/ 7 w 89"/>
                  <a:gd name="T7" fmla="*/ 0 h 79"/>
                  <a:gd name="T8" fmla="*/ 89 w 89"/>
                  <a:gd name="T9" fmla="*/ 70 h 79"/>
                </a:gdLst>
                <a:ahLst/>
                <a:cxnLst>
                  <a:cxn ang="0">
                    <a:pos x="T0" y="T1"/>
                  </a:cxn>
                  <a:cxn ang="0">
                    <a:pos x="T2" y="T3"/>
                  </a:cxn>
                  <a:cxn ang="0">
                    <a:pos x="T4" y="T5"/>
                  </a:cxn>
                  <a:cxn ang="0">
                    <a:pos x="T6" y="T7"/>
                  </a:cxn>
                  <a:cxn ang="0">
                    <a:pos x="T8" y="T9"/>
                  </a:cxn>
                </a:cxnLst>
                <a:rect l="0" t="0" r="r" b="b"/>
                <a:pathLst>
                  <a:path w="89" h="79">
                    <a:moveTo>
                      <a:pt x="89" y="70"/>
                    </a:moveTo>
                    <a:lnTo>
                      <a:pt x="83" y="79"/>
                    </a:lnTo>
                    <a:lnTo>
                      <a:pt x="0" y="9"/>
                    </a:lnTo>
                    <a:lnTo>
                      <a:pt x="7" y="0"/>
                    </a:lnTo>
                    <a:lnTo>
                      <a:pt x="89" y="70"/>
                    </a:lnTo>
                    <a:close/>
                  </a:path>
                </a:pathLst>
              </a:custGeom>
              <a:solidFill>
                <a:srgbClr val="708F23"/>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69" name="Freeform 54"/>
              <p:cNvSpPr>
                <a:spLocks/>
              </p:cNvSpPr>
              <p:nvPr/>
            </p:nvSpPr>
            <p:spPr bwMode="auto">
              <a:xfrm>
                <a:off x="4366" y="2101"/>
                <a:ext cx="111" cy="111"/>
              </a:xfrm>
              <a:custGeom>
                <a:avLst/>
                <a:gdLst>
                  <a:gd name="T0" fmla="*/ 2 w 48"/>
                  <a:gd name="T1" fmla="*/ 5 h 48"/>
                  <a:gd name="T2" fmla="*/ 12 w 48"/>
                  <a:gd name="T3" fmla="*/ 39 h 48"/>
                  <a:gd name="T4" fmla="*/ 40 w 48"/>
                  <a:gd name="T5" fmla="*/ 37 h 48"/>
                  <a:gd name="T6" fmla="*/ 37 w 48"/>
                  <a:gd name="T7" fmla="*/ 9 h 48"/>
                  <a:gd name="T8" fmla="*/ 2 w 48"/>
                  <a:gd name="T9" fmla="*/ 5 h 48"/>
                </a:gdLst>
                <a:ahLst/>
                <a:cxnLst>
                  <a:cxn ang="0">
                    <a:pos x="T0" y="T1"/>
                  </a:cxn>
                  <a:cxn ang="0">
                    <a:pos x="T2" y="T3"/>
                  </a:cxn>
                  <a:cxn ang="0">
                    <a:pos x="T4" y="T5"/>
                  </a:cxn>
                  <a:cxn ang="0">
                    <a:pos x="T6" y="T7"/>
                  </a:cxn>
                  <a:cxn ang="0">
                    <a:pos x="T8" y="T9"/>
                  </a:cxn>
                </a:cxnLst>
                <a:rect l="0" t="0" r="r" b="b"/>
                <a:pathLst>
                  <a:path w="48" h="48">
                    <a:moveTo>
                      <a:pt x="2" y="5"/>
                    </a:moveTo>
                    <a:cubicBezTo>
                      <a:pt x="2" y="5"/>
                      <a:pt x="0" y="29"/>
                      <a:pt x="12" y="39"/>
                    </a:cubicBezTo>
                    <a:cubicBezTo>
                      <a:pt x="23" y="48"/>
                      <a:pt x="40" y="37"/>
                      <a:pt x="40" y="37"/>
                    </a:cubicBezTo>
                    <a:cubicBezTo>
                      <a:pt x="40" y="37"/>
                      <a:pt x="48" y="18"/>
                      <a:pt x="37" y="9"/>
                    </a:cubicBezTo>
                    <a:cubicBezTo>
                      <a:pt x="25" y="0"/>
                      <a:pt x="2" y="5"/>
                      <a:pt x="2" y="5"/>
                    </a:cubicBezTo>
                  </a:path>
                </a:pathLst>
              </a:custGeom>
              <a:solidFill>
                <a:srgbClr val="A0CC34"/>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70" name="Freeform 55"/>
              <p:cNvSpPr>
                <a:spLocks/>
              </p:cNvSpPr>
              <p:nvPr/>
            </p:nvSpPr>
            <p:spPr bwMode="auto">
              <a:xfrm>
                <a:off x="4512" y="2159"/>
                <a:ext cx="89" cy="79"/>
              </a:xfrm>
              <a:custGeom>
                <a:avLst/>
                <a:gdLst>
                  <a:gd name="T0" fmla="*/ 0 w 89"/>
                  <a:gd name="T1" fmla="*/ 70 h 79"/>
                  <a:gd name="T2" fmla="*/ 6 w 89"/>
                  <a:gd name="T3" fmla="*/ 79 h 79"/>
                  <a:gd name="T4" fmla="*/ 89 w 89"/>
                  <a:gd name="T5" fmla="*/ 9 h 79"/>
                  <a:gd name="T6" fmla="*/ 83 w 89"/>
                  <a:gd name="T7" fmla="*/ 0 h 79"/>
                  <a:gd name="T8" fmla="*/ 0 w 89"/>
                  <a:gd name="T9" fmla="*/ 70 h 79"/>
                </a:gdLst>
                <a:ahLst/>
                <a:cxnLst>
                  <a:cxn ang="0">
                    <a:pos x="T0" y="T1"/>
                  </a:cxn>
                  <a:cxn ang="0">
                    <a:pos x="T2" y="T3"/>
                  </a:cxn>
                  <a:cxn ang="0">
                    <a:pos x="T4" y="T5"/>
                  </a:cxn>
                  <a:cxn ang="0">
                    <a:pos x="T6" y="T7"/>
                  </a:cxn>
                  <a:cxn ang="0">
                    <a:pos x="T8" y="T9"/>
                  </a:cxn>
                </a:cxnLst>
                <a:rect l="0" t="0" r="r" b="b"/>
                <a:pathLst>
                  <a:path w="89" h="79">
                    <a:moveTo>
                      <a:pt x="0" y="70"/>
                    </a:moveTo>
                    <a:lnTo>
                      <a:pt x="6" y="79"/>
                    </a:lnTo>
                    <a:lnTo>
                      <a:pt x="89" y="9"/>
                    </a:lnTo>
                    <a:lnTo>
                      <a:pt x="83" y="0"/>
                    </a:lnTo>
                    <a:lnTo>
                      <a:pt x="0" y="70"/>
                    </a:lnTo>
                    <a:close/>
                  </a:path>
                </a:pathLst>
              </a:custGeom>
              <a:solidFill>
                <a:srgbClr val="708F23"/>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71" name="Freeform 56"/>
              <p:cNvSpPr>
                <a:spLocks/>
              </p:cNvSpPr>
              <p:nvPr/>
            </p:nvSpPr>
            <p:spPr bwMode="auto">
              <a:xfrm>
                <a:off x="4553" y="2101"/>
                <a:ext cx="110" cy="111"/>
              </a:xfrm>
              <a:custGeom>
                <a:avLst/>
                <a:gdLst>
                  <a:gd name="T0" fmla="*/ 46 w 48"/>
                  <a:gd name="T1" fmla="*/ 5 h 48"/>
                  <a:gd name="T2" fmla="*/ 36 w 48"/>
                  <a:gd name="T3" fmla="*/ 39 h 48"/>
                  <a:gd name="T4" fmla="*/ 9 w 48"/>
                  <a:gd name="T5" fmla="*/ 37 h 48"/>
                  <a:gd name="T6" fmla="*/ 12 w 48"/>
                  <a:gd name="T7" fmla="*/ 9 h 48"/>
                  <a:gd name="T8" fmla="*/ 46 w 48"/>
                  <a:gd name="T9" fmla="*/ 5 h 48"/>
                </a:gdLst>
                <a:ahLst/>
                <a:cxnLst>
                  <a:cxn ang="0">
                    <a:pos x="T0" y="T1"/>
                  </a:cxn>
                  <a:cxn ang="0">
                    <a:pos x="T2" y="T3"/>
                  </a:cxn>
                  <a:cxn ang="0">
                    <a:pos x="T4" y="T5"/>
                  </a:cxn>
                  <a:cxn ang="0">
                    <a:pos x="T6" y="T7"/>
                  </a:cxn>
                  <a:cxn ang="0">
                    <a:pos x="T8" y="T9"/>
                  </a:cxn>
                </a:cxnLst>
                <a:rect l="0" t="0" r="r" b="b"/>
                <a:pathLst>
                  <a:path w="48" h="48">
                    <a:moveTo>
                      <a:pt x="46" y="5"/>
                    </a:moveTo>
                    <a:cubicBezTo>
                      <a:pt x="46" y="5"/>
                      <a:pt x="48" y="29"/>
                      <a:pt x="36" y="39"/>
                    </a:cubicBezTo>
                    <a:cubicBezTo>
                      <a:pt x="25" y="48"/>
                      <a:pt x="9" y="37"/>
                      <a:pt x="9" y="37"/>
                    </a:cubicBezTo>
                    <a:cubicBezTo>
                      <a:pt x="9" y="37"/>
                      <a:pt x="0" y="18"/>
                      <a:pt x="12" y="9"/>
                    </a:cubicBezTo>
                    <a:cubicBezTo>
                      <a:pt x="23" y="0"/>
                      <a:pt x="46" y="5"/>
                      <a:pt x="46" y="5"/>
                    </a:cubicBezTo>
                  </a:path>
                </a:pathLst>
              </a:custGeom>
              <a:solidFill>
                <a:srgbClr val="A0CC34"/>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72" name="Rectangle 57"/>
              <p:cNvSpPr>
                <a:spLocks noChangeArrowheads="1"/>
              </p:cNvSpPr>
              <p:nvPr/>
            </p:nvSpPr>
            <p:spPr bwMode="auto">
              <a:xfrm>
                <a:off x="5853" y="1929"/>
                <a:ext cx="16" cy="523"/>
              </a:xfrm>
              <a:prstGeom prst="rect">
                <a:avLst/>
              </a:prstGeom>
              <a:solidFill>
                <a:srgbClr val="708F23"/>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73" name="Oval 58"/>
              <p:cNvSpPr>
                <a:spLocks noChangeArrowheads="1"/>
              </p:cNvSpPr>
              <p:nvPr/>
            </p:nvSpPr>
            <p:spPr bwMode="auto">
              <a:xfrm>
                <a:off x="5765" y="1761"/>
                <a:ext cx="191" cy="219"/>
              </a:xfrm>
              <a:prstGeom prst="ellipse">
                <a:avLst/>
              </a:prstGeom>
              <a:solidFill>
                <a:srgbClr val="A0CC34"/>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74" name="Freeform 59"/>
              <p:cNvSpPr>
                <a:spLocks/>
              </p:cNvSpPr>
              <p:nvPr/>
            </p:nvSpPr>
            <p:spPr bwMode="auto">
              <a:xfrm>
                <a:off x="5767" y="2005"/>
                <a:ext cx="100" cy="86"/>
              </a:xfrm>
              <a:custGeom>
                <a:avLst/>
                <a:gdLst>
                  <a:gd name="T0" fmla="*/ 99 w 99"/>
                  <a:gd name="T1" fmla="*/ 77 h 86"/>
                  <a:gd name="T2" fmla="*/ 90 w 99"/>
                  <a:gd name="T3" fmla="*/ 86 h 86"/>
                  <a:gd name="T4" fmla="*/ 0 w 99"/>
                  <a:gd name="T5" fmla="*/ 10 h 86"/>
                  <a:gd name="T6" fmla="*/ 7 w 99"/>
                  <a:gd name="T7" fmla="*/ 0 h 86"/>
                  <a:gd name="T8" fmla="*/ 99 w 99"/>
                  <a:gd name="T9" fmla="*/ 77 h 86"/>
                </a:gdLst>
                <a:ahLst/>
                <a:cxnLst>
                  <a:cxn ang="0">
                    <a:pos x="T0" y="T1"/>
                  </a:cxn>
                  <a:cxn ang="0">
                    <a:pos x="T2" y="T3"/>
                  </a:cxn>
                  <a:cxn ang="0">
                    <a:pos x="T4" y="T5"/>
                  </a:cxn>
                  <a:cxn ang="0">
                    <a:pos x="T6" y="T7"/>
                  </a:cxn>
                  <a:cxn ang="0">
                    <a:pos x="T8" y="T9"/>
                  </a:cxn>
                </a:cxnLst>
                <a:rect l="0" t="0" r="r" b="b"/>
                <a:pathLst>
                  <a:path w="99" h="86">
                    <a:moveTo>
                      <a:pt x="99" y="77"/>
                    </a:moveTo>
                    <a:lnTo>
                      <a:pt x="90" y="86"/>
                    </a:lnTo>
                    <a:lnTo>
                      <a:pt x="0" y="10"/>
                    </a:lnTo>
                    <a:lnTo>
                      <a:pt x="7" y="0"/>
                    </a:lnTo>
                    <a:lnTo>
                      <a:pt x="99" y="77"/>
                    </a:lnTo>
                    <a:close/>
                  </a:path>
                </a:pathLst>
              </a:custGeom>
              <a:solidFill>
                <a:srgbClr val="708F23"/>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75" name="Freeform 60"/>
              <p:cNvSpPr>
                <a:spLocks/>
              </p:cNvSpPr>
              <p:nvPr/>
            </p:nvSpPr>
            <p:spPr bwMode="auto">
              <a:xfrm>
                <a:off x="5701" y="1940"/>
                <a:ext cx="119" cy="124"/>
              </a:xfrm>
              <a:custGeom>
                <a:avLst/>
                <a:gdLst>
                  <a:gd name="T0" fmla="*/ 2 w 52"/>
                  <a:gd name="T1" fmla="*/ 7 h 53"/>
                  <a:gd name="T2" fmla="*/ 13 w 52"/>
                  <a:gd name="T3" fmla="*/ 43 h 53"/>
                  <a:gd name="T4" fmla="*/ 43 w 52"/>
                  <a:gd name="T5" fmla="*/ 41 h 53"/>
                  <a:gd name="T6" fmla="*/ 40 w 52"/>
                  <a:gd name="T7" fmla="*/ 11 h 53"/>
                  <a:gd name="T8" fmla="*/ 2 w 52"/>
                  <a:gd name="T9" fmla="*/ 7 h 53"/>
                </a:gdLst>
                <a:ahLst/>
                <a:cxnLst>
                  <a:cxn ang="0">
                    <a:pos x="T0" y="T1"/>
                  </a:cxn>
                  <a:cxn ang="0">
                    <a:pos x="T2" y="T3"/>
                  </a:cxn>
                  <a:cxn ang="0">
                    <a:pos x="T4" y="T5"/>
                  </a:cxn>
                  <a:cxn ang="0">
                    <a:pos x="T6" y="T7"/>
                  </a:cxn>
                  <a:cxn ang="0">
                    <a:pos x="T8" y="T9"/>
                  </a:cxn>
                </a:cxnLst>
                <a:rect l="0" t="0" r="r" b="b"/>
                <a:pathLst>
                  <a:path w="52" h="53">
                    <a:moveTo>
                      <a:pt x="2" y="7"/>
                    </a:moveTo>
                    <a:cubicBezTo>
                      <a:pt x="2" y="7"/>
                      <a:pt x="0" y="33"/>
                      <a:pt x="13" y="43"/>
                    </a:cubicBezTo>
                    <a:cubicBezTo>
                      <a:pt x="25" y="53"/>
                      <a:pt x="43" y="41"/>
                      <a:pt x="43" y="41"/>
                    </a:cubicBezTo>
                    <a:cubicBezTo>
                      <a:pt x="43" y="41"/>
                      <a:pt x="52" y="21"/>
                      <a:pt x="40" y="11"/>
                    </a:cubicBezTo>
                    <a:cubicBezTo>
                      <a:pt x="27" y="0"/>
                      <a:pt x="2" y="7"/>
                      <a:pt x="2" y="7"/>
                    </a:cubicBezTo>
                  </a:path>
                </a:pathLst>
              </a:custGeom>
              <a:solidFill>
                <a:srgbClr val="A0CC34"/>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76" name="Freeform 61"/>
              <p:cNvSpPr>
                <a:spLocks/>
              </p:cNvSpPr>
              <p:nvPr/>
            </p:nvSpPr>
            <p:spPr bwMode="auto">
              <a:xfrm>
                <a:off x="5857" y="2005"/>
                <a:ext cx="99" cy="86"/>
              </a:xfrm>
              <a:custGeom>
                <a:avLst/>
                <a:gdLst>
                  <a:gd name="T0" fmla="*/ 0 w 99"/>
                  <a:gd name="T1" fmla="*/ 77 h 86"/>
                  <a:gd name="T2" fmla="*/ 7 w 99"/>
                  <a:gd name="T3" fmla="*/ 86 h 86"/>
                  <a:gd name="T4" fmla="*/ 99 w 99"/>
                  <a:gd name="T5" fmla="*/ 10 h 86"/>
                  <a:gd name="T6" fmla="*/ 92 w 99"/>
                  <a:gd name="T7" fmla="*/ 0 h 86"/>
                  <a:gd name="T8" fmla="*/ 0 w 99"/>
                  <a:gd name="T9" fmla="*/ 77 h 86"/>
                </a:gdLst>
                <a:ahLst/>
                <a:cxnLst>
                  <a:cxn ang="0">
                    <a:pos x="T0" y="T1"/>
                  </a:cxn>
                  <a:cxn ang="0">
                    <a:pos x="T2" y="T3"/>
                  </a:cxn>
                  <a:cxn ang="0">
                    <a:pos x="T4" y="T5"/>
                  </a:cxn>
                  <a:cxn ang="0">
                    <a:pos x="T6" y="T7"/>
                  </a:cxn>
                  <a:cxn ang="0">
                    <a:pos x="T8" y="T9"/>
                  </a:cxn>
                </a:cxnLst>
                <a:rect l="0" t="0" r="r" b="b"/>
                <a:pathLst>
                  <a:path w="99" h="86">
                    <a:moveTo>
                      <a:pt x="0" y="77"/>
                    </a:moveTo>
                    <a:lnTo>
                      <a:pt x="7" y="86"/>
                    </a:lnTo>
                    <a:lnTo>
                      <a:pt x="99" y="10"/>
                    </a:lnTo>
                    <a:lnTo>
                      <a:pt x="92" y="0"/>
                    </a:lnTo>
                    <a:lnTo>
                      <a:pt x="0" y="77"/>
                    </a:lnTo>
                    <a:close/>
                  </a:path>
                </a:pathLst>
              </a:custGeom>
              <a:solidFill>
                <a:srgbClr val="708F23"/>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77" name="Freeform 62"/>
              <p:cNvSpPr>
                <a:spLocks/>
              </p:cNvSpPr>
              <p:nvPr/>
            </p:nvSpPr>
            <p:spPr bwMode="auto">
              <a:xfrm>
                <a:off x="5903" y="1940"/>
                <a:ext cx="118" cy="124"/>
              </a:xfrm>
              <a:custGeom>
                <a:avLst/>
                <a:gdLst>
                  <a:gd name="T0" fmla="*/ 49 w 51"/>
                  <a:gd name="T1" fmla="*/ 7 h 53"/>
                  <a:gd name="T2" fmla="*/ 39 w 51"/>
                  <a:gd name="T3" fmla="*/ 43 h 53"/>
                  <a:gd name="T4" fmla="*/ 9 w 51"/>
                  <a:gd name="T5" fmla="*/ 41 h 53"/>
                  <a:gd name="T6" fmla="*/ 12 w 51"/>
                  <a:gd name="T7" fmla="*/ 11 h 53"/>
                  <a:gd name="T8" fmla="*/ 49 w 51"/>
                  <a:gd name="T9" fmla="*/ 7 h 53"/>
                </a:gdLst>
                <a:ahLst/>
                <a:cxnLst>
                  <a:cxn ang="0">
                    <a:pos x="T0" y="T1"/>
                  </a:cxn>
                  <a:cxn ang="0">
                    <a:pos x="T2" y="T3"/>
                  </a:cxn>
                  <a:cxn ang="0">
                    <a:pos x="T4" y="T5"/>
                  </a:cxn>
                  <a:cxn ang="0">
                    <a:pos x="T6" y="T7"/>
                  </a:cxn>
                  <a:cxn ang="0">
                    <a:pos x="T8" y="T9"/>
                  </a:cxn>
                </a:cxnLst>
                <a:rect l="0" t="0" r="r" b="b"/>
                <a:pathLst>
                  <a:path w="51" h="53">
                    <a:moveTo>
                      <a:pt x="49" y="7"/>
                    </a:moveTo>
                    <a:cubicBezTo>
                      <a:pt x="49" y="7"/>
                      <a:pt x="51" y="33"/>
                      <a:pt x="39" y="43"/>
                    </a:cubicBezTo>
                    <a:cubicBezTo>
                      <a:pt x="27" y="53"/>
                      <a:pt x="9" y="41"/>
                      <a:pt x="9" y="41"/>
                    </a:cubicBezTo>
                    <a:cubicBezTo>
                      <a:pt x="9" y="41"/>
                      <a:pt x="0" y="21"/>
                      <a:pt x="12" y="11"/>
                    </a:cubicBezTo>
                    <a:cubicBezTo>
                      <a:pt x="24" y="0"/>
                      <a:pt x="49" y="7"/>
                      <a:pt x="49" y="7"/>
                    </a:cubicBezTo>
                  </a:path>
                </a:pathLst>
              </a:custGeom>
              <a:solidFill>
                <a:srgbClr val="A0CC34"/>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78" name="Freeform 63"/>
              <p:cNvSpPr>
                <a:spLocks/>
              </p:cNvSpPr>
              <p:nvPr/>
            </p:nvSpPr>
            <p:spPr bwMode="auto">
              <a:xfrm>
                <a:off x="5767" y="2133"/>
                <a:ext cx="100" cy="85"/>
              </a:xfrm>
              <a:custGeom>
                <a:avLst/>
                <a:gdLst>
                  <a:gd name="T0" fmla="*/ 99 w 99"/>
                  <a:gd name="T1" fmla="*/ 75 h 84"/>
                  <a:gd name="T2" fmla="*/ 90 w 99"/>
                  <a:gd name="T3" fmla="*/ 84 h 84"/>
                  <a:gd name="T4" fmla="*/ 0 w 99"/>
                  <a:gd name="T5" fmla="*/ 10 h 84"/>
                  <a:gd name="T6" fmla="*/ 7 w 99"/>
                  <a:gd name="T7" fmla="*/ 0 h 84"/>
                  <a:gd name="T8" fmla="*/ 99 w 99"/>
                  <a:gd name="T9" fmla="*/ 75 h 84"/>
                </a:gdLst>
                <a:ahLst/>
                <a:cxnLst>
                  <a:cxn ang="0">
                    <a:pos x="T0" y="T1"/>
                  </a:cxn>
                  <a:cxn ang="0">
                    <a:pos x="T2" y="T3"/>
                  </a:cxn>
                  <a:cxn ang="0">
                    <a:pos x="T4" y="T5"/>
                  </a:cxn>
                  <a:cxn ang="0">
                    <a:pos x="T6" y="T7"/>
                  </a:cxn>
                  <a:cxn ang="0">
                    <a:pos x="T8" y="T9"/>
                  </a:cxn>
                </a:cxnLst>
                <a:rect l="0" t="0" r="r" b="b"/>
                <a:pathLst>
                  <a:path w="99" h="84">
                    <a:moveTo>
                      <a:pt x="99" y="75"/>
                    </a:moveTo>
                    <a:lnTo>
                      <a:pt x="90" y="84"/>
                    </a:lnTo>
                    <a:lnTo>
                      <a:pt x="0" y="10"/>
                    </a:lnTo>
                    <a:lnTo>
                      <a:pt x="7" y="0"/>
                    </a:lnTo>
                    <a:lnTo>
                      <a:pt x="99" y="75"/>
                    </a:lnTo>
                    <a:close/>
                  </a:path>
                </a:pathLst>
              </a:custGeom>
              <a:solidFill>
                <a:srgbClr val="708F23"/>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79" name="Freeform 64"/>
              <p:cNvSpPr>
                <a:spLocks/>
              </p:cNvSpPr>
              <p:nvPr/>
            </p:nvSpPr>
            <p:spPr bwMode="auto">
              <a:xfrm>
                <a:off x="5701" y="2068"/>
                <a:ext cx="119" cy="124"/>
              </a:xfrm>
              <a:custGeom>
                <a:avLst/>
                <a:gdLst>
                  <a:gd name="T0" fmla="*/ 2 w 52"/>
                  <a:gd name="T1" fmla="*/ 6 h 53"/>
                  <a:gd name="T2" fmla="*/ 13 w 52"/>
                  <a:gd name="T3" fmla="*/ 42 h 53"/>
                  <a:gd name="T4" fmla="*/ 43 w 52"/>
                  <a:gd name="T5" fmla="*/ 40 h 53"/>
                  <a:gd name="T6" fmla="*/ 40 w 52"/>
                  <a:gd name="T7" fmla="*/ 10 h 53"/>
                  <a:gd name="T8" fmla="*/ 2 w 52"/>
                  <a:gd name="T9" fmla="*/ 6 h 53"/>
                </a:gdLst>
                <a:ahLst/>
                <a:cxnLst>
                  <a:cxn ang="0">
                    <a:pos x="T0" y="T1"/>
                  </a:cxn>
                  <a:cxn ang="0">
                    <a:pos x="T2" y="T3"/>
                  </a:cxn>
                  <a:cxn ang="0">
                    <a:pos x="T4" y="T5"/>
                  </a:cxn>
                  <a:cxn ang="0">
                    <a:pos x="T6" y="T7"/>
                  </a:cxn>
                  <a:cxn ang="0">
                    <a:pos x="T8" y="T9"/>
                  </a:cxn>
                </a:cxnLst>
                <a:rect l="0" t="0" r="r" b="b"/>
                <a:pathLst>
                  <a:path w="52" h="53">
                    <a:moveTo>
                      <a:pt x="2" y="6"/>
                    </a:moveTo>
                    <a:cubicBezTo>
                      <a:pt x="2" y="6"/>
                      <a:pt x="0" y="32"/>
                      <a:pt x="13" y="42"/>
                    </a:cubicBezTo>
                    <a:cubicBezTo>
                      <a:pt x="25" y="53"/>
                      <a:pt x="43" y="40"/>
                      <a:pt x="43" y="40"/>
                    </a:cubicBezTo>
                    <a:cubicBezTo>
                      <a:pt x="43" y="40"/>
                      <a:pt x="52" y="21"/>
                      <a:pt x="40" y="10"/>
                    </a:cubicBezTo>
                    <a:cubicBezTo>
                      <a:pt x="27" y="0"/>
                      <a:pt x="2" y="6"/>
                      <a:pt x="2" y="6"/>
                    </a:cubicBezTo>
                  </a:path>
                </a:pathLst>
              </a:custGeom>
              <a:solidFill>
                <a:srgbClr val="A0CC34"/>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80" name="Freeform 65"/>
              <p:cNvSpPr>
                <a:spLocks/>
              </p:cNvSpPr>
              <p:nvPr/>
            </p:nvSpPr>
            <p:spPr bwMode="auto">
              <a:xfrm>
                <a:off x="5857" y="2133"/>
                <a:ext cx="99" cy="85"/>
              </a:xfrm>
              <a:custGeom>
                <a:avLst/>
                <a:gdLst>
                  <a:gd name="T0" fmla="*/ 0 w 99"/>
                  <a:gd name="T1" fmla="*/ 75 h 84"/>
                  <a:gd name="T2" fmla="*/ 7 w 99"/>
                  <a:gd name="T3" fmla="*/ 84 h 84"/>
                  <a:gd name="T4" fmla="*/ 99 w 99"/>
                  <a:gd name="T5" fmla="*/ 10 h 84"/>
                  <a:gd name="T6" fmla="*/ 92 w 99"/>
                  <a:gd name="T7" fmla="*/ 0 h 84"/>
                  <a:gd name="T8" fmla="*/ 0 w 99"/>
                  <a:gd name="T9" fmla="*/ 75 h 84"/>
                </a:gdLst>
                <a:ahLst/>
                <a:cxnLst>
                  <a:cxn ang="0">
                    <a:pos x="T0" y="T1"/>
                  </a:cxn>
                  <a:cxn ang="0">
                    <a:pos x="T2" y="T3"/>
                  </a:cxn>
                  <a:cxn ang="0">
                    <a:pos x="T4" y="T5"/>
                  </a:cxn>
                  <a:cxn ang="0">
                    <a:pos x="T6" y="T7"/>
                  </a:cxn>
                  <a:cxn ang="0">
                    <a:pos x="T8" y="T9"/>
                  </a:cxn>
                </a:cxnLst>
                <a:rect l="0" t="0" r="r" b="b"/>
                <a:pathLst>
                  <a:path w="99" h="84">
                    <a:moveTo>
                      <a:pt x="0" y="75"/>
                    </a:moveTo>
                    <a:lnTo>
                      <a:pt x="7" y="84"/>
                    </a:lnTo>
                    <a:lnTo>
                      <a:pt x="99" y="10"/>
                    </a:lnTo>
                    <a:lnTo>
                      <a:pt x="92" y="0"/>
                    </a:lnTo>
                    <a:lnTo>
                      <a:pt x="0" y="75"/>
                    </a:lnTo>
                    <a:close/>
                  </a:path>
                </a:pathLst>
              </a:custGeom>
              <a:solidFill>
                <a:srgbClr val="708F23"/>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81" name="Freeform 66"/>
              <p:cNvSpPr>
                <a:spLocks/>
              </p:cNvSpPr>
              <p:nvPr/>
            </p:nvSpPr>
            <p:spPr bwMode="auto">
              <a:xfrm>
                <a:off x="5903" y="2068"/>
                <a:ext cx="118" cy="124"/>
              </a:xfrm>
              <a:custGeom>
                <a:avLst/>
                <a:gdLst>
                  <a:gd name="T0" fmla="*/ 49 w 51"/>
                  <a:gd name="T1" fmla="*/ 6 h 53"/>
                  <a:gd name="T2" fmla="*/ 39 w 51"/>
                  <a:gd name="T3" fmla="*/ 42 h 53"/>
                  <a:gd name="T4" fmla="*/ 9 w 51"/>
                  <a:gd name="T5" fmla="*/ 40 h 53"/>
                  <a:gd name="T6" fmla="*/ 12 w 51"/>
                  <a:gd name="T7" fmla="*/ 10 h 53"/>
                  <a:gd name="T8" fmla="*/ 49 w 51"/>
                  <a:gd name="T9" fmla="*/ 6 h 53"/>
                </a:gdLst>
                <a:ahLst/>
                <a:cxnLst>
                  <a:cxn ang="0">
                    <a:pos x="T0" y="T1"/>
                  </a:cxn>
                  <a:cxn ang="0">
                    <a:pos x="T2" y="T3"/>
                  </a:cxn>
                  <a:cxn ang="0">
                    <a:pos x="T4" y="T5"/>
                  </a:cxn>
                  <a:cxn ang="0">
                    <a:pos x="T6" y="T7"/>
                  </a:cxn>
                  <a:cxn ang="0">
                    <a:pos x="T8" y="T9"/>
                  </a:cxn>
                </a:cxnLst>
                <a:rect l="0" t="0" r="r" b="b"/>
                <a:pathLst>
                  <a:path w="51" h="53">
                    <a:moveTo>
                      <a:pt x="49" y="6"/>
                    </a:moveTo>
                    <a:cubicBezTo>
                      <a:pt x="49" y="6"/>
                      <a:pt x="51" y="32"/>
                      <a:pt x="39" y="42"/>
                    </a:cubicBezTo>
                    <a:cubicBezTo>
                      <a:pt x="27" y="53"/>
                      <a:pt x="9" y="40"/>
                      <a:pt x="9" y="40"/>
                    </a:cubicBezTo>
                    <a:cubicBezTo>
                      <a:pt x="9" y="40"/>
                      <a:pt x="0" y="21"/>
                      <a:pt x="12" y="10"/>
                    </a:cubicBezTo>
                    <a:cubicBezTo>
                      <a:pt x="24" y="0"/>
                      <a:pt x="49" y="6"/>
                      <a:pt x="49" y="6"/>
                    </a:cubicBezTo>
                  </a:path>
                </a:pathLst>
              </a:custGeom>
              <a:solidFill>
                <a:srgbClr val="A0CC34"/>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82" name="Freeform 67"/>
              <p:cNvSpPr>
                <a:spLocks/>
              </p:cNvSpPr>
              <p:nvPr/>
            </p:nvSpPr>
            <p:spPr bwMode="auto">
              <a:xfrm>
                <a:off x="2021" y="2108"/>
                <a:ext cx="139" cy="125"/>
              </a:xfrm>
              <a:custGeom>
                <a:avLst/>
                <a:gdLst>
                  <a:gd name="T0" fmla="*/ 43 w 60"/>
                  <a:gd name="T1" fmla="*/ 13 h 54"/>
                  <a:gd name="T2" fmla="*/ 0 w 60"/>
                  <a:gd name="T3" fmla="*/ 3 h 54"/>
                  <a:gd name="T4" fmla="*/ 22 w 60"/>
                  <a:gd name="T5" fmla="*/ 41 h 54"/>
                  <a:gd name="T6" fmla="*/ 55 w 60"/>
                  <a:gd name="T7" fmla="*/ 44 h 54"/>
                  <a:gd name="T8" fmla="*/ 43 w 60"/>
                  <a:gd name="T9" fmla="*/ 13 h 54"/>
                </a:gdLst>
                <a:ahLst/>
                <a:cxnLst>
                  <a:cxn ang="0">
                    <a:pos x="T0" y="T1"/>
                  </a:cxn>
                  <a:cxn ang="0">
                    <a:pos x="T2" y="T3"/>
                  </a:cxn>
                  <a:cxn ang="0">
                    <a:pos x="T4" y="T5"/>
                  </a:cxn>
                  <a:cxn ang="0">
                    <a:pos x="T6" y="T7"/>
                  </a:cxn>
                  <a:cxn ang="0">
                    <a:pos x="T8" y="T9"/>
                  </a:cxn>
                </a:cxnLst>
                <a:rect l="0" t="0" r="r" b="b"/>
                <a:pathLst>
                  <a:path w="60" h="54">
                    <a:moveTo>
                      <a:pt x="43" y="13"/>
                    </a:moveTo>
                    <a:cubicBezTo>
                      <a:pt x="27" y="0"/>
                      <a:pt x="0" y="3"/>
                      <a:pt x="0" y="3"/>
                    </a:cubicBezTo>
                    <a:cubicBezTo>
                      <a:pt x="0" y="3"/>
                      <a:pt x="5" y="29"/>
                      <a:pt x="22" y="41"/>
                    </a:cubicBezTo>
                    <a:cubicBezTo>
                      <a:pt x="38" y="54"/>
                      <a:pt x="55" y="44"/>
                      <a:pt x="55" y="44"/>
                    </a:cubicBezTo>
                    <a:cubicBezTo>
                      <a:pt x="55" y="44"/>
                      <a:pt x="60" y="25"/>
                      <a:pt x="43" y="13"/>
                    </a:cubicBezTo>
                  </a:path>
                </a:pathLst>
              </a:custGeom>
              <a:solidFill>
                <a:srgbClr val="94BD3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83" name="Freeform 68"/>
              <p:cNvSpPr>
                <a:spLocks/>
              </p:cNvSpPr>
              <p:nvPr/>
            </p:nvSpPr>
            <p:spPr bwMode="auto">
              <a:xfrm>
                <a:off x="2145" y="2159"/>
                <a:ext cx="111" cy="87"/>
              </a:xfrm>
              <a:custGeom>
                <a:avLst/>
                <a:gdLst>
                  <a:gd name="T0" fmla="*/ 14 w 48"/>
                  <a:gd name="T1" fmla="*/ 7 h 38"/>
                  <a:gd name="T2" fmla="*/ 1 w 48"/>
                  <a:gd name="T3" fmla="*/ 29 h 38"/>
                  <a:gd name="T4" fmla="*/ 27 w 48"/>
                  <a:gd name="T5" fmla="*/ 31 h 38"/>
                  <a:gd name="T6" fmla="*/ 48 w 48"/>
                  <a:gd name="T7" fmla="*/ 5 h 38"/>
                  <a:gd name="T8" fmla="*/ 14 w 48"/>
                  <a:gd name="T9" fmla="*/ 7 h 38"/>
                </a:gdLst>
                <a:ahLst/>
                <a:cxnLst>
                  <a:cxn ang="0">
                    <a:pos x="T0" y="T1"/>
                  </a:cxn>
                  <a:cxn ang="0">
                    <a:pos x="T2" y="T3"/>
                  </a:cxn>
                  <a:cxn ang="0">
                    <a:pos x="T4" y="T5"/>
                  </a:cxn>
                  <a:cxn ang="0">
                    <a:pos x="T6" y="T7"/>
                  </a:cxn>
                  <a:cxn ang="0">
                    <a:pos x="T8" y="T9"/>
                  </a:cxn>
                </a:cxnLst>
                <a:rect l="0" t="0" r="r" b="b"/>
                <a:pathLst>
                  <a:path w="48" h="38">
                    <a:moveTo>
                      <a:pt x="14" y="7"/>
                    </a:moveTo>
                    <a:cubicBezTo>
                      <a:pt x="0" y="14"/>
                      <a:pt x="1" y="29"/>
                      <a:pt x="1" y="29"/>
                    </a:cubicBezTo>
                    <a:cubicBezTo>
                      <a:pt x="1" y="29"/>
                      <a:pt x="13" y="38"/>
                      <a:pt x="27" y="31"/>
                    </a:cubicBezTo>
                    <a:cubicBezTo>
                      <a:pt x="41" y="24"/>
                      <a:pt x="48" y="5"/>
                      <a:pt x="48" y="5"/>
                    </a:cubicBezTo>
                    <a:cubicBezTo>
                      <a:pt x="48" y="5"/>
                      <a:pt x="28" y="0"/>
                      <a:pt x="14" y="7"/>
                    </a:cubicBezTo>
                  </a:path>
                </a:pathLst>
              </a:custGeom>
              <a:solidFill>
                <a:srgbClr val="94BD3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84" name="Rectangle 69"/>
              <p:cNvSpPr>
                <a:spLocks noChangeArrowheads="1"/>
              </p:cNvSpPr>
              <p:nvPr/>
            </p:nvSpPr>
            <p:spPr bwMode="auto">
              <a:xfrm>
                <a:off x="2141" y="2043"/>
                <a:ext cx="10" cy="383"/>
              </a:xfrm>
              <a:prstGeom prst="rect">
                <a:avLst/>
              </a:prstGeom>
              <a:solidFill>
                <a:srgbClr val="708F23"/>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85" name="Freeform 70"/>
              <p:cNvSpPr>
                <a:spLocks/>
              </p:cNvSpPr>
              <p:nvPr/>
            </p:nvSpPr>
            <p:spPr bwMode="auto">
              <a:xfrm>
                <a:off x="2127" y="1822"/>
                <a:ext cx="64" cy="135"/>
              </a:xfrm>
              <a:custGeom>
                <a:avLst/>
                <a:gdLst>
                  <a:gd name="T0" fmla="*/ 25 w 28"/>
                  <a:gd name="T1" fmla="*/ 31 h 58"/>
                  <a:gd name="T2" fmla="*/ 9 w 28"/>
                  <a:gd name="T3" fmla="*/ 57 h 58"/>
                  <a:gd name="T4" fmla="*/ 4 w 28"/>
                  <a:gd name="T5" fmla="*/ 27 h 58"/>
                  <a:gd name="T6" fmla="*/ 20 w 28"/>
                  <a:gd name="T7" fmla="*/ 1 h 58"/>
                  <a:gd name="T8" fmla="*/ 25 w 28"/>
                  <a:gd name="T9" fmla="*/ 31 h 58"/>
                </a:gdLst>
                <a:ahLst/>
                <a:cxnLst>
                  <a:cxn ang="0">
                    <a:pos x="T0" y="T1"/>
                  </a:cxn>
                  <a:cxn ang="0">
                    <a:pos x="T2" y="T3"/>
                  </a:cxn>
                  <a:cxn ang="0">
                    <a:pos x="T4" y="T5"/>
                  </a:cxn>
                  <a:cxn ang="0">
                    <a:pos x="T6" y="T7"/>
                  </a:cxn>
                  <a:cxn ang="0">
                    <a:pos x="T8" y="T9"/>
                  </a:cxn>
                </a:cxnLst>
                <a:rect l="0" t="0" r="r" b="b"/>
                <a:pathLst>
                  <a:path w="28" h="58">
                    <a:moveTo>
                      <a:pt x="25" y="31"/>
                    </a:moveTo>
                    <a:cubicBezTo>
                      <a:pt x="22" y="47"/>
                      <a:pt x="14" y="58"/>
                      <a:pt x="9" y="57"/>
                    </a:cubicBezTo>
                    <a:cubicBezTo>
                      <a:pt x="3" y="56"/>
                      <a:pt x="0" y="42"/>
                      <a:pt x="4" y="27"/>
                    </a:cubicBezTo>
                    <a:cubicBezTo>
                      <a:pt x="7" y="12"/>
                      <a:pt x="14" y="0"/>
                      <a:pt x="20" y="1"/>
                    </a:cubicBezTo>
                    <a:cubicBezTo>
                      <a:pt x="26" y="3"/>
                      <a:pt x="28" y="16"/>
                      <a:pt x="25" y="31"/>
                    </a:cubicBezTo>
                  </a:path>
                </a:pathLst>
              </a:custGeom>
              <a:solidFill>
                <a:srgbClr val="9182FF"/>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86" name="Freeform 71"/>
              <p:cNvSpPr>
                <a:spLocks/>
              </p:cNvSpPr>
              <p:nvPr/>
            </p:nvSpPr>
            <p:spPr bwMode="auto">
              <a:xfrm>
                <a:off x="2101" y="1952"/>
                <a:ext cx="65" cy="135"/>
              </a:xfrm>
              <a:custGeom>
                <a:avLst/>
                <a:gdLst>
                  <a:gd name="T0" fmla="*/ 24 w 28"/>
                  <a:gd name="T1" fmla="*/ 31 h 58"/>
                  <a:gd name="T2" fmla="*/ 8 w 28"/>
                  <a:gd name="T3" fmla="*/ 57 h 58"/>
                  <a:gd name="T4" fmla="*/ 3 w 28"/>
                  <a:gd name="T5" fmla="*/ 27 h 58"/>
                  <a:gd name="T6" fmla="*/ 20 w 28"/>
                  <a:gd name="T7" fmla="*/ 1 h 58"/>
                  <a:gd name="T8" fmla="*/ 24 w 28"/>
                  <a:gd name="T9" fmla="*/ 31 h 58"/>
                </a:gdLst>
                <a:ahLst/>
                <a:cxnLst>
                  <a:cxn ang="0">
                    <a:pos x="T0" y="T1"/>
                  </a:cxn>
                  <a:cxn ang="0">
                    <a:pos x="T2" y="T3"/>
                  </a:cxn>
                  <a:cxn ang="0">
                    <a:pos x="T4" y="T5"/>
                  </a:cxn>
                  <a:cxn ang="0">
                    <a:pos x="T6" y="T7"/>
                  </a:cxn>
                  <a:cxn ang="0">
                    <a:pos x="T8" y="T9"/>
                  </a:cxn>
                </a:cxnLst>
                <a:rect l="0" t="0" r="r" b="b"/>
                <a:pathLst>
                  <a:path w="28" h="58">
                    <a:moveTo>
                      <a:pt x="24" y="31"/>
                    </a:moveTo>
                    <a:cubicBezTo>
                      <a:pt x="21" y="46"/>
                      <a:pt x="14" y="58"/>
                      <a:pt x="8" y="57"/>
                    </a:cubicBezTo>
                    <a:cubicBezTo>
                      <a:pt x="2" y="55"/>
                      <a:pt x="0" y="42"/>
                      <a:pt x="3" y="27"/>
                    </a:cubicBezTo>
                    <a:cubicBezTo>
                      <a:pt x="6" y="11"/>
                      <a:pt x="14" y="0"/>
                      <a:pt x="20" y="1"/>
                    </a:cubicBezTo>
                    <a:cubicBezTo>
                      <a:pt x="25" y="2"/>
                      <a:pt x="28" y="16"/>
                      <a:pt x="24" y="31"/>
                    </a:cubicBezTo>
                  </a:path>
                </a:pathLst>
              </a:custGeom>
              <a:solidFill>
                <a:srgbClr val="9182FF"/>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87" name="Freeform 72"/>
              <p:cNvSpPr>
                <a:spLocks/>
              </p:cNvSpPr>
              <p:nvPr/>
            </p:nvSpPr>
            <p:spPr bwMode="auto">
              <a:xfrm>
                <a:off x="2016" y="1908"/>
                <a:ext cx="134" cy="65"/>
              </a:xfrm>
              <a:custGeom>
                <a:avLst/>
                <a:gdLst>
                  <a:gd name="T0" fmla="*/ 31 w 58"/>
                  <a:gd name="T1" fmla="*/ 3 h 28"/>
                  <a:gd name="T2" fmla="*/ 57 w 58"/>
                  <a:gd name="T3" fmla="*/ 20 h 28"/>
                  <a:gd name="T4" fmla="*/ 26 w 58"/>
                  <a:gd name="T5" fmla="*/ 25 h 28"/>
                  <a:gd name="T6" fmla="*/ 1 w 58"/>
                  <a:gd name="T7" fmla="*/ 8 h 28"/>
                  <a:gd name="T8" fmla="*/ 31 w 58"/>
                  <a:gd name="T9" fmla="*/ 3 h 28"/>
                </a:gdLst>
                <a:ahLst/>
                <a:cxnLst>
                  <a:cxn ang="0">
                    <a:pos x="T0" y="T1"/>
                  </a:cxn>
                  <a:cxn ang="0">
                    <a:pos x="T2" y="T3"/>
                  </a:cxn>
                  <a:cxn ang="0">
                    <a:pos x="T4" y="T5"/>
                  </a:cxn>
                  <a:cxn ang="0">
                    <a:pos x="T6" y="T7"/>
                  </a:cxn>
                  <a:cxn ang="0">
                    <a:pos x="T8" y="T9"/>
                  </a:cxn>
                </a:cxnLst>
                <a:rect l="0" t="0" r="r" b="b"/>
                <a:pathLst>
                  <a:path w="58" h="28">
                    <a:moveTo>
                      <a:pt x="31" y="3"/>
                    </a:moveTo>
                    <a:cubicBezTo>
                      <a:pt x="46" y="7"/>
                      <a:pt x="58" y="14"/>
                      <a:pt x="57" y="20"/>
                    </a:cubicBezTo>
                    <a:cubicBezTo>
                      <a:pt x="55" y="26"/>
                      <a:pt x="42" y="28"/>
                      <a:pt x="26" y="25"/>
                    </a:cubicBezTo>
                    <a:cubicBezTo>
                      <a:pt x="11" y="22"/>
                      <a:pt x="0" y="14"/>
                      <a:pt x="1" y="8"/>
                    </a:cubicBezTo>
                    <a:cubicBezTo>
                      <a:pt x="2" y="2"/>
                      <a:pt x="16" y="0"/>
                      <a:pt x="31" y="3"/>
                    </a:cubicBezTo>
                  </a:path>
                </a:pathLst>
              </a:custGeom>
              <a:solidFill>
                <a:srgbClr val="9182FF"/>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88" name="Freeform 73"/>
              <p:cNvSpPr>
                <a:spLocks/>
              </p:cNvSpPr>
              <p:nvPr/>
            </p:nvSpPr>
            <p:spPr bwMode="auto">
              <a:xfrm>
                <a:off x="2143" y="1936"/>
                <a:ext cx="133" cy="66"/>
              </a:xfrm>
              <a:custGeom>
                <a:avLst/>
                <a:gdLst>
                  <a:gd name="T0" fmla="*/ 32 w 58"/>
                  <a:gd name="T1" fmla="*/ 3 h 28"/>
                  <a:gd name="T2" fmla="*/ 57 w 58"/>
                  <a:gd name="T3" fmla="*/ 20 h 28"/>
                  <a:gd name="T4" fmla="*/ 27 w 58"/>
                  <a:gd name="T5" fmla="*/ 25 h 28"/>
                  <a:gd name="T6" fmla="*/ 2 w 58"/>
                  <a:gd name="T7" fmla="*/ 8 h 28"/>
                  <a:gd name="T8" fmla="*/ 32 w 58"/>
                  <a:gd name="T9" fmla="*/ 3 h 28"/>
                </a:gdLst>
                <a:ahLst/>
                <a:cxnLst>
                  <a:cxn ang="0">
                    <a:pos x="T0" y="T1"/>
                  </a:cxn>
                  <a:cxn ang="0">
                    <a:pos x="T2" y="T3"/>
                  </a:cxn>
                  <a:cxn ang="0">
                    <a:pos x="T4" y="T5"/>
                  </a:cxn>
                  <a:cxn ang="0">
                    <a:pos x="T6" y="T7"/>
                  </a:cxn>
                  <a:cxn ang="0">
                    <a:pos x="T8" y="T9"/>
                  </a:cxn>
                </a:cxnLst>
                <a:rect l="0" t="0" r="r" b="b"/>
                <a:pathLst>
                  <a:path w="58" h="28">
                    <a:moveTo>
                      <a:pt x="32" y="3"/>
                    </a:moveTo>
                    <a:cubicBezTo>
                      <a:pt x="47" y="6"/>
                      <a:pt x="58" y="14"/>
                      <a:pt x="57" y="20"/>
                    </a:cubicBezTo>
                    <a:cubicBezTo>
                      <a:pt x="56" y="26"/>
                      <a:pt x="42" y="28"/>
                      <a:pt x="27" y="25"/>
                    </a:cubicBezTo>
                    <a:cubicBezTo>
                      <a:pt x="12" y="21"/>
                      <a:pt x="0" y="14"/>
                      <a:pt x="2" y="8"/>
                    </a:cubicBezTo>
                    <a:cubicBezTo>
                      <a:pt x="3" y="2"/>
                      <a:pt x="16" y="0"/>
                      <a:pt x="32" y="3"/>
                    </a:cubicBezTo>
                  </a:path>
                </a:pathLst>
              </a:custGeom>
              <a:solidFill>
                <a:srgbClr val="9182FF"/>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89" name="Freeform 74"/>
              <p:cNvSpPr>
                <a:spLocks/>
              </p:cNvSpPr>
              <p:nvPr/>
            </p:nvSpPr>
            <p:spPr bwMode="auto">
              <a:xfrm>
                <a:off x="2062" y="1836"/>
                <a:ext cx="98" cy="124"/>
              </a:xfrm>
              <a:custGeom>
                <a:avLst/>
                <a:gdLst>
                  <a:gd name="T0" fmla="*/ 30 w 42"/>
                  <a:gd name="T1" fmla="*/ 21 h 54"/>
                  <a:gd name="T2" fmla="*/ 37 w 42"/>
                  <a:gd name="T3" fmla="*/ 51 h 54"/>
                  <a:gd name="T4" fmla="*/ 12 w 42"/>
                  <a:gd name="T5" fmla="*/ 33 h 54"/>
                  <a:gd name="T6" fmla="*/ 6 w 42"/>
                  <a:gd name="T7" fmla="*/ 3 h 54"/>
                  <a:gd name="T8" fmla="*/ 30 w 42"/>
                  <a:gd name="T9" fmla="*/ 21 h 54"/>
                </a:gdLst>
                <a:ahLst/>
                <a:cxnLst>
                  <a:cxn ang="0">
                    <a:pos x="T0" y="T1"/>
                  </a:cxn>
                  <a:cxn ang="0">
                    <a:pos x="T2" y="T3"/>
                  </a:cxn>
                  <a:cxn ang="0">
                    <a:pos x="T4" y="T5"/>
                  </a:cxn>
                  <a:cxn ang="0">
                    <a:pos x="T6" y="T7"/>
                  </a:cxn>
                  <a:cxn ang="0">
                    <a:pos x="T8" y="T9"/>
                  </a:cxn>
                </a:cxnLst>
                <a:rect l="0" t="0" r="r" b="b"/>
                <a:pathLst>
                  <a:path w="42" h="54">
                    <a:moveTo>
                      <a:pt x="30" y="21"/>
                    </a:moveTo>
                    <a:cubicBezTo>
                      <a:pt x="39" y="34"/>
                      <a:pt x="42" y="48"/>
                      <a:pt x="37" y="51"/>
                    </a:cubicBezTo>
                    <a:cubicBezTo>
                      <a:pt x="31" y="54"/>
                      <a:pt x="20" y="46"/>
                      <a:pt x="12" y="33"/>
                    </a:cubicBezTo>
                    <a:cubicBezTo>
                      <a:pt x="3" y="20"/>
                      <a:pt x="0" y="7"/>
                      <a:pt x="6" y="3"/>
                    </a:cubicBezTo>
                    <a:cubicBezTo>
                      <a:pt x="11" y="0"/>
                      <a:pt x="22" y="8"/>
                      <a:pt x="30" y="21"/>
                    </a:cubicBezTo>
                  </a:path>
                </a:pathLst>
              </a:custGeom>
              <a:solidFill>
                <a:srgbClr val="9182FF"/>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90" name="Freeform 75"/>
              <p:cNvSpPr>
                <a:spLocks/>
              </p:cNvSpPr>
              <p:nvPr/>
            </p:nvSpPr>
            <p:spPr bwMode="auto">
              <a:xfrm>
                <a:off x="2134" y="1947"/>
                <a:ext cx="96" cy="125"/>
              </a:xfrm>
              <a:custGeom>
                <a:avLst/>
                <a:gdLst>
                  <a:gd name="T0" fmla="*/ 30 w 42"/>
                  <a:gd name="T1" fmla="*/ 21 h 54"/>
                  <a:gd name="T2" fmla="*/ 37 w 42"/>
                  <a:gd name="T3" fmla="*/ 51 h 54"/>
                  <a:gd name="T4" fmla="*/ 12 w 42"/>
                  <a:gd name="T5" fmla="*/ 33 h 54"/>
                  <a:gd name="T6" fmla="*/ 6 w 42"/>
                  <a:gd name="T7" fmla="*/ 3 h 54"/>
                  <a:gd name="T8" fmla="*/ 30 w 42"/>
                  <a:gd name="T9" fmla="*/ 21 h 54"/>
                </a:gdLst>
                <a:ahLst/>
                <a:cxnLst>
                  <a:cxn ang="0">
                    <a:pos x="T0" y="T1"/>
                  </a:cxn>
                  <a:cxn ang="0">
                    <a:pos x="T2" y="T3"/>
                  </a:cxn>
                  <a:cxn ang="0">
                    <a:pos x="T4" y="T5"/>
                  </a:cxn>
                  <a:cxn ang="0">
                    <a:pos x="T6" y="T7"/>
                  </a:cxn>
                  <a:cxn ang="0">
                    <a:pos x="T8" y="T9"/>
                  </a:cxn>
                </a:cxnLst>
                <a:rect l="0" t="0" r="r" b="b"/>
                <a:pathLst>
                  <a:path w="42" h="54">
                    <a:moveTo>
                      <a:pt x="30" y="21"/>
                    </a:moveTo>
                    <a:cubicBezTo>
                      <a:pt x="39" y="34"/>
                      <a:pt x="42" y="47"/>
                      <a:pt x="37" y="51"/>
                    </a:cubicBezTo>
                    <a:cubicBezTo>
                      <a:pt x="31" y="54"/>
                      <a:pt x="20" y="46"/>
                      <a:pt x="12" y="33"/>
                    </a:cubicBezTo>
                    <a:cubicBezTo>
                      <a:pt x="3" y="20"/>
                      <a:pt x="0" y="6"/>
                      <a:pt x="6" y="3"/>
                    </a:cubicBezTo>
                    <a:cubicBezTo>
                      <a:pt x="11" y="0"/>
                      <a:pt x="22" y="8"/>
                      <a:pt x="30" y="21"/>
                    </a:cubicBezTo>
                  </a:path>
                </a:pathLst>
              </a:custGeom>
              <a:solidFill>
                <a:srgbClr val="9182FF"/>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91" name="Freeform 76"/>
              <p:cNvSpPr>
                <a:spLocks/>
              </p:cNvSpPr>
              <p:nvPr/>
            </p:nvSpPr>
            <p:spPr bwMode="auto">
              <a:xfrm>
                <a:off x="2030" y="1943"/>
                <a:ext cx="124" cy="95"/>
              </a:xfrm>
              <a:custGeom>
                <a:avLst/>
                <a:gdLst>
                  <a:gd name="T0" fmla="*/ 21 w 54"/>
                  <a:gd name="T1" fmla="*/ 11 h 41"/>
                  <a:gd name="T2" fmla="*/ 51 w 54"/>
                  <a:gd name="T3" fmla="*/ 5 h 41"/>
                  <a:gd name="T4" fmla="*/ 33 w 54"/>
                  <a:gd name="T5" fmla="*/ 30 h 41"/>
                  <a:gd name="T6" fmla="*/ 3 w 54"/>
                  <a:gd name="T7" fmla="*/ 36 h 41"/>
                  <a:gd name="T8" fmla="*/ 21 w 54"/>
                  <a:gd name="T9" fmla="*/ 11 h 41"/>
                </a:gdLst>
                <a:ahLst/>
                <a:cxnLst>
                  <a:cxn ang="0">
                    <a:pos x="T0" y="T1"/>
                  </a:cxn>
                  <a:cxn ang="0">
                    <a:pos x="T2" y="T3"/>
                  </a:cxn>
                  <a:cxn ang="0">
                    <a:pos x="T4" y="T5"/>
                  </a:cxn>
                  <a:cxn ang="0">
                    <a:pos x="T6" y="T7"/>
                  </a:cxn>
                  <a:cxn ang="0">
                    <a:pos x="T8" y="T9"/>
                  </a:cxn>
                </a:cxnLst>
                <a:rect l="0" t="0" r="r" b="b"/>
                <a:pathLst>
                  <a:path w="54" h="41">
                    <a:moveTo>
                      <a:pt x="21" y="11"/>
                    </a:moveTo>
                    <a:cubicBezTo>
                      <a:pt x="34" y="3"/>
                      <a:pt x="47" y="0"/>
                      <a:pt x="51" y="5"/>
                    </a:cubicBezTo>
                    <a:cubicBezTo>
                      <a:pt x="54" y="10"/>
                      <a:pt x="46" y="21"/>
                      <a:pt x="33" y="30"/>
                    </a:cubicBezTo>
                    <a:cubicBezTo>
                      <a:pt x="19" y="38"/>
                      <a:pt x="6" y="41"/>
                      <a:pt x="3" y="36"/>
                    </a:cubicBezTo>
                    <a:cubicBezTo>
                      <a:pt x="0" y="31"/>
                      <a:pt x="8" y="20"/>
                      <a:pt x="21" y="11"/>
                    </a:cubicBezTo>
                  </a:path>
                </a:pathLst>
              </a:custGeom>
              <a:solidFill>
                <a:srgbClr val="9182FF"/>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92" name="Freeform 77"/>
              <p:cNvSpPr>
                <a:spLocks/>
              </p:cNvSpPr>
              <p:nvPr/>
            </p:nvSpPr>
            <p:spPr bwMode="auto">
              <a:xfrm>
                <a:off x="2138" y="1871"/>
                <a:ext cx="125" cy="95"/>
              </a:xfrm>
              <a:custGeom>
                <a:avLst/>
                <a:gdLst>
                  <a:gd name="T0" fmla="*/ 21 w 54"/>
                  <a:gd name="T1" fmla="*/ 11 h 41"/>
                  <a:gd name="T2" fmla="*/ 51 w 54"/>
                  <a:gd name="T3" fmla="*/ 5 h 41"/>
                  <a:gd name="T4" fmla="*/ 33 w 54"/>
                  <a:gd name="T5" fmla="*/ 30 h 41"/>
                  <a:gd name="T6" fmla="*/ 4 w 54"/>
                  <a:gd name="T7" fmla="*/ 36 h 41"/>
                  <a:gd name="T8" fmla="*/ 21 w 54"/>
                  <a:gd name="T9" fmla="*/ 11 h 41"/>
                </a:gdLst>
                <a:ahLst/>
                <a:cxnLst>
                  <a:cxn ang="0">
                    <a:pos x="T0" y="T1"/>
                  </a:cxn>
                  <a:cxn ang="0">
                    <a:pos x="T2" y="T3"/>
                  </a:cxn>
                  <a:cxn ang="0">
                    <a:pos x="T4" y="T5"/>
                  </a:cxn>
                  <a:cxn ang="0">
                    <a:pos x="T6" y="T7"/>
                  </a:cxn>
                  <a:cxn ang="0">
                    <a:pos x="T8" y="T9"/>
                  </a:cxn>
                </a:cxnLst>
                <a:rect l="0" t="0" r="r" b="b"/>
                <a:pathLst>
                  <a:path w="54" h="41">
                    <a:moveTo>
                      <a:pt x="21" y="11"/>
                    </a:moveTo>
                    <a:cubicBezTo>
                      <a:pt x="35" y="3"/>
                      <a:pt x="48" y="0"/>
                      <a:pt x="51" y="5"/>
                    </a:cubicBezTo>
                    <a:cubicBezTo>
                      <a:pt x="54" y="10"/>
                      <a:pt x="46" y="21"/>
                      <a:pt x="33" y="30"/>
                    </a:cubicBezTo>
                    <a:cubicBezTo>
                      <a:pt x="20" y="38"/>
                      <a:pt x="7" y="41"/>
                      <a:pt x="4" y="36"/>
                    </a:cubicBezTo>
                    <a:cubicBezTo>
                      <a:pt x="0" y="31"/>
                      <a:pt x="8" y="20"/>
                      <a:pt x="21" y="11"/>
                    </a:cubicBezTo>
                  </a:path>
                </a:pathLst>
              </a:custGeom>
              <a:solidFill>
                <a:srgbClr val="9182FF"/>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93" name="Freeform 78"/>
              <p:cNvSpPr>
                <a:spLocks/>
              </p:cNvSpPr>
              <p:nvPr/>
            </p:nvSpPr>
            <p:spPr bwMode="auto">
              <a:xfrm>
                <a:off x="2101" y="1822"/>
                <a:ext cx="65" cy="135"/>
              </a:xfrm>
              <a:custGeom>
                <a:avLst/>
                <a:gdLst>
                  <a:gd name="T0" fmla="*/ 24 w 28"/>
                  <a:gd name="T1" fmla="*/ 27 h 58"/>
                  <a:gd name="T2" fmla="*/ 20 w 28"/>
                  <a:gd name="T3" fmla="*/ 57 h 58"/>
                  <a:gd name="T4" fmla="*/ 3 w 28"/>
                  <a:gd name="T5" fmla="*/ 32 h 58"/>
                  <a:gd name="T6" fmla="*/ 8 w 28"/>
                  <a:gd name="T7" fmla="*/ 1 h 58"/>
                  <a:gd name="T8" fmla="*/ 24 w 28"/>
                  <a:gd name="T9" fmla="*/ 27 h 58"/>
                </a:gdLst>
                <a:ahLst/>
                <a:cxnLst>
                  <a:cxn ang="0">
                    <a:pos x="T0" y="T1"/>
                  </a:cxn>
                  <a:cxn ang="0">
                    <a:pos x="T2" y="T3"/>
                  </a:cxn>
                  <a:cxn ang="0">
                    <a:pos x="T4" y="T5"/>
                  </a:cxn>
                  <a:cxn ang="0">
                    <a:pos x="T6" y="T7"/>
                  </a:cxn>
                  <a:cxn ang="0">
                    <a:pos x="T8" y="T9"/>
                  </a:cxn>
                </a:cxnLst>
                <a:rect l="0" t="0" r="r" b="b"/>
                <a:pathLst>
                  <a:path w="28" h="58">
                    <a:moveTo>
                      <a:pt x="24" y="27"/>
                    </a:moveTo>
                    <a:cubicBezTo>
                      <a:pt x="28" y="42"/>
                      <a:pt x="25" y="56"/>
                      <a:pt x="20" y="57"/>
                    </a:cubicBezTo>
                    <a:cubicBezTo>
                      <a:pt x="14" y="58"/>
                      <a:pt x="6" y="47"/>
                      <a:pt x="3" y="32"/>
                    </a:cubicBezTo>
                    <a:cubicBezTo>
                      <a:pt x="0" y="16"/>
                      <a:pt x="2" y="3"/>
                      <a:pt x="8" y="1"/>
                    </a:cubicBezTo>
                    <a:cubicBezTo>
                      <a:pt x="13" y="0"/>
                      <a:pt x="21" y="12"/>
                      <a:pt x="24" y="27"/>
                    </a:cubicBezTo>
                  </a:path>
                </a:pathLst>
              </a:custGeom>
              <a:solidFill>
                <a:srgbClr val="6D5DDE"/>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94" name="Freeform 79"/>
              <p:cNvSpPr>
                <a:spLocks/>
              </p:cNvSpPr>
              <p:nvPr/>
            </p:nvSpPr>
            <p:spPr bwMode="auto">
              <a:xfrm>
                <a:off x="2129" y="1952"/>
                <a:ext cx="65" cy="135"/>
              </a:xfrm>
              <a:custGeom>
                <a:avLst/>
                <a:gdLst>
                  <a:gd name="T0" fmla="*/ 24 w 28"/>
                  <a:gd name="T1" fmla="*/ 26 h 58"/>
                  <a:gd name="T2" fmla="*/ 20 w 28"/>
                  <a:gd name="T3" fmla="*/ 57 h 58"/>
                  <a:gd name="T4" fmla="*/ 3 w 28"/>
                  <a:gd name="T5" fmla="*/ 31 h 58"/>
                  <a:gd name="T6" fmla="*/ 8 w 28"/>
                  <a:gd name="T7" fmla="*/ 1 h 58"/>
                  <a:gd name="T8" fmla="*/ 24 w 28"/>
                  <a:gd name="T9" fmla="*/ 26 h 58"/>
                </a:gdLst>
                <a:ahLst/>
                <a:cxnLst>
                  <a:cxn ang="0">
                    <a:pos x="T0" y="T1"/>
                  </a:cxn>
                  <a:cxn ang="0">
                    <a:pos x="T2" y="T3"/>
                  </a:cxn>
                  <a:cxn ang="0">
                    <a:pos x="T4" y="T5"/>
                  </a:cxn>
                  <a:cxn ang="0">
                    <a:pos x="T6" y="T7"/>
                  </a:cxn>
                  <a:cxn ang="0">
                    <a:pos x="T8" y="T9"/>
                  </a:cxn>
                </a:cxnLst>
                <a:rect l="0" t="0" r="r" b="b"/>
                <a:pathLst>
                  <a:path w="28" h="58">
                    <a:moveTo>
                      <a:pt x="24" y="26"/>
                    </a:moveTo>
                    <a:cubicBezTo>
                      <a:pt x="28" y="42"/>
                      <a:pt x="25" y="55"/>
                      <a:pt x="20" y="57"/>
                    </a:cubicBezTo>
                    <a:cubicBezTo>
                      <a:pt x="14" y="58"/>
                      <a:pt x="6" y="46"/>
                      <a:pt x="3" y="31"/>
                    </a:cubicBezTo>
                    <a:cubicBezTo>
                      <a:pt x="0" y="16"/>
                      <a:pt x="2" y="2"/>
                      <a:pt x="8" y="1"/>
                    </a:cubicBezTo>
                    <a:cubicBezTo>
                      <a:pt x="13" y="0"/>
                      <a:pt x="21" y="11"/>
                      <a:pt x="24" y="26"/>
                    </a:cubicBezTo>
                  </a:path>
                </a:pathLst>
              </a:custGeom>
              <a:solidFill>
                <a:srgbClr val="6D5DDE"/>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95" name="Freeform 80"/>
              <p:cNvSpPr>
                <a:spLocks/>
              </p:cNvSpPr>
              <p:nvPr/>
            </p:nvSpPr>
            <p:spPr bwMode="auto">
              <a:xfrm>
                <a:off x="2016" y="1936"/>
                <a:ext cx="134" cy="66"/>
              </a:xfrm>
              <a:custGeom>
                <a:avLst/>
                <a:gdLst>
                  <a:gd name="T0" fmla="*/ 26 w 58"/>
                  <a:gd name="T1" fmla="*/ 3 h 28"/>
                  <a:gd name="T2" fmla="*/ 57 w 58"/>
                  <a:gd name="T3" fmla="*/ 8 h 28"/>
                  <a:gd name="T4" fmla="*/ 31 w 58"/>
                  <a:gd name="T5" fmla="*/ 25 h 28"/>
                  <a:gd name="T6" fmla="*/ 1 w 58"/>
                  <a:gd name="T7" fmla="*/ 20 h 28"/>
                  <a:gd name="T8" fmla="*/ 26 w 58"/>
                  <a:gd name="T9" fmla="*/ 3 h 28"/>
                </a:gdLst>
                <a:ahLst/>
                <a:cxnLst>
                  <a:cxn ang="0">
                    <a:pos x="T0" y="T1"/>
                  </a:cxn>
                  <a:cxn ang="0">
                    <a:pos x="T2" y="T3"/>
                  </a:cxn>
                  <a:cxn ang="0">
                    <a:pos x="T4" y="T5"/>
                  </a:cxn>
                  <a:cxn ang="0">
                    <a:pos x="T6" y="T7"/>
                  </a:cxn>
                  <a:cxn ang="0">
                    <a:pos x="T8" y="T9"/>
                  </a:cxn>
                </a:cxnLst>
                <a:rect l="0" t="0" r="r" b="b"/>
                <a:pathLst>
                  <a:path w="58" h="28">
                    <a:moveTo>
                      <a:pt x="26" y="3"/>
                    </a:moveTo>
                    <a:cubicBezTo>
                      <a:pt x="42" y="0"/>
                      <a:pt x="55" y="2"/>
                      <a:pt x="57" y="8"/>
                    </a:cubicBezTo>
                    <a:cubicBezTo>
                      <a:pt x="58" y="14"/>
                      <a:pt x="46" y="21"/>
                      <a:pt x="31" y="25"/>
                    </a:cubicBezTo>
                    <a:cubicBezTo>
                      <a:pt x="16" y="28"/>
                      <a:pt x="2" y="26"/>
                      <a:pt x="1" y="20"/>
                    </a:cubicBezTo>
                    <a:cubicBezTo>
                      <a:pt x="0" y="14"/>
                      <a:pt x="11" y="7"/>
                      <a:pt x="26" y="3"/>
                    </a:cubicBezTo>
                  </a:path>
                </a:pathLst>
              </a:custGeom>
              <a:solidFill>
                <a:srgbClr val="6D5DDE"/>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96" name="Freeform 81"/>
              <p:cNvSpPr>
                <a:spLocks/>
              </p:cNvSpPr>
              <p:nvPr/>
            </p:nvSpPr>
            <p:spPr bwMode="auto">
              <a:xfrm>
                <a:off x="2143" y="1908"/>
                <a:ext cx="133" cy="65"/>
              </a:xfrm>
              <a:custGeom>
                <a:avLst/>
                <a:gdLst>
                  <a:gd name="T0" fmla="*/ 27 w 58"/>
                  <a:gd name="T1" fmla="*/ 3 h 28"/>
                  <a:gd name="T2" fmla="*/ 57 w 58"/>
                  <a:gd name="T3" fmla="*/ 8 h 28"/>
                  <a:gd name="T4" fmla="*/ 32 w 58"/>
                  <a:gd name="T5" fmla="*/ 25 h 28"/>
                  <a:gd name="T6" fmla="*/ 2 w 58"/>
                  <a:gd name="T7" fmla="*/ 20 h 28"/>
                  <a:gd name="T8" fmla="*/ 27 w 58"/>
                  <a:gd name="T9" fmla="*/ 3 h 28"/>
                </a:gdLst>
                <a:ahLst/>
                <a:cxnLst>
                  <a:cxn ang="0">
                    <a:pos x="T0" y="T1"/>
                  </a:cxn>
                  <a:cxn ang="0">
                    <a:pos x="T2" y="T3"/>
                  </a:cxn>
                  <a:cxn ang="0">
                    <a:pos x="T4" y="T5"/>
                  </a:cxn>
                  <a:cxn ang="0">
                    <a:pos x="T6" y="T7"/>
                  </a:cxn>
                  <a:cxn ang="0">
                    <a:pos x="T8" y="T9"/>
                  </a:cxn>
                </a:cxnLst>
                <a:rect l="0" t="0" r="r" b="b"/>
                <a:pathLst>
                  <a:path w="58" h="28">
                    <a:moveTo>
                      <a:pt x="27" y="3"/>
                    </a:moveTo>
                    <a:cubicBezTo>
                      <a:pt x="42" y="0"/>
                      <a:pt x="56" y="2"/>
                      <a:pt x="57" y="8"/>
                    </a:cubicBezTo>
                    <a:cubicBezTo>
                      <a:pt x="58" y="14"/>
                      <a:pt x="47" y="21"/>
                      <a:pt x="32" y="25"/>
                    </a:cubicBezTo>
                    <a:cubicBezTo>
                      <a:pt x="16" y="28"/>
                      <a:pt x="3" y="26"/>
                      <a:pt x="2" y="20"/>
                    </a:cubicBezTo>
                    <a:cubicBezTo>
                      <a:pt x="0" y="14"/>
                      <a:pt x="12" y="7"/>
                      <a:pt x="27" y="3"/>
                    </a:cubicBezTo>
                  </a:path>
                </a:pathLst>
              </a:custGeom>
              <a:solidFill>
                <a:srgbClr val="6D5DDE"/>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97" name="Freeform 82"/>
              <p:cNvSpPr>
                <a:spLocks/>
              </p:cNvSpPr>
              <p:nvPr/>
            </p:nvSpPr>
            <p:spPr bwMode="auto">
              <a:xfrm>
                <a:off x="2028" y="1871"/>
                <a:ext cx="125" cy="95"/>
              </a:xfrm>
              <a:custGeom>
                <a:avLst/>
                <a:gdLst>
                  <a:gd name="T0" fmla="*/ 34 w 55"/>
                  <a:gd name="T1" fmla="*/ 11 h 41"/>
                  <a:gd name="T2" fmla="*/ 52 w 55"/>
                  <a:gd name="T3" fmla="*/ 36 h 41"/>
                  <a:gd name="T4" fmla="*/ 22 w 55"/>
                  <a:gd name="T5" fmla="*/ 30 h 41"/>
                  <a:gd name="T6" fmla="*/ 4 w 55"/>
                  <a:gd name="T7" fmla="*/ 5 h 41"/>
                  <a:gd name="T8" fmla="*/ 34 w 55"/>
                  <a:gd name="T9" fmla="*/ 11 h 41"/>
                </a:gdLst>
                <a:ahLst/>
                <a:cxnLst>
                  <a:cxn ang="0">
                    <a:pos x="T0" y="T1"/>
                  </a:cxn>
                  <a:cxn ang="0">
                    <a:pos x="T2" y="T3"/>
                  </a:cxn>
                  <a:cxn ang="0">
                    <a:pos x="T4" y="T5"/>
                  </a:cxn>
                  <a:cxn ang="0">
                    <a:pos x="T6" y="T7"/>
                  </a:cxn>
                  <a:cxn ang="0">
                    <a:pos x="T8" y="T9"/>
                  </a:cxn>
                </a:cxnLst>
                <a:rect l="0" t="0" r="r" b="b"/>
                <a:pathLst>
                  <a:path w="55" h="41">
                    <a:moveTo>
                      <a:pt x="34" y="11"/>
                    </a:moveTo>
                    <a:cubicBezTo>
                      <a:pt x="47" y="20"/>
                      <a:pt x="55" y="31"/>
                      <a:pt x="52" y="36"/>
                    </a:cubicBezTo>
                    <a:cubicBezTo>
                      <a:pt x="48" y="41"/>
                      <a:pt x="35" y="38"/>
                      <a:pt x="22" y="30"/>
                    </a:cubicBezTo>
                    <a:cubicBezTo>
                      <a:pt x="9" y="21"/>
                      <a:pt x="0" y="10"/>
                      <a:pt x="4" y="5"/>
                    </a:cubicBezTo>
                    <a:cubicBezTo>
                      <a:pt x="7" y="0"/>
                      <a:pt x="20" y="3"/>
                      <a:pt x="34" y="11"/>
                    </a:cubicBezTo>
                  </a:path>
                </a:pathLst>
              </a:custGeom>
              <a:solidFill>
                <a:srgbClr val="6D5DDE"/>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98" name="Freeform 83"/>
              <p:cNvSpPr>
                <a:spLocks/>
              </p:cNvSpPr>
              <p:nvPr/>
            </p:nvSpPr>
            <p:spPr bwMode="auto">
              <a:xfrm>
                <a:off x="2138" y="1943"/>
                <a:ext cx="127" cy="95"/>
              </a:xfrm>
              <a:custGeom>
                <a:avLst/>
                <a:gdLst>
                  <a:gd name="T0" fmla="*/ 33 w 55"/>
                  <a:gd name="T1" fmla="*/ 11 h 41"/>
                  <a:gd name="T2" fmla="*/ 51 w 55"/>
                  <a:gd name="T3" fmla="*/ 36 h 41"/>
                  <a:gd name="T4" fmla="*/ 22 w 55"/>
                  <a:gd name="T5" fmla="*/ 30 h 41"/>
                  <a:gd name="T6" fmla="*/ 4 w 55"/>
                  <a:gd name="T7" fmla="*/ 5 h 41"/>
                  <a:gd name="T8" fmla="*/ 33 w 55"/>
                  <a:gd name="T9" fmla="*/ 11 h 41"/>
                </a:gdLst>
                <a:ahLst/>
                <a:cxnLst>
                  <a:cxn ang="0">
                    <a:pos x="T0" y="T1"/>
                  </a:cxn>
                  <a:cxn ang="0">
                    <a:pos x="T2" y="T3"/>
                  </a:cxn>
                  <a:cxn ang="0">
                    <a:pos x="T4" y="T5"/>
                  </a:cxn>
                  <a:cxn ang="0">
                    <a:pos x="T6" y="T7"/>
                  </a:cxn>
                  <a:cxn ang="0">
                    <a:pos x="T8" y="T9"/>
                  </a:cxn>
                </a:cxnLst>
                <a:rect l="0" t="0" r="r" b="b"/>
                <a:pathLst>
                  <a:path w="55" h="41">
                    <a:moveTo>
                      <a:pt x="33" y="11"/>
                    </a:moveTo>
                    <a:cubicBezTo>
                      <a:pt x="47" y="20"/>
                      <a:pt x="55" y="31"/>
                      <a:pt x="51" y="36"/>
                    </a:cubicBezTo>
                    <a:cubicBezTo>
                      <a:pt x="48" y="41"/>
                      <a:pt x="35" y="38"/>
                      <a:pt x="22" y="30"/>
                    </a:cubicBezTo>
                    <a:cubicBezTo>
                      <a:pt x="8" y="21"/>
                      <a:pt x="0" y="10"/>
                      <a:pt x="4" y="5"/>
                    </a:cubicBezTo>
                    <a:cubicBezTo>
                      <a:pt x="7" y="0"/>
                      <a:pt x="20" y="3"/>
                      <a:pt x="33" y="11"/>
                    </a:cubicBezTo>
                  </a:path>
                </a:pathLst>
              </a:custGeom>
              <a:solidFill>
                <a:srgbClr val="6D5DDE"/>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99" name="Freeform 84"/>
              <p:cNvSpPr>
                <a:spLocks/>
              </p:cNvSpPr>
              <p:nvPr/>
            </p:nvSpPr>
            <p:spPr bwMode="auto">
              <a:xfrm>
                <a:off x="2064" y="1947"/>
                <a:ext cx="95" cy="125"/>
              </a:xfrm>
              <a:custGeom>
                <a:avLst/>
                <a:gdLst>
                  <a:gd name="T0" fmla="*/ 11 w 41"/>
                  <a:gd name="T1" fmla="*/ 21 h 54"/>
                  <a:gd name="T2" fmla="*/ 36 w 41"/>
                  <a:gd name="T3" fmla="*/ 3 h 54"/>
                  <a:gd name="T4" fmla="*/ 29 w 41"/>
                  <a:gd name="T5" fmla="*/ 33 h 54"/>
                  <a:gd name="T6" fmla="*/ 5 w 41"/>
                  <a:gd name="T7" fmla="*/ 51 h 54"/>
                  <a:gd name="T8" fmla="*/ 11 w 41"/>
                  <a:gd name="T9" fmla="*/ 21 h 54"/>
                </a:gdLst>
                <a:ahLst/>
                <a:cxnLst>
                  <a:cxn ang="0">
                    <a:pos x="T0" y="T1"/>
                  </a:cxn>
                  <a:cxn ang="0">
                    <a:pos x="T2" y="T3"/>
                  </a:cxn>
                  <a:cxn ang="0">
                    <a:pos x="T4" y="T5"/>
                  </a:cxn>
                  <a:cxn ang="0">
                    <a:pos x="T6" y="T7"/>
                  </a:cxn>
                  <a:cxn ang="0">
                    <a:pos x="T8" y="T9"/>
                  </a:cxn>
                </a:cxnLst>
                <a:rect l="0" t="0" r="r" b="b"/>
                <a:pathLst>
                  <a:path w="41" h="54">
                    <a:moveTo>
                      <a:pt x="11" y="21"/>
                    </a:moveTo>
                    <a:cubicBezTo>
                      <a:pt x="19" y="8"/>
                      <a:pt x="30" y="0"/>
                      <a:pt x="36" y="3"/>
                    </a:cubicBezTo>
                    <a:cubicBezTo>
                      <a:pt x="41" y="6"/>
                      <a:pt x="38" y="20"/>
                      <a:pt x="29" y="33"/>
                    </a:cubicBezTo>
                    <a:cubicBezTo>
                      <a:pt x="21" y="46"/>
                      <a:pt x="10" y="54"/>
                      <a:pt x="5" y="51"/>
                    </a:cubicBezTo>
                    <a:cubicBezTo>
                      <a:pt x="0" y="48"/>
                      <a:pt x="2" y="34"/>
                      <a:pt x="11" y="21"/>
                    </a:cubicBezTo>
                  </a:path>
                </a:pathLst>
              </a:custGeom>
              <a:solidFill>
                <a:srgbClr val="6D5DDE"/>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00" name="Freeform 85"/>
              <p:cNvSpPr>
                <a:spLocks/>
              </p:cNvSpPr>
              <p:nvPr/>
            </p:nvSpPr>
            <p:spPr bwMode="auto">
              <a:xfrm>
                <a:off x="2134" y="1836"/>
                <a:ext cx="94" cy="124"/>
              </a:xfrm>
              <a:custGeom>
                <a:avLst/>
                <a:gdLst>
                  <a:gd name="T0" fmla="*/ 12 w 41"/>
                  <a:gd name="T1" fmla="*/ 21 h 54"/>
                  <a:gd name="T2" fmla="*/ 36 w 41"/>
                  <a:gd name="T3" fmla="*/ 3 h 54"/>
                  <a:gd name="T4" fmla="*/ 30 w 41"/>
                  <a:gd name="T5" fmla="*/ 33 h 54"/>
                  <a:gd name="T6" fmla="*/ 6 w 41"/>
                  <a:gd name="T7" fmla="*/ 51 h 54"/>
                  <a:gd name="T8" fmla="*/ 12 w 41"/>
                  <a:gd name="T9" fmla="*/ 21 h 54"/>
                </a:gdLst>
                <a:ahLst/>
                <a:cxnLst>
                  <a:cxn ang="0">
                    <a:pos x="T0" y="T1"/>
                  </a:cxn>
                  <a:cxn ang="0">
                    <a:pos x="T2" y="T3"/>
                  </a:cxn>
                  <a:cxn ang="0">
                    <a:pos x="T4" y="T5"/>
                  </a:cxn>
                  <a:cxn ang="0">
                    <a:pos x="T6" y="T7"/>
                  </a:cxn>
                  <a:cxn ang="0">
                    <a:pos x="T8" y="T9"/>
                  </a:cxn>
                </a:cxnLst>
                <a:rect l="0" t="0" r="r" b="b"/>
                <a:pathLst>
                  <a:path w="41" h="54">
                    <a:moveTo>
                      <a:pt x="12" y="21"/>
                    </a:moveTo>
                    <a:cubicBezTo>
                      <a:pt x="20" y="8"/>
                      <a:pt x="31" y="0"/>
                      <a:pt x="36" y="3"/>
                    </a:cubicBezTo>
                    <a:cubicBezTo>
                      <a:pt x="41" y="6"/>
                      <a:pt x="39" y="20"/>
                      <a:pt x="30" y="33"/>
                    </a:cubicBezTo>
                    <a:cubicBezTo>
                      <a:pt x="22" y="46"/>
                      <a:pt x="11" y="54"/>
                      <a:pt x="6" y="51"/>
                    </a:cubicBezTo>
                    <a:cubicBezTo>
                      <a:pt x="0" y="48"/>
                      <a:pt x="3" y="34"/>
                      <a:pt x="12" y="21"/>
                    </a:cubicBezTo>
                  </a:path>
                </a:pathLst>
              </a:custGeom>
              <a:solidFill>
                <a:srgbClr val="6D5DDE"/>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01" name="Freeform 86"/>
              <p:cNvSpPr>
                <a:spLocks/>
              </p:cNvSpPr>
              <p:nvPr/>
            </p:nvSpPr>
            <p:spPr bwMode="auto">
              <a:xfrm>
                <a:off x="2101" y="1910"/>
                <a:ext cx="89" cy="87"/>
              </a:xfrm>
              <a:custGeom>
                <a:avLst/>
                <a:gdLst>
                  <a:gd name="T0" fmla="*/ 39 w 39"/>
                  <a:gd name="T1" fmla="*/ 22 h 38"/>
                  <a:gd name="T2" fmla="*/ 34 w 39"/>
                  <a:gd name="T3" fmla="*/ 18 h 38"/>
                  <a:gd name="T4" fmla="*/ 38 w 39"/>
                  <a:gd name="T5" fmla="*/ 14 h 38"/>
                  <a:gd name="T6" fmla="*/ 34 w 39"/>
                  <a:gd name="T7" fmla="*/ 12 h 38"/>
                  <a:gd name="T8" fmla="*/ 35 w 39"/>
                  <a:gd name="T9" fmla="*/ 8 h 38"/>
                  <a:gd name="T10" fmla="*/ 29 w 39"/>
                  <a:gd name="T11" fmla="*/ 8 h 38"/>
                  <a:gd name="T12" fmla="*/ 29 w 39"/>
                  <a:gd name="T13" fmla="*/ 2 h 38"/>
                  <a:gd name="T14" fmla="*/ 25 w 39"/>
                  <a:gd name="T15" fmla="*/ 4 h 38"/>
                  <a:gd name="T16" fmla="*/ 22 w 39"/>
                  <a:gd name="T17" fmla="*/ 0 h 38"/>
                  <a:gd name="T18" fmla="*/ 19 w 39"/>
                  <a:gd name="T19" fmla="*/ 4 h 38"/>
                  <a:gd name="T20" fmla="*/ 14 w 39"/>
                  <a:gd name="T21" fmla="*/ 1 h 38"/>
                  <a:gd name="T22" fmla="*/ 12 w 39"/>
                  <a:gd name="T23" fmla="*/ 5 h 38"/>
                  <a:gd name="T24" fmla="*/ 8 w 39"/>
                  <a:gd name="T25" fmla="*/ 4 h 38"/>
                  <a:gd name="T26" fmla="*/ 8 w 39"/>
                  <a:gd name="T27" fmla="*/ 9 h 38"/>
                  <a:gd name="T28" fmla="*/ 3 w 39"/>
                  <a:gd name="T29" fmla="*/ 10 h 38"/>
                  <a:gd name="T30" fmla="*/ 4 w 39"/>
                  <a:gd name="T31" fmla="*/ 14 h 38"/>
                  <a:gd name="T32" fmla="*/ 0 w 39"/>
                  <a:gd name="T33" fmla="*/ 16 h 38"/>
                  <a:gd name="T34" fmla="*/ 5 w 39"/>
                  <a:gd name="T35" fmla="*/ 20 h 38"/>
                  <a:gd name="T36" fmla="*/ 1 w 39"/>
                  <a:gd name="T37" fmla="*/ 24 h 38"/>
                  <a:gd name="T38" fmla="*/ 5 w 39"/>
                  <a:gd name="T39" fmla="*/ 26 h 38"/>
                  <a:gd name="T40" fmla="*/ 4 w 39"/>
                  <a:gd name="T41" fmla="*/ 31 h 38"/>
                  <a:gd name="T42" fmla="*/ 10 w 39"/>
                  <a:gd name="T43" fmla="*/ 30 h 38"/>
                  <a:gd name="T44" fmla="*/ 10 w 39"/>
                  <a:gd name="T45" fmla="*/ 36 h 38"/>
                  <a:gd name="T46" fmla="*/ 14 w 39"/>
                  <a:gd name="T47" fmla="*/ 34 h 38"/>
                  <a:gd name="T48" fmla="*/ 17 w 39"/>
                  <a:gd name="T49" fmla="*/ 38 h 38"/>
                  <a:gd name="T50" fmla="*/ 21 w 39"/>
                  <a:gd name="T51" fmla="*/ 34 h 38"/>
                  <a:gd name="T52" fmla="*/ 25 w 39"/>
                  <a:gd name="T53" fmla="*/ 38 h 38"/>
                  <a:gd name="T54" fmla="*/ 27 w 39"/>
                  <a:gd name="T55" fmla="*/ 33 h 38"/>
                  <a:gd name="T56" fmla="*/ 31 w 39"/>
                  <a:gd name="T57" fmla="*/ 34 h 38"/>
                  <a:gd name="T58" fmla="*/ 31 w 39"/>
                  <a:gd name="T59" fmla="*/ 29 h 38"/>
                  <a:gd name="T60" fmla="*/ 36 w 39"/>
                  <a:gd name="T61" fmla="*/ 28 h 38"/>
                  <a:gd name="T62" fmla="*/ 35 w 39"/>
                  <a:gd name="T63" fmla="*/ 24 h 38"/>
                  <a:gd name="T64" fmla="*/ 39 w 39"/>
                  <a:gd name="T65" fmla="*/ 2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9" h="38">
                    <a:moveTo>
                      <a:pt x="39" y="22"/>
                    </a:moveTo>
                    <a:cubicBezTo>
                      <a:pt x="39" y="20"/>
                      <a:pt x="37" y="19"/>
                      <a:pt x="34" y="18"/>
                    </a:cubicBezTo>
                    <a:cubicBezTo>
                      <a:pt x="37" y="17"/>
                      <a:pt x="38" y="15"/>
                      <a:pt x="38" y="14"/>
                    </a:cubicBezTo>
                    <a:cubicBezTo>
                      <a:pt x="38" y="13"/>
                      <a:pt x="36" y="12"/>
                      <a:pt x="34" y="12"/>
                    </a:cubicBezTo>
                    <a:cubicBezTo>
                      <a:pt x="35" y="10"/>
                      <a:pt x="36" y="8"/>
                      <a:pt x="35" y="8"/>
                    </a:cubicBezTo>
                    <a:cubicBezTo>
                      <a:pt x="34" y="6"/>
                      <a:pt x="32" y="7"/>
                      <a:pt x="29" y="8"/>
                    </a:cubicBezTo>
                    <a:cubicBezTo>
                      <a:pt x="30" y="5"/>
                      <a:pt x="30" y="3"/>
                      <a:pt x="29" y="2"/>
                    </a:cubicBezTo>
                    <a:cubicBezTo>
                      <a:pt x="28" y="2"/>
                      <a:pt x="26" y="2"/>
                      <a:pt x="25" y="4"/>
                    </a:cubicBezTo>
                    <a:cubicBezTo>
                      <a:pt x="24" y="2"/>
                      <a:pt x="23" y="0"/>
                      <a:pt x="22" y="0"/>
                    </a:cubicBezTo>
                    <a:cubicBezTo>
                      <a:pt x="21" y="0"/>
                      <a:pt x="20" y="1"/>
                      <a:pt x="19" y="4"/>
                    </a:cubicBezTo>
                    <a:cubicBezTo>
                      <a:pt x="17" y="2"/>
                      <a:pt x="16" y="0"/>
                      <a:pt x="14" y="1"/>
                    </a:cubicBezTo>
                    <a:cubicBezTo>
                      <a:pt x="13" y="1"/>
                      <a:pt x="13" y="2"/>
                      <a:pt x="12" y="5"/>
                    </a:cubicBezTo>
                    <a:cubicBezTo>
                      <a:pt x="11" y="3"/>
                      <a:pt x="9" y="3"/>
                      <a:pt x="8" y="4"/>
                    </a:cubicBezTo>
                    <a:cubicBezTo>
                      <a:pt x="7" y="4"/>
                      <a:pt x="7" y="7"/>
                      <a:pt x="8" y="9"/>
                    </a:cubicBezTo>
                    <a:cubicBezTo>
                      <a:pt x="6" y="8"/>
                      <a:pt x="3" y="8"/>
                      <a:pt x="3" y="10"/>
                    </a:cubicBezTo>
                    <a:cubicBezTo>
                      <a:pt x="2" y="11"/>
                      <a:pt x="3" y="12"/>
                      <a:pt x="4" y="14"/>
                    </a:cubicBezTo>
                    <a:cubicBezTo>
                      <a:pt x="2" y="14"/>
                      <a:pt x="1" y="15"/>
                      <a:pt x="0" y="16"/>
                    </a:cubicBezTo>
                    <a:cubicBezTo>
                      <a:pt x="0" y="18"/>
                      <a:pt x="2" y="19"/>
                      <a:pt x="5" y="20"/>
                    </a:cubicBezTo>
                    <a:cubicBezTo>
                      <a:pt x="2" y="21"/>
                      <a:pt x="1" y="23"/>
                      <a:pt x="1" y="24"/>
                    </a:cubicBezTo>
                    <a:cubicBezTo>
                      <a:pt x="1" y="25"/>
                      <a:pt x="3" y="26"/>
                      <a:pt x="5" y="26"/>
                    </a:cubicBezTo>
                    <a:cubicBezTo>
                      <a:pt x="4" y="28"/>
                      <a:pt x="3" y="30"/>
                      <a:pt x="4" y="31"/>
                    </a:cubicBezTo>
                    <a:cubicBezTo>
                      <a:pt x="5" y="32"/>
                      <a:pt x="7" y="31"/>
                      <a:pt x="10" y="30"/>
                    </a:cubicBezTo>
                    <a:cubicBezTo>
                      <a:pt x="9" y="33"/>
                      <a:pt x="9" y="35"/>
                      <a:pt x="10" y="36"/>
                    </a:cubicBezTo>
                    <a:cubicBezTo>
                      <a:pt x="11" y="36"/>
                      <a:pt x="13" y="36"/>
                      <a:pt x="14" y="34"/>
                    </a:cubicBezTo>
                    <a:cubicBezTo>
                      <a:pt x="15" y="36"/>
                      <a:pt x="16" y="38"/>
                      <a:pt x="17" y="38"/>
                    </a:cubicBezTo>
                    <a:cubicBezTo>
                      <a:pt x="18" y="38"/>
                      <a:pt x="19" y="37"/>
                      <a:pt x="21" y="34"/>
                    </a:cubicBezTo>
                    <a:cubicBezTo>
                      <a:pt x="22" y="36"/>
                      <a:pt x="24" y="38"/>
                      <a:pt x="25" y="38"/>
                    </a:cubicBezTo>
                    <a:cubicBezTo>
                      <a:pt x="26" y="37"/>
                      <a:pt x="27" y="36"/>
                      <a:pt x="27" y="33"/>
                    </a:cubicBezTo>
                    <a:cubicBezTo>
                      <a:pt x="28" y="35"/>
                      <a:pt x="30" y="35"/>
                      <a:pt x="31" y="34"/>
                    </a:cubicBezTo>
                    <a:cubicBezTo>
                      <a:pt x="32" y="34"/>
                      <a:pt x="32" y="31"/>
                      <a:pt x="31" y="29"/>
                    </a:cubicBezTo>
                    <a:cubicBezTo>
                      <a:pt x="34" y="30"/>
                      <a:pt x="36" y="30"/>
                      <a:pt x="36" y="28"/>
                    </a:cubicBezTo>
                    <a:cubicBezTo>
                      <a:pt x="37" y="27"/>
                      <a:pt x="36" y="26"/>
                      <a:pt x="35" y="24"/>
                    </a:cubicBezTo>
                    <a:cubicBezTo>
                      <a:pt x="37" y="24"/>
                      <a:pt x="38" y="23"/>
                      <a:pt x="39" y="22"/>
                    </a:cubicBezTo>
                  </a:path>
                </a:pathLst>
              </a:custGeom>
              <a:solidFill>
                <a:srgbClr val="FFD688"/>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02" name="Freeform 87"/>
              <p:cNvSpPr>
                <a:spLocks/>
              </p:cNvSpPr>
              <p:nvPr/>
            </p:nvSpPr>
            <p:spPr bwMode="auto">
              <a:xfrm>
                <a:off x="3836" y="2115"/>
                <a:ext cx="136" cy="124"/>
              </a:xfrm>
              <a:custGeom>
                <a:avLst/>
                <a:gdLst>
                  <a:gd name="T0" fmla="*/ 43 w 59"/>
                  <a:gd name="T1" fmla="*/ 13 h 54"/>
                  <a:gd name="T2" fmla="*/ 0 w 59"/>
                  <a:gd name="T3" fmla="*/ 3 h 54"/>
                  <a:gd name="T4" fmla="*/ 21 w 59"/>
                  <a:gd name="T5" fmla="*/ 41 h 54"/>
                  <a:gd name="T6" fmla="*/ 55 w 59"/>
                  <a:gd name="T7" fmla="*/ 44 h 54"/>
                  <a:gd name="T8" fmla="*/ 43 w 59"/>
                  <a:gd name="T9" fmla="*/ 13 h 54"/>
                </a:gdLst>
                <a:ahLst/>
                <a:cxnLst>
                  <a:cxn ang="0">
                    <a:pos x="T0" y="T1"/>
                  </a:cxn>
                  <a:cxn ang="0">
                    <a:pos x="T2" y="T3"/>
                  </a:cxn>
                  <a:cxn ang="0">
                    <a:pos x="T4" y="T5"/>
                  </a:cxn>
                  <a:cxn ang="0">
                    <a:pos x="T6" y="T7"/>
                  </a:cxn>
                  <a:cxn ang="0">
                    <a:pos x="T8" y="T9"/>
                  </a:cxn>
                </a:cxnLst>
                <a:rect l="0" t="0" r="r" b="b"/>
                <a:pathLst>
                  <a:path w="59" h="54">
                    <a:moveTo>
                      <a:pt x="43" y="13"/>
                    </a:moveTo>
                    <a:cubicBezTo>
                      <a:pt x="26" y="0"/>
                      <a:pt x="0" y="3"/>
                      <a:pt x="0" y="3"/>
                    </a:cubicBezTo>
                    <a:cubicBezTo>
                      <a:pt x="0" y="3"/>
                      <a:pt x="5" y="29"/>
                      <a:pt x="21" y="41"/>
                    </a:cubicBezTo>
                    <a:cubicBezTo>
                      <a:pt x="38" y="54"/>
                      <a:pt x="55" y="44"/>
                      <a:pt x="55" y="44"/>
                    </a:cubicBezTo>
                    <a:cubicBezTo>
                      <a:pt x="55" y="44"/>
                      <a:pt x="59" y="25"/>
                      <a:pt x="43" y="13"/>
                    </a:cubicBezTo>
                  </a:path>
                </a:pathLst>
              </a:custGeom>
              <a:solidFill>
                <a:srgbClr val="94BD3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03" name="Freeform 88"/>
              <p:cNvSpPr>
                <a:spLocks/>
              </p:cNvSpPr>
              <p:nvPr/>
            </p:nvSpPr>
            <p:spPr bwMode="auto">
              <a:xfrm>
                <a:off x="3961" y="2166"/>
                <a:ext cx="108" cy="88"/>
              </a:xfrm>
              <a:custGeom>
                <a:avLst/>
                <a:gdLst>
                  <a:gd name="T0" fmla="*/ 14 w 47"/>
                  <a:gd name="T1" fmla="*/ 7 h 38"/>
                  <a:gd name="T2" fmla="*/ 1 w 47"/>
                  <a:gd name="T3" fmla="*/ 29 h 38"/>
                  <a:gd name="T4" fmla="*/ 26 w 47"/>
                  <a:gd name="T5" fmla="*/ 31 h 38"/>
                  <a:gd name="T6" fmla="*/ 47 w 47"/>
                  <a:gd name="T7" fmla="*/ 5 h 38"/>
                  <a:gd name="T8" fmla="*/ 14 w 47"/>
                  <a:gd name="T9" fmla="*/ 7 h 38"/>
                </a:gdLst>
                <a:ahLst/>
                <a:cxnLst>
                  <a:cxn ang="0">
                    <a:pos x="T0" y="T1"/>
                  </a:cxn>
                  <a:cxn ang="0">
                    <a:pos x="T2" y="T3"/>
                  </a:cxn>
                  <a:cxn ang="0">
                    <a:pos x="T4" y="T5"/>
                  </a:cxn>
                  <a:cxn ang="0">
                    <a:pos x="T6" y="T7"/>
                  </a:cxn>
                  <a:cxn ang="0">
                    <a:pos x="T8" y="T9"/>
                  </a:cxn>
                </a:cxnLst>
                <a:rect l="0" t="0" r="r" b="b"/>
                <a:pathLst>
                  <a:path w="47" h="38">
                    <a:moveTo>
                      <a:pt x="14" y="7"/>
                    </a:moveTo>
                    <a:cubicBezTo>
                      <a:pt x="0" y="14"/>
                      <a:pt x="1" y="29"/>
                      <a:pt x="1" y="29"/>
                    </a:cubicBezTo>
                    <a:cubicBezTo>
                      <a:pt x="1" y="29"/>
                      <a:pt x="12" y="38"/>
                      <a:pt x="26" y="31"/>
                    </a:cubicBezTo>
                    <a:cubicBezTo>
                      <a:pt x="40" y="24"/>
                      <a:pt x="47" y="5"/>
                      <a:pt x="47" y="5"/>
                    </a:cubicBezTo>
                    <a:cubicBezTo>
                      <a:pt x="47" y="5"/>
                      <a:pt x="28" y="0"/>
                      <a:pt x="14" y="7"/>
                    </a:cubicBezTo>
                  </a:path>
                </a:pathLst>
              </a:custGeom>
              <a:solidFill>
                <a:srgbClr val="94BD3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04" name="Rectangle 89"/>
              <p:cNvSpPr>
                <a:spLocks noChangeArrowheads="1"/>
              </p:cNvSpPr>
              <p:nvPr/>
            </p:nvSpPr>
            <p:spPr bwMode="auto">
              <a:xfrm>
                <a:off x="3956" y="2052"/>
                <a:ext cx="10" cy="381"/>
              </a:xfrm>
              <a:prstGeom prst="rect">
                <a:avLst/>
              </a:prstGeom>
              <a:solidFill>
                <a:srgbClr val="708F23"/>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05" name="Freeform 90"/>
              <p:cNvSpPr>
                <a:spLocks/>
              </p:cNvSpPr>
              <p:nvPr/>
            </p:nvSpPr>
            <p:spPr bwMode="auto">
              <a:xfrm>
                <a:off x="3942" y="1829"/>
                <a:ext cx="66" cy="137"/>
              </a:xfrm>
              <a:custGeom>
                <a:avLst/>
                <a:gdLst>
                  <a:gd name="T0" fmla="*/ 25 w 28"/>
                  <a:gd name="T1" fmla="*/ 32 h 59"/>
                  <a:gd name="T2" fmla="*/ 8 w 28"/>
                  <a:gd name="T3" fmla="*/ 57 h 59"/>
                  <a:gd name="T4" fmla="*/ 3 w 28"/>
                  <a:gd name="T5" fmla="*/ 27 h 59"/>
                  <a:gd name="T6" fmla="*/ 20 w 28"/>
                  <a:gd name="T7" fmla="*/ 2 h 59"/>
                  <a:gd name="T8" fmla="*/ 25 w 28"/>
                  <a:gd name="T9" fmla="*/ 32 h 59"/>
                </a:gdLst>
                <a:ahLst/>
                <a:cxnLst>
                  <a:cxn ang="0">
                    <a:pos x="T0" y="T1"/>
                  </a:cxn>
                  <a:cxn ang="0">
                    <a:pos x="T2" y="T3"/>
                  </a:cxn>
                  <a:cxn ang="0">
                    <a:pos x="T4" y="T5"/>
                  </a:cxn>
                  <a:cxn ang="0">
                    <a:pos x="T6" y="T7"/>
                  </a:cxn>
                  <a:cxn ang="0">
                    <a:pos x="T8" y="T9"/>
                  </a:cxn>
                </a:cxnLst>
                <a:rect l="0" t="0" r="r" b="b"/>
                <a:pathLst>
                  <a:path w="28" h="59">
                    <a:moveTo>
                      <a:pt x="25" y="32"/>
                    </a:moveTo>
                    <a:cubicBezTo>
                      <a:pt x="21" y="47"/>
                      <a:pt x="14" y="59"/>
                      <a:pt x="8" y="57"/>
                    </a:cubicBezTo>
                    <a:cubicBezTo>
                      <a:pt x="2" y="56"/>
                      <a:pt x="0" y="43"/>
                      <a:pt x="3" y="27"/>
                    </a:cubicBezTo>
                    <a:cubicBezTo>
                      <a:pt x="7" y="12"/>
                      <a:pt x="14" y="0"/>
                      <a:pt x="20" y="2"/>
                    </a:cubicBezTo>
                    <a:cubicBezTo>
                      <a:pt x="26" y="3"/>
                      <a:pt x="28" y="16"/>
                      <a:pt x="25" y="32"/>
                    </a:cubicBezTo>
                  </a:path>
                </a:pathLst>
              </a:custGeom>
              <a:solidFill>
                <a:srgbClr val="9182FF"/>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06" name="Freeform 91"/>
              <p:cNvSpPr>
                <a:spLocks/>
              </p:cNvSpPr>
              <p:nvPr/>
            </p:nvSpPr>
            <p:spPr bwMode="auto">
              <a:xfrm>
                <a:off x="3915" y="1959"/>
                <a:ext cx="64" cy="135"/>
              </a:xfrm>
              <a:custGeom>
                <a:avLst/>
                <a:gdLst>
                  <a:gd name="T0" fmla="*/ 25 w 28"/>
                  <a:gd name="T1" fmla="*/ 31 h 58"/>
                  <a:gd name="T2" fmla="*/ 8 w 28"/>
                  <a:gd name="T3" fmla="*/ 57 h 58"/>
                  <a:gd name="T4" fmla="*/ 3 w 28"/>
                  <a:gd name="T5" fmla="*/ 27 h 58"/>
                  <a:gd name="T6" fmla="*/ 20 w 28"/>
                  <a:gd name="T7" fmla="*/ 1 h 58"/>
                  <a:gd name="T8" fmla="*/ 25 w 28"/>
                  <a:gd name="T9" fmla="*/ 31 h 58"/>
                </a:gdLst>
                <a:ahLst/>
                <a:cxnLst>
                  <a:cxn ang="0">
                    <a:pos x="T0" y="T1"/>
                  </a:cxn>
                  <a:cxn ang="0">
                    <a:pos x="T2" y="T3"/>
                  </a:cxn>
                  <a:cxn ang="0">
                    <a:pos x="T4" y="T5"/>
                  </a:cxn>
                  <a:cxn ang="0">
                    <a:pos x="T6" y="T7"/>
                  </a:cxn>
                  <a:cxn ang="0">
                    <a:pos x="T8" y="T9"/>
                  </a:cxn>
                </a:cxnLst>
                <a:rect l="0" t="0" r="r" b="b"/>
                <a:pathLst>
                  <a:path w="28" h="58">
                    <a:moveTo>
                      <a:pt x="25" y="31"/>
                    </a:moveTo>
                    <a:cubicBezTo>
                      <a:pt x="22" y="47"/>
                      <a:pt x="14" y="58"/>
                      <a:pt x="8" y="57"/>
                    </a:cubicBezTo>
                    <a:cubicBezTo>
                      <a:pt x="2" y="56"/>
                      <a:pt x="0" y="42"/>
                      <a:pt x="3" y="27"/>
                    </a:cubicBezTo>
                    <a:cubicBezTo>
                      <a:pt x="7" y="11"/>
                      <a:pt x="14" y="0"/>
                      <a:pt x="20" y="1"/>
                    </a:cubicBezTo>
                    <a:cubicBezTo>
                      <a:pt x="26" y="3"/>
                      <a:pt x="28" y="16"/>
                      <a:pt x="25" y="31"/>
                    </a:cubicBezTo>
                  </a:path>
                </a:pathLst>
              </a:custGeom>
              <a:solidFill>
                <a:srgbClr val="9182FF"/>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07" name="Freeform 92"/>
              <p:cNvSpPr>
                <a:spLocks/>
              </p:cNvSpPr>
              <p:nvPr/>
            </p:nvSpPr>
            <p:spPr bwMode="auto">
              <a:xfrm>
                <a:off x="3830" y="1915"/>
                <a:ext cx="133" cy="65"/>
              </a:xfrm>
              <a:custGeom>
                <a:avLst/>
                <a:gdLst>
                  <a:gd name="T0" fmla="*/ 31 w 58"/>
                  <a:gd name="T1" fmla="*/ 4 h 28"/>
                  <a:gd name="T2" fmla="*/ 57 w 58"/>
                  <a:gd name="T3" fmla="*/ 20 h 28"/>
                  <a:gd name="T4" fmla="*/ 27 w 58"/>
                  <a:gd name="T5" fmla="*/ 25 h 28"/>
                  <a:gd name="T6" fmla="*/ 1 w 58"/>
                  <a:gd name="T7" fmla="*/ 8 h 28"/>
                  <a:gd name="T8" fmla="*/ 31 w 58"/>
                  <a:gd name="T9" fmla="*/ 4 h 28"/>
                </a:gdLst>
                <a:ahLst/>
                <a:cxnLst>
                  <a:cxn ang="0">
                    <a:pos x="T0" y="T1"/>
                  </a:cxn>
                  <a:cxn ang="0">
                    <a:pos x="T2" y="T3"/>
                  </a:cxn>
                  <a:cxn ang="0">
                    <a:pos x="T4" y="T5"/>
                  </a:cxn>
                  <a:cxn ang="0">
                    <a:pos x="T6" y="T7"/>
                  </a:cxn>
                  <a:cxn ang="0">
                    <a:pos x="T8" y="T9"/>
                  </a:cxn>
                </a:cxnLst>
                <a:rect l="0" t="0" r="r" b="b"/>
                <a:pathLst>
                  <a:path w="58" h="28">
                    <a:moveTo>
                      <a:pt x="31" y="4"/>
                    </a:moveTo>
                    <a:cubicBezTo>
                      <a:pt x="47" y="7"/>
                      <a:pt x="58" y="14"/>
                      <a:pt x="57" y="20"/>
                    </a:cubicBezTo>
                    <a:cubicBezTo>
                      <a:pt x="56" y="26"/>
                      <a:pt x="42" y="28"/>
                      <a:pt x="27" y="25"/>
                    </a:cubicBezTo>
                    <a:cubicBezTo>
                      <a:pt x="12" y="22"/>
                      <a:pt x="0" y="14"/>
                      <a:pt x="1" y="8"/>
                    </a:cubicBezTo>
                    <a:cubicBezTo>
                      <a:pt x="3" y="3"/>
                      <a:pt x="16" y="0"/>
                      <a:pt x="31" y="4"/>
                    </a:cubicBezTo>
                  </a:path>
                </a:pathLst>
              </a:custGeom>
              <a:solidFill>
                <a:srgbClr val="9182FF"/>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08" name="Freeform 93"/>
              <p:cNvSpPr>
                <a:spLocks/>
              </p:cNvSpPr>
              <p:nvPr/>
            </p:nvSpPr>
            <p:spPr bwMode="auto">
              <a:xfrm>
                <a:off x="3959" y="1943"/>
                <a:ext cx="133" cy="65"/>
              </a:xfrm>
              <a:custGeom>
                <a:avLst/>
                <a:gdLst>
                  <a:gd name="T0" fmla="*/ 31 w 58"/>
                  <a:gd name="T1" fmla="*/ 3 h 28"/>
                  <a:gd name="T2" fmla="*/ 57 w 58"/>
                  <a:gd name="T3" fmla="*/ 20 h 28"/>
                  <a:gd name="T4" fmla="*/ 27 w 58"/>
                  <a:gd name="T5" fmla="*/ 25 h 28"/>
                  <a:gd name="T6" fmla="*/ 1 w 58"/>
                  <a:gd name="T7" fmla="*/ 8 h 28"/>
                  <a:gd name="T8" fmla="*/ 31 w 58"/>
                  <a:gd name="T9" fmla="*/ 3 h 28"/>
                </a:gdLst>
                <a:ahLst/>
                <a:cxnLst>
                  <a:cxn ang="0">
                    <a:pos x="T0" y="T1"/>
                  </a:cxn>
                  <a:cxn ang="0">
                    <a:pos x="T2" y="T3"/>
                  </a:cxn>
                  <a:cxn ang="0">
                    <a:pos x="T4" y="T5"/>
                  </a:cxn>
                  <a:cxn ang="0">
                    <a:pos x="T6" y="T7"/>
                  </a:cxn>
                  <a:cxn ang="0">
                    <a:pos x="T8" y="T9"/>
                  </a:cxn>
                </a:cxnLst>
                <a:rect l="0" t="0" r="r" b="b"/>
                <a:pathLst>
                  <a:path w="58" h="28">
                    <a:moveTo>
                      <a:pt x="31" y="3"/>
                    </a:moveTo>
                    <a:cubicBezTo>
                      <a:pt x="46" y="7"/>
                      <a:pt x="58" y="14"/>
                      <a:pt x="57" y="20"/>
                    </a:cubicBezTo>
                    <a:cubicBezTo>
                      <a:pt x="55" y="26"/>
                      <a:pt x="42" y="28"/>
                      <a:pt x="27" y="25"/>
                    </a:cubicBezTo>
                    <a:cubicBezTo>
                      <a:pt x="11" y="22"/>
                      <a:pt x="0" y="14"/>
                      <a:pt x="1" y="8"/>
                    </a:cubicBezTo>
                    <a:cubicBezTo>
                      <a:pt x="2" y="2"/>
                      <a:pt x="16" y="0"/>
                      <a:pt x="31" y="3"/>
                    </a:cubicBezTo>
                  </a:path>
                </a:pathLst>
              </a:custGeom>
              <a:solidFill>
                <a:srgbClr val="9182FF"/>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09" name="Freeform 94"/>
              <p:cNvSpPr>
                <a:spLocks/>
              </p:cNvSpPr>
              <p:nvPr/>
            </p:nvSpPr>
            <p:spPr bwMode="auto">
              <a:xfrm>
                <a:off x="3878" y="1843"/>
                <a:ext cx="94" cy="128"/>
              </a:xfrm>
              <a:custGeom>
                <a:avLst/>
                <a:gdLst>
                  <a:gd name="T0" fmla="*/ 30 w 41"/>
                  <a:gd name="T1" fmla="*/ 21 h 55"/>
                  <a:gd name="T2" fmla="*/ 36 w 41"/>
                  <a:gd name="T3" fmla="*/ 51 h 55"/>
                  <a:gd name="T4" fmla="*/ 11 w 41"/>
                  <a:gd name="T5" fmla="*/ 33 h 55"/>
                  <a:gd name="T6" fmla="*/ 5 w 41"/>
                  <a:gd name="T7" fmla="*/ 4 h 55"/>
                  <a:gd name="T8" fmla="*/ 30 w 41"/>
                  <a:gd name="T9" fmla="*/ 21 h 55"/>
                </a:gdLst>
                <a:ahLst/>
                <a:cxnLst>
                  <a:cxn ang="0">
                    <a:pos x="T0" y="T1"/>
                  </a:cxn>
                  <a:cxn ang="0">
                    <a:pos x="T2" y="T3"/>
                  </a:cxn>
                  <a:cxn ang="0">
                    <a:pos x="T4" y="T5"/>
                  </a:cxn>
                  <a:cxn ang="0">
                    <a:pos x="T6" y="T7"/>
                  </a:cxn>
                  <a:cxn ang="0">
                    <a:pos x="T8" y="T9"/>
                  </a:cxn>
                </a:cxnLst>
                <a:rect l="0" t="0" r="r" b="b"/>
                <a:pathLst>
                  <a:path w="41" h="55">
                    <a:moveTo>
                      <a:pt x="30" y="21"/>
                    </a:moveTo>
                    <a:cubicBezTo>
                      <a:pt x="38" y="35"/>
                      <a:pt x="41" y="48"/>
                      <a:pt x="36" y="51"/>
                    </a:cubicBezTo>
                    <a:cubicBezTo>
                      <a:pt x="31" y="55"/>
                      <a:pt x="20" y="47"/>
                      <a:pt x="11" y="33"/>
                    </a:cubicBezTo>
                    <a:cubicBezTo>
                      <a:pt x="3" y="20"/>
                      <a:pt x="0" y="7"/>
                      <a:pt x="5" y="4"/>
                    </a:cubicBezTo>
                    <a:cubicBezTo>
                      <a:pt x="10" y="0"/>
                      <a:pt x="21" y="8"/>
                      <a:pt x="30" y="21"/>
                    </a:cubicBezTo>
                  </a:path>
                </a:pathLst>
              </a:custGeom>
              <a:solidFill>
                <a:srgbClr val="9182FF"/>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10" name="Freeform 95"/>
              <p:cNvSpPr>
                <a:spLocks/>
              </p:cNvSpPr>
              <p:nvPr/>
            </p:nvSpPr>
            <p:spPr bwMode="auto">
              <a:xfrm>
                <a:off x="3949" y="1954"/>
                <a:ext cx="95" cy="126"/>
              </a:xfrm>
              <a:custGeom>
                <a:avLst/>
                <a:gdLst>
                  <a:gd name="T0" fmla="*/ 30 w 41"/>
                  <a:gd name="T1" fmla="*/ 21 h 54"/>
                  <a:gd name="T2" fmla="*/ 36 w 41"/>
                  <a:gd name="T3" fmla="*/ 51 h 54"/>
                  <a:gd name="T4" fmla="*/ 11 w 41"/>
                  <a:gd name="T5" fmla="*/ 33 h 54"/>
                  <a:gd name="T6" fmla="*/ 5 w 41"/>
                  <a:gd name="T7" fmla="*/ 3 h 54"/>
                  <a:gd name="T8" fmla="*/ 30 w 41"/>
                  <a:gd name="T9" fmla="*/ 21 h 54"/>
                </a:gdLst>
                <a:ahLst/>
                <a:cxnLst>
                  <a:cxn ang="0">
                    <a:pos x="T0" y="T1"/>
                  </a:cxn>
                  <a:cxn ang="0">
                    <a:pos x="T2" y="T3"/>
                  </a:cxn>
                  <a:cxn ang="0">
                    <a:pos x="T4" y="T5"/>
                  </a:cxn>
                  <a:cxn ang="0">
                    <a:pos x="T6" y="T7"/>
                  </a:cxn>
                  <a:cxn ang="0">
                    <a:pos x="T8" y="T9"/>
                  </a:cxn>
                </a:cxnLst>
                <a:rect l="0" t="0" r="r" b="b"/>
                <a:pathLst>
                  <a:path w="41" h="54">
                    <a:moveTo>
                      <a:pt x="30" y="21"/>
                    </a:moveTo>
                    <a:cubicBezTo>
                      <a:pt x="38" y="34"/>
                      <a:pt x="41" y="48"/>
                      <a:pt x="36" y="51"/>
                    </a:cubicBezTo>
                    <a:cubicBezTo>
                      <a:pt x="31" y="54"/>
                      <a:pt x="20" y="46"/>
                      <a:pt x="11" y="33"/>
                    </a:cubicBezTo>
                    <a:cubicBezTo>
                      <a:pt x="3" y="20"/>
                      <a:pt x="0" y="7"/>
                      <a:pt x="5" y="3"/>
                    </a:cubicBezTo>
                    <a:cubicBezTo>
                      <a:pt x="10" y="0"/>
                      <a:pt x="21" y="8"/>
                      <a:pt x="30" y="21"/>
                    </a:cubicBezTo>
                  </a:path>
                </a:pathLst>
              </a:custGeom>
              <a:solidFill>
                <a:srgbClr val="9182FF"/>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11" name="Freeform 96"/>
              <p:cNvSpPr>
                <a:spLocks/>
              </p:cNvSpPr>
              <p:nvPr/>
            </p:nvSpPr>
            <p:spPr bwMode="auto">
              <a:xfrm>
                <a:off x="3843" y="1950"/>
                <a:ext cx="125" cy="95"/>
              </a:xfrm>
              <a:custGeom>
                <a:avLst/>
                <a:gdLst>
                  <a:gd name="T0" fmla="*/ 21 w 54"/>
                  <a:gd name="T1" fmla="*/ 12 h 41"/>
                  <a:gd name="T2" fmla="*/ 51 w 54"/>
                  <a:gd name="T3" fmla="*/ 5 h 41"/>
                  <a:gd name="T4" fmla="*/ 33 w 54"/>
                  <a:gd name="T5" fmla="*/ 30 h 41"/>
                  <a:gd name="T6" fmla="*/ 3 w 54"/>
                  <a:gd name="T7" fmla="*/ 36 h 41"/>
                  <a:gd name="T8" fmla="*/ 21 w 54"/>
                  <a:gd name="T9" fmla="*/ 12 h 41"/>
                </a:gdLst>
                <a:ahLst/>
                <a:cxnLst>
                  <a:cxn ang="0">
                    <a:pos x="T0" y="T1"/>
                  </a:cxn>
                  <a:cxn ang="0">
                    <a:pos x="T2" y="T3"/>
                  </a:cxn>
                  <a:cxn ang="0">
                    <a:pos x="T4" y="T5"/>
                  </a:cxn>
                  <a:cxn ang="0">
                    <a:pos x="T6" y="T7"/>
                  </a:cxn>
                  <a:cxn ang="0">
                    <a:pos x="T8" y="T9"/>
                  </a:cxn>
                </a:cxnLst>
                <a:rect l="0" t="0" r="r" b="b"/>
                <a:pathLst>
                  <a:path w="54" h="41">
                    <a:moveTo>
                      <a:pt x="21" y="12"/>
                    </a:moveTo>
                    <a:cubicBezTo>
                      <a:pt x="34" y="3"/>
                      <a:pt x="48" y="0"/>
                      <a:pt x="51" y="5"/>
                    </a:cubicBezTo>
                    <a:cubicBezTo>
                      <a:pt x="54" y="10"/>
                      <a:pt x="46" y="21"/>
                      <a:pt x="33" y="30"/>
                    </a:cubicBezTo>
                    <a:cubicBezTo>
                      <a:pt x="20" y="38"/>
                      <a:pt x="7" y="41"/>
                      <a:pt x="3" y="36"/>
                    </a:cubicBezTo>
                    <a:cubicBezTo>
                      <a:pt x="0" y="31"/>
                      <a:pt x="8" y="20"/>
                      <a:pt x="21" y="12"/>
                    </a:cubicBezTo>
                  </a:path>
                </a:pathLst>
              </a:custGeom>
              <a:solidFill>
                <a:srgbClr val="9182FF"/>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12" name="Freeform 97"/>
              <p:cNvSpPr>
                <a:spLocks/>
              </p:cNvSpPr>
              <p:nvPr/>
            </p:nvSpPr>
            <p:spPr bwMode="auto">
              <a:xfrm>
                <a:off x="3954" y="1878"/>
                <a:ext cx="124" cy="95"/>
              </a:xfrm>
              <a:custGeom>
                <a:avLst/>
                <a:gdLst>
                  <a:gd name="T0" fmla="*/ 21 w 54"/>
                  <a:gd name="T1" fmla="*/ 12 h 41"/>
                  <a:gd name="T2" fmla="*/ 51 w 54"/>
                  <a:gd name="T3" fmla="*/ 5 h 41"/>
                  <a:gd name="T4" fmla="*/ 33 w 54"/>
                  <a:gd name="T5" fmla="*/ 30 h 41"/>
                  <a:gd name="T6" fmla="*/ 3 w 54"/>
                  <a:gd name="T7" fmla="*/ 36 h 41"/>
                  <a:gd name="T8" fmla="*/ 21 w 54"/>
                  <a:gd name="T9" fmla="*/ 12 h 41"/>
                </a:gdLst>
                <a:ahLst/>
                <a:cxnLst>
                  <a:cxn ang="0">
                    <a:pos x="T0" y="T1"/>
                  </a:cxn>
                  <a:cxn ang="0">
                    <a:pos x="T2" y="T3"/>
                  </a:cxn>
                  <a:cxn ang="0">
                    <a:pos x="T4" y="T5"/>
                  </a:cxn>
                  <a:cxn ang="0">
                    <a:pos x="T6" y="T7"/>
                  </a:cxn>
                  <a:cxn ang="0">
                    <a:pos x="T8" y="T9"/>
                  </a:cxn>
                </a:cxnLst>
                <a:rect l="0" t="0" r="r" b="b"/>
                <a:pathLst>
                  <a:path w="54" h="41">
                    <a:moveTo>
                      <a:pt x="21" y="12"/>
                    </a:moveTo>
                    <a:cubicBezTo>
                      <a:pt x="34" y="3"/>
                      <a:pt x="47" y="0"/>
                      <a:pt x="51" y="5"/>
                    </a:cubicBezTo>
                    <a:cubicBezTo>
                      <a:pt x="54" y="10"/>
                      <a:pt x="46" y="21"/>
                      <a:pt x="33" y="30"/>
                    </a:cubicBezTo>
                    <a:cubicBezTo>
                      <a:pt x="20" y="39"/>
                      <a:pt x="6" y="41"/>
                      <a:pt x="3" y="36"/>
                    </a:cubicBezTo>
                    <a:cubicBezTo>
                      <a:pt x="0" y="31"/>
                      <a:pt x="8" y="20"/>
                      <a:pt x="21" y="12"/>
                    </a:cubicBezTo>
                  </a:path>
                </a:pathLst>
              </a:custGeom>
              <a:solidFill>
                <a:srgbClr val="9182FF"/>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13" name="Freeform 98"/>
              <p:cNvSpPr>
                <a:spLocks/>
              </p:cNvSpPr>
              <p:nvPr/>
            </p:nvSpPr>
            <p:spPr bwMode="auto">
              <a:xfrm>
                <a:off x="3915" y="1829"/>
                <a:ext cx="64" cy="137"/>
              </a:xfrm>
              <a:custGeom>
                <a:avLst/>
                <a:gdLst>
                  <a:gd name="T0" fmla="*/ 25 w 28"/>
                  <a:gd name="T1" fmla="*/ 27 h 59"/>
                  <a:gd name="T2" fmla="*/ 20 w 28"/>
                  <a:gd name="T3" fmla="*/ 57 h 59"/>
                  <a:gd name="T4" fmla="*/ 3 w 28"/>
                  <a:gd name="T5" fmla="*/ 32 h 59"/>
                  <a:gd name="T6" fmla="*/ 8 w 28"/>
                  <a:gd name="T7" fmla="*/ 2 h 59"/>
                  <a:gd name="T8" fmla="*/ 25 w 28"/>
                  <a:gd name="T9" fmla="*/ 27 h 59"/>
                </a:gdLst>
                <a:ahLst/>
                <a:cxnLst>
                  <a:cxn ang="0">
                    <a:pos x="T0" y="T1"/>
                  </a:cxn>
                  <a:cxn ang="0">
                    <a:pos x="T2" y="T3"/>
                  </a:cxn>
                  <a:cxn ang="0">
                    <a:pos x="T4" y="T5"/>
                  </a:cxn>
                  <a:cxn ang="0">
                    <a:pos x="T6" y="T7"/>
                  </a:cxn>
                  <a:cxn ang="0">
                    <a:pos x="T8" y="T9"/>
                  </a:cxn>
                </a:cxnLst>
                <a:rect l="0" t="0" r="r" b="b"/>
                <a:pathLst>
                  <a:path w="28" h="59">
                    <a:moveTo>
                      <a:pt x="25" y="27"/>
                    </a:moveTo>
                    <a:cubicBezTo>
                      <a:pt x="28" y="43"/>
                      <a:pt x="26" y="56"/>
                      <a:pt x="20" y="57"/>
                    </a:cubicBezTo>
                    <a:cubicBezTo>
                      <a:pt x="14" y="59"/>
                      <a:pt x="7" y="47"/>
                      <a:pt x="3" y="32"/>
                    </a:cubicBezTo>
                    <a:cubicBezTo>
                      <a:pt x="0" y="16"/>
                      <a:pt x="2" y="3"/>
                      <a:pt x="8" y="2"/>
                    </a:cubicBezTo>
                    <a:cubicBezTo>
                      <a:pt x="14" y="0"/>
                      <a:pt x="21" y="12"/>
                      <a:pt x="25" y="27"/>
                    </a:cubicBezTo>
                  </a:path>
                </a:pathLst>
              </a:custGeom>
              <a:solidFill>
                <a:srgbClr val="6D5DDE"/>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14" name="Freeform 99"/>
              <p:cNvSpPr>
                <a:spLocks/>
              </p:cNvSpPr>
              <p:nvPr/>
            </p:nvSpPr>
            <p:spPr bwMode="auto">
              <a:xfrm>
                <a:off x="3942" y="1959"/>
                <a:ext cx="66" cy="135"/>
              </a:xfrm>
              <a:custGeom>
                <a:avLst/>
                <a:gdLst>
                  <a:gd name="T0" fmla="*/ 25 w 28"/>
                  <a:gd name="T1" fmla="*/ 27 h 58"/>
                  <a:gd name="T2" fmla="*/ 20 w 28"/>
                  <a:gd name="T3" fmla="*/ 57 h 58"/>
                  <a:gd name="T4" fmla="*/ 3 w 28"/>
                  <a:gd name="T5" fmla="*/ 31 h 58"/>
                  <a:gd name="T6" fmla="*/ 8 w 28"/>
                  <a:gd name="T7" fmla="*/ 1 h 58"/>
                  <a:gd name="T8" fmla="*/ 25 w 28"/>
                  <a:gd name="T9" fmla="*/ 27 h 58"/>
                </a:gdLst>
                <a:ahLst/>
                <a:cxnLst>
                  <a:cxn ang="0">
                    <a:pos x="T0" y="T1"/>
                  </a:cxn>
                  <a:cxn ang="0">
                    <a:pos x="T2" y="T3"/>
                  </a:cxn>
                  <a:cxn ang="0">
                    <a:pos x="T4" y="T5"/>
                  </a:cxn>
                  <a:cxn ang="0">
                    <a:pos x="T6" y="T7"/>
                  </a:cxn>
                  <a:cxn ang="0">
                    <a:pos x="T8" y="T9"/>
                  </a:cxn>
                </a:cxnLst>
                <a:rect l="0" t="0" r="r" b="b"/>
                <a:pathLst>
                  <a:path w="28" h="58">
                    <a:moveTo>
                      <a:pt x="25" y="27"/>
                    </a:moveTo>
                    <a:cubicBezTo>
                      <a:pt x="28" y="42"/>
                      <a:pt x="26" y="56"/>
                      <a:pt x="20" y="57"/>
                    </a:cubicBezTo>
                    <a:cubicBezTo>
                      <a:pt x="14" y="58"/>
                      <a:pt x="7" y="47"/>
                      <a:pt x="3" y="31"/>
                    </a:cubicBezTo>
                    <a:cubicBezTo>
                      <a:pt x="0" y="16"/>
                      <a:pt x="2" y="3"/>
                      <a:pt x="8" y="1"/>
                    </a:cubicBezTo>
                    <a:cubicBezTo>
                      <a:pt x="14" y="0"/>
                      <a:pt x="21" y="11"/>
                      <a:pt x="25" y="27"/>
                    </a:cubicBezTo>
                  </a:path>
                </a:pathLst>
              </a:custGeom>
              <a:solidFill>
                <a:srgbClr val="6D5DDE"/>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15" name="Freeform 100"/>
              <p:cNvSpPr>
                <a:spLocks/>
              </p:cNvSpPr>
              <p:nvPr/>
            </p:nvSpPr>
            <p:spPr bwMode="auto">
              <a:xfrm>
                <a:off x="3830" y="1943"/>
                <a:ext cx="133" cy="65"/>
              </a:xfrm>
              <a:custGeom>
                <a:avLst/>
                <a:gdLst>
                  <a:gd name="T0" fmla="*/ 27 w 58"/>
                  <a:gd name="T1" fmla="*/ 4 h 28"/>
                  <a:gd name="T2" fmla="*/ 57 w 58"/>
                  <a:gd name="T3" fmla="*/ 8 h 28"/>
                  <a:gd name="T4" fmla="*/ 32 w 58"/>
                  <a:gd name="T5" fmla="*/ 25 h 28"/>
                  <a:gd name="T6" fmla="*/ 1 w 58"/>
                  <a:gd name="T7" fmla="*/ 20 h 28"/>
                  <a:gd name="T8" fmla="*/ 27 w 58"/>
                  <a:gd name="T9" fmla="*/ 4 h 28"/>
                </a:gdLst>
                <a:ahLst/>
                <a:cxnLst>
                  <a:cxn ang="0">
                    <a:pos x="T0" y="T1"/>
                  </a:cxn>
                  <a:cxn ang="0">
                    <a:pos x="T2" y="T3"/>
                  </a:cxn>
                  <a:cxn ang="0">
                    <a:pos x="T4" y="T5"/>
                  </a:cxn>
                  <a:cxn ang="0">
                    <a:pos x="T6" y="T7"/>
                  </a:cxn>
                  <a:cxn ang="0">
                    <a:pos x="T8" y="T9"/>
                  </a:cxn>
                </a:cxnLst>
                <a:rect l="0" t="0" r="r" b="b"/>
                <a:pathLst>
                  <a:path w="58" h="28">
                    <a:moveTo>
                      <a:pt x="27" y="4"/>
                    </a:moveTo>
                    <a:cubicBezTo>
                      <a:pt x="42" y="0"/>
                      <a:pt x="56" y="2"/>
                      <a:pt x="57" y="8"/>
                    </a:cubicBezTo>
                    <a:cubicBezTo>
                      <a:pt x="58" y="14"/>
                      <a:pt x="47" y="22"/>
                      <a:pt x="32" y="25"/>
                    </a:cubicBezTo>
                    <a:cubicBezTo>
                      <a:pt x="16" y="28"/>
                      <a:pt x="3" y="26"/>
                      <a:pt x="1" y="20"/>
                    </a:cubicBezTo>
                    <a:cubicBezTo>
                      <a:pt x="0" y="14"/>
                      <a:pt x="12" y="7"/>
                      <a:pt x="27" y="4"/>
                    </a:cubicBezTo>
                  </a:path>
                </a:pathLst>
              </a:custGeom>
              <a:solidFill>
                <a:srgbClr val="6D5DDE"/>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16" name="Freeform 101"/>
              <p:cNvSpPr>
                <a:spLocks/>
              </p:cNvSpPr>
              <p:nvPr/>
            </p:nvSpPr>
            <p:spPr bwMode="auto">
              <a:xfrm>
                <a:off x="3959" y="1915"/>
                <a:ext cx="133" cy="65"/>
              </a:xfrm>
              <a:custGeom>
                <a:avLst/>
                <a:gdLst>
                  <a:gd name="T0" fmla="*/ 27 w 58"/>
                  <a:gd name="T1" fmla="*/ 4 h 28"/>
                  <a:gd name="T2" fmla="*/ 57 w 58"/>
                  <a:gd name="T3" fmla="*/ 8 h 28"/>
                  <a:gd name="T4" fmla="*/ 31 w 58"/>
                  <a:gd name="T5" fmla="*/ 25 h 28"/>
                  <a:gd name="T6" fmla="*/ 1 w 58"/>
                  <a:gd name="T7" fmla="*/ 20 h 28"/>
                  <a:gd name="T8" fmla="*/ 27 w 58"/>
                  <a:gd name="T9" fmla="*/ 4 h 28"/>
                </a:gdLst>
                <a:ahLst/>
                <a:cxnLst>
                  <a:cxn ang="0">
                    <a:pos x="T0" y="T1"/>
                  </a:cxn>
                  <a:cxn ang="0">
                    <a:pos x="T2" y="T3"/>
                  </a:cxn>
                  <a:cxn ang="0">
                    <a:pos x="T4" y="T5"/>
                  </a:cxn>
                  <a:cxn ang="0">
                    <a:pos x="T6" y="T7"/>
                  </a:cxn>
                  <a:cxn ang="0">
                    <a:pos x="T8" y="T9"/>
                  </a:cxn>
                </a:cxnLst>
                <a:rect l="0" t="0" r="r" b="b"/>
                <a:pathLst>
                  <a:path w="58" h="28">
                    <a:moveTo>
                      <a:pt x="27" y="4"/>
                    </a:moveTo>
                    <a:cubicBezTo>
                      <a:pt x="42" y="0"/>
                      <a:pt x="55" y="2"/>
                      <a:pt x="57" y="8"/>
                    </a:cubicBezTo>
                    <a:cubicBezTo>
                      <a:pt x="58" y="14"/>
                      <a:pt x="46" y="22"/>
                      <a:pt x="31" y="25"/>
                    </a:cubicBezTo>
                    <a:cubicBezTo>
                      <a:pt x="16" y="28"/>
                      <a:pt x="2" y="26"/>
                      <a:pt x="1" y="20"/>
                    </a:cubicBezTo>
                    <a:cubicBezTo>
                      <a:pt x="0" y="14"/>
                      <a:pt x="11" y="7"/>
                      <a:pt x="27" y="4"/>
                    </a:cubicBezTo>
                  </a:path>
                </a:pathLst>
              </a:custGeom>
              <a:solidFill>
                <a:srgbClr val="6D5DDE"/>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17" name="Freeform 102"/>
              <p:cNvSpPr>
                <a:spLocks/>
              </p:cNvSpPr>
              <p:nvPr/>
            </p:nvSpPr>
            <p:spPr bwMode="auto">
              <a:xfrm>
                <a:off x="3843" y="1878"/>
                <a:ext cx="125" cy="95"/>
              </a:xfrm>
              <a:custGeom>
                <a:avLst/>
                <a:gdLst>
                  <a:gd name="T0" fmla="*/ 33 w 54"/>
                  <a:gd name="T1" fmla="*/ 12 h 41"/>
                  <a:gd name="T2" fmla="*/ 51 w 54"/>
                  <a:gd name="T3" fmla="*/ 36 h 41"/>
                  <a:gd name="T4" fmla="*/ 21 w 54"/>
                  <a:gd name="T5" fmla="*/ 30 h 41"/>
                  <a:gd name="T6" fmla="*/ 3 w 54"/>
                  <a:gd name="T7" fmla="*/ 5 h 41"/>
                  <a:gd name="T8" fmla="*/ 33 w 54"/>
                  <a:gd name="T9" fmla="*/ 12 h 41"/>
                </a:gdLst>
                <a:ahLst/>
                <a:cxnLst>
                  <a:cxn ang="0">
                    <a:pos x="T0" y="T1"/>
                  </a:cxn>
                  <a:cxn ang="0">
                    <a:pos x="T2" y="T3"/>
                  </a:cxn>
                  <a:cxn ang="0">
                    <a:pos x="T4" y="T5"/>
                  </a:cxn>
                  <a:cxn ang="0">
                    <a:pos x="T6" y="T7"/>
                  </a:cxn>
                  <a:cxn ang="0">
                    <a:pos x="T8" y="T9"/>
                  </a:cxn>
                </a:cxnLst>
                <a:rect l="0" t="0" r="r" b="b"/>
                <a:pathLst>
                  <a:path w="54" h="41">
                    <a:moveTo>
                      <a:pt x="33" y="12"/>
                    </a:moveTo>
                    <a:cubicBezTo>
                      <a:pt x="46" y="20"/>
                      <a:pt x="54" y="31"/>
                      <a:pt x="51" y="36"/>
                    </a:cubicBezTo>
                    <a:cubicBezTo>
                      <a:pt x="48" y="41"/>
                      <a:pt x="34" y="39"/>
                      <a:pt x="21" y="30"/>
                    </a:cubicBezTo>
                    <a:cubicBezTo>
                      <a:pt x="8" y="22"/>
                      <a:pt x="0" y="11"/>
                      <a:pt x="3" y="5"/>
                    </a:cubicBezTo>
                    <a:cubicBezTo>
                      <a:pt x="6" y="0"/>
                      <a:pt x="20" y="3"/>
                      <a:pt x="33" y="12"/>
                    </a:cubicBezTo>
                  </a:path>
                </a:pathLst>
              </a:custGeom>
              <a:solidFill>
                <a:srgbClr val="6D5DDE"/>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18" name="Freeform 103"/>
              <p:cNvSpPr>
                <a:spLocks/>
              </p:cNvSpPr>
              <p:nvPr/>
            </p:nvSpPr>
            <p:spPr bwMode="auto">
              <a:xfrm>
                <a:off x="3954" y="1950"/>
                <a:ext cx="124" cy="95"/>
              </a:xfrm>
              <a:custGeom>
                <a:avLst/>
                <a:gdLst>
                  <a:gd name="T0" fmla="*/ 33 w 54"/>
                  <a:gd name="T1" fmla="*/ 11 h 41"/>
                  <a:gd name="T2" fmla="*/ 51 w 54"/>
                  <a:gd name="T3" fmla="*/ 36 h 41"/>
                  <a:gd name="T4" fmla="*/ 21 w 54"/>
                  <a:gd name="T5" fmla="*/ 30 h 41"/>
                  <a:gd name="T6" fmla="*/ 3 w 54"/>
                  <a:gd name="T7" fmla="*/ 5 h 41"/>
                  <a:gd name="T8" fmla="*/ 33 w 54"/>
                  <a:gd name="T9" fmla="*/ 11 h 41"/>
                </a:gdLst>
                <a:ahLst/>
                <a:cxnLst>
                  <a:cxn ang="0">
                    <a:pos x="T0" y="T1"/>
                  </a:cxn>
                  <a:cxn ang="0">
                    <a:pos x="T2" y="T3"/>
                  </a:cxn>
                  <a:cxn ang="0">
                    <a:pos x="T4" y="T5"/>
                  </a:cxn>
                  <a:cxn ang="0">
                    <a:pos x="T6" y="T7"/>
                  </a:cxn>
                  <a:cxn ang="0">
                    <a:pos x="T8" y="T9"/>
                  </a:cxn>
                </a:cxnLst>
                <a:rect l="0" t="0" r="r" b="b"/>
                <a:pathLst>
                  <a:path w="54" h="41">
                    <a:moveTo>
                      <a:pt x="33" y="11"/>
                    </a:moveTo>
                    <a:cubicBezTo>
                      <a:pt x="46" y="20"/>
                      <a:pt x="54" y="31"/>
                      <a:pt x="51" y="36"/>
                    </a:cubicBezTo>
                    <a:cubicBezTo>
                      <a:pt x="48" y="41"/>
                      <a:pt x="34" y="38"/>
                      <a:pt x="21" y="30"/>
                    </a:cubicBezTo>
                    <a:cubicBezTo>
                      <a:pt x="8" y="21"/>
                      <a:pt x="0" y="10"/>
                      <a:pt x="3" y="5"/>
                    </a:cubicBezTo>
                    <a:cubicBezTo>
                      <a:pt x="6" y="0"/>
                      <a:pt x="20" y="3"/>
                      <a:pt x="33" y="11"/>
                    </a:cubicBezTo>
                  </a:path>
                </a:pathLst>
              </a:custGeom>
              <a:solidFill>
                <a:srgbClr val="6D5DDE"/>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19" name="Freeform 104"/>
              <p:cNvSpPr>
                <a:spLocks/>
              </p:cNvSpPr>
              <p:nvPr/>
            </p:nvSpPr>
            <p:spPr bwMode="auto">
              <a:xfrm>
                <a:off x="3878" y="1954"/>
                <a:ext cx="94" cy="126"/>
              </a:xfrm>
              <a:custGeom>
                <a:avLst/>
                <a:gdLst>
                  <a:gd name="T0" fmla="*/ 11 w 41"/>
                  <a:gd name="T1" fmla="*/ 21 h 54"/>
                  <a:gd name="T2" fmla="*/ 36 w 41"/>
                  <a:gd name="T3" fmla="*/ 3 h 54"/>
                  <a:gd name="T4" fmla="*/ 30 w 41"/>
                  <a:gd name="T5" fmla="*/ 33 h 54"/>
                  <a:gd name="T6" fmla="*/ 5 w 41"/>
                  <a:gd name="T7" fmla="*/ 51 h 54"/>
                  <a:gd name="T8" fmla="*/ 11 w 41"/>
                  <a:gd name="T9" fmla="*/ 21 h 54"/>
                </a:gdLst>
                <a:ahLst/>
                <a:cxnLst>
                  <a:cxn ang="0">
                    <a:pos x="T0" y="T1"/>
                  </a:cxn>
                  <a:cxn ang="0">
                    <a:pos x="T2" y="T3"/>
                  </a:cxn>
                  <a:cxn ang="0">
                    <a:pos x="T4" y="T5"/>
                  </a:cxn>
                  <a:cxn ang="0">
                    <a:pos x="T6" y="T7"/>
                  </a:cxn>
                  <a:cxn ang="0">
                    <a:pos x="T8" y="T9"/>
                  </a:cxn>
                </a:cxnLst>
                <a:rect l="0" t="0" r="r" b="b"/>
                <a:pathLst>
                  <a:path w="41" h="54">
                    <a:moveTo>
                      <a:pt x="11" y="21"/>
                    </a:moveTo>
                    <a:cubicBezTo>
                      <a:pt x="20" y="8"/>
                      <a:pt x="31" y="0"/>
                      <a:pt x="36" y="3"/>
                    </a:cubicBezTo>
                    <a:cubicBezTo>
                      <a:pt x="41" y="7"/>
                      <a:pt x="38" y="20"/>
                      <a:pt x="30" y="33"/>
                    </a:cubicBezTo>
                    <a:cubicBezTo>
                      <a:pt x="21" y="46"/>
                      <a:pt x="10" y="54"/>
                      <a:pt x="5" y="51"/>
                    </a:cubicBezTo>
                    <a:cubicBezTo>
                      <a:pt x="0" y="48"/>
                      <a:pt x="3" y="34"/>
                      <a:pt x="11" y="21"/>
                    </a:cubicBezTo>
                  </a:path>
                </a:pathLst>
              </a:custGeom>
              <a:solidFill>
                <a:srgbClr val="6D5DDE"/>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20" name="Freeform 105"/>
              <p:cNvSpPr>
                <a:spLocks/>
              </p:cNvSpPr>
              <p:nvPr/>
            </p:nvSpPr>
            <p:spPr bwMode="auto">
              <a:xfrm>
                <a:off x="3949" y="1843"/>
                <a:ext cx="95" cy="128"/>
              </a:xfrm>
              <a:custGeom>
                <a:avLst/>
                <a:gdLst>
                  <a:gd name="T0" fmla="*/ 11 w 41"/>
                  <a:gd name="T1" fmla="*/ 21 h 55"/>
                  <a:gd name="T2" fmla="*/ 36 w 41"/>
                  <a:gd name="T3" fmla="*/ 3 h 55"/>
                  <a:gd name="T4" fmla="*/ 30 w 41"/>
                  <a:gd name="T5" fmla="*/ 33 h 55"/>
                  <a:gd name="T6" fmla="*/ 5 w 41"/>
                  <a:gd name="T7" fmla="*/ 51 h 55"/>
                  <a:gd name="T8" fmla="*/ 11 w 41"/>
                  <a:gd name="T9" fmla="*/ 21 h 55"/>
                </a:gdLst>
                <a:ahLst/>
                <a:cxnLst>
                  <a:cxn ang="0">
                    <a:pos x="T0" y="T1"/>
                  </a:cxn>
                  <a:cxn ang="0">
                    <a:pos x="T2" y="T3"/>
                  </a:cxn>
                  <a:cxn ang="0">
                    <a:pos x="T4" y="T5"/>
                  </a:cxn>
                  <a:cxn ang="0">
                    <a:pos x="T6" y="T7"/>
                  </a:cxn>
                  <a:cxn ang="0">
                    <a:pos x="T8" y="T9"/>
                  </a:cxn>
                </a:cxnLst>
                <a:rect l="0" t="0" r="r" b="b"/>
                <a:pathLst>
                  <a:path w="41" h="55">
                    <a:moveTo>
                      <a:pt x="11" y="21"/>
                    </a:moveTo>
                    <a:cubicBezTo>
                      <a:pt x="20" y="8"/>
                      <a:pt x="31" y="0"/>
                      <a:pt x="36" y="3"/>
                    </a:cubicBezTo>
                    <a:cubicBezTo>
                      <a:pt x="41" y="7"/>
                      <a:pt x="38" y="20"/>
                      <a:pt x="30" y="33"/>
                    </a:cubicBezTo>
                    <a:cubicBezTo>
                      <a:pt x="21" y="46"/>
                      <a:pt x="10" y="55"/>
                      <a:pt x="5" y="51"/>
                    </a:cubicBezTo>
                    <a:cubicBezTo>
                      <a:pt x="0" y="48"/>
                      <a:pt x="3" y="35"/>
                      <a:pt x="11" y="21"/>
                    </a:cubicBezTo>
                  </a:path>
                </a:pathLst>
              </a:custGeom>
              <a:solidFill>
                <a:srgbClr val="6D5DDE"/>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21" name="Freeform 106"/>
              <p:cNvSpPr>
                <a:spLocks/>
              </p:cNvSpPr>
              <p:nvPr/>
            </p:nvSpPr>
            <p:spPr bwMode="auto">
              <a:xfrm>
                <a:off x="3917" y="1917"/>
                <a:ext cx="88" cy="91"/>
              </a:xfrm>
              <a:custGeom>
                <a:avLst/>
                <a:gdLst>
                  <a:gd name="T0" fmla="*/ 38 w 38"/>
                  <a:gd name="T1" fmla="*/ 22 h 39"/>
                  <a:gd name="T2" fmla="*/ 34 w 38"/>
                  <a:gd name="T3" fmla="*/ 18 h 39"/>
                  <a:gd name="T4" fmla="*/ 38 w 38"/>
                  <a:gd name="T5" fmla="*/ 14 h 39"/>
                  <a:gd name="T6" fmla="*/ 33 w 38"/>
                  <a:gd name="T7" fmla="*/ 12 h 39"/>
                  <a:gd name="T8" fmla="*/ 34 w 38"/>
                  <a:gd name="T9" fmla="*/ 8 h 39"/>
                  <a:gd name="T10" fmla="*/ 29 w 38"/>
                  <a:gd name="T11" fmla="*/ 8 h 39"/>
                  <a:gd name="T12" fmla="*/ 28 w 38"/>
                  <a:gd name="T13" fmla="*/ 2 h 39"/>
                  <a:gd name="T14" fmla="*/ 24 w 38"/>
                  <a:gd name="T15" fmla="*/ 4 h 39"/>
                  <a:gd name="T16" fmla="*/ 22 w 38"/>
                  <a:gd name="T17" fmla="*/ 0 h 39"/>
                  <a:gd name="T18" fmla="*/ 18 w 38"/>
                  <a:gd name="T19" fmla="*/ 4 h 39"/>
                  <a:gd name="T20" fmla="*/ 14 w 38"/>
                  <a:gd name="T21" fmla="*/ 1 h 39"/>
                  <a:gd name="T22" fmla="*/ 12 w 38"/>
                  <a:gd name="T23" fmla="*/ 5 h 39"/>
                  <a:gd name="T24" fmla="*/ 8 w 38"/>
                  <a:gd name="T25" fmla="*/ 4 h 39"/>
                  <a:gd name="T26" fmla="*/ 8 w 38"/>
                  <a:gd name="T27" fmla="*/ 9 h 39"/>
                  <a:gd name="T28" fmla="*/ 2 w 38"/>
                  <a:gd name="T29" fmla="*/ 10 h 39"/>
                  <a:gd name="T30" fmla="*/ 4 w 38"/>
                  <a:gd name="T31" fmla="*/ 14 h 39"/>
                  <a:gd name="T32" fmla="*/ 0 w 38"/>
                  <a:gd name="T33" fmla="*/ 16 h 39"/>
                  <a:gd name="T34" fmla="*/ 4 w 38"/>
                  <a:gd name="T35" fmla="*/ 20 h 39"/>
                  <a:gd name="T36" fmla="*/ 1 w 38"/>
                  <a:gd name="T37" fmla="*/ 25 h 39"/>
                  <a:gd name="T38" fmla="*/ 5 w 38"/>
                  <a:gd name="T39" fmla="*/ 26 h 39"/>
                  <a:gd name="T40" fmla="*/ 4 w 38"/>
                  <a:gd name="T41" fmla="*/ 31 h 39"/>
                  <a:gd name="T42" fmla="*/ 9 w 38"/>
                  <a:gd name="T43" fmla="*/ 31 h 39"/>
                  <a:gd name="T44" fmla="*/ 10 w 38"/>
                  <a:gd name="T45" fmla="*/ 36 h 39"/>
                  <a:gd name="T46" fmla="*/ 14 w 38"/>
                  <a:gd name="T47" fmla="*/ 34 h 39"/>
                  <a:gd name="T48" fmla="*/ 16 w 38"/>
                  <a:gd name="T49" fmla="*/ 38 h 39"/>
                  <a:gd name="T50" fmla="*/ 20 w 38"/>
                  <a:gd name="T51" fmla="*/ 34 h 39"/>
                  <a:gd name="T52" fmla="*/ 24 w 38"/>
                  <a:gd name="T53" fmla="*/ 38 h 39"/>
                  <a:gd name="T54" fmla="*/ 26 w 38"/>
                  <a:gd name="T55" fmla="*/ 34 h 39"/>
                  <a:gd name="T56" fmla="*/ 31 w 38"/>
                  <a:gd name="T57" fmla="*/ 35 h 39"/>
                  <a:gd name="T58" fmla="*/ 30 w 38"/>
                  <a:gd name="T59" fmla="*/ 29 h 39"/>
                  <a:gd name="T60" fmla="*/ 36 w 38"/>
                  <a:gd name="T61" fmla="*/ 29 h 39"/>
                  <a:gd name="T62" fmla="*/ 34 w 38"/>
                  <a:gd name="T63" fmla="*/ 24 h 39"/>
                  <a:gd name="T64" fmla="*/ 38 w 38"/>
                  <a:gd name="T65" fmla="*/ 22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8" h="39">
                    <a:moveTo>
                      <a:pt x="38" y="22"/>
                    </a:moveTo>
                    <a:cubicBezTo>
                      <a:pt x="38" y="21"/>
                      <a:pt x="37" y="19"/>
                      <a:pt x="34" y="18"/>
                    </a:cubicBezTo>
                    <a:cubicBezTo>
                      <a:pt x="36" y="17"/>
                      <a:pt x="38" y="15"/>
                      <a:pt x="38" y="14"/>
                    </a:cubicBezTo>
                    <a:cubicBezTo>
                      <a:pt x="37" y="13"/>
                      <a:pt x="36" y="12"/>
                      <a:pt x="33" y="12"/>
                    </a:cubicBezTo>
                    <a:cubicBezTo>
                      <a:pt x="35" y="10"/>
                      <a:pt x="35" y="9"/>
                      <a:pt x="34" y="8"/>
                    </a:cubicBezTo>
                    <a:cubicBezTo>
                      <a:pt x="34" y="7"/>
                      <a:pt x="31" y="7"/>
                      <a:pt x="29" y="8"/>
                    </a:cubicBezTo>
                    <a:cubicBezTo>
                      <a:pt x="30" y="5"/>
                      <a:pt x="30" y="3"/>
                      <a:pt x="28" y="2"/>
                    </a:cubicBezTo>
                    <a:cubicBezTo>
                      <a:pt x="27" y="2"/>
                      <a:pt x="26" y="3"/>
                      <a:pt x="24" y="4"/>
                    </a:cubicBezTo>
                    <a:cubicBezTo>
                      <a:pt x="24" y="2"/>
                      <a:pt x="23" y="0"/>
                      <a:pt x="22" y="0"/>
                    </a:cubicBezTo>
                    <a:cubicBezTo>
                      <a:pt x="20" y="0"/>
                      <a:pt x="19" y="2"/>
                      <a:pt x="18" y="4"/>
                    </a:cubicBezTo>
                    <a:cubicBezTo>
                      <a:pt x="17" y="2"/>
                      <a:pt x="15" y="0"/>
                      <a:pt x="14" y="1"/>
                    </a:cubicBezTo>
                    <a:cubicBezTo>
                      <a:pt x="13" y="1"/>
                      <a:pt x="12" y="3"/>
                      <a:pt x="12" y="5"/>
                    </a:cubicBezTo>
                    <a:cubicBezTo>
                      <a:pt x="10" y="4"/>
                      <a:pt x="8" y="3"/>
                      <a:pt x="8" y="4"/>
                    </a:cubicBezTo>
                    <a:cubicBezTo>
                      <a:pt x="6" y="5"/>
                      <a:pt x="7" y="7"/>
                      <a:pt x="8" y="9"/>
                    </a:cubicBezTo>
                    <a:cubicBezTo>
                      <a:pt x="5" y="9"/>
                      <a:pt x="3" y="9"/>
                      <a:pt x="2" y="10"/>
                    </a:cubicBezTo>
                    <a:cubicBezTo>
                      <a:pt x="2" y="11"/>
                      <a:pt x="2" y="13"/>
                      <a:pt x="4" y="14"/>
                    </a:cubicBezTo>
                    <a:cubicBezTo>
                      <a:pt x="2" y="15"/>
                      <a:pt x="0" y="15"/>
                      <a:pt x="0" y="16"/>
                    </a:cubicBezTo>
                    <a:cubicBezTo>
                      <a:pt x="0" y="18"/>
                      <a:pt x="1" y="19"/>
                      <a:pt x="4" y="20"/>
                    </a:cubicBezTo>
                    <a:cubicBezTo>
                      <a:pt x="2" y="22"/>
                      <a:pt x="0" y="23"/>
                      <a:pt x="1" y="25"/>
                    </a:cubicBezTo>
                    <a:cubicBezTo>
                      <a:pt x="1" y="26"/>
                      <a:pt x="3" y="26"/>
                      <a:pt x="5" y="26"/>
                    </a:cubicBezTo>
                    <a:cubicBezTo>
                      <a:pt x="3" y="28"/>
                      <a:pt x="3" y="30"/>
                      <a:pt x="4" y="31"/>
                    </a:cubicBezTo>
                    <a:cubicBezTo>
                      <a:pt x="4" y="32"/>
                      <a:pt x="7" y="32"/>
                      <a:pt x="9" y="31"/>
                    </a:cubicBezTo>
                    <a:cubicBezTo>
                      <a:pt x="8" y="33"/>
                      <a:pt x="9" y="35"/>
                      <a:pt x="10" y="36"/>
                    </a:cubicBezTo>
                    <a:cubicBezTo>
                      <a:pt x="11" y="37"/>
                      <a:pt x="12" y="36"/>
                      <a:pt x="14" y="34"/>
                    </a:cubicBezTo>
                    <a:cubicBezTo>
                      <a:pt x="14" y="37"/>
                      <a:pt x="15" y="38"/>
                      <a:pt x="16" y="38"/>
                    </a:cubicBezTo>
                    <a:cubicBezTo>
                      <a:pt x="18" y="39"/>
                      <a:pt x="19" y="37"/>
                      <a:pt x="20" y="34"/>
                    </a:cubicBezTo>
                    <a:cubicBezTo>
                      <a:pt x="21" y="37"/>
                      <a:pt x="23" y="38"/>
                      <a:pt x="24" y="38"/>
                    </a:cubicBezTo>
                    <a:cubicBezTo>
                      <a:pt x="25" y="37"/>
                      <a:pt x="26" y="36"/>
                      <a:pt x="26" y="34"/>
                    </a:cubicBezTo>
                    <a:cubicBezTo>
                      <a:pt x="28" y="35"/>
                      <a:pt x="30" y="35"/>
                      <a:pt x="31" y="35"/>
                    </a:cubicBezTo>
                    <a:cubicBezTo>
                      <a:pt x="32" y="34"/>
                      <a:pt x="31" y="32"/>
                      <a:pt x="30" y="29"/>
                    </a:cubicBezTo>
                    <a:cubicBezTo>
                      <a:pt x="33" y="30"/>
                      <a:pt x="35" y="30"/>
                      <a:pt x="36" y="29"/>
                    </a:cubicBezTo>
                    <a:cubicBezTo>
                      <a:pt x="36" y="28"/>
                      <a:pt x="36" y="26"/>
                      <a:pt x="34" y="24"/>
                    </a:cubicBezTo>
                    <a:cubicBezTo>
                      <a:pt x="36" y="24"/>
                      <a:pt x="38" y="23"/>
                      <a:pt x="38" y="22"/>
                    </a:cubicBezTo>
                  </a:path>
                </a:pathLst>
              </a:custGeom>
              <a:solidFill>
                <a:srgbClr val="FFD688"/>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22" name="Freeform 107"/>
              <p:cNvSpPr>
                <a:spLocks/>
              </p:cNvSpPr>
              <p:nvPr/>
            </p:nvSpPr>
            <p:spPr bwMode="auto">
              <a:xfrm>
                <a:off x="5254" y="2075"/>
                <a:ext cx="139" cy="126"/>
              </a:xfrm>
              <a:custGeom>
                <a:avLst/>
                <a:gdLst>
                  <a:gd name="T0" fmla="*/ 43 w 60"/>
                  <a:gd name="T1" fmla="*/ 13 h 54"/>
                  <a:gd name="T2" fmla="*/ 0 w 60"/>
                  <a:gd name="T3" fmla="*/ 3 h 54"/>
                  <a:gd name="T4" fmla="*/ 22 w 60"/>
                  <a:gd name="T5" fmla="*/ 41 h 54"/>
                  <a:gd name="T6" fmla="*/ 55 w 60"/>
                  <a:gd name="T7" fmla="*/ 44 h 54"/>
                  <a:gd name="T8" fmla="*/ 43 w 60"/>
                  <a:gd name="T9" fmla="*/ 13 h 54"/>
                </a:gdLst>
                <a:ahLst/>
                <a:cxnLst>
                  <a:cxn ang="0">
                    <a:pos x="T0" y="T1"/>
                  </a:cxn>
                  <a:cxn ang="0">
                    <a:pos x="T2" y="T3"/>
                  </a:cxn>
                  <a:cxn ang="0">
                    <a:pos x="T4" y="T5"/>
                  </a:cxn>
                  <a:cxn ang="0">
                    <a:pos x="T6" y="T7"/>
                  </a:cxn>
                  <a:cxn ang="0">
                    <a:pos x="T8" y="T9"/>
                  </a:cxn>
                </a:cxnLst>
                <a:rect l="0" t="0" r="r" b="b"/>
                <a:pathLst>
                  <a:path w="60" h="54">
                    <a:moveTo>
                      <a:pt x="43" y="13"/>
                    </a:moveTo>
                    <a:cubicBezTo>
                      <a:pt x="27" y="0"/>
                      <a:pt x="0" y="3"/>
                      <a:pt x="0" y="3"/>
                    </a:cubicBezTo>
                    <a:cubicBezTo>
                      <a:pt x="0" y="3"/>
                      <a:pt x="5" y="29"/>
                      <a:pt x="22" y="41"/>
                    </a:cubicBezTo>
                    <a:cubicBezTo>
                      <a:pt x="38" y="54"/>
                      <a:pt x="55" y="44"/>
                      <a:pt x="55" y="44"/>
                    </a:cubicBezTo>
                    <a:cubicBezTo>
                      <a:pt x="55" y="44"/>
                      <a:pt x="60" y="25"/>
                      <a:pt x="43" y="13"/>
                    </a:cubicBezTo>
                  </a:path>
                </a:pathLst>
              </a:custGeom>
              <a:solidFill>
                <a:srgbClr val="94BD3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23" name="Freeform 108"/>
              <p:cNvSpPr>
                <a:spLocks/>
              </p:cNvSpPr>
              <p:nvPr/>
            </p:nvSpPr>
            <p:spPr bwMode="auto">
              <a:xfrm>
                <a:off x="5378" y="2126"/>
                <a:ext cx="111" cy="89"/>
              </a:xfrm>
              <a:custGeom>
                <a:avLst/>
                <a:gdLst>
                  <a:gd name="T0" fmla="*/ 14 w 48"/>
                  <a:gd name="T1" fmla="*/ 7 h 38"/>
                  <a:gd name="T2" fmla="*/ 1 w 48"/>
                  <a:gd name="T3" fmla="*/ 29 h 38"/>
                  <a:gd name="T4" fmla="*/ 27 w 48"/>
                  <a:gd name="T5" fmla="*/ 31 h 38"/>
                  <a:gd name="T6" fmla="*/ 48 w 48"/>
                  <a:gd name="T7" fmla="*/ 5 h 38"/>
                  <a:gd name="T8" fmla="*/ 14 w 48"/>
                  <a:gd name="T9" fmla="*/ 7 h 38"/>
                </a:gdLst>
                <a:ahLst/>
                <a:cxnLst>
                  <a:cxn ang="0">
                    <a:pos x="T0" y="T1"/>
                  </a:cxn>
                  <a:cxn ang="0">
                    <a:pos x="T2" y="T3"/>
                  </a:cxn>
                  <a:cxn ang="0">
                    <a:pos x="T4" y="T5"/>
                  </a:cxn>
                  <a:cxn ang="0">
                    <a:pos x="T6" y="T7"/>
                  </a:cxn>
                  <a:cxn ang="0">
                    <a:pos x="T8" y="T9"/>
                  </a:cxn>
                </a:cxnLst>
                <a:rect l="0" t="0" r="r" b="b"/>
                <a:pathLst>
                  <a:path w="48" h="38">
                    <a:moveTo>
                      <a:pt x="14" y="7"/>
                    </a:moveTo>
                    <a:cubicBezTo>
                      <a:pt x="0" y="14"/>
                      <a:pt x="1" y="29"/>
                      <a:pt x="1" y="29"/>
                    </a:cubicBezTo>
                    <a:cubicBezTo>
                      <a:pt x="1" y="29"/>
                      <a:pt x="13" y="38"/>
                      <a:pt x="27" y="31"/>
                    </a:cubicBezTo>
                    <a:cubicBezTo>
                      <a:pt x="41" y="24"/>
                      <a:pt x="48" y="5"/>
                      <a:pt x="48" y="5"/>
                    </a:cubicBezTo>
                    <a:cubicBezTo>
                      <a:pt x="48" y="5"/>
                      <a:pt x="28" y="0"/>
                      <a:pt x="14" y="7"/>
                    </a:cubicBezTo>
                  </a:path>
                </a:pathLst>
              </a:custGeom>
              <a:solidFill>
                <a:srgbClr val="94BD3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24" name="Rectangle 109"/>
              <p:cNvSpPr>
                <a:spLocks noChangeArrowheads="1"/>
              </p:cNvSpPr>
              <p:nvPr/>
            </p:nvSpPr>
            <p:spPr bwMode="auto">
              <a:xfrm>
                <a:off x="5373" y="2010"/>
                <a:ext cx="11" cy="384"/>
              </a:xfrm>
              <a:prstGeom prst="rect">
                <a:avLst/>
              </a:prstGeom>
              <a:solidFill>
                <a:srgbClr val="708F23"/>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25" name="Freeform 110"/>
              <p:cNvSpPr>
                <a:spLocks/>
              </p:cNvSpPr>
              <p:nvPr/>
            </p:nvSpPr>
            <p:spPr bwMode="auto">
              <a:xfrm>
                <a:off x="5360" y="1789"/>
                <a:ext cx="64" cy="136"/>
              </a:xfrm>
              <a:custGeom>
                <a:avLst/>
                <a:gdLst>
                  <a:gd name="T0" fmla="*/ 25 w 28"/>
                  <a:gd name="T1" fmla="*/ 32 h 58"/>
                  <a:gd name="T2" fmla="*/ 8 w 28"/>
                  <a:gd name="T3" fmla="*/ 57 h 58"/>
                  <a:gd name="T4" fmla="*/ 4 w 28"/>
                  <a:gd name="T5" fmla="*/ 27 h 58"/>
                  <a:gd name="T6" fmla="*/ 20 w 28"/>
                  <a:gd name="T7" fmla="*/ 1 h 58"/>
                  <a:gd name="T8" fmla="*/ 25 w 28"/>
                  <a:gd name="T9" fmla="*/ 32 h 58"/>
                </a:gdLst>
                <a:ahLst/>
                <a:cxnLst>
                  <a:cxn ang="0">
                    <a:pos x="T0" y="T1"/>
                  </a:cxn>
                  <a:cxn ang="0">
                    <a:pos x="T2" y="T3"/>
                  </a:cxn>
                  <a:cxn ang="0">
                    <a:pos x="T4" y="T5"/>
                  </a:cxn>
                  <a:cxn ang="0">
                    <a:pos x="T6" y="T7"/>
                  </a:cxn>
                  <a:cxn ang="0">
                    <a:pos x="T8" y="T9"/>
                  </a:cxn>
                </a:cxnLst>
                <a:rect l="0" t="0" r="r" b="b"/>
                <a:pathLst>
                  <a:path w="28" h="58">
                    <a:moveTo>
                      <a:pt x="25" y="32"/>
                    </a:moveTo>
                    <a:cubicBezTo>
                      <a:pt x="22" y="47"/>
                      <a:pt x="14" y="58"/>
                      <a:pt x="8" y="57"/>
                    </a:cubicBezTo>
                    <a:cubicBezTo>
                      <a:pt x="3" y="56"/>
                      <a:pt x="0" y="42"/>
                      <a:pt x="4" y="27"/>
                    </a:cubicBezTo>
                    <a:cubicBezTo>
                      <a:pt x="7" y="12"/>
                      <a:pt x="14" y="0"/>
                      <a:pt x="20" y="1"/>
                    </a:cubicBezTo>
                    <a:cubicBezTo>
                      <a:pt x="26" y="3"/>
                      <a:pt x="28" y="16"/>
                      <a:pt x="25" y="32"/>
                    </a:cubicBezTo>
                  </a:path>
                </a:pathLst>
              </a:custGeom>
              <a:solidFill>
                <a:srgbClr val="9182FF"/>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26" name="Freeform 111"/>
              <p:cNvSpPr>
                <a:spLocks/>
              </p:cNvSpPr>
              <p:nvPr/>
            </p:nvSpPr>
            <p:spPr bwMode="auto">
              <a:xfrm>
                <a:off x="5334" y="1919"/>
                <a:ext cx="62" cy="135"/>
              </a:xfrm>
              <a:custGeom>
                <a:avLst/>
                <a:gdLst>
                  <a:gd name="T0" fmla="*/ 24 w 27"/>
                  <a:gd name="T1" fmla="*/ 31 h 58"/>
                  <a:gd name="T2" fmla="*/ 8 w 27"/>
                  <a:gd name="T3" fmla="*/ 57 h 58"/>
                  <a:gd name="T4" fmla="*/ 3 w 27"/>
                  <a:gd name="T5" fmla="*/ 27 h 58"/>
                  <a:gd name="T6" fmla="*/ 19 w 27"/>
                  <a:gd name="T7" fmla="*/ 1 h 58"/>
                  <a:gd name="T8" fmla="*/ 24 w 27"/>
                  <a:gd name="T9" fmla="*/ 31 h 58"/>
                </a:gdLst>
                <a:ahLst/>
                <a:cxnLst>
                  <a:cxn ang="0">
                    <a:pos x="T0" y="T1"/>
                  </a:cxn>
                  <a:cxn ang="0">
                    <a:pos x="T2" y="T3"/>
                  </a:cxn>
                  <a:cxn ang="0">
                    <a:pos x="T4" y="T5"/>
                  </a:cxn>
                  <a:cxn ang="0">
                    <a:pos x="T6" y="T7"/>
                  </a:cxn>
                  <a:cxn ang="0">
                    <a:pos x="T8" y="T9"/>
                  </a:cxn>
                </a:cxnLst>
                <a:rect l="0" t="0" r="r" b="b"/>
                <a:pathLst>
                  <a:path w="27" h="58">
                    <a:moveTo>
                      <a:pt x="24" y="31"/>
                    </a:moveTo>
                    <a:cubicBezTo>
                      <a:pt x="21" y="47"/>
                      <a:pt x="14" y="58"/>
                      <a:pt x="8" y="57"/>
                    </a:cubicBezTo>
                    <a:cubicBezTo>
                      <a:pt x="2" y="55"/>
                      <a:pt x="0" y="42"/>
                      <a:pt x="3" y="27"/>
                    </a:cubicBezTo>
                    <a:cubicBezTo>
                      <a:pt x="6" y="11"/>
                      <a:pt x="14" y="0"/>
                      <a:pt x="19" y="1"/>
                    </a:cubicBezTo>
                    <a:cubicBezTo>
                      <a:pt x="25" y="2"/>
                      <a:pt x="27" y="16"/>
                      <a:pt x="24" y="31"/>
                    </a:cubicBezTo>
                  </a:path>
                </a:pathLst>
              </a:custGeom>
              <a:solidFill>
                <a:srgbClr val="9182FF"/>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27" name="Freeform 112"/>
              <p:cNvSpPr>
                <a:spLocks/>
              </p:cNvSpPr>
              <p:nvPr/>
            </p:nvSpPr>
            <p:spPr bwMode="auto">
              <a:xfrm>
                <a:off x="5249" y="1875"/>
                <a:ext cx="134" cy="65"/>
              </a:xfrm>
              <a:custGeom>
                <a:avLst/>
                <a:gdLst>
                  <a:gd name="T0" fmla="*/ 31 w 58"/>
                  <a:gd name="T1" fmla="*/ 3 h 28"/>
                  <a:gd name="T2" fmla="*/ 56 w 58"/>
                  <a:gd name="T3" fmla="*/ 20 h 28"/>
                  <a:gd name="T4" fmla="*/ 26 w 58"/>
                  <a:gd name="T5" fmla="*/ 25 h 28"/>
                  <a:gd name="T6" fmla="*/ 1 w 58"/>
                  <a:gd name="T7" fmla="*/ 8 h 28"/>
                  <a:gd name="T8" fmla="*/ 31 w 58"/>
                  <a:gd name="T9" fmla="*/ 3 h 28"/>
                </a:gdLst>
                <a:ahLst/>
                <a:cxnLst>
                  <a:cxn ang="0">
                    <a:pos x="T0" y="T1"/>
                  </a:cxn>
                  <a:cxn ang="0">
                    <a:pos x="T2" y="T3"/>
                  </a:cxn>
                  <a:cxn ang="0">
                    <a:pos x="T4" y="T5"/>
                  </a:cxn>
                  <a:cxn ang="0">
                    <a:pos x="T6" y="T7"/>
                  </a:cxn>
                  <a:cxn ang="0">
                    <a:pos x="T8" y="T9"/>
                  </a:cxn>
                </a:cxnLst>
                <a:rect l="0" t="0" r="r" b="b"/>
                <a:pathLst>
                  <a:path w="58" h="28">
                    <a:moveTo>
                      <a:pt x="31" y="3"/>
                    </a:moveTo>
                    <a:cubicBezTo>
                      <a:pt x="46" y="7"/>
                      <a:pt x="58" y="14"/>
                      <a:pt x="56" y="20"/>
                    </a:cubicBezTo>
                    <a:cubicBezTo>
                      <a:pt x="55" y="26"/>
                      <a:pt x="42" y="28"/>
                      <a:pt x="26" y="25"/>
                    </a:cubicBezTo>
                    <a:cubicBezTo>
                      <a:pt x="11" y="22"/>
                      <a:pt x="0" y="14"/>
                      <a:pt x="1" y="8"/>
                    </a:cubicBezTo>
                    <a:cubicBezTo>
                      <a:pt x="2" y="2"/>
                      <a:pt x="16" y="0"/>
                      <a:pt x="31" y="3"/>
                    </a:cubicBezTo>
                  </a:path>
                </a:pathLst>
              </a:custGeom>
              <a:solidFill>
                <a:srgbClr val="9182FF"/>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28" name="Freeform 113"/>
              <p:cNvSpPr>
                <a:spLocks/>
              </p:cNvSpPr>
              <p:nvPr/>
            </p:nvSpPr>
            <p:spPr bwMode="auto">
              <a:xfrm>
                <a:off x="5376" y="1903"/>
                <a:ext cx="133" cy="66"/>
              </a:xfrm>
              <a:custGeom>
                <a:avLst/>
                <a:gdLst>
                  <a:gd name="T0" fmla="*/ 31 w 58"/>
                  <a:gd name="T1" fmla="*/ 3 h 28"/>
                  <a:gd name="T2" fmla="*/ 57 w 58"/>
                  <a:gd name="T3" fmla="*/ 20 h 28"/>
                  <a:gd name="T4" fmla="*/ 27 w 58"/>
                  <a:gd name="T5" fmla="*/ 25 h 28"/>
                  <a:gd name="T6" fmla="*/ 1 w 58"/>
                  <a:gd name="T7" fmla="*/ 8 h 28"/>
                  <a:gd name="T8" fmla="*/ 31 w 58"/>
                  <a:gd name="T9" fmla="*/ 3 h 28"/>
                </a:gdLst>
                <a:ahLst/>
                <a:cxnLst>
                  <a:cxn ang="0">
                    <a:pos x="T0" y="T1"/>
                  </a:cxn>
                  <a:cxn ang="0">
                    <a:pos x="T2" y="T3"/>
                  </a:cxn>
                  <a:cxn ang="0">
                    <a:pos x="T4" y="T5"/>
                  </a:cxn>
                  <a:cxn ang="0">
                    <a:pos x="T6" y="T7"/>
                  </a:cxn>
                  <a:cxn ang="0">
                    <a:pos x="T8" y="T9"/>
                  </a:cxn>
                </a:cxnLst>
                <a:rect l="0" t="0" r="r" b="b"/>
                <a:pathLst>
                  <a:path w="58" h="28">
                    <a:moveTo>
                      <a:pt x="31" y="3"/>
                    </a:moveTo>
                    <a:cubicBezTo>
                      <a:pt x="47" y="7"/>
                      <a:pt x="58" y="14"/>
                      <a:pt x="57" y="20"/>
                    </a:cubicBezTo>
                    <a:cubicBezTo>
                      <a:pt x="56" y="26"/>
                      <a:pt x="42" y="28"/>
                      <a:pt x="27" y="25"/>
                    </a:cubicBezTo>
                    <a:cubicBezTo>
                      <a:pt x="12" y="21"/>
                      <a:pt x="0" y="14"/>
                      <a:pt x="1" y="8"/>
                    </a:cubicBezTo>
                    <a:cubicBezTo>
                      <a:pt x="3" y="2"/>
                      <a:pt x="16" y="0"/>
                      <a:pt x="31" y="3"/>
                    </a:cubicBezTo>
                  </a:path>
                </a:pathLst>
              </a:custGeom>
              <a:solidFill>
                <a:srgbClr val="9182FF"/>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29" name="Freeform 114"/>
              <p:cNvSpPr>
                <a:spLocks/>
              </p:cNvSpPr>
              <p:nvPr/>
            </p:nvSpPr>
            <p:spPr bwMode="auto">
              <a:xfrm>
                <a:off x="5295" y="1803"/>
                <a:ext cx="94" cy="126"/>
              </a:xfrm>
              <a:custGeom>
                <a:avLst/>
                <a:gdLst>
                  <a:gd name="T0" fmla="*/ 30 w 41"/>
                  <a:gd name="T1" fmla="*/ 21 h 54"/>
                  <a:gd name="T2" fmla="*/ 36 w 41"/>
                  <a:gd name="T3" fmla="*/ 51 h 54"/>
                  <a:gd name="T4" fmla="*/ 12 w 41"/>
                  <a:gd name="T5" fmla="*/ 33 h 54"/>
                  <a:gd name="T6" fmla="*/ 5 w 41"/>
                  <a:gd name="T7" fmla="*/ 3 h 54"/>
                  <a:gd name="T8" fmla="*/ 30 w 41"/>
                  <a:gd name="T9" fmla="*/ 21 h 54"/>
                </a:gdLst>
                <a:ahLst/>
                <a:cxnLst>
                  <a:cxn ang="0">
                    <a:pos x="T0" y="T1"/>
                  </a:cxn>
                  <a:cxn ang="0">
                    <a:pos x="T2" y="T3"/>
                  </a:cxn>
                  <a:cxn ang="0">
                    <a:pos x="T4" y="T5"/>
                  </a:cxn>
                  <a:cxn ang="0">
                    <a:pos x="T6" y="T7"/>
                  </a:cxn>
                  <a:cxn ang="0">
                    <a:pos x="T8" y="T9"/>
                  </a:cxn>
                </a:cxnLst>
                <a:rect l="0" t="0" r="r" b="b"/>
                <a:pathLst>
                  <a:path w="41" h="54">
                    <a:moveTo>
                      <a:pt x="30" y="21"/>
                    </a:moveTo>
                    <a:cubicBezTo>
                      <a:pt x="39" y="34"/>
                      <a:pt x="41" y="48"/>
                      <a:pt x="36" y="51"/>
                    </a:cubicBezTo>
                    <a:cubicBezTo>
                      <a:pt x="31" y="54"/>
                      <a:pt x="20" y="46"/>
                      <a:pt x="12" y="33"/>
                    </a:cubicBezTo>
                    <a:cubicBezTo>
                      <a:pt x="3" y="20"/>
                      <a:pt x="0" y="7"/>
                      <a:pt x="5" y="3"/>
                    </a:cubicBezTo>
                    <a:cubicBezTo>
                      <a:pt x="10" y="0"/>
                      <a:pt x="22" y="8"/>
                      <a:pt x="30" y="21"/>
                    </a:cubicBezTo>
                  </a:path>
                </a:pathLst>
              </a:custGeom>
              <a:solidFill>
                <a:srgbClr val="9182FF"/>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30" name="Freeform 115"/>
              <p:cNvSpPr>
                <a:spLocks/>
              </p:cNvSpPr>
              <p:nvPr/>
            </p:nvSpPr>
            <p:spPr bwMode="auto">
              <a:xfrm>
                <a:off x="5366" y="1915"/>
                <a:ext cx="95" cy="125"/>
              </a:xfrm>
              <a:custGeom>
                <a:avLst/>
                <a:gdLst>
                  <a:gd name="T0" fmla="*/ 30 w 41"/>
                  <a:gd name="T1" fmla="*/ 21 h 54"/>
                  <a:gd name="T2" fmla="*/ 36 w 41"/>
                  <a:gd name="T3" fmla="*/ 51 h 54"/>
                  <a:gd name="T4" fmla="*/ 12 w 41"/>
                  <a:gd name="T5" fmla="*/ 33 h 54"/>
                  <a:gd name="T6" fmla="*/ 5 w 41"/>
                  <a:gd name="T7" fmla="*/ 3 h 54"/>
                  <a:gd name="T8" fmla="*/ 30 w 41"/>
                  <a:gd name="T9" fmla="*/ 21 h 54"/>
                </a:gdLst>
                <a:ahLst/>
                <a:cxnLst>
                  <a:cxn ang="0">
                    <a:pos x="T0" y="T1"/>
                  </a:cxn>
                  <a:cxn ang="0">
                    <a:pos x="T2" y="T3"/>
                  </a:cxn>
                  <a:cxn ang="0">
                    <a:pos x="T4" y="T5"/>
                  </a:cxn>
                  <a:cxn ang="0">
                    <a:pos x="T6" y="T7"/>
                  </a:cxn>
                  <a:cxn ang="0">
                    <a:pos x="T8" y="T9"/>
                  </a:cxn>
                </a:cxnLst>
                <a:rect l="0" t="0" r="r" b="b"/>
                <a:pathLst>
                  <a:path w="41" h="54">
                    <a:moveTo>
                      <a:pt x="30" y="21"/>
                    </a:moveTo>
                    <a:cubicBezTo>
                      <a:pt x="39" y="34"/>
                      <a:pt x="41" y="47"/>
                      <a:pt x="36" y="51"/>
                    </a:cubicBezTo>
                    <a:cubicBezTo>
                      <a:pt x="31" y="54"/>
                      <a:pt x="20" y="46"/>
                      <a:pt x="12" y="33"/>
                    </a:cubicBezTo>
                    <a:cubicBezTo>
                      <a:pt x="3" y="20"/>
                      <a:pt x="0" y="6"/>
                      <a:pt x="5" y="3"/>
                    </a:cubicBezTo>
                    <a:cubicBezTo>
                      <a:pt x="10" y="0"/>
                      <a:pt x="22" y="8"/>
                      <a:pt x="30" y="21"/>
                    </a:cubicBezTo>
                  </a:path>
                </a:pathLst>
              </a:custGeom>
              <a:solidFill>
                <a:srgbClr val="9182FF"/>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31" name="Freeform 116"/>
              <p:cNvSpPr>
                <a:spLocks/>
              </p:cNvSpPr>
              <p:nvPr/>
            </p:nvSpPr>
            <p:spPr bwMode="auto">
              <a:xfrm>
                <a:off x="5260" y="1910"/>
                <a:ext cx="126" cy="95"/>
              </a:xfrm>
              <a:custGeom>
                <a:avLst/>
                <a:gdLst>
                  <a:gd name="T0" fmla="*/ 22 w 55"/>
                  <a:gd name="T1" fmla="*/ 11 h 41"/>
                  <a:gd name="T2" fmla="*/ 51 w 55"/>
                  <a:gd name="T3" fmla="*/ 5 h 41"/>
                  <a:gd name="T4" fmla="*/ 34 w 55"/>
                  <a:gd name="T5" fmla="*/ 30 h 41"/>
                  <a:gd name="T6" fmla="*/ 4 w 55"/>
                  <a:gd name="T7" fmla="*/ 36 h 41"/>
                  <a:gd name="T8" fmla="*/ 22 w 55"/>
                  <a:gd name="T9" fmla="*/ 11 h 41"/>
                </a:gdLst>
                <a:ahLst/>
                <a:cxnLst>
                  <a:cxn ang="0">
                    <a:pos x="T0" y="T1"/>
                  </a:cxn>
                  <a:cxn ang="0">
                    <a:pos x="T2" y="T3"/>
                  </a:cxn>
                  <a:cxn ang="0">
                    <a:pos x="T4" y="T5"/>
                  </a:cxn>
                  <a:cxn ang="0">
                    <a:pos x="T6" y="T7"/>
                  </a:cxn>
                  <a:cxn ang="0">
                    <a:pos x="T8" y="T9"/>
                  </a:cxn>
                </a:cxnLst>
                <a:rect l="0" t="0" r="r" b="b"/>
                <a:pathLst>
                  <a:path w="55" h="41">
                    <a:moveTo>
                      <a:pt x="22" y="11"/>
                    </a:moveTo>
                    <a:cubicBezTo>
                      <a:pt x="35" y="3"/>
                      <a:pt x="48" y="0"/>
                      <a:pt x="51" y="5"/>
                    </a:cubicBezTo>
                    <a:cubicBezTo>
                      <a:pt x="55" y="10"/>
                      <a:pt x="47" y="21"/>
                      <a:pt x="34" y="30"/>
                    </a:cubicBezTo>
                    <a:cubicBezTo>
                      <a:pt x="20" y="38"/>
                      <a:pt x="7" y="41"/>
                      <a:pt x="4" y="36"/>
                    </a:cubicBezTo>
                    <a:cubicBezTo>
                      <a:pt x="0" y="31"/>
                      <a:pt x="8" y="20"/>
                      <a:pt x="22" y="11"/>
                    </a:cubicBezTo>
                  </a:path>
                </a:pathLst>
              </a:custGeom>
              <a:solidFill>
                <a:srgbClr val="9182FF"/>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32" name="Freeform 117"/>
              <p:cNvSpPr>
                <a:spLocks/>
              </p:cNvSpPr>
              <p:nvPr/>
            </p:nvSpPr>
            <p:spPr bwMode="auto">
              <a:xfrm>
                <a:off x="5371" y="1838"/>
                <a:ext cx="124" cy="95"/>
              </a:xfrm>
              <a:custGeom>
                <a:avLst/>
                <a:gdLst>
                  <a:gd name="T0" fmla="*/ 21 w 54"/>
                  <a:gd name="T1" fmla="*/ 11 h 41"/>
                  <a:gd name="T2" fmla="*/ 51 w 54"/>
                  <a:gd name="T3" fmla="*/ 5 h 41"/>
                  <a:gd name="T4" fmla="*/ 33 w 54"/>
                  <a:gd name="T5" fmla="*/ 30 h 41"/>
                  <a:gd name="T6" fmla="*/ 3 w 54"/>
                  <a:gd name="T7" fmla="*/ 36 h 41"/>
                  <a:gd name="T8" fmla="*/ 21 w 54"/>
                  <a:gd name="T9" fmla="*/ 11 h 41"/>
                </a:gdLst>
                <a:ahLst/>
                <a:cxnLst>
                  <a:cxn ang="0">
                    <a:pos x="T0" y="T1"/>
                  </a:cxn>
                  <a:cxn ang="0">
                    <a:pos x="T2" y="T3"/>
                  </a:cxn>
                  <a:cxn ang="0">
                    <a:pos x="T4" y="T5"/>
                  </a:cxn>
                  <a:cxn ang="0">
                    <a:pos x="T6" y="T7"/>
                  </a:cxn>
                  <a:cxn ang="0">
                    <a:pos x="T8" y="T9"/>
                  </a:cxn>
                </a:cxnLst>
                <a:rect l="0" t="0" r="r" b="b"/>
                <a:pathLst>
                  <a:path w="54" h="41">
                    <a:moveTo>
                      <a:pt x="21" y="11"/>
                    </a:moveTo>
                    <a:cubicBezTo>
                      <a:pt x="34" y="3"/>
                      <a:pt x="48" y="0"/>
                      <a:pt x="51" y="5"/>
                    </a:cubicBezTo>
                    <a:cubicBezTo>
                      <a:pt x="54" y="10"/>
                      <a:pt x="46" y="21"/>
                      <a:pt x="33" y="30"/>
                    </a:cubicBezTo>
                    <a:cubicBezTo>
                      <a:pt x="20" y="38"/>
                      <a:pt x="7" y="41"/>
                      <a:pt x="3" y="36"/>
                    </a:cubicBezTo>
                    <a:cubicBezTo>
                      <a:pt x="0" y="31"/>
                      <a:pt x="8" y="20"/>
                      <a:pt x="21" y="11"/>
                    </a:cubicBezTo>
                  </a:path>
                </a:pathLst>
              </a:custGeom>
              <a:solidFill>
                <a:srgbClr val="9182FF"/>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33" name="Freeform 118"/>
              <p:cNvSpPr>
                <a:spLocks/>
              </p:cNvSpPr>
              <p:nvPr/>
            </p:nvSpPr>
            <p:spPr bwMode="auto">
              <a:xfrm>
                <a:off x="5332" y="1789"/>
                <a:ext cx="64" cy="136"/>
              </a:xfrm>
              <a:custGeom>
                <a:avLst/>
                <a:gdLst>
                  <a:gd name="T0" fmla="*/ 25 w 28"/>
                  <a:gd name="T1" fmla="*/ 27 h 58"/>
                  <a:gd name="T2" fmla="*/ 20 w 28"/>
                  <a:gd name="T3" fmla="*/ 57 h 58"/>
                  <a:gd name="T4" fmla="*/ 4 w 28"/>
                  <a:gd name="T5" fmla="*/ 32 h 58"/>
                  <a:gd name="T6" fmla="*/ 8 w 28"/>
                  <a:gd name="T7" fmla="*/ 1 h 58"/>
                  <a:gd name="T8" fmla="*/ 25 w 28"/>
                  <a:gd name="T9" fmla="*/ 27 h 58"/>
                </a:gdLst>
                <a:ahLst/>
                <a:cxnLst>
                  <a:cxn ang="0">
                    <a:pos x="T0" y="T1"/>
                  </a:cxn>
                  <a:cxn ang="0">
                    <a:pos x="T2" y="T3"/>
                  </a:cxn>
                  <a:cxn ang="0">
                    <a:pos x="T4" y="T5"/>
                  </a:cxn>
                  <a:cxn ang="0">
                    <a:pos x="T6" y="T7"/>
                  </a:cxn>
                  <a:cxn ang="0">
                    <a:pos x="T8" y="T9"/>
                  </a:cxn>
                </a:cxnLst>
                <a:rect l="0" t="0" r="r" b="b"/>
                <a:pathLst>
                  <a:path w="28" h="58">
                    <a:moveTo>
                      <a:pt x="25" y="27"/>
                    </a:moveTo>
                    <a:cubicBezTo>
                      <a:pt x="28" y="42"/>
                      <a:pt x="26" y="56"/>
                      <a:pt x="20" y="57"/>
                    </a:cubicBezTo>
                    <a:cubicBezTo>
                      <a:pt x="15" y="58"/>
                      <a:pt x="7" y="47"/>
                      <a:pt x="4" y="32"/>
                    </a:cubicBezTo>
                    <a:cubicBezTo>
                      <a:pt x="0" y="16"/>
                      <a:pt x="2" y="3"/>
                      <a:pt x="8" y="1"/>
                    </a:cubicBezTo>
                    <a:cubicBezTo>
                      <a:pt x="14" y="0"/>
                      <a:pt x="22" y="12"/>
                      <a:pt x="25" y="27"/>
                    </a:cubicBezTo>
                  </a:path>
                </a:pathLst>
              </a:custGeom>
              <a:solidFill>
                <a:srgbClr val="6D5DDE"/>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34" name="Freeform 119"/>
              <p:cNvSpPr>
                <a:spLocks/>
              </p:cNvSpPr>
              <p:nvPr/>
            </p:nvSpPr>
            <p:spPr bwMode="auto">
              <a:xfrm>
                <a:off x="5360" y="1919"/>
                <a:ext cx="64" cy="135"/>
              </a:xfrm>
              <a:custGeom>
                <a:avLst/>
                <a:gdLst>
                  <a:gd name="T0" fmla="*/ 25 w 28"/>
                  <a:gd name="T1" fmla="*/ 27 h 58"/>
                  <a:gd name="T2" fmla="*/ 20 w 28"/>
                  <a:gd name="T3" fmla="*/ 57 h 58"/>
                  <a:gd name="T4" fmla="*/ 4 w 28"/>
                  <a:gd name="T5" fmla="*/ 31 h 58"/>
                  <a:gd name="T6" fmla="*/ 8 w 28"/>
                  <a:gd name="T7" fmla="*/ 1 h 58"/>
                  <a:gd name="T8" fmla="*/ 25 w 28"/>
                  <a:gd name="T9" fmla="*/ 27 h 58"/>
                </a:gdLst>
                <a:ahLst/>
                <a:cxnLst>
                  <a:cxn ang="0">
                    <a:pos x="T0" y="T1"/>
                  </a:cxn>
                  <a:cxn ang="0">
                    <a:pos x="T2" y="T3"/>
                  </a:cxn>
                  <a:cxn ang="0">
                    <a:pos x="T4" y="T5"/>
                  </a:cxn>
                  <a:cxn ang="0">
                    <a:pos x="T6" y="T7"/>
                  </a:cxn>
                  <a:cxn ang="0">
                    <a:pos x="T8" y="T9"/>
                  </a:cxn>
                </a:cxnLst>
                <a:rect l="0" t="0" r="r" b="b"/>
                <a:pathLst>
                  <a:path w="28" h="58">
                    <a:moveTo>
                      <a:pt x="25" y="27"/>
                    </a:moveTo>
                    <a:cubicBezTo>
                      <a:pt x="28" y="42"/>
                      <a:pt x="26" y="55"/>
                      <a:pt x="20" y="57"/>
                    </a:cubicBezTo>
                    <a:cubicBezTo>
                      <a:pt x="15" y="58"/>
                      <a:pt x="7" y="47"/>
                      <a:pt x="4" y="31"/>
                    </a:cubicBezTo>
                    <a:cubicBezTo>
                      <a:pt x="0" y="16"/>
                      <a:pt x="3" y="2"/>
                      <a:pt x="8" y="1"/>
                    </a:cubicBezTo>
                    <a:cubicBezTo>
                      <a:pt x="14" y="0"/>
                      <a:pt x="22" y="11"/>
                      <a:pt x="25" y="27"/>
                    </a:cubicBezTo>
                  </a:path>
                </a:pathLst>
              </a:custGeom>
              <a:solidFill>
                <a:srgbClr val="6D5DDE"/>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35" name="Freeform 120"/>
              <p:cNvSpPr>
                <a:spLocks/>
              </p:cNvSpPr>
              <p:nvPr/>
            </p:nvSpPr>
            <p:spPr bwMode="auto">
              <a:xfrm>
                <a:off x="5249" y="1903"/>
                <a:ext cx="134" cy="66"/>
              </a:xfrm>
              <a:custGeom>
                <a:avLst/>
                <a:gdLst>
                  <a:gd name="T0" fmla="*/ 26 w 58"/>
                  <a:gd name="T1" fmla="*/ 3 h 28"/>
                  <a:gd name="T2" fmla="*/ 56 w 58"/>
                  <a:gd name="T3" fmla="*/ 8 h 28"/>
                  <a:gd name="T4" fmla="*/ 31 w 58"/>
                  <a:gd name="T5" fmla="*/ 25 h 28"/>
                  <a:gd name="T6" fmla="*/ 1 w 58"/>
                  <a:gd name="T7" fmla="*/ 20 h 28"/>
                  <a:gd name="T8" fmla="*/ 26 w 58"/>
                  <a:gd name="T9" fmla="*/ 3 h 28"/>
                </a:gdLst>
                <a:ahLst/>
                <a:cxnLst>
                  <a:cxn ang="0">
                    <a:pos x="T0" y="T1"/>
                  </a:cxn>
                  <a:cxn ang="0">
                    <a:pos x="T2" y="T3"/>
                  </a:cxn>
                  <a:cxn ang="0">
                    <a:pos x="T4" y="T5"/>
                  </a:cxn>
                  <a:cxn ang="0">
                    <a:pos x="T6" y="T7"/>
                  </a:cxn>
                  <a:cxn ang="0">
                    <a:pos x="T8" y="T9"/>
                  </a:cxn>
                </a:cxnLst>
                <a:rect l="0" t="0" r="r" b="b"/>
                <a:pathLst>
                  <a:path w="58" h="28">
                    <a:moveTo>
                      <a:pt x="26" y="3"/>
                    </a:moveTo>
                    <a:cubicBezTo>
                      <a:pt x="42" y="0"/>
                      <a:pt x="55" y="2"/>
                      <a:pt x="56" y="8"/>
                    </a:cubicBezTo>
                    <a:cubicBezTo>
                      <a:pt x="58" y="14"/>
                      <a:pt x="46" y="21"/>
                      <a:pt x="31" y="25"/>
                    </a:cubicBezTo>
                    <a:cubicBezTo>
                      <a:pt x="16" y="28"/>
                      <a:pt x="2" y="26"/>
                      <a:pt x="1" y="20"/>
                    </a:cubicBezTo>
                    <a:cubicBezTo>
                      <a:pt x="0" y="14"/>
                      <a:pt x="11" y="7"/>
                      <a:pt x="26" y="3"/>
                    </a:cubicBezTo>
                  </a:path>
                </a:pathLst>
              </a:custGeom>
              <a:solidFill>
                <a:srgbClr val="6D5DDE"/>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36" name="Freeform 121"/>
              <p:cNvSpPr>
                <a:spLocks/>
              </p:cNvSpPr>
              <p:nvPr/>
            </p:nvSpPr>
            <p:spPr bwMode="auto">
              <a:xfrm>
                <a:off x="5376" y="1875"/>
                <a:ext cx="133" cy="65"/>
              </a:xfrm>
              <a:custGeom>
                <a:avLst/>
                <a:gdLst>
                  <a:gd name="T0" fmla="*/ 27 w 58"/>
                  <a:gd name="T1" fmla="*/ 3 h 28"/>
                  <a:gd name="T2" fmla="*/ 57 w 58"/>
                  <a:gd name="T3" fmla="*/ 8 h 28"/>
                  <a:gd name="T4" fmla="*/ 32 w 58"/>
                  <a:gd name="T5" fmla="*/ 25 h 28"/>
                  <a:gd name="T6" fmla="*/ 1 w 58"/>
                  <a:gd name="T7" fmla="*/ 20 h 28"/>
                  <a:gd name="T8" fmla="*/ 27 w 58"/>
                  <a:gd name="T9" fmla="*/ 3 h 28"/>
                </a:gdLst>
                <a:ahLst/>
                <a:cxnLst>
                  <a:cxn ang="0">
                    <a:pos x="T0" y="T1"/>
                  </a:cxn>
                  <a:cxn ang="0">
                    <a:pos x="T2" y="T3"/>
                  </a:cxn>
                  <a:cxn ang="0">
                    <a:pos x="T4" y="T5"/>
                  </a:cxn>
                  <a:cxn ang="0">
                    <a:pos x="T6" y="T7"/>
                  </a:cxn>
                  <a:cxn ang="0">
                    <a:pos x="T8" y="T9"/>
                  </a:cxn>
                </a:cxnLst>
                <a:rect l="0" t="0" r="r" b="b"/>
                <a:pathLst>
                  <a:path w="58" h="28">
                    <a:moveTo>
                      <a:pt x="27" y="3"/>
                    </a:moveTo>
                    <a:cubicBezTo>
                      <a:pt x="42" y="0"/>
                      <a:pt x="56" y="2"/>
                      <a:pt x="57" y="8"/>
                    </a:cubicBezTo>
                    <a:cubicBezTo>
                      <a:pt x="58" y="14"/>
                      <a:pt x="47" y="21"/>
                      <a:pt x="32" y="25"/>
                    </a:cubicBezTo>
                    <a:cubicBezTo>
                      <a:pt x="16" y="28"/>
                      <a:pt x="3" y="26"/>
                      <a:pt x="1" y="20"/>
                    </a:cubicBezTo>
                    <a:cubicBezTo>
                      <a:pt x="0" y="14"/>
                      <a:pt x="12" y="7"/>
                      <a:pt x="27" y="3"/>
                    </a:cubicBezTo>
                  </a:path>
                </a:pathLst>
              </a:custGeom>
              <a:solidFill>
                <a:srgbClr val="6D5DDE"/>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37" name="Freeform 122"/>
              <p:cNvSpPr>
                <a:spLocks/>
              </p:cNvSpPr>
              <p:nvPr/>
            </p:nvSpPr>
            <p:spPr bwMode="auto">
              <a:xfrm>
                <a:off x="5260" y="1838"/>
                <a:ext cx="126" cy="95"/>
              </a:xfrm>
              <a:custGeom>
                <a:avLst/>
                <a:gdLst>
                  <a:gd name="T0" fmla="*/ 33 w 55"/>
                  <a:gd name="T1" fmla="*/ 11 h 41"/>
                  <a:gd name="T2" fmla="*/ 51 w 55"/>
                  <a:gd name="T3" fmla="*/ 36 h 41"/>
                  <a:gd name="T4" fmla="*/ 22 w 55"/>
                  <a:gd name="T5" fmla="*/ 30 h 41"/>
                  <a:gd name="T6" fmla="*/ 4 w 55"/>
                  <a:gd name="T7" fmla="*/ 5 h 41"/>
                  <a:gd name="T8" fmla="*/ 33 w 55"/>
                  <a:gd name="T9" fmla="*/ 11 h 41"/>
                </a:gdLst>
                <a:ahLst/>
                <a:cxnLst>
                  <a:cxn ang="0">
                    <a:pos x="T0" y="T1"/>
                  </a:cxn>
                  <a:cxn ang="0">
                    <a:pos x="T2" y="T3"/>
                  </a:cxn>
                  <a:cxn ang="0">
                    <a:pos x="T4" y="T5"/>
                  </a:cxn>
                  <a:cxn ang="0">
                    <a:pos x="T6" y="T7"/>
                  </a:cxn>
                  <a:cxn ang="0">
                    <a:pos x="T8" y="T9"/>
                  </a:cxn>
                </a:cxnLst>
                <a:rect l="0" t="0" r="r" b="b"/>
                <a:pathLst>
                  <a:path w="55" h="41">
                    <a:moveTo>
                      <a:pt x="33" y="11"/>
                    </a:moveTo>
                    <a:cubicBezTo>
                      <a:pt x="47" y="20"/>
                      <a:pt x="55" y="31"/>
                      <a:pt x="51" y="36"/>
                    </a:cubicBezTo>
                    <a:cubicBezTo>
                      <a:pt x="48" y="41"/>
                      <a:pt x="35" y="38"/>
                      <a:pt x="22" y="30"/>
                    </a:cubicBezTo>
                    <a:cubicBezTo>
                      <a:pt x="8" y="21"/>
                      <a:pt x="0" y="10"/>
                      <a:pt x="4" y="5"/>
                    </a:cubicBezTo>
                    <a:cubicBezTo>
                      <a:pt x="7" y="0"/>
                      <a:pt x="20" y="3"/>
                      <a:pt x="33" y="11"/>
                    </a:cubicBezTo>
                  </a:path>
                </a:pathLst>
              </a:custGeom>
              <a:solidFill>
                <a:srgbClr val="6D5DDE"/>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38" name="Freeform 123"/>
              <p:cNvSpPr>
                <a:spLocks/>
              </p:cNvSpPr>
              <p:nvPr/>
            </p:nvSpPr>
            <p:spPr bwMode="auto">
              <a:xfrm>
                <a:off x="5371" y="1910"/>
                <a:ext cx="124" cy="95"/>
              </a:xfrm>
              <a:custGeom>
                <a:avLst/>
                <a:gdLst>
                  <a:gd name="T0" fmla="*/ 33 w 54"/>
                  <a:gd name="T1" fmla="*/ 11 h 41"/>
                  <a:gd name="T2" fmla="*/ 51 w 54"/>
                  <a:gd name="T3" fmla="*/ 36 h 41"/>
                  <a:gd name="T4" fmla="*/ 21 w 54"/>
                  <a:gd name="T5" fmla="*/ 30 h 41"/>
                  <a:gd name="T6" fmla="*/ 3 w 54"/>
                  <a:gd name="T7" fmla="*/ 5 h 41"/>
                  <a:gd name="T8" fmla="*/ 33 w 54"/>
                  <a:gd name="T9" fmla="*/ 11 h 41"/>
                </a:gdLst>
                <a:ahLst/>
                <a:cxnLst>
                  <a:cxn ang="0">
                    <a:pos x="T0" y="T1"/>
                  </a:cxn>
                  <a:cxn ang="0">
                    <a:pos x="T2" y="T3"/>
                  </a:cxn>
                  <a:cxn ang="0">
                    <a:pos x="T4" y="T5"/>
                  </a:cxn>
                  <a:cxn ang="0">
                    <a:pos x="T6" y="T7"/>
                  </a:cxn>
                  <a:cxn ang="0">
                    <a:pos x="T8" y="T9"/>
                  </a:cxn>
                </a:cxnLst>
                <a:rect l="0" t="0" r="r" b="b"/>
                <a:pathLst>
                  <a:path w="54" h="41">
                    <a:moveTo>
                      <a:pt x="33" y="11"/>
                    </a:moveTo>
                    <a:cubicBezTo>
                      <a:pt x="46" y="20"/>
                      <a:pt x="54" y="31"/>
                      <a:pt x="51" y="36"/>
                    </a:cubicBezTo>
                    <a:cubicBezTo>
                      <a:pt x="48" y="41"/>
                      <a:pt x="35" y="38"/>
                      <a:pt x="21" y="30"/>
                    </a:cubicBezTo>
                    <a:cubicBezTo>
                      <a:pt x="8" y="21"/>
                      <a:pt x="0" y="10"/>
                      <a:pt x="3" y="5"/>
                    </a:cubicBezTo>
                    <a:cubicBezTo>
                      <a:pt x="7" y="0"/>
                      <a:pt x="20" y="3"/>
                      <a:pt x="33" y="11"/>
                    </a:cubicBezTo>
                  </a:path>
                </a:pathLst>
              </a:custGeom>
              <a:solidFill>
                <a:srgbClr val="6D5DDE"/>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39" name="Freeform 124"/>
              <p:cNvSpPr>
                <a:spLocks/>
              </p:cNvSpPr>
              <p:nvPr/>
            </p:nvSpPr>
            <p:spPr bwMode="auto">
              <a:xfrm>
                <a:off x="5297" y="1915"/>
                <a:ext cx="92" cy="125"/>
              </a:xfrm>
              <a:custGeom>
                <a:avLst/>
                <a:gdLst>
                  <a:gd name="T0" fmla="*/ 11 w 40"/>
                  <a:gd name="T1" fmla="*/ 21 h 54"/>
                  <a:gd name="T2" fmla="*/ 35 w 40"/>
                  <a:gd name="T3" fmla="*/ 3 h 54"/>
                  <a:gd name="T4" fmla="*/ 29 w 40"/>
                  <a:gd name="T5" fmla="*/ 33 h 54"/>
                  <a:gd name="T6" fmla="*/ 5 w 40"/>
                  <a:gd name="T7" fmla="*/ 51 h 54"/>
                  <a:gd name="T8" fmla="*/ 11 w 40"/>
                  <a:gd name="T9" fmla="*/ 21 h 54"/>
                </a:gdLst>
                <a:ahLst/>
                <a:cxnLst>
                  <a:cxn ang="0">
                    <a:pos x="T0" y="T1"/>
                  </a:cxn>
                  <a:cxn ang="0">
                    <a:pos x="T2" y="T3"/>
                  </a:cxn>
                  <a:cxn ang="0">
                    <a:pos x="T4" y="T5"/>
                  </a:cxn>
                  <a:cxn ang="0">
                    <a:pos x="T6" y="T7"/>
                  </a:cxn>
                  <a:cxn ang="0">
                    <a:pos x="T8" y="T9"/>
                  </a:cxn>
                </a:cxnLst>
                <a:rect l="0" t="0" r="r" b="b"/>
                <a:pathLst>
                  <a:path w="40" h="54">
                    <a:moveTo>
                      <a:pt x="11" y="21"/>
                    </a:moveTo>
                    <a:cubicBezTo>
                      <a:pt x="19" y="8"/>
                      <a:pt x="30" y="0"/>
                      <a:pt x="35" y="3"/>
                    </a:cubicBezTo>
                    <a:cubicBezTo>
                      <a:pt x="40" y="6"/>
                      <a:pt x="38" y="20"/>
                      <a:pt x="29" y="33"/>
                    </a:cubicBezTo>
                    <a:cubicBezTo>
                      <a:pt x="21" y="46"/>
                      <a:pt x="10" y="54"/>
                      <a:pt x="5" y="51"/>
                    </a:cubicBezTo>
                    <a:cubicBezTo>
                      <a:pt x="0" y="48"/>
                      <a:pt x="2" y="34"/>
                      <a:pt x="11" y="21"/>
                    </a:cubicBezTo>
                  </a:path>
                </a:pathLst>
              </a:custGeom>
              <a:solidFill>
                <a:srgbClr val="6D5DDE"/>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40" name="Freeform 125"/>
              <p:cNvSpPr>
                <a:spLocks/>
              </p:cNvSpPr>
              <p:nvPr/>
            </p:nvSpPr>
            <p:spPr bwMode="auto">
              <a:xfrm>
                <a:off x="5366" y="1803"/>
                <a:ext cx="95" cy="126"/>
              </a:xfrm>
              <a:custGeom>
                <a:avLst/>
                <a:gdLst>
                  <a:gd name="T0" fmla="*/ 12 w 41"/>
                  <a:gd name="T1" fmla="*/ 21 h 54"/>
                  <a:gd name="T2" fmla="*/ 36 w 41"/>
                  <a:gd name="T3" fmla="*/ 3 h 54"/>
                  <a:gd name="T4" fmla="*/ 30 w 41"/>
                  <a:gd name="T5" fmla="*/ 33 h 54"/>
                  <a:gd name="T6" fmla="*/ 5 w 41"/>
                  <a:gd name="T7" fmla="*/ 51 h 54"/>
                  <a:gd name="T8" fmla="*/ 12 w 41"/>
                  <a:gd name="T9" fmla="*/ 21 h 54"/>
                </a:gdLst>
                <a:ahLst/>
                <a:cxnLst>
                  <a:cxn ang="0">
                    <a:pos x="T0" y="T1"/>
                  </a:cxn>
                  <a:cxn ang="0">
                    <a:pos x="T2" y="T3"/>
                  </a:cxn>
                  <a:cxn ang="0">
                    <a:pos x="T4" y="T5"/>
                  </a:cxn>
                  <a:cxn ang="0">
                    <a:pos x="T6" y="T7"/>
                  </a:cxn>
                  <a:cxn ang="0">
                    <a:pos x="T8" y="T9"/>
                  </a:cxn>
                </a:cxnLst>
                <a:rect l="0" t="0" r="r" b="b"/>
                <a:pathLst>
                  <a:path w="41" h="54">
                    <a:moveTo>
                      <a:pt x="12" y="21"/>
                    </a:moveTo>
                    <a:cubicBezTo>
                      <a:pt x="20" y="8"/>
                      <a:pt x="31" y="0"/>
                      <a:pt x="36" y="3"/>
                    </a:cubicBezTo>
                    <a:cubicBezTo>
                      <a:pt x="41" y="7"/>
                      <a:pt x="39" y="20"/>
                      <a:pt x="30" y="33"/>
                    </a:cubicBezTo>
                    <a:cubicBezTo>
                      <a:pt x="21" y="46"/>
                      <a:pt x="10" y="54"/>
                      <a:pt x="5" y="51"/>
                    </a:cubicBezTo>
                    <a:cubicBezTo>
                      <a:pt x="0" y="48"/>
                      <a:pt x="3" y="34"/>
                      <a:pt x="12" y="21"/>
                    </a:cubicBezTo>
                  </a:path>
                </a:pathLst>
              </a:custGeom>
              <a:solidFill>
                <a:srgbClr val="6D5DDE"/>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41" name="Freeform 126"/>
              <p:cNvSpPr>
                <a:spLocks/>
              </p:cNvSpPr>
              <p:nvPr/>
            </p:nvSpPr>
            <p:spPr bwMode="auto">
              <a:xfrm>
                <a:off x="5334" y="1878"/>
                <a:ext cx="89" cy="88"/>
              </a:xfrm>
              <a:custGeom>
                <a:avLst/>
                <a:gdLst>
                  <a:gd name="T0" fmla="*/ 38 w 39"/>
                  <a:gd name="T1" fmla="*/ 22 h 38"/>
                  <a:gd name="T2" fmla="*/ 34 w 39"/>
                  <a:gd name="T3" fmla="*/ 18 h 38"/>
                  <a:gd name="T4" fmla="*/ 38 w 39"/>
                  <a:gd name="T5" fmla="*/ 14 h 38"/>
                  <a:gd name="T6" fmla="*/ 34 w 39"/>
                  <a:gd name="T7" fmla="*/ 12 h 38"/>
                  <a:gd name="T8" fmla="*/ 35 w 39"/>
                  <a:gd name="T9" fmla="*/ 8 h 38"/>
                  <a:gd name="T10" fmla="*/ 29 w 39"/>
                  <a:gd name="T11" fmla="*/ 8 h 38"/>
                  <a:gd name="T12" fmla="*/ 29 w 39"/>
                  <a:gd name="T13" fmla="*/ 2 h 38"/>
                  <a:gd name="T14" fmla="*/ 25 w 39"/>
                  <a:gd name="T15" fmla="*/ 4 h 38"/>
                  <a:gd name="T16" fmla="*/ 22 w 39"/>
                  <a:gd name="T17" fmla="*/ 0 h 38"/>
                  <a:gd name="T18" fmla="*/ 18 w 39"/>
                  <a:gd name="T19" fmla="*/ 4 h 38"/>
                  <a:gd name="T20" fmla="*/ 14 w 39"/>
                  <a:gd name="T21" fmla="*/ 1 h 38"/>
                  <a:gd name="T22" fmla="*/ 12 w 39"/>
                  <a:gd name="T23" fmla="*/ 5 h 38"/>
                  <a:gd name="T24" fmla="*/ 8 w 39"/>
                  <a:gd name="T25" fmla="*/ 4 h 38"/>
                  <a:gd name="T26" fmla="*/ 8 w 39"/>
                  <a:gd name="T27" fmla="*/ 9 h 38"/>
                  <a:gd name="T28" fmla="*/ 3 w 39"/>
                  <a:gd name="T29" fmla="*/ 10 h 38"/>
                  <a:gd name="T30" fmla="*/ 4 w 39"/>
                  <a:gd name="T31" fmla="*/ 14 h 38"/>
                  <a:gd name="T32" fmla="*/ 0 w 39"/>
                  <a:gd name="T33" fmla="*/ 16 h 38"/>
                  <a:gd name="T34" fmla="*/ 4 w 39"/>
                  <a:gd name="T35" fmla="*/ 20 h 38"/>
                  <a:gd name="T36" fmla="*/ 1 w 39"/>
                  <a:gd name="T37" fmla="*/ 24 h 38"/>
                  <a:gd name="T38" fmla="*/ 5 w 39"/>
                  <a:gd name="T39" fmla="*/ 26 h 38"/>
                  <a:gd name="T40" fmla="*/ 4 w 39"/>
                  <a:gd name="T41" fmla="*/ 31 h 38"/>
                  <a:gd name="T42" fmla="*/ 10 w 39"/>
                  <a:gd name="T43" fmla="*/ 30 h 38"/>
                  <a:gd name="T44" fmla="*/ 10 w 39"/>
                  <a:gd name="T45" fmla="*/ 36 h 38"/>
                  <a:gd name="T46" fmla="*/ 14 w 39"/>
                  <a:gd name="T47" fmla="*/ 34 h 38"/>
                  <a:gd name="T48" fmla="*/ 17 w 39"/>
                  <a:gd name="T49" fmla="*/ 38 h 38"/>
                  <a:gd name="T50" fmla="*/ 20 w 39"/>
                  <a:gd name="T51" fmla="*/ 34 h 38"/>
                  <a:gd name="T52" fmla="*/ 25 w 39"/>
                  <a:gd name="T53" fmla="*/ 38 h 38"/>
                  <a:gd name="T54" fmla="*/ 26 w 39"/>
                  <a:gd name="T55" fmla="*/ 33 h 38"/>
                  <a:gd name="T56" fmla="*/ 31 w 39"/>
                  <a:gd name="T57" fmla="*/ 34 h 38"/>
                  <a:gd name="T58" fmla="*/ 31 w 39"/>
                  <a:gd name="T59" fmla="*/ 29 h 38"/>
                  <a:gd name="T60" fmla="*/ 36 w 39"/>
                  <a:gd name="T61" fmla="*/ 28 h 38"/>
                  <a:gd name="T62" fmla="*/ 34 w 39"/>
                  <a:gd name="T63" fmla="*/ 24 h 38"/>
                  <a:gd name="T64" fmla="*/ 38 w 39"/>
                  <a:gd name="T65" fmla="*/ 2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9" h="38">
                    <a:moveTo>
                      <a:pt x="38" y="22"/>
                    </a:moveTo>
                    <a:cubicBezTo>
                      <a:pt x="39" y="21"/>
                      <a:pt x="37" y="19"/>
                      <a:pt x="34" y="18"/>
                    </a:cubicBezTo>
                    <a:cubicBezTo>
                      <a:pt x="37" y="17"/>
                      <a:pt x="38" y="15"/>
                      <a:pt x="38" y="14"/>
                    </a:cubicBezTo>
                    <a:cubicBezTo>
                      <a:pt x="38" y="13"/>
                      <a:pt x="36" y="12"/>
                      <a:pt x="34" y="12"/>
                    </a:cubicBezTo>
                    <a:cubicBezTo>
                      <a:pt x="35" y="10"/>
                      <a:pt x="36" y="9"/>
                      <a:pt x="35" y="8"/>
                    </a:cubicBezTo>
                    <a:cubicBezTo>
                      <a:pt x="34" y="7"/>
                      <a:pt x="32" y="7"/>
                      <a:pt x="29" y="8"/>
                    </a:cubicBezTo>
                    <a:cubicBezTo>
                      <a:pt x="30" y="5"/>
                      <a:pt x="30" y="3"/>
                      <a:pt x="29" y="2"/>
                    </a:cubicBezTo>
                    <a:cubicBezTo>
                      <a:pt x="28" y="2"/>
                      <a:pt x="26" y="2"/>
                      <a:pt x="25" y="4"/>
                    </a:cubicBezTo>
                    <a:cubicBezTo>
                      <a:pt x="24" y="2"/>
                      <a:pt x="23" y="0"/>
                      <a:pt x="22" y="0"/>
                    </a:cubicBezTo>
                    <a:cubicBezTo>
                      <a:pt x="21" y="0"/>
                      <a:pt x="19" y="1"/>
                      <a:pt x="18" y="4"/>
                    </a:cubicBezTo>
                    <a:cubicBezTo>
                      <a:pt x="17" y="2"/>
                      <a:pt x="15" y="0"/>
                      <a:pt x="14" y="1"/>
                    </a:cubicBezTo>
                    <a:cubicBezTo>
                      <a:pt x="13" y="1"/>
                      <a:pt x="12" y="3"/>
                      <a:pt x="12" y="5"/>
                    </a:cubicBezTo>
                    <a:cubicBezTo>
                      <a:pt x="11" y="3"/>
                      <a:pt x="9" y="3"/>
                      <a:pt x="8" y="4"/>
                    </a:cubicBezTo>
                    <a:cubicBezTo>
                      <a:pt x="7" y="4"/>
                      <a:pt x="7" y="7"/>
                      <a:pt x="8" y="9"/>
                    </a:cubicBezTo>
                    <a:cubicBezTo>
                      <a:pt x="5" y="8"/>
                      <a:pt x="3" y="9"/>
                      <a:pt x="3" y="10"/>
                    </a:cubicBezTo>
                    <a:cubicBezTo>
                      <a:pt x="2" y="11"/>
                      <a:pt x="3" y="12"/>
                      <a:pt x="4" y="14"/>
                    </a:cubicBezTo>
                    <a:cubicBezTo>
                      <a:pt x="2" y="14"/>
                      <a:pt x="1" y="15"/>
                      <a:pt x="0" y="16"/>
                    </a:cubicBezTo>
                    <a:cubicBezTo>
                      <a:pt x="0" y="18"/>
                      <a:pt x="2" y="19"/>
                      <a:pt x="4" y="20"/>
                    </a:cubicBezTo>
                    <a:cubicBezTo>
                      <a:pt x="2" y="21"/>
                      <a:pt x="1" y="23"/>
                      <a:pt x="1" y="24"/>
                    </a:cubicBezTo>
                    <a:cubicBezTo>
                      <a:pt x="1" y="25"/>
                      <a:pt x="3" y="26"/>
                      <a:pt x="5" y="26"/>
                    </a:cubicBezTo>
                    <a:cubicBezTo>
                      <a:pt x="4" y="28"/>
                      <a:pt x="3" y="30"/>
                      <a:pt x="4" y="31"/>
                    </a:cubicBezTo>
                    <a:cubicBezTo>
                      <a:pt x="5" y="32"/>
                      <a:pt x="7" y="31"/>
                      <a:pt x="10" y="30"/>
                    </a:cubicBezTo>
                    <a:cubicBezTo>
                      <a:pt x="9" y="33"/>
                      <a:pt x="9" y="35"/>
                      <a:pt x="10" y="36"/>
                    </a:cubicBezTo>
                    <a:cubicBezTo>
                      <a:pt x="11" y="36"/>
                      <a:pt x="13" y="36"/>
                      <a:pt x="14" y="34"/>
                    </a:cubicBezTo>
                    <a:cubicBezTo>
                      <a:pt x="15" y="36"/>
                      <a:pt x="15" y="38"/>
                      <a:pt x="17" y="38"/>
                    </a:cubicBezTo>
                    <a:cubicBezTo>
                      <a:pt x="18" y="38"/>
                      <a:pt x="19" y="37"/>
                      <a:pt x="20" y="34"/>
                    </a:cubicBezTo>
                    <a:cubicBezTo>
                      <a:pt x="22" y="36"/>
                      <a:pt x="23" y="38"/>
                      <a:pt x="25" y="38"/>
                    </a:cubicBezTo>
                    <a:cubicBezTo>
                      <a:pt x="26" y="37"/>
                      <a:pt x="26" y="36"/>
                      <a:pt x="26" y="33"/>
                    </a:cubicBezTo>
                    <a:cubicBezTo>
                      <a:pt x="28" y="35"/>
                      <a:pt x="30" y="35"/>
                      <a:pt x="31" y="34"/>
                    </a:cubicBezTo>
                    <a:cubicBezTo>
                      <a:pt x="32" y="34"/>
                      <a:pt x="32" y="32"/>
                      <a:pt x="31" y="29"/>
                    </a:cubicBezTo>
                    <a:cubicBezTo>
                      <a:pt x="33" y="30"/>
                      <a:pt x="36" y="30"/>
                      <a:pt x="36" y="28"/>
                    </a:cubicBezTo>
                    <a:cubicBezTo>
                      <a:pt x="37" y="27"/>
                      <a:pt x="36" y="26"/>
                      <a:pt x="34" y="24"/>
                    </a:cubicBezTo>
                    <a:cubicBezTo>
                      <a:pt x="37" y="24"/>
                      <a:pt x="38" y="23"/>
                      <a:pt x="38" y="22"/>
                    </a:cubicBezTo>
                  </a:path>
                </a:pathLst>
              </a:custGeom>
              <a:solidFill>
                <a:srgbClr val="FFD688"/>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42" name="Freeform 127"/>
              <p:cNvSpPr>
                <a:spLocks/>
              </p:cNvSpPr>
              <p:nvPr/>
            </p:nvSpPr>
            <p:spPr bwMode="auto">
              <a:xfrm>
                <a:off x="0" y="2454"/>
                <a:ext cx="7678" cy="109"/>
              </a:xfrm>
              <a:custGeom>
                <a:avLst/>
                <a:gdLst>
                  <a:gd name="T0" fmla="*/ 3332 w 3332"/>
                  <a:gd name="T1" fmla="*/ 23 h 47"/>
                  <a:gd name="T2" fmla="*/ 3309 w 3332"/>
                  <a:gd name="T3" fmla="*/ 47 h 47"/>
                  <a:gd name="T4" fmla="*/ 24 w 3332"/>
                  <a:gd name="T5" fmla="*/ 47 h 47"/>
                  <a:gd name="T6" fmla="*/ 0 w 3332"/>
                  <a:gd name="T7" fmla="*/ 23 h 47"/>
                  <a:gd name="T8" fmla="*/ 24 w 3332"/>
                  <a:gd name="T9" fmla="*/ 0 h 47"/>
                  <a:gd name="T10" fmla="*/ 3309 w 3332"/>
                  <a:gd name="T11" fmla="*/ 0 h 47"/>
                  <a:gd name="T12" fmla="*/ 3332 w 3332"/>
                  <a:gd name="T13" fmla="*/ 23 h 47"/>
                </a:gdLst>
                <a:ahLst/>
                <a:cxnLst>
                  <a:cxn ang="0">
                    <a:pos x="T0" y="T1"/>
                  </a:cxn>
                  <a:cxn ang="0">
                    <a:pos x="T2" y="T3"/>
                  </a:cxn>
                  <a:cxn ang="0">
                    <a:pos x="T4" y="T5"/>
                  </a:cxn>
                  <a:cxn ang="0">
                    <a:pos x="T6" y="T7"/>
                  </a:cxn>
                  <a:cxn ang="0">
                    <a:pos x="T8" y="T9"/>
                  </a:cxn>
                  <a:cxn ang="0">
                    <a:pos x="T10" y="T11"/>
                  </a:cxn>
                  <a:cxn ang="0">
                    <a:pos x="T12" y="T13"/>
                  </a:cxn>
                </a:cxnLst>
                <a:rect l="0" t="0" r="r" b="b"/>
                <a:pathLst>
                  <a:path w="3332" h="47">
                    <a:moveTo>
                      <a:pt x="3332" y="23"/>
                    </a:moveTo>
                    <a:cubicBezTo>
                      <a:pt x="3332" y="36"/>
                      <a:pt x="3322" y="47"/>
                      <a:pt x="3309" y="47"/>
                    </a:cubicBezTo>
                    <a:cubicBezTo>
                      <a:pt x="24" y="47"/>
                      <a:pt x="24" y="47"/>
                      <a:pt x="24" y="47"/>
                    </a:cubicBezTo>
                    <a:cubicBezTo>
                      <a:pt x="11" y="47"/>
                      <a:pt x="0" y="36"/>
                      <a:pt x="0" y="23"/>
                    </a:cubicBezTo>
                    <a:cubicBezTo>
                      <a:pt x="0" y="10"/>
                      <a:pt x="11" y="0"/>
                      <a:pt x="24" y="0"/>
                    </a:cubicBezTo>
                    <a:cubicBezTo>
                      <a:pt x="3309" y="0"/>
                      <a:pt x="3309" y="0"/>
                      <a:pt x="3309" y="0"/>
                    </a:cubicBezTo>
                    <a:cubicBezTo>
                      <a:pt x="3322" y="0"/>
                      <a:pt x="3332" y="10"/>
                      <a:pt x="3332" y="23"/>
                    </a:cubicBezTo>
                  </a:path>
                </a:pathLst>
              </a:custGeom>
              <a:solidFill>
                <a:srgbClr val="A86728"/>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43" name="Freeform 128"/>
              <p:cNvSpPr>
                <a:spLocks/>
              </p:cNvSpPr>
              <p:nvPr/>
            </p:nvSpPr>
            <p:spPr bwMode="auto">
              <a:xfrm>
                <a:off x="106" y="2398"/>
                <a:ext cx="7465" cy="56"/>
              </a:xfrm>
              <a:custGeom>
                <a:avLst/>
                <a:gdLst>
                  <a:gd name="T0" fmla="*/ 3217 w 3240"/>
                  <a:gd name="T1" fmla="*/ 0 h 24"/>
                  <a:gd name="T2" fmla="*/ 24 w 3240"/>
                  <a:gd name="T3" fmla="*/ 0 h 24"/>
                  <a:gd name="T4" fmla="*/ 0 w 3240"/>
                  <a:gd name="T5" fmla="*/ 24 h 24"/>
                  <a:gd name="T6" fmla="*/ 3240 w 3240"/>
                  <a:gd name="T7" fmla="*/ 24 h 24"/>
                  <a:gd name="T8" fmla="*/ 3217 w 3240"/>
                  <a:gd name="T9" fmla="*/ 0 h 24"/>
                </a:gdLst>
                <a:ahLst/>
                <a:cxnLst>
                  <a:cxn ang="0">
                    <a:pos x="T0" y="T1"/>
                  </a:cxn>
                  <a:cxn ang="0">
                    <a:pos x="T2" y="T3"/>
                  </a:cxn>
                  <a:cxn ang="0">
                    <a:pos x="T4" y="T5"/>
                  </a:cxn>
                  <a:cxn ang="0">
                    <a:pos x="T6" y="T7"/>
                  </a:cxn>
                  <a:cxn ang="0">
                    <a:pos x="T8" y="T9"/>
                  </a:cxn>
                </a:cxnLst>
                <a:rect l="0" t="0" r="r" b="b"/>
                <a:pathLst>
                  <a:path w="3240" h="24">
                    <a:moveTo>
                      <a:pt x="3217" y="0"/>
                    </a:moveTo>
                    <a:cubicBezTo>
                      <a:pt x="24" y="0"/>
                      <a:pt x="24" y="0"/>
                      <a:pt x="24" y="0"/>
                    </a:cubicBezTo>
                    <a:cubicBezTo>
                      <a:pt x="11" y="0"/>
                      <a:pt x="0" y="11"/>
                      <a:pt x="0" y="24"/>
                    </a:cubicBezTo>
                    <a:cubicBezTo>
                      <a:pt x="3240" y="24"/>
                      <a:pt x="3240" y="24"/>
                      <a:pt x="3240" y="24"/>
                    </a:cubicBezTo>
                    <a:cubicBezTo>
                      <a:pt x="3240" y="11"/>
                      <a:pt x="3230" y="0"/>
                      <a:pt x="3217" y="0"/>
                    </a:cubicBezTo>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44" name="Freeform 129"/>
              <p:cNvSpPr>
                <a:spLocks/>
              </p:cNvSpPr>
              <p:nvPr/>
            </p:nvSpPr>
            <p:spPr bwMode="auto">
              <a:xfrm>
                <a:off x="196" y="2277"/>
                <a:ext cx="50"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45" name="Freeform 130"/>
              <p:cNvSpPr>
                <a:spLocks/>
              </p:cNvSpPr>
              <p:nvPr/>
            </p:nvSpPr>
            <p:spPr bwMode="auto">
              <a:xfrm>
                <a:off x="405" y="2277"/>
                <a:ext cx="53" cy="126"/>
              </a:xfrm>
              <a:custGeom>
                <a:avLst/>
                <a:gdLst>
                  <a:gd name="T0" fmla="*/ 23 w 23"/>
                  <a:gd name="T1" fmla="*/ 54 h 54"/>
                  <a:gd name="T2" fmla="*/ 8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8" y="0"/>
                    </a:cubicBezTo>
                    <a:cubicBezTo>
                      <a:pt x="8" y="0"/>
                      <a:pt x="0" y="49"/>
                      <a:pt x="0" y="54"/>
                    </a:cubicBezTo>
                    <a:lnTo>
                      <a:pt x="23"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46" name="Freeform 131"/>
              <p:cNvSpPr>
                <a:spLocks/>
              </p:cNvSpPr>
              <p:nvPr/>
            </p:nvSpPr>
            <p:spPr bwMode="auto">
              <a:xfrm>
                <a:off x="293"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47" name="Freeform 132"/>
              <p:cNvSpPr>
                <a:spLocks/>
              </p:cNvSpPr>
              <p:nvPr/>
            </p:nvSpPr>
            <p:spPr bwMode="auto">
              <a:xfrm>
                <a:off x="175" y="2303"/>
                <a:ext cx="35" cy="101"/>
              </a:xfrm>
              <a:custGeom>
                <a:avLst/>
                <a:gdLst>
                  <a:gd name="T0" fmla="*/ 0 w 15"/>
                  <a:gd name="T1" fmla="*/ 43 h 43"/>
                  <a:gd name="T2" fmla="*/ 9 w 15"/>
                  <a:gd name="T3" fmla="*/ 0 h 43"/>
                  <a:gd name="T4" fmla="*/ 15 w 15"/>
                  <a:gd name="T5" fmla="*/ 43 h 43"/>
                  <a:gd name="T6" fmla="*/ 0 w 15"/>
                  <a:gd name="T7" fmla="*/ 43 h 43"/>
                </a:gdLst>
                <a:ahLst/>
                <a:cxnLst>
                  <a:cxn ang="0">
                    <a:pos x="T0" y="T1"/>
                  </a:cxn>
                  <a:cxn ang="0">
                    <a:pos x="T2" y="T3"/>
                  </a:cxn>
                  <a:cxn ang="0">
                    <a:pos x="T4" y="T5"/>
                  </a:cxn>
                  <a:cxn ang="0">
                    <a:pos x="T6" y="T7"/>
                  </a:cxn>
                </a:cxnLst>
                <a:rect l="0" t="0" r="r" b="b"/>
                <a:pathLst>
                  <a:path w="15" h="43">
                    <a:moveTo>
                      <a:pt x="0" y="43"/>
                    </a:moveTo>
                    <a:cubicBezTo>
                      <a:pt x="0" y="43"/>
                      <a:pt x="2" y="26"/>
                      <a:pt x="9" y="0"/>
                    </a:cubicBezTo>
                    <a:cubicBezTo>
                      <a:pt x="9" y="0"/>
                      <a:pt x="15" y="39"/>
                      <a:pt x="15"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48" name="Freeform 133"/>
              <p:cNvSpPr>
                <a:spLocks/>
              </p:cNvSpPr>
              <p:nvPr/>
            </p:nvSpPr>
            <p:spPr bwMode="auto">
              <a:xfrm>
                <a:off x="346" y="2319"/>
                <a:ext cx="30" cy="85"/>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49" name="Freeform 134"/>
              <p:cNvSpPr>
                <a:spLocks/>
              </p:cNvSpPr>
              <p:nvPr/>
            </p:nvSpPr>
            <p:spPr bwMode="auto">
              <a:xfrm>
                <a:off x="484" y="2303"/>
                <a:ext cx="30" cy="101"/>
              </a:xfrm>
              <a:custGeom>
                <a:avLst/>
                <a:gdLst>
                  <a:gd name="T0" fmla="*/ 0 w 13"/>
                  <a:gd name="T1" fmla="*/ 43 h 43"/>
                  <a:gd name="T2" fmla="*/ 9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2" y="23"/>
                      <a:pt x="9" y="0"/>
                    </a:cubicBezTo>
                    <a:cubicBezTo>
                      <a:pt x="9" y="0"/>
                      <a:pt x="13" y="40"/>
                      <a:pt x="13"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50" name="Freeform 135"/>
              <p:cNvSpPr>
                <a:spLocks/>
              </p:cNvSpPr>
              <p:nvPr/>
            </p:nvSpPr>
            <p:spPr bwMode="auto">
              <a:xfrm>
                <a:off x="456" y="2319"/>
                <a:ext cx="28" cy="85"/>
              </a:xfrm>
              <a:custGeom>
                <a:avLst/>
                <a:gdLst>
                  <a:gd name="T0" fmla="*/ 12 w 12"/>
                  <a:gd name="T1" fmla="*/ 36 h 36"/>
                  <a:gd name="T2" fmla="*/ 4 w 12"/>
                  <a:gd name="T3" fmla="*/ 0 h 36"/>
                  <a:gd name="T4" fmla="*/ 0 w 12"/>
                  <a:gd name="T5" fmla="*/ 36 h 36"/>
                  <a:gd name="T6" fmla="*/ 12 w 12"/>
                  <a:gd name="T7" fmla="*/ 36 h 36"/>
                </a:gdLst>
                <a:ahLst/>
                <a:cxnLst>
                  <a:cxn ang="0">
                    <a:pos x="T0" y="T1"/>
                  </a:cxn>
                  <a:cxn ang="0">
                    <a:pos x="T2" y="T3"/>
                  </a:cxn>
                  <a:cxn ang="0">
                    <a:pos x="T4" y="T5"/>
                  </a:cxn>
                  <a:cxn ang="0">
                    <a:pos x="T6" y="T7"/>
                  </a:cxn>
                </a:cxnLst>
                <a:rect l="0" t="0" r="r" b="b"/>
                <a:pathLst>
                  <a:path w="12" h="36">
                    <a:moveTo>
                      <a:pt x="12" y="36"/>
                    </a:moveTo>
                    <a:cubicBezTo>
                      <a:pt x="12" y="36"/>
                      <a:pt x="11" y="19"/>
                      <a:pt x="4" y="0"/>
                    </a:cubicBezTo>
                    <a:cubicBezTo>
                      <a:pt x="4" y="0"/>
                      <a:pt x="0" y="33"/>
                      <a:pt x="0" y="36"/>
                    </a:cubicBezTo>
                    <a:lnTo>
                      <a:pt x="12"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51" name="Freeform 136"/>
              <p:cNvSpPr>
                <a:spLocks/>
              </p:cNvSpPr>
              <p:nvPr/>
            </p:nvSpPr>
            <p:spPr bwMode="auto">
              <a:xfrm>
                <a:off x="359" y="2305"/>
                <a:ext cx="53" cy="99"/>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0" y="24"/>
                      <a:pt x="9" y="0"/>
                    </a:cubicBezTo>
                    <a:cubicBezTo>
                      <a:pt x="9" y="0"/>
                      <a:pt x="0" y="39"/>
                      <a:pt x="0" y="42"/>
                    </a:cubicBezTo>
                    <a:lnTo>
                      <a:pt x="23" y="42"/>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52" name="Freeform 137"/>
              <p:cNvSpPr>
                <a:spLocks/>
              </p:cNvSpPr>
              <p:nvPr/>
            </p:nvSpPr>
            <p:spPr bwMode="auto">
              <a:xfrm>
                <a:off x="246"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3" y="30"/>
                      <a:pt x="14" y="0"/>
                    </a:cubicBezTo>
                    <a:cubicBezTo>
                      <a:pt x="14" y="0"/>
                      <a:pt x="23" y="46"/>
                      <a:pt x="23" y="50"/>
                    </a:cubicBezTo>
                    <a:lnTo>
                      <a:pt x="0" y="50"/>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53" name="Freeform 138"/>
              <p:cNvSpPr>
                <a:spLocks/>
              </p:cNvSpPr>
              <p:nvPr/>
            </p:nvSpPr>
            <p:spPr bwMode="auto">
              <a:xfrm>
                <a:off x="539" y="2277"/>
                <a:ext cx="66"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2" y="32"/>
                      <a:pt x="17" y="0"/>
                    </a:cubicBezTo>
                    <a:cubicBezTo>
                      <a:pt x="17" y="0"/>
                      <a:pt x="28" y="49"/>
                      <a:pt x="28" y="54"/>
                    </a:cubicBezTo>
                    <a:lnTo>
                      <a:pt x="0"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54" name="Freeform 139"/>
              <p:cNvSpPr>
                <a:spLocks/>
              </p:cNvSpPr>
              <p:nvPr/>
            </p:nvSpPr>
            <p:spPr bwMode="auto">
              <a:xfrm>
                <a:off x="799" y="2277"/>
                <a:ext cx="65"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55" name="Freeform 140"/>
              <p:cNvSpPr>
                <a:spLocks/>
              </p:cNvSpPr>
              <p:nvPr/>
            </p:nvSpPr>
            <p:spPr bwMode="auto">
              <a:xfrm>
                <a:off x="659" y="2277"/>
                <a:ext cx="67"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56" name="Freeform 141"/>
              <p:cNvSpPr>
                <a:spLocks/>
              </p:cNvSpPr>
              <p:nvPr/>
            </p:nvSpPr>
            <p:spPr bwMode="auto">
              <a:xfrm>
                <a:off x="514" y="2303"/>
                <a:ext cx="41" cy="101"/>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57" name="Freeform 142"/>
              <p:cNvSpPr>
                <a:spLocks/>
              </p:cNvSpPr>
              <p:nvPr/>
            </p:nvSpPr>
            <p:spPr bwMode="auto">
              <a:xfrm>
                <a:off x="726" y="2319"/>
                <a:ext cx="37" cy="85"/>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58" name="Freeform 143"/>
              <p:cNvSpPr>
                <a:spLocks/>
              </p:cNvSpPr>
              <p:nvPr/>
            </p:nvSpPr>
            <p:spPr bwMode="auto">
              <a:xfrm>
                <a:off x="899" y="2303"/>
                <a:ext cx="36" cy="101"/>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59" name="Freeform 144"/>
              <p:cNvSpPr>
                <a:spLocks/>
              </p:cNvSpPr>
              <p:nvPr/>
            </p:nvSpPr>
            <p:spPr bwMode="auto">
              <a:xfrm>
                <a:off x="862" y="2319"/>
                <a:ext cx="37" cy="85"/>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60" name="Freeform 145"/>
              <p:cNvSpPr>
                <a:spLocks/>
              </p:cNvSpPr>
              <p:nvPr/>
            </p:nvSpPr>
            <p:spPr bwMode="auto">
              <a:xfrm>
                <a:off x="744" y="2305"/>
                <a:ext cx="66" cy="99"/>
              </a:xfrm>
              <a:custGeom>
                <a:avLst/>
                <a:gdLst>
                  <a:gd name="T0" fmla="*/ 28 w 28"/>
                  <a:gd name="T1" fmla="*/ 42 h 42"/>
                  <a:gd name="T2" fmla="*/ 10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0" y="0"/>
                    </a:cubicBezTo>
                    <a:cubicBezTo>
                      <a:pt x="10" y="0"/>
                      <a:pt x="0" y="39"/>
                      <a:pt x="0" y="42"/>
                    </a:cubicBezTo>
                    <a:lnTo>
                      <a:pt x="28" y="42"/>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61" name="Freeform 146"/>
              <p:cNvSpPr>
                <a:spLocks/>
              </p:cNvSpPr>
              <p:nvPr/>
            </p:nvSpPr>
            <p:spPr bwMode="auto">
              <a:xfrm>
                <a:off x="604" y="2287"/>
                <a:ext cx="64" cy="116"/>
              </a:xfrm>
              <a:custGeom>
                <a:avLst/>
                <a:gdLst>
                  <a:gd name="T0" fmla="*/ 0 w 28"/>
                  <a:gd name="T1" fmla="*/ 50 h 50"/>
                  <a:gd name="T2" fmla="*/ 17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7" y="0"/>
                    </a:cubicBezTo>
                    <a:cubicBezTo>
                      <a:pt x="17" y="0"/>
                      <a:pt x="28" y="46"/>
                      <a:pt x="28" y="50"/>
                    </a:cubicBezTo>
                    <a:lnTo>
                      <a:pt x="0" y="50"/>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62" name="Freeform 147"/>
              <p:cNvSpPr>
                <a:spLocks/>
              </p:cNvSpPr>
              <p:nvPr/>
            </p:nvSpPr>
            <p:spPr bwMode="auto">
              <a:xfrm>
                <a:off x="954" y="2277"/>
                <a:ext cx="53" cy="126"/>
              </a:xfrm>
              <a:custGeom>
                <a:avLst/>
                <a:gdLst>
                  <a:gd name="T0" fmla="*/ 0 w 23"/>
                  <a:gd name="T1" fmla="*/ 54 h 54"/>
                  <a:gd name="T2" fmla="*/ 15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3" y="32"/>
                      <a:pt x="15" y="0"/>
                    </a:cubicBezTo>
                    <a:cubicBezTo>
                      <a:pt x="15" y="0"/>
                      <a:pt x="23" y="49"/>
                      <a:pt x="23" y="54"/>
                    </a:cubicBezTo>
                    <a:lnTo>
                      <a:pt x="0"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63" name="Freeform 148"/>
              <p:cNvSpPr>
                <a:spLocks/>
              </p:cNvSpPr>
              <p:nvPr/>
            </p:nvSpPr>
            <p:spPr bwMode="auto">
              <a:xfrm>
                <a:off x="1166" y="2277"/>
                <a:ext cx="51"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64" name="Freeform 149"/>
              <p:cNvSpPr>
                <a:spLocks/>
              </p:cNvSpPr>
              <p:nvPr/>
            </p:nvSpPr>
            <p:spPr bwMode="auto">
              <a:xfrm>
                <a:off x="1053" y="2277"/>
                <a:ext cx="53" cy="126"/>
              </a:xfrm>
              <a:custGeom>
                <a:avLst/>
                <a:gdLst>
                  <a:gd name="T0" fmla="*/ 23 w 23"/>
                  <a:gd name="T1" fmla="*/ 54 h 54"/>
                  <a:gd name="T2" fmla="*/ 8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8" y="0"/>
                    </a:cubicBezTo>
                    <a:cubicBezTo>
                      <a:pt x="8" y="0"/>
                      <a:pt x="0" y="49"/>
                      <a:pt x="0" y="54"/>
                    </a:cubicBezTo>
                    <a:lnTo>
                      <a:pt x="23"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65" name="Freeform 150"/>
              <p:cNvSpPr>
                <a:spLocks/>
              </p:cNvSpPr>
              <p:nvPr/>
            </p:nvSpPr>
            <p:spPr bwMode="auto">
              <a:xfrm>
                <a:off x="935" y="2303"/>
                <a:ext cx="35" cy="101"/>
              </a:xfrm>
              <a:custGeom>
                <a:avLst/>
                <a:gdLst>
                  <a:gd name="T0" fmla="*/ 0 w 15"/>
                  <a:gd name="T1" fmla="*/ 43 h 43"/>
                  <a:gd name="T2" fmla="*/ 9 w 15"/>
                  <a:gd name="T3" fmla="*/ 0 h 43"/>
                  <a:gd name="T4" fmla="*/ 15 w 15"/>
                  <a:gd name="T5" fmla="*/ 43 h 43"/>
                  <a:gd name="T6" fmla="*/ 0 w 15"/>
                  <a:gd name="T7" fmla="*/ 43 h 43"/>
                </a:gdLst>
                <a:ahLst/>
                <a:cxnLst>
                  <a:cxn ang="0">
                    <a:pos x="T0" y="T1"/>
                  </a:cxn>
                  <a:cxn ang="0">
                    <a:pos x="T2" y="T3"/>
                  </a:cxn>
                  <a:cxn ang="0">
                    <a:pos x="T4" y="T5"/>
                  </a:cxn>
                  <a:cxn ang="0">
                    <a:pos x="T6" y="T7"/>
                  </a:cxn>
                </a:cxnLst>
                <a:rect l="0" t="0" r="r" b="b"/>
                <a:pathLst>
                  <a:path w="15" h="43">
                    <a:moveTo>
                      <a:pt x="0" y="43"/>
                    </a:moveTo>
                    <a:cubicBezTo>
                      <a:pt x="0" y="43"/>
                      <a:pt x="2" y="26"/>
                      <a:pt x="9" y="0"/>
                    </a:cubicBezTo>
                    <a:cubicBezTo>
                      <a:pt x="9" y="0"/>
                      <a:pt x="15" y="39"/>
                      <a:pt x="15"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66" name="Freeform 151"/>
              <p:cNvSpPr>
                <a:spLocks/>
              </p:cNvSpPr>
              <p:nvPr/>
            </p:nvSpPr>
            <p:spPr bwMode="auto">
              <a:xfrm>
                <a:off x="1106" y="2319"/>
                <a:ext cx="30" cy="85"/>
              </a:xfrm>
              <a:custGeom>
                <a:avLst/>
                <a:gdLst>
                  <a:gd name="T0" fmla="*/ 13 w 13"/>
                  <a:gd name="T1" fmla="*/ 36 h 36"/>
                  <a:gd name="T2" fmla="*/ 4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4" y="0"/>
                    </a:cubicBezTo>
                    <a:cubicBezTo>
                      <a:pt x="4" y="0"/>
                      <a:pt x="0" y="33"/>
                      <a:pt x="0" y="36"/>
                    </a:cubicBezTo>
                    <a:lnTo>
                      <a:pt x="13"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67" name="Freeform 152"/>
              <p:cNvSpPr>
                <a:spLocks/>
              </p:cNvSpPr>
              <p:nvPr/>
            </p:nvSpPr>
            <p:spPr bwMode="auto">
              <a:xfrm>
                <a:off x="1244" y="2303"/>
                <a:ext cx="30" cy="101"/>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2" y="23"/>
                      <a:pt x="8" y="0"/>
                    </a:cubicBezTo>
                    <a:cubicBezTo>
                      <a:pt x="8" y="0"/>
                      <a:pt x="13" y="40"/>
                      <a:pt x="13"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68" name="Freeform 153"/>
              <p:cNvSpPr>
                <a:spLocks/>
              </p:cNvSpPr>
              <p:nvPr/>
            </p:nvSpPr>
            <p:spPr bwMode="auto">
              <a:xfrm>
                <a:off x="1214" y="2319"/>
                <a:ext cx="29" cy="85"/>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69" name="Freeform 154"/>
              <p:cNvSpPr>
                <a:spLocks/>
              </p:cNvSpPr>
              <p:nvPr/>
            </p:nvSpPr>
            <p:spPr bwMode="auto">
              <a:xfrm>
                <a:off x="1120" y="2305"/>
                <a:ext cx="53" cy="99"/>
              </a:xfrm>
              <a:custGeom>
                <a:avLst/>
                <a:gdLst>
                  <a:gd name="T0" fmla="*/ 23 w 23"/>
                  <a:gd name="T1" fmla="*/ 42 h 42"/>
                  <a:gd name="T2" fmla="*/ 8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0" y="24"/>
                      <a:pt x="8" y="0"/>
                    </a:cubicBezTo>
                    <a:cubicBezTo>
                      <a:pt x="8" y="0"/>
                      <a:pt x="0" y="39"/>
                      <a:pt x="0" y="42"/>
                    </a:cubicBezTo>
                    <a:lnTo>
                      <a:pt x="23" y="42"/>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70" name="Freeform 155"/>
              <p:cNvSpPr>
                <a:spLocks/>
              </p:cNvSpPr>
              <p:nvPr/>
            </p:nvSpPr>
            <p:spPr bwMode="auto">
              <a:xfrm>
                <a:off x="1007"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2" y="30"/>
                      <a:pt x="14" y="0"/>
                    </a:cubicBezTo>
                    <a:cubicBezTo>
                      <a:pt x="14" y="0"/>
                      <a:pt x="23" y="46"/>
                      <a:pt x="23" y="50"/>
                    </a:cubicBezTo>
                    <a:lnTo>
                      <a:pt x="0" y="50"/>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71" name="Freeform 156"/>
              <p:cNvSpPr>
                <a:spLocks/>
              </p:cNvSpPr>
              <p:nvPr/>
            </p:nvSpPr>
            <p:spPr bwMode="auto">
              <a:xfrm>
                <a:off x="1297" y="2277"/>
                <a:ext cx="67" cy="126"/>
              </a:xfrm>
              <a:custGeom>
                <a:avLst/>
                <a:gdLst>
                  <a:gd name="T0" fmla="*/ 0 w 29"/>
                  <a:gd name="T1" fmla="*/ 54 h 54"/>
                  <a:gd name="T2" fmla="*/ 18 w 29"/>
                  <a:gd name="T3" fmla="*/ 0 h 54"/>
                  <a:gd name="T4" fmla="*/ 29 w 29"/>
                  <a:gd name="T5" fmla="*/ 54 h 54"/>
                  <a:gd name="T6" fmla="*/ 0 w 29"/>
                  <a:gd name="T7" fmla="*/ 54 h 54"/>
                </a:gdLst>
                <a:ahLst/>
                <a:cxnLst>
                  <a:cxn ang="0">
                    <a:pos x="T0" y="T1"/>
                  </a:cxn>
                  <a:cxn ang="0">
                    <a:pos x="T2" y="T3"/>
                  </a:cxn>
                  <a:cxn ang="0">
                    <a:pos x="T4" y="T5"/>
                  </a:cxn>
                  <a:cxn ang="0">
                    <a:pos x="T6" y="T7"/>
                  </a:cxn>
                </a:cxnLst>
                <a:rect l="0" t="0" r="r" b="b"/>
                <a:pathLst>
                  <a:path w="29" h="54">
                    <a:moveTo>
                      <a:pt x="0" y="54"/>
                    </a:moveTo>
                    <a:cubicBezTo>
                      <a:pt x="0" y="54"/>
                      <a:pt x="3" y="32"/>
                      <a:pt x="18" y="0"/>
                    </a:cubicBezTo>
                    <a:cubicBezTo>
                      <a:pt x="18" y="0"/>
                      <a:pt x="29" y="49"/>
                      <a:pt x="29" y="54"/>
                    </a:cubicBezTo>
                    <a:lnTo>
                      <a:pt x="0"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72" name="Freeform 157"/>
              <p:cNvSpPr>
                <a:spLocks/>
              </p:cNvSpPr>
              <p:nvPr/>
            </p:nvSpPr>
            <p:spPr bwMode="auto">
              <a:xfrm>
                <a:off x="1560" y="2277"/>
                <a:ext cx="64"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73" name="Freeform 158"/>
              <p:cNvSpPr>
                <a:spLocks/>
              </p:cNvSpPr>
              <p:nvPr/>
            </p:nvSpPr>
            <p:spPr bwMode="auto">
              <a:xfrm>
                <a:off x="1419" y="2277"/>
                <a:ext cx="65"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74" name="Freeform 159"/>
              <p:cNvSpPr>
                <a:spLocks/>
              </p:cNvSpPr>
              <p:nvPr/>
            </p:nvSpPr>
            <p:spPr bwMode="auto">
              <a:xfrm>
                <a:off x="1274" y="2303"/>
                <a:ext cx="42" cy="101"/>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75" name="Freeform 160"/>
              <p:cNvSpPr>
                <a:spLocks/>
              </p:cNvSpPr>
              <p:nvPr/>
            </p:nvSpPr>
            <p:spPr bwMode="auto">
              <a:xfrm>
                <a:off x="1484" y="2319"/>
                <a:ext cx="39" cy="85"/>
              </a:xfrm>
              <a:custGeom>
                <a:avLst/>
                <a:gdLst>
                  <a:gd name="T0" fmla="*/ 17 w 17"/>
                  <a:gd name="T1" fmla="*/ 36 h 36"/>
                  <a:gd name="T2" fmla="*/ 6 w 17"/>
                  <a:gd name="T3" fmla="*/ 0 h 36"/>
                  <a:gd name="T4" fmla="*/ 0 w 17"/>
                  <a:gd name="T5" fmla="*/ 36 h 36"/>
                  <a:gd name="T6" fmla="*/ 17 w 17"/>
                  <a:gd name="T7" fmla="*/ 36 h 36"/>
                </a:gdLst>
                <a:ahLst/>
                <a:cxnLst>
                  <a:cxn ang="0">
                    <a:pos x="T0" y="T1"/>
                  </a:cxn>
                  <a:cxn ang="0">
                    <a:pos x="T2" y="T3"/>
                  </a:cxn>
                  <a:cxn ang="0">
                    <a:pos x="T4" y="T5"/>
                  </a:cxn>
                  <a:cxn ang="0">
                    <a:pos x="T6" y="T7"/>
                  </a:cxn>
                </a:cxnLst>
                <a:rect l="0" t="0" r="r" b="b"/>
                <a:pathLst>
                  <a:path w="17" h="36">
                    <a:moveTo>
                      <a:pt x="17" y="36"/>
                    </a:moveTo>
                    <a:cubicBezTo>
                      <a:pt x="17" y="36"/>
                      <a:pt x="15" y="19"/>
                      <a:pt x="6" y="0"/>
                    </a:cubicBezTo>
                    <a:cubicBezTo>
                      <a:pt x="6" y="0"/>
                      <a:pt x="0" y="33"/>
                      <a:pt x="0" y="36"/>
                    </a:cubicBezTo>
                    <a:lnTo>
                      <a:pt x="17"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76" name="Freeform 161"/>
              <p:cNvSpPr>
                <a:spLocks/>
              </p:cNvSpPr>
              <p:nvPr/>
            </p:nvSpPr>
            <p:spPr bwMode="auto">
              <a:xfrm>
                <a:off x="1659" y="2303"/>
                <a:ext cx="37" cy="101"/>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77" name="Freeform 162"/>
              <p:cNvSpPr>
                <a:spLocks/>
              </p:cNvSpPr>
              <p:nvPr/>
            </p:nvSpPr>
            <p:spPr bwMode="auto">
              <a:xfrm>
                <a:off x="1622" y="2319"/>
                <a:ext cx="37" cy="85"/>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78" name="Freeform 163"/>
              <p:cNvSpPr>
                <a:spLocks/>
              </p:cNvSpPr>
              <p:nvPr/>
            </p:nvSpPr>
            <p:spPr bwMode="auto">
              <a:xfrm>
                <a:off x="1502" y="2305"/>
                <a:ext cx="67" cy="99"/>
              </a:xfrm>
              <a:custGeom>
                <a:avLst/>
                <a:gdLst>
                  <a:gd name="T0" fmla="*/ 29 w 29"/>
                  <a:gd name="T1" fmla="*/ 42 h 42"/>
                  <a:gd name="T2" fmla="*/ 11 w 29"/>
                  <a:gd name="T3" fmla="*/ 0 h 42"/>
                  <a:gd name="T4" fmla="*/ 0 w 29"/>
                  <a:gd name="T5" fmla="*/ 42 h 42"/>
                  <a:gd name="T6" fmla="*/ 29 w 29"/>
                  <a:gd name="T7" fmla="*/ 42 h 42"/>
                </a:gdLst>
                <a:ahLst/>
                <a:cxnLst>
                  <a:cxn ang="0">
                    <a:pos x="T0" y="T1"/>
                  </a:cxn>
                  <a:cxn ang="0">
                    <a:pos x="T2" y="T3"/>
                  </a:cxn>
                  <a:cxn ang="0">
                    <a:pos x="T4" y="T5"/>
                  </a:cxn>
                  <a:cxn ang="0">
                    <a:pos x="T6" y="T7"/>
                  </a:cxn>
                </a:cxnLst>
                <a:rect l="0" t="0" r="r" b="b"/>
                <a:pathLst>
                  <a:path w="29" h="42">
                    <a:moveTo>
                      <a:pt x="29" y="42"/>
                    </a:moveTo>
                    <a:cubicBezTo>
                      <a:pt x="29" y="42"/>
                      <a:pt x="26" y="24"/>
                      <a:pt x="11" y="0"/>
                    </a:cubicBezTo>
                    <a:cubicBezTo>
                      <a:pt x="11" y="0"/>
                      <a:pt x="0" y="39"/>
                      <a:pt x="0" y="42"/>
                    </a:cubicBezTo>
                    <a:lnTo>
                      <a:pt x="29" y="42"/>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79" name="Freeform 164"/>
              <p:cNvSpPr>
                <a:spLocks/>
              </p:cNvSpPr>
              <p:nvPr/>
            </p:nvSpPr>
            <p:spPr bwMode="auto">
              <a:xfrm>
                <a:off x="1364" y="2287"/>
                <a:ext cx="65" cy="116"/>
              </a:xfrm>
              <a:custGeom>
                <a:avLst/>
                <a:gdLst>
                  <a:gd name="T0" fmla="*/ 0 w 28"/>
                  <a:gd name="T1" fmla="*/ 50 h 50"/>
                  <a:gd name="T2" fmla="*/ 17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7" y="0"/>
                    </a:cubicBezTo>
                    <a:cubicBezTo>
                      <a:pt x="17" y="0"/>
                      <a:pt x="28" y="46"/>
                      <a:pt x="28" y="50"/>
                    </a:cubicBezTo>
                    <a:lnTo>
                      <a:pt x="0" y="50"/>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80" name="Freeform 165"/>
              <p:cNvSpPr>
                <a:spLocks/>
              </p:cNvSpPr>
              <p:nvPr/>
            </p:nvSpPr>
            <p:spPr bwMode="auto">
              <a:xfrm>
                <a:off x="1714" y="2277"/>
                <a:ext cx="53" cy="126"/>
              </a:xfrm>
              <a:custGeom>
                <a:avLst/>
                <a:gdLst>
                  <a:gd name="T0" fmla="*/ 0 w 23"/>
                  <a:gd name="T1" fmla="*/ 54 h 54"/>
                  <a:gd name="T2" fmla="*/ 14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3" y="32"/>
                      <a:pt x="14" y="0"/>
                    </a:cubicBezTo>
                    <a:cubicBezTo>
                      <a:pt x="14" y="0"/>
                      <a:pt x="23" y="49"/>
                      <a:pt x="23" y="54"/>
                    </a:cubicBezTo>
                    <a:lnTo>
                      <a:pt x="0"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81" name="Freeform 166"/>
              <p:cNvSpPr>
                <a:spLocks/>
              </p:cNvSpPr>
              <p:nvPr/>
            </p:nvSpPr>
            <p:spPr bwMode="auto">
              <a:xfrm>
                <a:off x="1926" y="2277"/>
                <a:ext cx="51"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82" name="Freeform 167"/>
              <p:cNvSpPr>
                <a:spLocks/>
              </p:cNvSpPr>
              <p:nvPr/>
            </p:nvSpPr>
            <p:spPr bwMode="auto">
              <a:xfrm>
                <a:off x="1813" y="2277"/>
                <a:ext cx="51"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83" name="Freeform 168"/>
              <p:cNvSpPr>
                <a:spLocks/>
              </p:cNvSpPr>
              <p:nvPr/>
            </p:nvSpPr>
            <p:spPr bwMode="auto">
              <a:xfrm>
                <a:off x="1696" y="2303"/>
                <a:ext cx="32" cy="101"/>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2" y="26"/>
                      <a:pt x="9" y="0"/>
                    </a:cubicBezTo>
                    <a:cubicBezTo>
                      <a:pt x="9" y="0"/>
                      <a:pt x="14" y="39"/>
                      <a:pt x="14"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84" name="Freeform 169"/>
              <p:cNvSpPr>
                <a:spLocks/>
              </p:cNvSpPr>
              <p:nvPr/>
            </p:nvSpPr>
            <p:spPr bwMode="auto">
              <a:xfrm>
                <a:off x="1864" y="2319"/>
                <a:ext cx="30" cy="85"/>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85" name="Freeform 170"/>
              <p:cNvSpPr>
                <a:spLocks/>
              </p:cNvSpPr>
              <p:nvPr/>
            </p:nvSpPr>
            <p:spPr bwMode="auto">
              <a:xfrm>
                <a:off x="2005" y="2303"/>
                <a:ext cx="30" cy="101"/>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2" y="23"/>
                      <a:pt x="8" y="0"/>
                    </a:cubicBezTo>
                    <a:cubicBezTo>
                      <a:pt x="8" y="0"/>
                      <a:pt x="13" y="40"/>
                      <a:pt x="13"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86" name="Freeform 171"/>
              <p:cNvSpPr>
                <a:spLocks/>
              </p:cNvSpPr>
              <p:nvPr/>
            </p:nvSpPr>
            <p:spPr bwMode="auto">
              <a:xfrm>
                <a:off x="1975" y="2319"/>
                <a:ext cx="29" cy="85"/>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87" name="Freeform 172"/>
              <p:cNvSpPr>
                <a:spLocks/>
              </p:cNvSpPr>
              <p:nvPr/>
            </p:nvSpPr>
            <p:spPr bwMode="auto">
              <a:xfrm>
                <a:off x="1880" y="2305"/>
                <a:ext cx="53" cy="99"/>
              </a:xfrm>
              <a:custGeom>
                <a:avLst/>
                <a:gdLst>
                  <a:gd name="T0" fmla="*/ 23 w 23"/>
                  <a:gd name="T1" fmla="*/ 42 h 42"/>
                  <a:gd name="T2" fmla="*/ 8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0" y="24"/>
                      <a:pt x="8" y="0"/>
                    </a:cubicBezTo>
                    <a:cubicBezTo>
                      <a:pt x="8" y="0"/>
                      <a:pt x="0" y="39"/>
                      <a:pt x="0" y="42"/>
                    </a:cubicBezTo>
                    <a:lnTo>
                      <a:pt x="23" y="42"/>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88" name="Freeform 173"/>
              <p:cNvSpPr>
                <a:spLocks/>
              </p:cNvSpPr>
              <p:nvPr/>
            </p:nvSpPr>
            <p:spPr bwMode="auto">
              <a:xfrm>
                <a:off x="1767"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2" y="30"/>
                      <a:pt x="14" y="0"/>
                    </a:cubicBezTo>
                    <a:cubicBezTo>
                      <a:pt x="14" y="0"/>
                      <a:pt x="23" y="46"/>
                      <a:pt x="23" y="50"/>
                    </a:cubicBezTo>
                    <a:lnTo>
                      <a:pt x="0" y="50"/>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89" name="Freeform 174"/>
              <p:cNvSpPr>
                <a:spLocks/>
              </p:cNvSpPr>
              <p:nvPr/>
            </p:nvSpPr>
            <p:spPr bwMode="auto">
              <a:xfrm>
                <a:off x="2058" y="2277"/>
                <a:ext cx="65" cy="126"/>
              </a:xfrm>
              <a:custGeom>
                <a:avLst/>
                <a:gdLst>
                  <a:gd name="T0" fmla="*/ 0 w 28"/>
                  <a:gd name="T1" fmla="*/ 54 h 54"/>
                  <a:gd name="T2" fmla="*/ 18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8" y="0"/>
                    </a:cubicBezTo>
                    <a:cubicBezTo>
                      <a:pt x="18" y="0"/>
                      <a:pt x="28" y="49"/>
                      <a:pt x="28" y="54"/>
                    </a:cubicBezTo>
                    <a:lnTo>
                      <a:pt x="0"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90" name="Freeform 175"/>
              <p:cNvSpPr>
                <a:spLocks/>
              </p:cNvSpPr>
              <p:nvPr/>
            </p:nvSpPr>
            <p:spPr bwMode="auto">
              <a:xfrm>
                <a:off x="2320" y="2277"/>
                <a:ext cx="65"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91" name="Freeform 176"/>
              <p:cNvSpPr>
                <a:spLocks/>
              </p:cNvSpPr>
              <p:nvPr/>
            </p:nvSpPr>
            <p:spPr bwMode="auto">
              <a:xfrm>
                <a:off x="2180" y="2277"/>
                <a:ext cx="64"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92" name="Freeform 177"/>
              <p:cNvSpPr>
                <a:spLocks/>
              </p:cNvSpPr>
              <p:nvPr/>
            </p:nvSpPr>
            <p:spPr bwMode="auto">
              <a:xfrm>
                <a:off x="2035" y="2303"/>
                <a:ext cx="41" cy="101"/>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93" name="Freeform 178"/>
              <p:cNvSpPr>
                <a:spLocks/>
              </p:cNvSpPr>
              <p:nvPr/>
            </p:nvSpPr>
            <p:spPr bwMode="auto">
              <a:xfrm>
                <a:off x="2244" y="2319"/>
                <a:ext cx="37" cy="85"/>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94" name="Freeform 179"/>
              <p:cNvSpPr>
                <a:spLocks/>
              </p:cNvSpPr>
              <p:nvPr/>
            </p:nvSpPr>
            <p:spPr bwMode="auto">
              <a:xfrm>
                <a:off x="2419" y="2303"/>
                <a:ext cx="37" cy="101"/>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95" name="Freeform 180"/>
              <p:cNvSpPr>
                <a:spLocks/>
              </p:cNvSpPr>
              <p:nvPr/>
            </p:nvSpPr>
            <p:spPr bwMode="auto">
              <a:xfrm>
                <a:off x="2382" y="2319"/>
                <a:ext cx="37" cy="85"/>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96" name="Freeform 181"/>
              <p:cNvSpPr>
                <a:spLocks/>
              </p:cNvSpPr>
              <p:nvPr/>
            </p:nvSpPr>
            <p:spPr bwMode="auto">
              <a:xfrm>
                <a:off x="2263" y="2305"/>
                <a:ext cx="64" cy="99"/>
              </a:xfrm>
              <a:custGeom>
                <a:avLst/>
                <a:gdLst>
                  <a:gd name="T0" fmla="*/ 28 w 28"/>
                  <a:gd name="T1" fmla="*/ 42 h 42"/>
                  <a:gd name="T2" fmla="*/ 11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6" y="24"/>
                      <a:pt x="11" y="0"/>
                    </a:cubicBezTo>
                    <a:cubicBezTo>
                      <a:pt x="11" y="0"/>
                      <a:pt x="0" y="39"/>
                      <a:pt x="0" y="42"/>
                    </a:cubicBezTo>
                    <a:lnTo>
                      <a:pt x="28" y="42"/>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97" name="Freeform 182"/>
              <p:cNvSpPr>
                <a:spLocks/>
              </p:cNvSpPr>
              <p:nvPr/>
            </p:nvSpPr>
            <p:spPr bwMode="auto">
              <a:xfrm>
                <a:off x="2122" y="2287"/>
                <a:ext cx="67" cy="116"/>
              </a:xfrm>
              <a:custGeom>
                <a:avLst/>
                <a:gdLst>
                  <a:gd name="T0" fmla="*/ 0 w 29"/>
                  <a:gd name="T1" fmla="*/ 50 h 50"/>
                  <a:gd name="T2" fmla="*/ 18 w 29"/>
                  <a:gd name="T3" fmla="*/ 0 h 50"/>
                  <a:gd name="T4" fmla="*/ 29 w 29"/>
                  <a:gd name="T5" fmla="*/ 50 h 50"/>
                  <a:gd name="T6" fmla="*/ 0 w 29"/>
                  <a:gd name="T7" fmla="*/ 50 h 50"/>
                </a:gdLst>
                <a:ahLst/>
                <a:cxnLst>
                  <a:cxn ang="0">
                    <a:pos x="T0" y="T1"/>
                  </a:cxn>
                  <a:cxn ang="0">
                    <a:pos x="T2" y="T3"/>
                  </a:cxn>
                  <a:cxn ang="0">
                    <a:pos x="T4" y="T5"/>
                  </a:cxn>
                  <a:cxn ang="0">
                    <a:pos x="T6" y="T7"/>
                  </a:cxn>
                </a:cxnLst>
                <a:rect l="0" t="0" r="r" b="b"/>
                <a:pathLst>
                  <a:path w="29" h="50">
                    <a:moveTo>
                      <a:pt x="0" y="50"/>
                    </a:moveTo>
                    <a:cubicBezTo>
                      <a:pt x="0" y="50"/>
                      <a:pt x="3" y="30"/>
                      <a:pt x="18" y="0"/>
                    </a:cubicBezTo>
                    <a:cubicBezTo>
                      <a:pt x="18" y="0"/>
                      <a:pt x="29" y="46"/>
                      <a:pt x="29" y="50"/>
                    </a:cubicBezTo>
                    <a:lnTo>
                      <a:pt x="0" y="50"/>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98" name="Freeform 183"/>
              <p:cNvSpPr>
                <a:spLocks/>
              </p:cNvSpPr>
              <p:nvPr/>
            </p:nvSpPr>
            <p:spPr bwMode="auto">
              <a:xfrm>
                <a:off x="2475" y="2277"/>
                <a:ext cx="53" cy="126"/>
              </a:xfrm>
              <a:custGeom>
                <a:avLst/>
                <a:gdLst>
                  <a:gd name="T0" fmla="*/ 0 w 23"/>
                  <a:gd name="T1" fmla="*/ 54 h 54"/>
                  <a:gd name="T2" fmla="*/ 14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3" y="32"/>
                      <a:pt x="14" y="0"/>
                    </a:cubicBezTo>
                    <a:cubicBezTo>
                      <a:pt x="14" y="0"/>
                      <a:pt x="23" y="49"/>
                      <a:pt x="23" y="54"/>
                    </a:cubicBezTo>
                    <a:lnTo>
                      <a:pt x="0"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99" name="Freeform 184"/>
              <p:cNvSpPr>
                <a:spLocks/>
              </p:cNvSpPr>
              <p:nvPr/>
            </p:nvSpPr>
            <p:spPr bwMode="auto">
              <a:xfrm>
                <a:off x="2684"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1" y="32"/>
                      <a:pt x="9" y="0"/>
                    </a:cubicBezTo>
                    <a:cubicBezTo>
                      <a:pt x="9" y="0"/>
                      <a:pt x="0" y="49"/>
                      <a:pt x="0" y="54"/>
                    </a:cubicBezTo>
                    <a:lnTo>
                      <a:pt x="23"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300" name="Freeform 185"/>
              <p:cNvSpPr>
                <a:spLocks/>
              </p:cNvSpPr>
              <p:nvPr/>
            </p:nvSpPr>
            <p:spPr bwMode="auto">
              <a:xfrm>
                <a:off x="2574" y="2277"/>
                <a:ext cx="50"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301" name="Freeform 186"/>
              <p:cNvSpPr>
                <a:spLocks/>
              </p:cNvSpPr>
              <p:nvPr/>
            </p:nvSpPr>
            <p:spPr bwMode="auto">
              <a:xfrm>
                <a:off x="2456" y="2303"/>
                <a:ext cx="32" cy="101"/>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2" y="26"/>
                      <a:pt x="9" y="0"/>
                    </a:cubicBezTo>
                    <a:cubicBezTo>
                      <a:pt x="9" y="0"/>
                      <a:pt x="14" y="39"/>
                      <a:pt x="14"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302" name="Freeform 187"/>
              <p:cNvSpPr>
                <a:spLocks/>
              </p:cNvSpPr>
              <p:nvPr/>
            </p:nvSpPr>
            <p:spPr bwMode="auto">
              <a:xfrm>
                <a:off x="2624" y="2319"/>
                <a:ext cx="30" cy="85"/>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303" name="Freeform 188"/>
              <p:cNvSpPr>
                <a:spLocks/>
              </p:cNvSpPr>
              <p:nvPr/>
            </p:nvSpPr>
            <p:spPr bwMode="auto">
              <a:xfrm>
                <a:off x="2765" y="2303"/>
                <a:ext cx="30" cy="101"/>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304" name="Freeform 189"/>
              <p:cNvSpPr>
                <a:spLocks/>
              </p:cNvSpPr>
              <p:nvPr/>
            </p:nvSpPr>
            <p:spPr bwMode="auto">
              <a:xfrm>
                <a:off x="2735" y="2319"/>
                <a:ext cx="29" cy="85"/>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305" name="Freeform 190"/>
              <p:cNvSpPr>
                <a:spLocks/>
              </p:cNvSpPr>
              <p:nvPr/>
            </p:nvSpPr>
            <p:spPr bwMode="auto">
              <a:xfrm>
                <a:off x="2641" y="2305"/>
                <a:ext cx="50" cy="99"/>
              </a:xfrm>
              <a:custGeom>
                <a:avLst/>
                <a:gdLst>
                  <a:gd name="T0" fmla="*/ 22 w 22"/>
                  <a:gd name="T1" fmla="*/ 42 h 42"/>
                  <a:gd name="T2" fmla="*/ 8 w 22"/>
                  <a:gd name="T3" fmla="*/ 0 h 42"/>
                  <a:gd name="T4" fmla="*/ 0 w 22"/>
                  <a:gd name="T5" fmla="*/ 42 h 42"/>
                  <a:gd name="T6" fmla="*/ 22 w 22"/>
                  <a:gd name="T7" fmla="*/ 42 h 42"/>
                </a:gdLst>
                <a:ahLst/>
                <a:cxnLst>
                  <a:cxn ang="0">
                    <a:pos x="T0" y="T1"/>
                  </a:cxn>
                  <a:cxn ang="0">
                    <a:pos x="T2" y="T3"/>
                  </a:cxn>
                  <a:cxn ang="0">
                    <a:pos x="T4" y="T5"/>
                  </a:cxn>
                  <a:cxn ang="0">
                    <a:pos x="T6" y="T7"/>
                  </a:cxn>
                </a:cxnLst>
                <a:rect l="0" t="0" r="r" b="b"/>
                <a:pathLst>
                  <a:path w="22" h="42">
                    <a:moveTo>
                      <a:pt x="22" y="42"/>
                    </a:moveTo>
                    <a:cubicBezTo>
                      <a:pt x="22" y="42"/>
                      <a:pt x="20" y="24"/>
                      <a:pt x="8" y="0"/>
                    </a:cubicBezTo>
                    <a:cubicBezTo>
                      <a:pt x="8" y="0"/>
                      <a:pt x="0" y="39"/>
                      <a:pt x="0" y="42"/>
                    </a:cubicBezTo>
                    <a:lnTo>
                      <a:pt x="22" y="42"/>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306" name="Freeform 191"/>
              <p:cNvSpPr>
                <a:spLocks/>
              </p:cNvSpPr>
              <p:nvPr/>
            </p:nvSpPr>
            <p:spPr bwMode="auto">
              <a:xfrm>
                <a:off x="2528" y="2287"/>
                <a:ext cx="50" cy="116"/>
              </a:xfrm>
              <a:custGeom>
                <a:avLst/>
                <a:gdLst>
                  <a:gd name="T0" fmla="*/ 0 w 22"/>
                  <a:gd name="T1" fmla="*/ 50 h 50"/>
                  <a:gd name="T2" fmla="*/ 14 w 22"/>
                  <a:gd name="T3" fmla="*/ 0 h 50"/>
                  <a:gd name="T4" fmla="*/ 22 w 22"/>
                  <a:gd name="T5" fmla="*/ 50 h 50"/>
                  <a:gd name="T6" fmla="*/ 0 w 22"/>
                  <a:gd name="T7" fmla="*/ 50 h 50"/>
                </a:gdLst>
                <a:ahLst/>
                <a:cxnLst>
                  <a:cxn ang="0">
                    <a:pos x="T0" y="T1"/>
                  </a:cxn>
                  <a:cxn ang="0">
                    <a:pos x="T2" y="T3"/>
                  </a:cxn>
                  <a:cxn ang="0">
                    <a:pos x="T4" y="T5"/>
                  </a:cxn>
                  <a:cxn ang="0">
                    <a:pos x="T6" y="T7"/>
                  </a:cxn>
                </a:cxnLst>
                <a:rect l="0" t="0" r="r" b="b"/>
                <a:pathLst>
                  <a:path w="22" h="50">
                    <a:moveTo>
                      <a:pt x="0" y="50"/>
                    </a:moveTo>
                    <a:cubicBezTo>
                      <a:pt x="0" y="50"/>
                      <a:pt x="2" y="30"/>
                      <a:pt x="14" y="0"/>
                    </a:cubicBezTo>
                    <a:cubicBezTo>
                      <a:pt x="14" y="0"/>
                      <a:pt x="22" y="46"/>
                      <a:pt x="22" y="50"/>
                    </a:cubicBezTo>
                    <a:lnTo>
                      <a:pt x="0" y="50"/>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307" name="Freeform 192"/>
              <p:cNvSpPr>
                <a:spLocks/>
              </p:cNvSpPr>
              <p:nvPr/>
            </p:nvSpPr>
            <p:spPr bwMode="auto">
              <a:xfrm>
                <a:off x="2818" y="2277"/>
                <a:ext cx="65" cy="126"/>
              </a:xfrm>
              <a:custGeom>
                <a:avLst/>
                <a:gdLst>
                  <a:gd name="T0" fmla="*/ 0 w 28"/>
                  <a:gd name="T1" fmla="*/ 54 h 54"/>
                  <a:gd name="T2" fmla="*/ 18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8" y="0"/>
                    </a:cubicBezTo>
                    <a:cubicBezTo>
                      <a:pt x="18" y="0"/>
                      <a:pt x="28" y="49"/>
                      <a:pt x="28" y="54"/>
                    </a:cubicBezTo>
                    <a:lnTo>
                      <a:pt x="0"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308" name="Freeform 193"/>
              <p:cNvSpPr>
                <a:spLocks/>
              </p:cNvSpPr>
              <p:nvPr/>
            </p:nvSpPr>
            <p:spPr bwMode="auto">
              <a:xfrm>
                <a:off x="3081" y="2277"/>
                <a:ext cx="64"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309" name="Freeform 194"/>
              <p:cNvSpPr>
                <a:spLocks/>
              </p:cNvSpPr>
              <p:nvPr/>
            </p:nvSpPr>
            <p:spPr bwMode="auto">
              <a:xfrm>
                <a:off x="2940" y="2277"/>
                <a:ext cx="65"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310" name="Freeform 195"/>
              <p:cNvSpPr>
                <a:spLocks/>
              </p:cNvSpPr>
              <p:nvPr/>
            </p:nvSpPr>
            <p:spPr bwMode="auto">
              <a:xfrm>
                <a:off x="2795" y="2303"/>
                <a:ext cx="41" cy="101"/>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311" name="Freeform 196"/>
              <p:cNvSpPr>
                <a:spLocks/>
              </p:cNvSpPr>
              <p:nvPr/>
            </p:nvSpPr>
            <p:spPr bwMode="auto">
              <a:xfrm>
                <a:off x="3005" y="2319"/>
                <a:ext cx="36" cy="85"/>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312" name="Freeform 197"/>
              <p:cNvSpPr>
                <a:spLocks/>
              </p:cNvSpPr>
              <p:nvPr/>
            </p:nvSpPr>
            <p:spPr bwMode="auto">
              <a:xfrm>
                <a:off x="3180" y="2303"/>
                <a:ext cx="37" cy="101"/>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1" y="23"/>
                      <a:pt x="10" y="0"/>
                    </a:cubicBezTo>
                    <a:cubicBezTo>
                      <a:pt x="10" y="0"/>
                      <a:pt x="16" y="40"/>
                      <a:pt x="16"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313" name="Freeform 198"/>
              <p:cNvSpPr>
                <a:spLocks/>
              </p:cNvSpPr>
              <p:nvPr/>
            </p:nvSpPr>
            <p:spPr bwMode="auto">
              <a:xfrm>
                <a:off x="3143" y="2319"/>
                <a:ext cx="37" cy="85"/>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314" name="Freeform 199"/>
              <p:cNvSpPr>
                <a:spLocks/>
              </p:cNvSpPr>
              <p:nvPr/>
            </p:nvSpPr>
            <p:spPr bwMode="auto">
              <a:xfrm>
                <a:off x="3023" y="2305"/>
                <a:ext cx="65" cy="99"/>
              </a:xfrm>
              <a:custGeom>
                <a:avLst/>
                <a:gdLst>
                  <a:gd name="T0" fmla="*/ 28 w 28"/>
                  <a:gd name="T1" fmla="*/ 42 h 42"/>
                  <a:gd name="T2" fmla="*/ 11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1" y="0"/>
                    </a:cubicBezTo>
                    <a:cubicBezTo>
                      <a:pt x="11" y="0"/>
                      <a:pt x="0" y="39"/>
                      <a:pt x="0" y="42"/>
                    </a:cubicBezTo>
                    <a:lnTo>
                      <a:pt x="28" y="42"/>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315" name="Freeform 200"/>
              <p:cNvSpPr>
                <a:spLocks/>
              </p:cNvSpPr>
              <p:nvPr/>
            </p:nvSpPr>
            <p:spPr bwMode="auto">
              <a:xfrm>
                <a:off x="2882" y="2287"/>
                <a:ext cx="65" cy="116"/>
              </a:xfrm>
              <a:custGeom>
                <a:avLst/>
                <a:gdLst>
                  <a:gd name="T0" fmla="*/ 0 w 28"/>
                  <a:gd name="T1" fmla="*/ 50 h 50"/>
                  <a:gd name="T2" fmla="*/ 18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8" y="0"/>
                    </a:cubicBezTo>
                    <a:cubicBezTo>
                      <a:pt x="18" y="0"/>
                      <a:pt x="28" y="46"/>
                      <a:pt x="28" y="50"/>
                    </a:cubicBezTo>
                    <a:lnTo>
                      <a:pt x="0" y="50"/>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316" name="Freeform 201"/>
              <p:cNvSpPr>
                <a:spLocks/>
              </p:cNvSpPr>
              <p:nvPr/>
            </p:nvSpPr>
            <p:spPr bwMode="auto">
              <a:xfrm>
                <a:off x="3210" y="2277"/>
                <a:ext cx="53" cy="126"/>
              </a:xfrm>
              <a:custGeom>
                <a:avLst/>
                <a:gdLst>
                  <a:gd name="T0" fmla="*/ 0 w 23"/>
                  <a:gd name="T1" fmla="*/ 54 h 54"/>
                  <a:gd name="T2" fmla="*/ 14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3" y="32"/>
                      <a:pt x="14" y="0"/>
                    </a:cubicBezTo>
                    <a:cubicBezTo>
                      <a:pt x="14" y="0"/>
                      <a:pt x="23" y="49"/>
                      <a:pt x="23" y="54"/>
                    </a:cubicBezTo>
                    <a:lnTo>
                      <a:pt x="0"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317" name="Freeform 202"/>
              <p:cNvSpPr>
                <a:spLocks/>
              </p:cNvSpPr>
              <p:nvPr/>
            </p:nvSpPr>
            <p:spPr bwMode="auto">
              <a:xfrm>
                <a:off x="3422" y="2277"/>
                <a:ext cx="50"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318" name="Freeform 203"/>
              <p:cNvSpPr>
                <a:spLocks/>
              </p:cNvSpPr>
              <p:nvPr/>
            </p:nvSpPr>
            <p:spPr bwMode="auto">
              <a:xfrm>
                <a:off x="3309" y="2277"/>
                <a:ext cx="50"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319" name="Freeform 204"/>
              <p:cNvSpPr>
                <a:spLocks/>
              </p:cNvSpPr>
              <p:nvPr/>
            </p:nvSpPr>
            <p:spPr bwMode="auto">
              <a:xfrm>
                <a:off x="3191" y="2303"/>
                <a:ext cx="33" cy="101"/>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2" y="26"/>
                      <a:pt x="9" y="0"/>
                    </a:cubicBezTo>
                    <a:cubicBezTo>
                      <a:pt x="9" y="0"/>
                      <a:pt x="14" y="39"/>
                      <a:pt x="14"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grpSp>
        <p:sp>
          <p:nvSpPr>
            <p:cNvPr id="20" name="Freeform 206"/>
            <p:cNvSpPr>
              <a:spLocks/>
            </p:cNvSpPr>
            <p:nvPr/>
          </p:nvSpPr>
          <p:spPr bwMode="auto">
            <a:xfrm>
              <a:off x="3359" y="2319"/>
              <a:ext cx="29" cy="85"/>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1" name="Freeform 207"/>
            <p:cNvSpPr>
              <a:spLocks/>
            </p:cNvSpPr>
            <p:nvPr/>
          </p:nvSpPr>
          <p:spPr bwMode="auto">
            <a:xfrm>
              <a:off x="3500" y="2303"/>
              <a:ext cx="30" cy="101"/>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2" name="Freeform 208"/>
            <p:cNvSpPr>
              <a:spLocks/>
            </p:cNvSpPr>
            <p:nvPr/>
          </p:nvSpPr>
          <p:spPr bwMode="auto">
            <a:xfrm>
              <a:off x="3470" y="2319"/>
              <a:ext cx="29" cy="85"/>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3" name="Freeform 209"/>
            <p:cNvSpPr>
              <a:spLocks/>
            </p:cNvSpPr>
            <p:nvPr/>
          </p:nvSpPr>
          <p:spPr bwMode="auto">
            <a:xfrm>
              <a:off x="3376" y="2305"/>
              <a:ext cx="49" cy="99"/>
            </a:xfrm>
            <a:custGeom>
              <a:avLst/>
              <a:gdLst>
                <a:gd name="T0" fmla="*/ 22 w 22"/>
                <a:gd name="T1" fmla="*/ 42 h 42"/>
                <a:gd name="T2" fmla="*/ 8 w 22"/>
                <a:gd name="T3" fmla="*/ 0 h 42"/>
                <a:gd name="T4" fmla="*/ 0 w 22"/>
                <a:gd name="T5" fmla="*/ 42 h 42"/>
                <a:gd name="T6" fmla="*/ 22 w 22"/>
                <a:gd name="T7" fmla="*/ 42 h 42"/>
              </a:gdLst>
              <a:ahLst/>
              <a:cxnLst>
                <a:cxn ang="0">
                  <a:pos x="T0" y="T1"/>
                </a:cxn>
                <a:cxn ang="0">
                  <a:pos x="T2" y="T3"/>
                </a:cxn>
                <a:cxn ang="0">
                  <a:pos x="T4" y="T5"/>
                </a:cxn>
                <a:cxn ang="0">
                  <a:pos x="T6" y="T7"/>
                </a:cxn>
              </a:cxnLst>
              <a:rect l="0" t="0" r="r" b="b"/>
              <a:pathLst>
                <a:path w="22" h="42">
                  <a:moveTo>
                    <a:pt x="22" y="42"/>
                  </a:moveTo>
                  <a:cubicBezTo>
                    <a:pt x="22" y="42"/>
                    <a:pt x="20" y="24"/>
                    <a:pt x="8" y="0"/>
                  </a:cubicBezTo>
                  <a:cubicBezTo>
                    <a:pt x="8" y="0"/>
                    <a:pt x="0" y="39"/>
                    <a:pt x="0" y="42"/>
                  </a:cubicBezTo>
                  <a:lnTo>
                    <a:pt x="22" y="42"/>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4" name="Freeform 210"/>
            <p:cNvSpPr>
              <a:spLocks/>
            </p:cNvSpPr>
            <p:nvPr/>
          </p:nvSpPr>
          <p:spPr bwMode="auto">
            <a:xfrm>
              <a:off x="3263" y="2287"/>
              <a:ext cx="52"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2" y="30"/>
                    <a:pt x="14" y="0"/>
                  </a:cubicBezTo>
                  <a:cubicBezTo>
                    <a:pt x="14" y="0"/>
                    <a:pt x="23" y="46"/>
                    <a:pt x="23" y="50"/>
                  </a:cubicBezTo>
                  <a:lnTo>
                    <a:pt x="0" y="50"/>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5" name="Freeform 211"/>
            <p:cNvSpPr>
              <a:spLocks/>
            </p:cNvSpPr>
            <p:nvPr/>
          </p:nvSpPr>
          <p:spPr bwMode="auto">
            <a:xfrm>
              <a:off x="3553" y="2277"/>
              <a:ext cx="65" cy="126"/>
            </a:xfrm>
            <a:custGeom>
              <a:avLst/>
              <a:gdLst>
                <a:gd name="T0" fmla="*/ 0 w 28"/>
                <a:gd name="T1" fmla="*/ 54 h 54"/>
                <a:gd name="T2" fmla="*/ 18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8" y="0"/>
                  </a:cubicBezTo>
                  <a:cubicBezTo>
                    <a:pt x="18" y="0"/>
                    <a:pt x="28" y="49"/>
                    <a:pt x="28" y="54"/>
                  </a:cubicBezTo>
                  <a:lnTo>
                    <a:pt x="0"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6" name="Freeform 212"/>
            <p:cNvSpPr>
              <a:spLocks/>
            </p:cNvSpPr>
            <p:nvPr/>
          </p:nvSpPr>
          <p:spPr bwMode="auto">
            <a:xfrm>
              <a:off x="3816" y="2277"/>
              <a:ext cx="64"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7" name="Freeform 213"/>
            <p:cNvSpPr>
              <a:spLocks/>
            </p:cNvSpPr>
            <p:nvPr/>
          </p:nvSpPr>
          <p:spPr bwMode="auto">
            <a:xfrm>
              <a:off x="3675" y="2277"/>
              <a:ext cx="66"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8" name="Freeform 214"/>
            <p:cNvSpPr>
              <a:spLocks/>
            </p:cNvSpPr>
            <p:nvPr/>
          </p:nvSpPr>
          <p:spPr bwMode="auto">
            <a:xfrm>
              <a:off x="3530" y="2303"/>
              <a:ext cx="41" cy="101"/>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9" name="Freeform 215"/>
            <p:cNvSpPr>
              <a:spLocks/>
            </p:cNvSpPr>
            <p:nvPr/>
          </p:nvSpPr>
          <p:spPr bwMode="auto">
            <a:xfrm>
              <a:off x="3740" y="2319"/>
              <a:ext cx="37" cy="85"/>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30" name="Freeform 216"/>
            <p:cNvSpPr>
              <a:spLocks/>
            </p:cNvSpPr>
            <p:nvPr/>
          </p:nvSpPr>
          <p:spPr bwMode="auto">
            <a:xfrm>
              <a:off x="3915" y="2303"/>
              <a:ext cx="37" cy="101"/>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31" name="Freeform 217"/>
            <p:cNvSpPr>
              <a:spLocks/>
            </p:cNvSpPr>
            <p:nvPr/>
          </p:nvSpPr>
          <p:spPr bwMode="auto">
            <a:xfrm>
              <a:off x="3878" y="2319"/>
              <a:ext cx="37" cy="85"/>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32" name="Freeform 218"/>
            <p:cNvSpPr>
              <a:spLocks/>
            </p:cNvSpPr>
            <p:nvPr/>
          </p:nvSpPr>
          <p:spPr bwMode="auto">
            <a:xfrm>
              <a:off x="3758" y="2305"/>
              <a:ext cx="65" cy="99"/>
            </a:xfrm>
            <a:custGeom>
              <a:avLst/>
              <a:gdLst>
                <a:gd name="T0" fmla="*/ 28 w 28"/>
                <a:gd name="T1" fmla="*/ 42 h 42"/>
                <a:gd name="T2" fmla="*/ 11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1" y="0"/>
                  </a:cubicBezTo>
                  <a:cubicBezTo>
                    <a:pt x="11" y="0"/>
                    <a:pt x="0" y="39"/>
                    <a:pt x="0" y="42"/>
                  </a:cubicBezTo>
                  <a:lnTo>
                    <a:pt x="28" y="42"/>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33" name="Freeform 219"/>
            <p:cNvSpPr>
              <a:spLocks/>
            </p:cNvSpPr>
            <p:nvPr/>
          </p:nvSpPr>
          <p:spPr bwMode="auto">
            <a:xfrm>
              <a:off x="3618" y="2287"/>
              <a:ext cx="67" cy="116"/>
            </a:xfrm>
            <a:custGeom>
              <a:avLst/>
              <a:gdLst>
                <a:gd name="T0" fmla="*/ 0 w 29"/>
                <a:gd name="T1" fmla="*/ 50 h 50"/>
                <a:gd name="T2" fmla="*/ 18 w 29"/>
                <a:gd name="T3" fmla="*/ 0 h 50"/>
                <a:gd name="T4" fmla="*/ 29 w 29"/>
                <a:gd name="T5" fmla="*/ 50 h 50"/>
                <a:gd name="T6" fmla="*/ 0 w 29"/>
                <a:gd name="T7" fmla="*/ 50 h 50"/>
              </a:gdLst>
              <a:ahLst/>
              <a:cxnLst>
                <a:cxn ang="0">
                  <a:pos x="T0" y="T1"/>
                </a:cxn>
                <a:cxn ang="0">
                  <a:pos x="T2" y="T3"/>
                </a:cxn>
                <a:cxn ang="0">
                  <a:pos x="T4" y="T5"/>
                </a:cxn>
                <a:cxn ang="0">
                  <a:pos x="T6" y="T7"/>
                </a:cxn>
              </a:cxnLst>
              <a:rect l="0" t="0" r="r" b="b"/>
              <a:pathLst>
                <a:path w="29" h="50">
                  <a:moveTo>
                    <a:pt x="0" y="50"/>
                  </a:moveTo>
                  <a:cubicBezTo>
                    <a:pt x="0" y="50"/>
                    <a:pt x="3" y="30"/>
                    <a:pt x="18" y="0"/>
                  </a:cubicBezTo>
                  <a:cubicBezTo>
                    <a:pt x="18" y="0"/>
                    <a:pt x="29" y="46"/>
                    <a:pt x="29" y="50"/>
                  </a:cubicBezTo>
                  <a:lnTo>
                    <a:pt x="0" y="50"/>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34" name="Freeform 220"/>
            <p:cNvSpPr>
              <a:spLocks/>
            </p:cNvSpPr>
            <p:nvPr/>
          </p:nvSpPr>
          <p:spPr bwMode="auto">
            <a:xfrm>
              <a:off x="3970" y="2277"/>
              <a:ext cx="53" cy="126"/>
            </a:xfrm>
            <a:custGeom>
              <a:avLst/>
              <a:gdLst>
                <a:gd name="T0" fmla="*/ 0 w 23"/>
                <a:gd name="T1" fmla="*/ 54 h 54"/>
                <a:gd name="T2" fmla="*/ 14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2" y="32"/>
                    <a:pt x="14" y="0"/>
                  </a:cubicBezTo>
                  <a:cubicBezTo>
                    <a:pt x="14" y="0"/>
                    <a:pt x="23" y="49"/>
                    <a:pt x="23" y="54"/>
                  </a:cubicBezTo>
                  <a:lnTo>
                    <a:pt x="0"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35" name="Freeform 221"/>
            <p:cNvSpPr>
              <a:spLocks/>
            </p:cNvSpPr>
            <p:nvPr/>
          </p:nvSpPr>
          <p:spPr bwMode="auto">
            <a:xfrm>
              <a:off x="4180"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1" y="32"/>
                    <a:pt x="9" y="0"/>
                  </a:cubicBezTo>
                  <a:cubicBezTo>
                    <a:pt x="9" y="0"/>
                    <a:pt x="0" y="49"/>
                    <a:pt x="0" y="54"/>
                  </a:cubicBezTo>
                  <a:lnTo>
                    <a:pt x="23"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36" name="Freeform 222"/>
            <p:cNvSpPr>
              <a:spLocks/>
            </p:cNvSpPr>
            <p:nvPr/>
          </p:nvSpPr>
          <p:spPr bwMode="auto">
            <a:xfrm>
              <a:off x="4069" y="2277"/>
              <a:ext cx="51"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37" name="Freeform 223"/>
            <p:cNvSpPr>
              <a:spLocks/>
            </p:cNvSpPr>
            <p:nvPr/>
          </p:nvSpPr>
          <p:spPr bwMode="auto">
            <a:xfrm>
              <a:off x="3952" y="2303"/>
              <a:ext cx="32" cy="101"/>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9" y="0"/>
                  </a:cubicBezTo>
                  <a:cubicBezTo>
                    <a:pt x="9" y="0"/>
                    <a:pt x="14" y="39"/>
                    <a:pt x="14"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38" name="Freeform 224"/>
            <p:cNvSpPr>
              <a:spLocks/>
            </p:cNvSpPr>
            <p:nvPr/>
          </p:nvSpPr>
          <p:spPr bwMode="auto">
            <a:xfrm>
              <a:off x="4120" y="2319"/>
              <a:ext cx="29" cy="85"/>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39" name="Freeform 225"/>
            <p:cNvSpPr>
              <a:spLocks/>
            </p:cNvSpPr>
            <p:nvPr/>
          </p:nvSpPr>
          <p:spPr bwMode="auto">
            <a:xfrm>
              <a:off x="4260" y="2303"/>
              <a:ext cx="30" cy="101"/>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40" name="Freeform 226"/>
            <p:cNvSpPr>
              <a:spLocks/>
            </p:cNvSpPr>
            <p:nvPr/>
          </p:nvSpPr>
          <p:spPr bwMode="auto">
            <a:xfrm>
              <a:off x="4230" y="2319"/>
              <a:ext cx="29" cy="85"/>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41" name="Freeform 227"/>
            <p:cNvSpPr>
              <a:spLocks/>
            </p:cNvSpPr>
            <p:nvPr/>
          </p:nvSpPr>
          <p:spPr bwMode="auto">
            <a:xfrm>
              <a:off x="4136" y="2305"/>
              <a:ext cx="50" cy="99"/>
            </a:xfrm>
            <a:custGeom>
              <a:avLst/>
              <a:gdLst>
                <a:gd name="T0" fmla="*/ 22 w 22"/>
                <a:gd name="T1" fmla="*/ 42 h 42"/>
                <a:gd name="T2" fmla="*/ 8 w 22"/>
                <a:gd name="T3" fmla="*/ 0 h 42"/>
                <a:gd name="T4" fmla="*/ 0 w 22"/>
                <a:gd name="T5" fmla="*/ 42 h 42"/>
                <a:gd name="T6" fmla="*/ 22 w 22"/>
                <a:gd name="T7" fmla="*/ 42 h 42"/>
              </a:gdLst>
              <a:ahLst/>
              <a:cxnLst>
                <a:cxn ang="0">
                  <a:pos x="T0" y="T1"/>
                </a:cxn>
                <a:cxn ang="0">
                  <a:pos x="T2" y="T3"/>
                </a:cxn>
                <a:cxn ang="0">
                  <a:pos x="T4" y="T5"/>
                </a:cxn>
                <a:cxn ang="0">
                  <a:pos x="T6" y="T7"/>
                </a:cxn>
              </a:cxnLst>
              <a:rect l="0" t="0" r="r" b="b"/>
              <a:pathLst>
                <a:path w="22" h="42">
                  <a:moveTo>
                    <a:pt x="22" y="42"/>
                  </a:moveTo>
                  <a:cubicBezTo>
                    <a:pt x="22" y="42"/>
                    <a:pt x="20" y="24"/>
                    <a:pt x="8" y="0"/>
                  </a:cubicBezTo>
                  <a:cubicBezTo>
                    <a:pt x="8" y="0"/>
                    <a:pt x="0" y="39"/>
                    <a:pt x="0" y="42"/>
                  </a:cubicBezTo>
                  <a:lnTo>
                    <a:pt x="22" y="42"/>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42" name="Freeform 228"/>
            <p:cNvSpPr>
              <a:spLocks/>
            </p:cNvSpPr>
            <p:nvPr/>
          </p:nvSpPr>
          <p:spPr bwMode="auto">
            <a:xfrm>
              <a:off x="4023" y="2287"/>
              <a:ext cx="50" cy="116"/>
            </a:xfrm>
            <a:custGeom>
              <a:avLst/>
              <a:gdLst>
                <a:gd name="T0" fmla="*/ 0 w 22"/>
                <a:gd name="T1" fmla="*/ 50 h 50"/>
                <a:gd name="T2" fmla="*/ 14 w 22"/>
                <a:gd name="T3" fmla="*/ 0 h 50"/>
                <a:gd name="T4" fmla="*/ 22 w 22"/>
                <a:gd name="T5" fmla="*/ 50 h 50"/>
                <a:gd name="T6" fmla="*/ 0 w 22"/>
                <a:gd name="T7" fmla="*/ 50 h 50"/>
              </a:gdLst>
              <a:ahLst/>
              <a:cxnLst>
                <a:cxn ang="0">
                  <a:pos x="T0" y="T1"/>
                </a:cxn>
                <a:cxn ang="0">
                  <a:pos x="T2" y="T3"/>
                </a:cxn>
                <a:cxn ang="0">
                  <a:pos x="T4" y="T5"/>
                </a:cxn>
                <a:cxn ang="0">
                  <a:pos x="T6" y="T7"/>
                </a:cxn>
              </a:cxnLst>
              <a:rect l="0" t="0" r="r" b="b"/>
              <a:pathLst>
                <a:path w="22" h="50">
                  <a:moveTo>
                    <a:pt x="0" y="50"/>
                  </a:moveTo>
                  <a:cubicBezTo>
                    <a:pt x="0" y="50"/>
                    <a:pt x="2" y="30"/>
                    <a:pt x="14" y="0"/>
                  </a:cubicBezTo>
                  <a:cubicBezTo>
                    <a:pt x="14" y="0"/>
                    <a:pt x="22" y="46"/>
                    <a:pt x="22" y="50"/>
                  </a:cubicBezTo>
                  <a:lnTo>
                    <a:pt x="0" y="50"/>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43" name="Freeform 229"/>
            <p:cNvSpPr>
              <a:spLocks/>
            </p:cNvSpPr>
            <p:nvPr/>
          </p:nvSpPr>
          <p:spPr bwMode="auto">
            <a:xfrm>
              <a:off x="4313" y="2277"/>
              <a:ext cx="65" cy="126"/>
            </a:xfrm>
            <a:custGeom>
              <a:avLst/>
              <a:gdLst>
                <a:gd name="T0" fmla="*/ 0 w 28"/>
                <a:gd name="T1" fmla="*/ 54 h 54"/>
                <a:gd name="T2" fmla="*/ 18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8" y="0"/>
                  </a:cubicBezTo>
                  <a:cubicBezTo>
                    <a:pt x="18" y="0"/>
                    <a:pt x="28" y="49"/>
                    <a:pt x="28" y="54"/>
                  </a:cubicBezTo>
                  <a:lnTo>
                    <a:pt x="0"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44" name="Freeform 230"/>
            <p:cNvSpPr>
              <a:spLocks/>
            </p:cNvSpPr>
            <p:nvPr/>
          </p:nvSpPr>
          <p:spPr bwMode="auto">
            <a:xfrm>
              <a:off x="4576" y="2277"/>
              <a:ext cx="65"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45" name="Freeform 231"/>
            <p:cNvSpPr>
              <a:spLocks/>
            </p:cNvSpPr>
            <p:nvPr/>
          </p:nvSpPr>
          <p:spPr bwMode="auto">
            <a:xfrm>
              <a:off x="4436" y="2277"/>
              <a:ext cx="65"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46" name="Freeform 232"/>
            <p:cNvSpPr>
              <a:spLocks/>
            </p:cNvSpPr>
            <p:nvPr/>
          </p:nvSpPr>
          <p:spPr bwMode="auto">
            <a:xfrm>
              <a:off x="4290" y="2303"/>
              <a:ext cx="42" cy="101"/>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47" name="Freeform 233"/>
            <p:cNvSpPr>
              <a:spLocks/>
            </p:cNvSpPr>
            <p:nvPr/>
          </p:nvSpPr>
          <p:spPr bwMode="auto">
            <a:xfrm>
              <a:off x="4500" y="2319"/>
              <a:ext cx="37" cy="85"/>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48" name="Freeform 234"/>
            <p:cNvSpPr>
              <a:spLocks/>
            </p:cNvSpPr>
            <p:nvPr/>
          </p:nvSpPr>
          <p:spPr bwMode="auto">
            <a:xfrm>
              <a:off x="4675" y="2303"/>
              <a:ext cx="37" cy="101"/>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1" y="23"/>
                    <a:pt x="10" y="0"/>
                  </a:cubicBezTo>
                  <a:cubicBezTo>
                    <a:pt x="10" y="0"/>
                    <a:pt x="16" y="40"/>
                    <a:pt x="16"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49" name="Freeform 235"/>
            <p:cNvSpPr>
              <a:spLocks/>
            </p:cNvSpPr>
            <p:nvPr/>
          </p:nvSpPr>
          <p:spPr bwMode="auto">
            <a:xfrm>
              <a:off x="4638" y="2319"/>
              <a:ext cx="37" cy="85"/>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50" name="Freeform 236"/>
            <p:cNvSpPr>
              <a:spLocks/>
            </p:cNvSpPr>
            <p:nvPr/>
          </p:nvSpPr>
          <p:spPr bwMode="auto">
            <a:xfrm>
              <a:off x="4518" y="2305"/>
              <a:ext cx="65" cy="99"/>
            </a:xfrm>
            <a:custGeom>
              <a:avLst/>
              <a:gdLst>
                <a:gd name="T0" fmla="*/ 28 w 28"/>
                <a:gd name="T1" fmla="*/ 42 h 42"/>
                <a:gd name="T2" fmla="*/ 11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1" y="0"/>
                  </a:cubicBezTo>
                  <a:cubicBezTo>
                    <a:pt x="11" y="0"/>
                    <a:pt x="0" y="39"/>
                    <a:pt x="0" y="42"/>
                  </a:cubicBezTo>
                  <a:lnTo>
                    <a:pt x="28" y="42"/>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51" name="Freeform 237"/>
            <p:cNvSpPr>
              <a:spLocks/>
            </p:cNvSpPr>
            <p:nvPr/>
          </p:nvSpPr>
          <p:spPr bwMode="auto">
            <a:xfrm>
              <a:off x="4378" y="2287"/>
              <a:ext cx="65" cy="116"/>
            </a:xfrm>
            <a:custGeom>
              <a:avLst/>
              <a:gdLst>
                <a:gd name="T0" fmla="*/ 0 w 28"/>
                <a:gd name="T1" fmla="*/ 50 h 50"/>
                <a:gd name="T2" fmla="*/ 18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8" y="0"/>
                  </a:cubicBezTo>
                  <a:cubicBezTo>
                    <a:pt x="18" y="0"/>
                    <a:pt x="28" y="46"/>
                    <a:pt x="28" y="50"/>
                  </a:cubicBezTo>
                  <a:lnTo>
                    <a:pt x="0" y="50"/>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52" name="Freeform 238"/>
            <p:cNvSpPr>
              <a:spLocks/>
            </p:cNvSpPr>
            <p:nvPr/>
          </p:nvSpPr>
          <p:spPr bwMode="auto">
            <a:xfrm>
              <a:off x="4694" y="2277"/>
              <a:ext cx="50"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53" name="Freeform 239"/>
            <p:cNvSpPr>
              <a:spLocks/>
            </p:cNvSpPr>
            <p:nvPr/>
          </p:nvSpPr>
          <p:spPr bwMode="auto">
            <a:xfrm>
              <a:off x="4903"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54" name="Freeform 240"/>
            <p:cNvSpPr>
              <a:spLocks/>
            </p:cNvSpPr>
            <p:nvPr/>
          </p:nvSpPr>
          <p:spPr bwMode="auto">
            <a:xfrm>
              <a:off x="4790"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1" y="32"/>
                    <a:pt x="9" y="0"/>
                  </a:cubicBezTo>
                  <a:cubicBezTo>
                    <a:pt x="9" y="0"/>
                    <a:pt x="0" y="49"/>
                    <a:pt x="0" y="54"/>
                  </a:cubicBezTo>
                  <a:lnTo>
                    <a:pt x="23"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55" name="Freeform 241"/>
            <p:cNvSpPr>
              <a:spLocks/>
            </p:cNvSpPr>
            <p:nvPr/>
          </p:nvSpPr>
          <p:spPr bwMode="auto">
            <a:xfrm>
              <a:off x="4675" y="2303"/>
              <a:ext cx="32" cy="101"/>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9" y="0"/>
                  </a:cubicBezTo>
                  <a:cubicBezTo>
                    <a:pt x="9" y="0"/>
                    <a:pt x="14" y="39"/>
                    <a:pt x="14"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56" name="Freeform 242"/>
            <p:cNvSpPr>
              <a:spLocks/>
            </p:cNvSpPr>
            <p:nvPr/>
          </p:nvSpPr>
          <p:spPr bwMode="auto">
            <a:xfrm>
              <a:off x="4843" y="2319"/>
              <a:ext cx="29" cy="85"/>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57" name="Freeform 243"/>
            <p:cNvSpPr>
              <a:spLocks/>
            </p:cNvSpPr>
            <p:nvPr/>
          </p:nvSpPr>
          <p:spPr bwMode="auto">
            <a:xfrm>
              <a:off x="4984" y="2303"/>
              <a:ext cx="30" cy="101"/>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58" name="Freeform 244"/>
            <p:cNvSpPr>
              <a:spLocks/>
            </p:cNvSpPr>
            <p:nvPr/>
          </p:nvSpPr>
          <p:spPr bwMode="auto">
            <a:xfrm>
              <a:off x="4954" y="2319"/>
              <a:ext cx="29" cy="85"/>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59" name="Freeform 245"/>
            <p:cNvSpPr>
              <a:spLocks/>
            </p:cNvSpPr>
            <p:nvPr/>
          </p:nvSpPr>
          <p:spPr bwMode="auto">
            <a:xfrm>
              <a:off x="4857" y="2305"/>
              <a:ext cx="52" cy="99"/>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1" y="24"/>
                    <a:pt x="9" y="0"/>
                  </a:cubicBezTo>
                  <a:cubicBezTo>
                    <a:pt x="9" y="0"/>
                    <a:pt x="0" y="39"/>
                    <a:pt x="0" y="42"/>
                  </a:cubicBezTo>
                  <a:lnTo>
                    <a:pt x="23" y="42"/>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60" name="Freeform 246"/>
            <p:cNvSpPr>
              <a:spLocks/>
            </p:cNvSpPr>
            <p:nvPr/>
          </p:nvSpPr>
          <p:spPr bwMode="auto">
            <a:xfrm>
              <a:off x="4747" y="2287"/>
              <a:ext cx="49" cy="116"/>
            </a:xfrm>
            <a:custGeom>
              <a:avLst/>
              <a:gdLst>
                <a:gd name="T0" fmla="*/ 0 w 22"/>
                <a:gd name="T1" fmla="*/ 50 h 50"/>
                <a:gd name="T2" fmla="*/ 14 w 22"/>
                <a:gd name="T3" fmla="*/ 0 h 50"/>
                <a:gd name="T4" fmla="*/ 22 w 22"/>
                <a:gd name="T5" fmla="*/ 50 h 50"/>
                <a:gd name="T6" fmla="*/ 0 w 22"/>
                <a:gd name="T7" fmla="*/ 50 h 50"/>
              </a:gdLst>
              <a:ahLst/>
              <a:cxnLst>
                <a:cxn ang="0">
                  <a:pos x="T0" y="T1"/>
                </a:cxn>
                <a:cxn ang="0">
                  <a:pos x="T2" y="T3"/>
                </a:cxn>
                <a:cxn ang="0">
                  <a:pos x="T4" y="T5"/>
                </a:cxn>
                <a:cxn ang="0">
                  <a:pos x="T6" y="T7"/>
                </a:cxn>
              </a:cxnLst>
              <a:rect l="0" t="0" r="r" b="b"/>
              <a:pathLst>
                <a:path w="22" h="50">
                  <a:moveTo>
                    <a:pt x="0" y="50"/>
                  </a:moveTo>
                  <a:cubicBezTo>
                    <a:pt x="0" y="50"/>
                    <a:pt x="2" y="30"/>
                    <a:pt x="14" y="0"/>
                  </a:cubicBezTo>
                  <a:cubicBezTo>
                    <a:pt x="14" y="0"/>
                    <a:pt x="22" y="46"/>
                    <a:pt x="22" y="50"/>
                  </a:cubicBezTo>
                  <a:lnTo>
                    <a:pt x="0" y="50"/>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61" name="Freeform 247"/>
            <p:cNvSpPr>
              <a:spLocks/>
            </p:cNvSpPr>
            <p:nvPr/>
          </p:nvSpPr>
          <p:spPr bwMode="auto">
            <a:xfrm>
              <a:off x="5037" y="2277"/>
              <a:ext cx="64"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7" y="0"/>
                  </a:cubicBezTo>
                  <a:cubicBezTo>
                    <a:pt x="17" y="0"/>
                    <a:pt x="28" y="49"/>
                    <a:pt x="28" y="54"/>
                  </a:cubicBezTo>
                  <a:lnTo>
                    <a:pt x="0"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62" name="Freeform 248"/>
            <p:cNvSpPr>
              <a:spLocks/>
            </p:cNvSpPr>
            <p:nvPr/>
          </p:nvSpPr>
          <p:spPr bwMode="auto">
            <a:xfrm>
              <a:off x="5297" y="2277"/>
              <a:ext cx="67"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63" name="Freeform 249"/>
            <p:cNvSpPr>
              <a:spLocks/>
            </p:cNvSpPr>
            <p:nvPr/>
          </p:nvSpPr>
          <p:spPr bwMode="auto">
            <a:xfrm>
              <a:off x="5159" y="2277"/>
              <a:ext cx="66"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64" name="Freeform 250"/>
            <p:cNvSpPr>
              <a:spLocks/>
            </p:cNvSpPr>
            <p:nvPr/>
          </p:nvSpPr>
          <p:spPr bwMode="auto">
            <a:xfrm>
              <a:off x="5014" y="2303"/>
              <a:ext cx="39" cy="101"/>
            </a:xfrm>
            <a:custGeom>
              <a:avLst/>
              <a:gdLst>
                <a:gd name="T0" fmla="*/ 0 w 17"/>
                <a:gd name="T1" fmla="*/ 43 h 43"/>
                <a:gd name="T2" fmla="*/ 11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2" y="26"/>
                    <a:pt x="11" y="0"/>
                  </a:cubicBezTo>
                  <a:cubicBezTo>
                    <a:pt x="11" y="0"/>
                    <a:pt x="17" y="39"/>
                    <a:pt x="17"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65" name="Freeform 251"/>
            <p:cNvSpPr>
              <a:spLocks/>
            </p:cNvSpPr>
            <p:nvPr/>
          </p:nvSpPr>
          <p:spPr bwMode="auto">
            <a:xfrm>
              <a:off x="5224" y="2319"/>
              <a:ext cx="36" cy="85"/>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66" name="Freeform 252"/>
            <p:cNvSpPr>
              <a:spLocks/>
            </p:cNvSpPr>
            <p:nvPr/>
          </p:nvSpPr>
          <p:spPr bwMode="auto">
            <a:xfrm>
              <a:off x="5396" y="2303"/>
              <a:ext cx="40" cy="101"/>
            </a:xfrm>
            <a:custGeom>
              <a:avLst/>
              <a:gdLst>
                <a:gd name="T0" fmla="*/ 0 w 17"/>
                <a:gd name="T1" fmla="*/ 43 h 43"/>
                <a:gd name="T2" fmla="*/ 11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2" y="23"/>
                    <a:pt x="11" y="0"/>
                  </a:cubicBezTo>
                  <a:cubicBezTo>
                    <a:pt x="11" y="0"/>
                    <a:pt x="17" y="40"/>
                    <a:pt x="17"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67" name="Freeform 253"/>
            <p:cNvSpPr>
              <a:spLocks/>
            </p:cNvSpPr>
            <p:nvPr/>
          </p:nvSpPr>
          <p:spPr bwMode="auto">
            <a:xfrm>
              <a:off x="5360" y="2319"/>
              <a:ext cx="36" cy="85"/>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68" name="Freeform 254"/>
            <p:cNvSpPr>
              <a:spLocks/>
            </p:cNvSpPr>
            <p:nvPr/>
          </p:nvSpPr>
          <p:spPr bwMode="auto">
            <a:xfrm>
              <a:off x="5242" y="2305"/>
              <a:ext cx="65" cy="99"/>
            </a:xfrm>
            <a:custGeom>
              <a:avLst/>
              <a:gdLst>
                <a:gd name="T0" fmla="*/ 28 w 28"/>
                <a:gd name="T1" fmla="*/ 42 h 42"/>
                <a:gd name="T2" fmla="*/ 10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0" y="0"/>
                  </a:cubicBezTo>
                  <a:cubicBezTo>
                    <a:pt x="10" y="0"/>
                    <a:pt x="0" y="39"/>
                    <a:pt x="0" y="42"/>
                  </a:cubicBezTo>
                  <a:lnTo>
                    <a:pt x="28" y="42"/>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69" name="Freeform 255"/>
            <p:cNvSpPr>
              <a:spLocks/>
            </p:cNvSpPr>
            <p:nvPr/>
          </p:nvSpPr>
          <p:spPr bwMode="auto">
            <a:xfrm>
              <a:off x="5101" y="2287"/>
              <a:ext cx="66" cy="116"/>
            </a:xfrm>
            <a:custGeom>
              <a:avLst/>
              <a:gdLst>
                <a:gd name="T0" fmla="*/ 0 w 28"/>
                <a:gd name="T1" fmla="*/ 50 h 50"/>
                <a:gd name="T2" fmla="*/ 18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8" y="0"/>
                  </a:cubicBezTo>
                  <a:cubicBezTo>
                    <a:pt x="18" y="0"/>
                    <a:pt x="28" y="46"/>
                    <a:pt x="28" y="50"/>
                  </a:cubicBezTo>
                  <a:lnTo>
                    <a:pt x="0" y="50"/>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70" name="Freeform 256"/>
            <p:cNvSpPr>
              <a:spLocks/>
            </p:cNvSpPr>
            <p:nvPr/>
          </p:nvSpPr>
          <p:spPr bwMode="auto">
            <a:xfrm>
              <a:off x="5454" y="2277"/>
              <a:ext cx="51"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71" name="Freeform 257"/>
            <p:cNvSpPr>
              <a:spLocks/>
            </p:cNvSpPr>
            <p:nvPr/>
          </p:nvSpPr>
          <p:spPr bwMode="auto">
            <a:xfrm>
              <a:off x="5664"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72" name="Freeform 258"/>
            <p:cNvSpPr>
              <a:spLocks/>
            </p:cNvSpPr>
            <p:nvPr/>
          </p:nvSpPr>
          <p:spPr bwMode="auto">
            <a:xfrm>
              <a:off x="5551"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73" name="Freeform 259"/>
            <p:cNvSpPr>
              <a:spLocks/>
            </p:cNvSpPr>
            <p:nvPr/>
          </p:nvSpPr>
          <p:spPr bwMode="auto">
            <a:xfrm>
              <a:off x="5436" y="2303"/>
              <a:ext cx="32" cy="101"/>
            </a:xfrm>
            <a:custGeom>
              <a:avLst/>
              <a:gdLst>
                <a:gd name="T0" fmla="*/ 0 w 14"/>
                <a:gd name="T1" fmla="*/ 43 h 43"/>
                <a:gd name="T2" fmla="*/ 8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8" y="0"/>
                  </a:cubicBezTo>
                  <a:cubicBezTo>
                    <a:pt x="8" y="0"/>
                    <a:pt x="14" y="39"/>
                    <a:pt x="14"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74" name="Freeform 260"/>
            <p:cNvSpPr>
              <a:spLocks/>
            </p:cNvSpPr>
            <p:nvPr/>
          </p:nvSpPr>
          <p:spPr bwMode="auto">
            <a:xfrm>
              <a:off x="5604" y="2319"/>
              <a:ext cx="29" cy="85"/>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75" name="Freeform 261"/>
            <p:cNvSpPr>
              <a:spLocks/>
            </p:cNvSpPr>
            <p:nvPr/>
          </p:nvSpPr>
          <p:spPr bwMode="auto">
            <a:xfrm>
              <a:off x="5744" y="2303"/>
              <a:ext cx="30" cy="101"/>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76" name="Freeform 262"/>
            <p:cNvSpPr>
              <a:spLocks/>
            </p:cNvSpPr>
            <p:nvPr/>
          </p:nvSpPr>
          <p:spPr bwMode="auto">
            <a:xfrm>
              <a:off x="5714" y="2319"/>
              <a:ext cx="29" cy="85"/>
            </a:xfrm>
            <a:custGeom>
              <a:avLst/>
              <a:gdLst>
                <a:gd name="T0" fmla="*/ 13 w 13"/>
                <a:gd name="T1" fmla="*/ 36 h 36"/>
                <a:gd name="T2" fmla="*/ 4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4" y="0"/>
                  </a:cubicBezTo>
                  <a:cubicBezTo>
                    <a:pt x="4" y="0"/>
                    <a:pt x="0" y="33"/>
                    <a:pt x="0" y="36"/>
                  </a:cubicBezTo>
                  <a:lnTo>
                    <a:pt x="13"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77" name="Freeform 263"/>
            <p:cNvSpPr>
              <a:spLocks/>
            </p:cNvSpPr>
            <p:nvPr/>
          </p:nvSpPr>
          <p:spPr bwMode="auto">
            <a:xfrm>
              <a:off x="5618" y="2305"/>
              <a:ext cx="52" cy="99"/>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1" y="24"/>
                    <a:pt x="9" y="0"/>
                  </a:cubicBezTo>
                  <a:cubicBezTo>
                    <a:pt x="9" y="0"/>
                    <a:pt x="0" y="39"/>
                    <a:pt x="0" y="42"/>
                  </a:cubicBezTo>
                  <a:lnTo>
                    <a:pt x="23" y="42"/>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78" name="Freeform 264"/>
            <p:cNvSpPr>
              <a:spLocks/>
            </p:cNvSpPr>
            <p:nvPr/>
          </p:nvSpPr>
          <p:spPr bwMode="auto">
            <a:xfrm>
              <a:off x="5505" y="2287"/>
              <a:ext cx="52" cy="116"/>
            </a:xfrm>
            <a:custGeom>
              <a:avLst/>
              <a:gdLst>
                <a:gd name="T0" fmla="*/ 0 w 23"/>
                <a:gd name="T1" fmla="*/ 50 h 50"/>
                <a:gd name="T2" fmla="*/ 15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3" y="30"/>
                    <a:pt x="15" y="0"/>
                  </a:cubicBezTo>
                  <a:cubicBezTo>
                    <a:pt x="15" y="0"/>
                    <a:pt x="23" y="46"/>
                    <a:pt x="23" y="50"/>
                  </a:cubicBezTo>
                  <a:lnTo>
                    <a:pt x="0" y="50"/>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79" name="Freeform 265"/>
            <p:cNvSpPr>
              <a:spLocks/>
            </p:cNvSpPr>
            <p:nvPr/>
          </p:nvSpPr>
          <p:spPr bwMode="auto">
            <a:xfrm>
              <a:off x="5797" y="2277"/>
              <a:ext cx="65"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7" y="0"/>
                  </a:cubicBezTo>
                  <a:cubicBezTo>
                    <a:pt x="17" y="0"/>
                    <a:pt x="28" y="49"/>
                    <a:pt x="28" y="54"/>
                  </a:cubicBezTo>
                  <a:lnTo>
                    <a:pt x="0"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80" name="Freeform 266"/>
            <p:cNvSpPr>
              <a:spLocks/>
            </p:cNvSpPr>
            <p:nvPr/>
          </p:nvSpPr>
          <p:spPr bwMode="auto">
            <a:xfrm>
              <a:off x="6058" y="2277"/>
              <a:ext cx="64"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6" y="32"/>
                    <a:pt x="11" y="0"/>
                  </a:cubicBezTo>
                  <a:cubicBezTo>
                    <a:pt x="11" y="0"/>
                    <a:pt x="0" y="49"/>
                    <a:pt x="0" y="54"/>
                  </a:cubicBezTo>
                  <a:lnTo>
                    <a:pt x="28"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81" name="Freeform 267"/>
            <p:cNvSpPr>
              <a:spLocks/>
            </p:cNvSpPr>
            <p:nvPr/>
          </p:nvSpPr>
          <p:spPr bwMode="auto">
            <a:xfrm>
              <a:off x="5917" y="2277"/>
              <a:ext cx="67"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82" name="Freeform 268"/>
            <p:cNvSpPr>
              <a:spLocks/>
            </p:cNvSpPr>
            <p:nvPr/>
          </p:nvSpPr>
          <p:spPr bwMode="auto">
            <a:xfrm>
              <a:off x="5774" y="2303"/>
              <a:ext cx="39" cy="101"/>
            </a:xfrm>
            <a:custGeom>
              <a:avLst/>
              <a:gdLst>
                <a:gd name="T0" fmla="*/ 0 w 17"/>
                <a:gd name="T1" fmla="*/ 43 h 43"/>
                <a:gd name="T2" fmla="*/ 11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1" y="26"/>
                    <a:pt x="11" y="0"/>
                  </a:cubicBezTo>
                  <a:cubicBezTo>
                    <a:pt x="11" y="0"/>
                    <a:pt x="17" y="39"/>
                    <a:pt x="17"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83" name="Freeform 269"/>
            <p:cNvSpPr>
              <a:spLocks/>
            </p:cNvSpPr>
            <p:nvPr/>
          </p:nvSpPr>
          <p:spPr bwMode="auto">
            <a:xfrm>
              <a:off x="5984" y="2319"/>
              <a:ext cx="37" cy="85"/>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84" name="Freeform 270"/>
            <p:cNvSpPr>
              <a:spLocks/>
            </p:cNvSpPr>
            <p:nvPr/>
          </p:nvSpPr>
          <p:spPr bwMode="auto">
            <a:xfrm>
              <a:off x="6157" y="2303"/>
              <a:ext cx="37" cy="101"/>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85" name="Freeform 271"/>
            <p:cNvSpPr>
              <a:spLocks/>
            </p:cNvSpPr>
            <p:nvPr/>
          </p:nvSpPr>
          <p:spPr bwMode="auto">
            <a:xfrm>
              <a:off x="6120" y="2319"/>
              <a:ext cx="37" cy="85"/>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86" name="Freeform 272"/>
            <p:cNvSpPr>
              <a:spLocks/>
            </p:cNvSpPr>
            <p:nvPr/>
          </p:nvSpPr>
          <p:spPr bwMode="auto">
            <a:xfrm>
              <a:off x="6002" y="2305"/>
              <a:ext cx="65" cy="99"/>
            </a:xfrm>
            <a:custGeom>
              <a:avLst/>
              <a:gdLst>
                <a:gd name="T0" fmla="*/ 28 w 28"/>
                <a:gd name="T1" fmla="*/ 42 h 42"/>
                <a:gd name="T2" fmla="*/ 10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0" y="0"/>
                  </a:cubicBezTo>
                  <a:cubicBezTo>
                    <a:pt x="10" y="0"/>
                    <a:pt x="0" y="39"/>
                    <a:pt x="0" y="42"/>
                  </a:cubicBezTo>
                  <a:lnTo>
                    <a:pt x="28" y="42"/>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87" name="Freeform 273"/>
            <p:cNvSpPr>
              <a:spLocks/>
            </p:cNvSpPr>
            <p:nvPr/>
          </p:nvSpPr>
          <p:spPr bwMode="auto">
            <a:xfrm>
              <a:off x="5862" y="2287"/>
              <a:ext cx="65" cy="116"/>
            </a:xfrm>
            <a:custGeom>
              <a:avLst/>
              <a:gdLst>
                <a:gd name="T0" fmla="*/ 0 w 28"/>
                <a:gd name="T1" fmla="*/ 50 h 50"/>
                <a:gd name="T2" fmla="*/ 17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7" y="0"/>
                  </a:cubicBezTo>
                  <a:cubicBezTo>
                    <a:pt x="17" y="0"/>
                    <a:pt x="28" y="46"/>
                    <a:pt x="28" y="50"/>
                  </a:cubicBezTo>
                  <a:lnTo>
                    <a:pt x="0" y="50"/>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88" name="Freeform 274"/>
            <p:cNvSpPr>
              <a:spLocks/>
            </p:cNvSpPr>
            <p:nvPr/>
          </p:nvSpPr>
          <p:spPr bwMode="auto">
            <a:xfrm>
              <a:off x="6189" y="2277"/>
              <a:ext cx="50"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89" name="Freeform 275"/>
            <p:cNvSpPr>
              <a:spLocks/>
            </p:cNvSpPr>
            <p:nvPr/>
          </p:nvSpPr>
          <p:spPr bwMode="auto">
            <a:xfrm>
              <a:off x="6399" y="2277"/>
              <a:ext cx="52"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90" name="Freeform 276"/>
            <p:cNvSpPr>
              <a:spLocks/>
            </p:cNvSpPr>
            <p:nvPr/>
          </p:nvSpPr>
          <p:spPr bwMode="auto">
            <a:xfrm>
              <a:off x="6286"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1" y="32"/>
                    <a:pt x="9" y="0"/>
                  </a:cubicBezTo>
                  <a:cubicBezTo>
                    <a:pt x="9" y="0"/>
                    <a:pt x="0" y="49"/>
                    <a:pt x="0" y="54"/>
                  </a:cubicBezTo>
                  <a:lnTo>
                    <a:pt x="23"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91" name="Freeform 277"/>
            <p:cNvSpPr>
              <a:spLocks/>
            </p:cNvSpPr>
            <p:nvPr/>
          </p:nvSpPr>
          <p:spPr bwMode="auto">
            <a:xfrm>
              <a:off x="6171" y="2303"/>
              <a:ext cx="31" cy="101"/>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9" y="0"/>
                  </a:cubicBezTo>
                  <a:cubicBezTo>
                    <a:pt x="9" y="0"/>
                    <a:pt x="14" y="39"/>
                    <a:pt x="14"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92" name="Freeform 278"/>
            <p:cNvSpPr>
              <a:spLocks/>
            </p:cNvSpPr>
            <p:nvPr/>
          </p:nvSpPr>
          <p:spPr bwMode="auto">
            <a:xfrm>
              <a:off x="6339" y="2319"/>
              <a:ext cx="29" cy="85"/>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93" name="Freeform 279"/>
            <p:cNvSpPr>
              <a:spLocks/>
            </p:cNvSpPr>
            <p:nvPr/>
          </p:nvSpPr>
          <p:spPr bwMode="auto">
            <a:xfrm>
              <a:off x="6479" y="2303"/>
              <a:ext cx="29" cy="101"/>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94" name="Freeform 280"/>
            <p:cNvSpPr>
              <a:spLocks/>
            </p:cNvSpPr>
            <p:nvPr/>
          </p:nvSpPr>
          <p:spPr bwMode="auto">
            <a:xfrm>
              <a:off x="6449" y="2319"/>
              <a:ext cx="30" cy="85"/>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95" name="Freeform 281"/>
            <p:cNvSpPr>
              <a:spLocks/>
            </p:cNvSpPr>
            <p:nvPr/>
          </p:nvSpPr>
          <p:spPr bwMode="auto">
            <a:xfrm>
              <a:off x="6353" y="2305"/>
              <a:ext cx="53" cy="99"/>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1" y="24"/>
                    <a:pt x="9" y="0"/>
                  </a:cubicBezTo>
                  <a:cubicBezTo>
                    <a:pt x="9" y="0"/>
                    <a:pt x="0" y="39"/>
                    <a:pt x="0" y="42"/>
                  </a:cubicBezTo>
                  <a:lnTo>
                    <a:pt x="23" y="42"/>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96" name="Freeform 282"/>
            <p:cNvSpPr>
              <a:spLocks/>
            </p:cNvSpPr>
            <p:nvPr/>
          </p:nvSpPr>
          <p:spPr bwMode="auto">
            <a:xfrm>
              <a:off x="6240" y="2287"/>
              <a:ext cx="53" cy="116"/>
            </a:xfrm>
            <a:custGeom>
              <a:avLst/>
              <a:gdLst>
                <a:gd name="T0" fmla="*/ 0 w 23"/>
                <a:gd name="T1" fmla="*/ 50 h 50"/>
                <a:gd name="T2" fmla="*/ 15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3" y="30"/>
                    <a:pt x="15" y="0"/>
                  </a:cubicBezTo>
                  <a:cubicBezTo>
                    <a:pt x="15" y="0"/>
                    <a:pt x="23" y="46"/>
                    <a:pt x="23" y="50"/>
                  </a:cubicBezTo>
                  <a:lnTo>
                    <a:pt x="0" y="50"/>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97" name="Freeform 283"/>
            <p:cNvSpPr>
              <a:spLocks/>
            </p:cNvSpPr>
            <p:nvPr/>
          </p:nvSpPr>
          <p:spPr bwMode="auto">
            <a:xfrm>
              <a:off x="6532" y="2277"/>
              <a:ext cx="65"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7" y="0"/>
                  </a:cubicBezTo>
                  <a:cubicBezTo>
                    <a:pt x="17" y="0"/>
                    <a:pt x="28" y="49"/>
                    <a:pt x="28" y="54"/>
                  </a:cubicBezTo>
                  <a:lnTo>
                    <a:pt x="0"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98" name="Freeform 284"/>
            <p:cNvSpPr>
              <a:spLocks/>
            </p:cNvSpPr>
            <p:nvPr/>
          </p:nvSpPr>
          <p:spPr bwMode="auto">
            <a:xfrm>
              <a:off x="6793" y="2277"/>
              <a:ext cx="67"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99" name="Freeform 285"/>
            <p:cNvSpPr>
              <a:spLocks/>
            </p:cNvSpPr>
            <p:nvPr/>
          </p:nvSpPr>
          <p:spPr bwMode="auto">
            <a:xfrm>
              <a:off x="6654" y="2277"/>
              <a:ext cx="66"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00" name="Freeform 286"/>
            <p:cNvSpPr>
              <a:spLocks/>
            </p:cNvSpPr>
            <p:nvPr/>
          </p:nvSpPr>
          <p:spPr bwMode="auto">
            <a:xfrm>
              <a:off x="6509" y="2303"/>
              <a:ext cx="40" cy="101"/>
            </a:xfrm>
            <a:custGeom>
              <a:avLst/>
              <a:gdLst>
                <a:gd name="T0" fmla="*/ 0 w 17"/>
                <a:gd name="T1" fmla="*/ 43 h 43"/>
                <a:gd name="T2" fmla="*/ 11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1" y="26"/>
                    <a:pt x="11" y="0"/>
                  </a:cubicBezTo>
                  <a:cubicBezTo>
                    <a:pt x="11" y="0"/>
                    <a:pt x="17" y="39"/>
                    <a:pt x="17"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01" name="Freeform 287"/>
            <p:cNvSpPr>
              <a:spLocks/>
            </p:cNvSpPr>
            <p:nvPr/>
          </p:nvSpPr>
          <p:spPr bwMode="auto">
            <a:xfrm>
              <a:off x="6719" y="2319"/>
              <a:ext cx="36" cy="85"/>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02" name="Freeform 288"/>
            <p:cNvSpPr>
              <a:spLocks/>
            </p:cNvSpPr>
            <p:nvPr/>
          </p:nvSpPr>
          <p:spPr bwMode="auto">
            <a:xfrm>
              <a:off x="6892" y="2303"/>
              <a:ext cx="39" cy="101"/>
            </a:xfrm>
            <a:custGeom>
              <a:avLst/>
              <a:gdLst>
                <a:gd name="T0" fmla="*/ 0 w 17"/>
                <a:gd name="T1" fmla="*/ 43 h 43"/>
                <a:gd name="T2" fmla="*/ 10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2" y="23"/>
                    <a:pt x="10" y="0"/>
                  </a:cubicBezTo>
                  <a:cubicBezTo>
                    <a:pt x="10" y="0"/>
                    <a:pt x="17" y="40"/>
                    <a:pt x="17"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03" name="Freeform 289"/>
            <p:cNvSpPr>
              <a:spLocks/>
            </p:cNvSpPr>
            <p:nvPr/>
          </p:nvSpPr>
          <p:spPr bwMode="auto">
            <a:xfrm>
              <a:off x="6855" y="2319"/>
              <a:ext cx="37" cy="85"/>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04" name="Freeform 290"/>
            <p:cNvSpPr>
              <a:spLocks/>
            </p:cNvSpPr>
            <p:nvPr/>
          </p:nvSpPr>
          <p:spPr bwMode="auto">
            <a:xfrm>
              <a:off x="6737" y="2305"/>
              <a:ext cx="66" cy="99"/>
            </a:xfrm>
            <a:custGeom>
              <a:avLst/>
              <a:gdLst>
                <a:gd name="T0" fmla="*/ 28 w 28"/>
                <a:gd name="T1" fmla="*/ 42 h 42"/>
                <a:gd name="T2" fmla="*/ 10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0" y="0"/>
                  </a:cubicBezTo>
                  <a:cubicBezTo>
                    <a:pt x="10" y="0"/>
                    <a:pt x="0" y="39"/>
                    <a:pt x="0" y="42"/>
                  </a:cubicBezTo>
                  <a:lnTo>
                    <a:pt x="28" y="42"/>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05" name="Freeform 291"/>
            <p:cNvSpPr>
              <a:spLocks/>
            </p:cNvSpPr>
            <p:nvPr/>
          </p:nvSpPr>
          <p:spPr bwMode="auto">
            <a:xfrm>
              <a:off x="6597" y="2287"/>
              <a:ext cx="64" cy="116"/>
            </a:xfrm>
            <a:custGeom>
              <a:avLst/>
              <a:gdLst>
                <a:gd name="T0" fmla="*/ 0 w 28"/>
                <a:gd name="T1" fmla="*/ 50 h 50"/>
                <a:gd name="T2" fmla="*/ 18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8" y="0"/>
                  </a:cubicBezTo>
                  <a:cubicBezTo>
                    <a:pt x="18" y="0"/>
                    <a:pt x="28" y="46"/>
                    <a:pt x="28" y="50"/>
                  </a:cubicBezTo>
                  <a:lnTo>
                    <a:pt x="0" y="50"/>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06" name="Freeform 292"/>
            <p:cNvSpPr>
              <a:spLocks/>
            </p:cNvSpPr>
            <p:nvPr/>
          </p:nvSpPr>
          <p:spPr bwMode="auto">
            <a:xfrm>
              <a:off x="6949" y="2277"/>
              <a:ext cx="50"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07" name="Freeform 293"/>
            <p:cNvSpPr>
              <a:spLocks/>
            </p:cNvSpPr>
            <p:nvPr/>
          </p:nvSpPr>
          <p:spPr bwMode="auto">
            <a:xfrm>
              <a:off x="7159" y="2277"/>
              <a:ext cx="52" cy="126"/>
            </a:xfrm>
            <a:custGeom>
              <a:avLst/>
              <a:gdLst>
                <a:gd name="T0" fmla="*/ 23 w 23"/>
                <a:gd name="T1" fmla="*/ 54 h 54"/>
                <a:gd name="T2" fmla="*/ 8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8" y="0"/>
                  </a:cubicBezTo>
                  <a:cubicBezTo>
                    <a:pt x="8" y="0"/>
                    <a:pt x="0" y="49"/>
                    <a:pt x="0" y="54"/>
                  </a:cubicBezTo>
                  <a:lnTo>
                    <a:pt x="23"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08" name="Freeform 294"/>
            <p:cNvSpPr>
              <a:spLocks/>
            </p:cNvSpPr>
            <p:nvPr/>
          </p:nvSpPr>
          <p:spPr bwMode="auto">
            <a:xfrm>
              <a:off x="7046"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09" name="Freeform 295"/>
            <p:cNvSpPr>
              <a:spLocks/>
            </p:cNvSpPr>
            <p:nvPr/>
          </p:nvSpPr>
          <p:spPr bwMode="auto">
            <a:xfrm>
              <a:off x="6931" y="2303"/>
              <a:ext cx="31" cy="101"/>
            </a:xfrm>
            <a:custGeom>
              <a:avLst/>
              <a:gdLst>
                <a:gd name="T0" fmla="*/ 0 w 14"/>
                <a:gd name="T1" fmla="*/ 43 h 43"/>
                <a:gd name="T2" fmla="*/ 8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8" y="0"/>
                  </a:cubicBezTo>
                  <a:cubicBezTo>
                    <a:pt x="8" y="0"/>
                    <a:pt x="14" y="39"/>
                    <a:pt x="14"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10" name="Freeform 296"/>
            <p:cNvSpPr>
              <a:spLocks/>
            </p:cNvSpPr>
            <p:nvPr/>
          </p:nvSpPr>
          <p:spPr bwMode="auto">
            <a:xfrm>
              <a:off x="7099" y="2319"/>
              <a:ext cx="29" cy="85"/>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11" name="Freeform 297"/>
            <p:cNvSpPr>
              <a:spLocks/>
            </p:cNvSpPr>
            <p:nvPr/>
          </p:nvSpPr>
          <p:spPr bwMode="auto">
            <a:xfrm>
              <a:off x="7240" y="2303"/>
              <a:ext cx="27" cy="101"/>
            </a:xfrm>
            <a:custGeom>
              <a:avLst/>
              <a:gdLst>
                <a:gd name="T0" fmla="*/ 0 w 12"/>
                <a:gd name="T1" fmla="*/ 43 h 43"/>
                <a:gd name="T2" fmla="*/ 8 w 12"/>
                <a:gd name="T3" fmla="*/ 0 h 43"/>
                <a:gd name="T4" fmla="*/ 12 w 12"/>
                <a:gd name="T5" fmla="*/ 43 h 43"/>
                <a:gd name="T6" fmla="*/ 0 w 12"/>
                <a:gd name="T7" fmla="*/ 43 h 43"/>
              </a:gdLst>
              <a:ahLst/>
              <a:cxnLst>
                <a:cxn ang="0">
                  <a:pos x="T0" y="T1"/>
                </a:cxn>
                <a:cxn ang="0">
                  <a:pos x="T2" y="T3"/>
                </a:cxn>
                <a:cxn ang="0">
                  <a:pos x="T4" y="T5"/>
                </a:cxn>
                <a:cxn ang="0">
                  <a:pos x="T6" y="T7"/>
                </a:cxn>
              </a:cxnLst>
              <a:rect l="0" t="0" r="r" b="b"/>
              <a:pathLst>
                <a:path w="12" h="43">
                  <a:moveTo>
                    <a:pt x="0" y="43"/>
                  </a:moveTo>
                  <a:cubicBezTo>
                    <a:pt x="0" y="43"/>
                    <a:pt x="1" y="23"/>
                    <a:pt x="8" y="0"/>
                  </a:cubicBezTo>
                  <a:cubicBezTo>
                    <a:pt x="8" y="0"/>
                    <a:pt x="12" y="40"/>
                    <a:pt x="12"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12" name="Freeform 298"/>
            <p:cNvSpPr>
              <a:spLocks/>
            </p:cNvSpPr>
            <p:nvPr/>
          </p:nvSpPr>
          <p:spPr bwMode="auto">
            <a:xfrm>
              <a:off x="7210" y="2319"/>
              <a:ext cx="30" cy="85"/>
            </a:xfrm>
            <a:custGeom>
              <a:avLst/>
              <a:gdLst>
                <a:gd name="T0" fmla="*/ 13 w 13"/>
                <a:gd name="T1" fmla="*/ 36 h 36"/>
                <a:gd name="T2" fmla="*/ 4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4" y="0"/>
                  </a:cubicBezTo>
                  <a:cubicBezTo>
                    <a:pt x="4" y="0"/>
                    <a:pt x="0" y="33"/>
                    <a:pt x="0" y="36"/>
                  </a:cubicBezTo>
                  <a:lnTo>
                    <a:pt x="13"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13" name="Freeform 299"/>
            <p:cNvSpPr>
              <a:spLocks/>
            </p:cNvSpPr>
            <p:nvPr/>
          </p:nvSpPr>
          <p:spPr bwMode="auto">
            <a:xfrm>
              <a:off x="7113" y="2305"/>
              <a:ext cx="53" cy="99"/>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0" y="24"/>
                    <a:pt x="9" y="0"/>
                  </a:cubicBezTo>
                  <a:cubicBezTo>
                    <a:pt x="9" y="0"/>
                    <a:pt x="0" y="39"/>
                    <a:pt x="0" y="42"/>
                  </a:cubicBezTo>
                  <a:lnTo>
                    <a:pt x="23" y="42"/>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14" name="Freeform 300"/>
            <p:cNvSpPr>
              <a:spLocks/>
            </p:cNvSpPr>
            <p:nvPr/>
          </p:nvSpPr>
          <p:spPr bwMode="auto">
            <a:xfrm>
              <a:off x="7000"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3" y="30"/>
                    <a:pt x="14" y="0"/>
                  </a:cubicBezTo>
                  <a:cubicBezTo>
                    <a:pt x="14" y="0"/>
                    <a:pt x="23" y="46"/>
                    <a:pt x="23" y="50"/>
                  </a:cubicBezTo>
                  <a:lnTo>
                    <a:pt x="0" y="50"/>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15" name="Freeform 301"/>
            <p:cNvSpPr>
              <a:spLocks/>
            </p:cNvSpPr>
            <p:nvPr/>
          </p:nvSpPr>
          <p:spPr bwMode="auto">
            <a:xfrm>
              <a:off x="7293" y="2277"/>
              <a:ext cx="64"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7" y="0"/>
                  </a:cubicBezTo>
                  <a:cubicBezTo>
                    <a:pt x="17" y="0"/>
                    <a:pt x="28" y="49"/>
                    <a:pt x="28" y="54"/>
                  </a:cubicBezTo>
                  <a:lnTo>
                    <a:pt x="0"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16" name="Freeform 302"/>
            <p:cNvSpPr>
              <a:spLocks/>
            </p:cNvSpPr>
            <p:nvPr/>
          </p:nvSpPr>
          <p:spPr bwMode="auto">
            <a:xfrm>
              <a:off x="7413" y="2277"/>
              <a:ext cx="67"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17" name="Freeform 303"/>
            <p:cNvSpPr>
              <a:spLocks/>
            </p:cNvSpPr>
            <p:nvPr/>
          </p:nvSpPr>
          <p:spPr bwMode="auto">
            <a:xfrm>
              <a:off x="7267" y="2303"/>
              <a:ext cx="43" cy="101"/>
            </a:xfrm>
            <a:custGeom>
              <a:avLst/>
              <a:gdLst>
                <a:gd name="T0" fmla="*/ 0 w 18"/>
                <a:gd name="T1" fmla="*/ 43 h 43"/>
                <a:gd name="T2" fmla="*/ 12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2" y="0"/>
                  </a:cubicBezTo>
                  <a:cubicBezTo>
                    <a:pt x="12" y="0"/>
                    <a:pt x="18" y="39"/>
                    <a:pt x="18"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18" name="Freeform 304"/>
            <p:cNvSpPr>
              <a:spLocks/>
            </p:cNvSpPr>
            <p:nvPr/>
          </p:nvSpPr>
          <p:spPr bwMode="auto">
            <a:xfrm>
              <a:off x="7479" y="2319"/>
              <a:ext cx="36" cy="85"/>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19" name="Freeform 305"/>
            <p:cNvSpPr>
              <a:spLocks/>
            </p:cNvSpPr>
            <p:nvPr/>
          </p:nvSpPr>
          <p:spPr bwMode="auto">
            <a:xfrm>
              <a:off x="7357" y="2287"/>
              <a:ext cx="66" cy="116"/>
            </a:xfrm>
            <a:custGeom>
              <a:avLst/>
              <a:gdLst>
                <a:gd name="T0" fmla="*/ 0 w 28"/>
                <a:gd name="T1" fmla="*/ 50 h 50"/>
                <a:gd name="T2" fmla="*/ 17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7" y="0"/>
                  </a:cubicBezTo>
                  <a:cubicBezTo>
                    <a:pt x="17" y="0"/>
                    <a:pt x="28" y="46"/>
                    <a:pt x="28" y="50"/>
                  </a:cubicBezTo>
                  <a:lnTo>
                    <a:pt x="0" y="50"/>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grpSp>
      <p:sp>
        <p:nvSpPr>
          <p:cNvPr id="3" name="Freeform 2">
            <a:extLst>
              <a:ext uri="{FF2B5EF4-FFF2-40B4-BE49-F238E27FC236}">
                <a16:creationId xmlns:a16="http://schemas.microsoft.com/office/drawing/2014/main" id="{6FCAE3EB-9039-0AD4-DB3E-F5F228AAD3D8}"/>
              </a:ext>
            </a:extLst>
          </p:cNvPr>
          <p:cNvSpPr/>
          <p:nvPr userDrawn="1"/>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6"/>
            <a:stretch>
              <a:fillRect t="-38888" b="-38888"/>
            </a:stretch>
          </a:blipFill>
        </p:spPr>
        <p:txBody>
          <a:bodyPr/>
          <a:lstStyle/>
          <a:p>
            <a:endParaRPr lang="en-US"/>
          </a:p>
        </p:txBody>
      </p:sp>
      <p:grpSp>
        <p:nvGrpSpPr>
          <p:cNvPr id="19" name="Group 3">
            <a:extLst>
              <a:ext uri="{FF2B5EF4-FFF2-40B4-BE49-F238E27FC236}">
                <a16:creationId xmlns:a16="http://schemas.microsoft.com/office/drawing/2014/main" id="{A0F6A6EB-5A60-296C-445A-4EBF5752BCCE}"/>
              </a:ext>
            </a:extLst>
          </p:cNvPr>
          <p:cNvGrpSpPr/>
          <p:nvPr userDrawn="1"/>
        </p:nvGrpSpPr>
        <p:grpSpPr>
          <a:xfrm>
            <a:off x="502360" y="359229"/>
            <a:ext cx="11123583" cy="5997140"/>
            <a:chOff x="0" y="0"/>
            <a:chExt cx="2331894" cy="1902033"/>
          </a:xfrm>
        </p:grpSpPr>
        <p:sp>
          <p:nvSpPr>
            <p:cNvPr id="2048" name="Freeform 4">
              <a:extLst>
                <a:ext uri="{FF2B5EF4-FFF2-40B4-BE49-F238E27FC236}">
                  <a16:creationId xmlns:a16="http://schemas.microsoft.com/office/drawing/2014/main" id="{00C4D7F4-A5BE-425A-7D2A-E55D02191DB8}"/>
                </a:ext>
              </a:extLst>
            </p:cNvPr>
            <p:cNvSpPr/>
            <p:nvPr/>
          </p:nvSpPr>
          <p:spPr>
            <a:xfrm>
              <a:off x="0" y="0"/>
              <a:ext cx="2331894" cy="1902033"/>
            </a:xfrm>
            <a:custGeom>
              <a:avLst/>
              <a:gdLst/>
              <a:ahLst/>
              <a:cxnLst/>
              <a:rect l="l" t="t" r="r" b="b"/>
              <a:pathLst>
                <a:path w="2331894" h="1902033">
                  <a:moveTo>
                    <a:pt x="46344" y="0"/>
                  </a:moveTo>
                  <a:lnTo>
                    <a:pt x="2285551" y="0"/>
                  </a:lnTo>
                  <a:cubicBezTo>
                    <a:pt x="2297842" y="0"/>
                    <a:pt x="2309629" y="4883"/>
                    <a:pt x="2318320" y="13574"/>
                  </a:cubicBezTo>
                  <a:cubicBezTo>
                    <a:pt x="2327011" y="22265"/>
                    <a:pt x="2331894" y="34052"/>
                    <a:pt x="2331894" y="46344"/>
                  </a:cubicBezTo>
                  <a:lnTo>
                    <a:pt x="2331894" y="1855690"/>
                  </a:lnTo>
                  <a:cubicBezTo>
                    <a:pt x="2331894" y="1867981"/>
                    <a:pt x="2327011" y="1879769"/>
                    <a:pt x="2318320" y="1888460"/>
                  </a:cubicBezTo>
                  <a:cubicBezTo>
                    <a:pt x="2309629" y="1897151"/>
                    <a:pt x="2297842" y="1902033"/>
                    <a:pt x="2285551" y="1902033"/>
                  </a:cubicBezTo>
                  <a:lnTo>
                    <a:pt x="46344" y="1902033"/>
                  </a:lnTo>
                  <a:cubicBezTo>
                    <a:pt x="20749" y="1902033"/>
                    <a:pt x="0" y="1881285"/>
                    <a:pt x="0" y="1855690"/>
                  </a:cubicBezTo>
                  <a:lnTo>
                    <a:pt x="0" y="46344"/>
                  </a:lnTo>
                  <a:cubicBezTo>
                    <a:pt x="0" y="34052"/>
                    <a:pt x="4883" y="22265"/>
                    <a:pt x="13574" y="13574"/>
                  </a:cubicBezTo>
                  <a:cubicBezTo>
                    <a:pt x="22265" y="4883"/>
                    <a:pt x="34052" y="0"/>
                    <a:pt x="46344" y="0"/>
                  </a:cubicBezTo>
                  <a:close/>
                </a:path>
              </a:pathLst>
            </a:custGeom>
            <a:solidFill>
              <a:srgbClr val="FFFFFF"/>
            </a:solidFill>
            <a:ln w="123825" cap="rnd">
              <a:solidFill>
                <a:srgbClr val="295B92"/>
              </a:solidFill>
              <a:prstDash val="solid"/>
              <a:round/>
            </a:ln>
          </p:spPr>
          <p:txBody>
            <a:bodyPr/>
            <a:lstStyle/>
            <a:p>
              <a:endParaRPr lang="en-US"/>
            </a:p>
          </p:txBody>
        </p:sp>
        <p:sp>
          <p:nvSpPr>
            <p:cNvPr id="2049" name="TextBox 5">
              <a:extLst>
                <a:ext uri="{FF2B5EF4-FFF2-40B4-BE49-F238E27FC236}">
                  <a16:creationId xmlns:a16="http://schemas.microsoft.com/office/drawing/2014/main" id="{9A5F34CC-2420-E0CF-694D-B9C005903D0E}"/>
                </a:ext>
              </a:extLst>
            </p:cNvPr>
            <p:cNvSpPr txBox="1"/>
            <p:nvPr/>
          </p:nvSpPr>
          <p:spPr>
            <a:xfrm>
              <a:off x="0" y="-38100"/>
              <a:ext cx="2331894" cy="1940133"/>
            </a:xfrm>
            <a:prstGeom prst="rect">
              <a:avLst/>
            </a:prstGeom>
          </p:spPr>
          <p:txBody>
            <a:bodyPr lIns="50800" tIns="50800" rIns="50800" bIns="50800" rtlCol="0" anchor="ctr"/>
            <a:lstStyle/>
            <a:p>
              <a:pPr algn="ctr">
                <a:lnSpc>
                  <a:spcPts val="2659"/>
                </a:lnSpc>
                <a:spcBef>
                  <a:spcPct val="0"/>
                </a:spcBef>
              </a:pPr>
              <a:endParaRPr/>
            </a:p>
          </p:txBody>
        </p:sp>
      </p:grpSp>
      <p:pic>
        <p:nvPicPr>
          <p:cNvPr id="2050" name="Picture 2049" descr="A round pink circle with white text and a black background&#10;&#10;AI-generated content may be incorrect.">
            <a:extLst>
              <a:ext uri="{FF2B5EF4-FFF2-40B4-BE49-F238E27FC236}">
                <a16:creationId xmlns:a16="http://schemas.microsoft.com/office/drawing/2014/main" id="{482AAC6F-53D7-5402-2CB3-D7C54460866E}"/>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408386" y="133647"/>
            <a:ext cx="1245835" cy="1245835"/>
          </a:xfrm>
          <a:prstGeom prst="rect">
            <a:avLst/>
          </a:prstGeom>
        </p:spPr>
      </p:pic>
    </p:spTree>
    <p:extLst>
      <p:ext uri="{BB962C8B-B14F-4D97-AF65-F5344CB8AC3E}">
        <p14:creationId xmlns:p14="http://schemas.microsoft.com/office/powerpoint/2010/main" val="3456631705"/>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Lst>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xStyles>
    <p:titleStyle>
      <a:lvl1pPr algn="l" rtl="0" fontAlgn="base">
        <a:lnSpc>
          <a:spcPct val="90000"/>
        </a:lnSpc>
        <a:spcBef>
          <a:spcPct val="0"/>
        </a:spcBef>
        <a:spcAft>
          <a:spcPct val="0"/>
        </a:spcAft>
        <a:defRPr sz="4400" kern="1200">
          <a:solidFill>
            <a:schemeClr val="tx1"/>
          </a:solidFill>
          <a:latin typeface="+mj-lt"/>
          <a:ea typeface="Microsoft YaHei" panose="020B0503020204020204" pitchFamily="34" charset="-122"/>
          <a:cs typeface="+mj-cs"/>
        </a:defRPr>
      </a:lvl1pPr>
      <a:lvl2pPr algn="l" rtl="0" fontAlgn="base">
        <a:lnSpc>
          <a:spcPct val="90000"/>
        </a:lnSpc>
        <a:spcBef>
          <a:spcPct val="0"/>
        </a:spcBef>
        <a:spcAft>
          <a:spcPct val="0"/>
        </a:spcAft>
        <a:defRPr sz="4400">
          <a:solidFill>
            <a:schemeClr val="tx1"/>
          </a:solidFill>
          <a:latin typeface="Arial" panose="020B0604020202020204" pitchFamily="34" charset="0"/>
          <a:ea typeface="Microsoft YaHei" panose="020B0503020204020204" pitchFamily="34" charset="-122"/>
        </a:defRPr>
      </a:lvl2pPr>
      <a:lvl3pPr algn="l" rtl="0" fontAlgn="base">
        <a:lnSpc>
          <a:spcPct val="90000"/>
        </a:lnSpc>
        <a:spcBef>
          <a:spcPct val="0"/>
        </a:spcBef>
        <a:spcAft>
          <a:spcPct val="0"/>
        </a:spcAft>
        <a:defRPr sz="4400">
          <a:solidFill>
            <a:schemeClr val="tx1"/>
          </a:solidFill>
          <a:latin typeface="Arial" panose="020B0604020202020204" pitchFamily="34" charset="0"/>
          <a:ea typeface="Microsoft YaHei" panose="020B0503020204020204" pitchFamily="34" charset="-122"/>
        </a:defRPr>
      </a:lvl3pPr>
      <a:lvl4pPr algn="l" rtl="0" fontAlgn="base">
        <a:lnSpc>
          <a:spcPct val="90000"/>
        </a:lnSpc>
        <a:spcBef>
          <a:spcPct val="0"/>
        </a:spcBef>
        <a:spcAft>
          <a:spcPct val="0"/>
        </a:spcAft>
        <a:defRPr sz="4400">
          <a:solidFill>
            <a:schemeClr val="tx1"/>
          </a:solidFill>
          <a:latin typeface="Arial" panose="020B0604020202020204" pitchFamily="34" charset="0"/>
          <a:ea typeface="Microsoft YaHei" panose="020B0503020204020204" pitchFamily="34" charset="-122"/>
        </a:defRPr>
      </a:lvl4pPr>
      <a:lvl5pPr algn="l" rtl="0" fontAlgn="base">
        <a:lnSpc>
          <a:spcPct val="90000"/>
        </a:lnSpc>
        <a:spcBef>
          <a:spcPct val="0"/>
        </a:spcBef>
        <a:spcAft>
          <a:spcPct val="0"/>
        </a:spcAft>
        <a:defRPr sz="4400">
          <a:solidFill>
            <a:schemeClr val="tx1"/>
          </a:solidFill>
          <a:latin typeface="Arial" panose="020B0604020202020204" pitchFamily="34" charset="0"/>
          <a:ea typeface="Microsoft YaHei" panose="020B0503020204020204" pitchFamily="34" charset="-122"/>
        </a:defRPr>
      </a:lvl5pPr>
      <a:lvl6pPr marL="457200" algn="l" rtl="0" fontAlgn="base">
        <a:lnSpc>
          <a:spcPct val="90000"/>
        </a:lnSpc>
        <a:spcBef>
          <a:spcPct val="0"/>
        </a:spcBef>
        <a:spcAft>
          <a:spcPct val="0"/>
        </a:spcAft>
        <a:defRPr sz="4400">
          <a:solidFill>
            <a:schemeClr val="tx1"/>
          </a:solidFill>
          <a:latin typeface="Arial" panose="020B0604020202020204" pitchFamily="34" charset="0"/>
          <a:ea typeface="Microsoft YaHei" panose="020B0503020204020204" pitchFamily="34" charset="-122"/>
        </a:defRPr>
      </a:lvl6pPr>
      <a:lvl7pPr marL="914400" algn="l" rtl="0" fontAlgn="base">
        <a:lnSpc>
          <a:spcPct val="90000"/>
        </a:lnSpc>
        <a:spcBef>
          <a:spcPct val="0"/>
        </a:spcBef>
        <a:spcAft>
          <a:spcPct val="0"/>
        </a:spcAft>
        <a:defRPr sz="4400">
          <a:solidFill>
            <a:schemeClr val="tx1"/>
          </a:solidFill>
          <a:latin typeface="Arial" panose="020B0604020202020204" pitchFamily="34" charset="0"/>
          <a:ea typeface="Microsoft YaHei" panose="020B0503020204020204" pitchFamily="34" charset="-122"/>
        </a:defRPr>
      </a:lvl7pPr>
      <a:lvl8pPr marL="1371600" algn="l" rtl="0" fontAlgn="base">
        <a:lnSpc>
          <a:spcPct val="90000"/>
        </a:lnSpc>
        <a:spcBef>
          <a:spcPct val="0"/>
        </a:spcBef>
        <a:spcAft>
          <a:spcPct val="0"/>
        </a:spcAft>
        <a:defRPr sz="4400">
          <a:solidFill>
            <a:schemeClr val="tx1"/>
          </a:solidFill>
          <a:latin typeface="Arial" panose="020B0604020202020204" pitchFamily="34" charset="0"/>
          <a:ea typeface="Microsoft YaHei" panose="020B0503020204020204" pitchFamily="34" charset="-122"/>
        </a:defRPr>
      </a:lvl8pPr>
      <a:lvl9pPr marL="1828800" algn="l" rtl="0" fontAlgn="base">
        <a:lnSpc>
          <a:spcPct val="90000"/>
        </a:lnSpc>
        <a:spcBef>
          <a:spcPct val="0"/>
        </a:spcBef>
        <a:spcAft>
          <a:spcPct val="0"/>
        </a:spcAft>
        <a:defRPr sz="4400">
          <a:solidFill>
            <a:schemeClr val="tx1"/>
          </a:solidFill>
          <a:latin typeface="Arial" panose="020B0604020202020204" pitchFamily="34" charset="0"/>
          <a:ea typeface="Microsoft YaHei" panose="020B0503020204020204" pitchFamily="34" charset="-122"/>
        </a:defRPr>
      </a:lvl9pPr>
    </p:titleStyle>
    <p:body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icrosoft YaHei" panose="020B0503020204020204" pitchFamily="34" charset="-122"/>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icrosoft YaHei" panose="020B0503020204020204" pitchFamily="34" charset="-122"/>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icrosoft YaHei" panose="020B0503020204020204" pitchFamily="34" charset="-122"/>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icrosoft YaHei" panose="020B0503020204020204" pitchFamily="34" charset="-122"/>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icrosoft YaHei"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354" tIns="45678" rIns="91354" bIns="45678"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354" tIns="45678" rIns="91354" bIns="4567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354" tIns="45678" rIns="91354" bIns="45678" rtlCol="0" anchor="ctr"/>
          <a:lstStyle>
            <a:lvl1pPr algn="l">
              <a:defRPr sz="1600">
                <a:solidFill>
                  <a:schemeClr val="tx1">
                    <a:tint val="75000"/>
                  </a:schemeClr>
                </a:solidFill>
              </a:defRPr>
            </a:lvl1pPr>
          </a:lstStyle>
          <a:p>
            <a:fld id="{4CEF851F-4C9B-4ED8-A706-7687066F5A2C}" type="datetimeFigureOut">
              <a:rPr lang="en-US" smtClean="0"/>
              <a:t>2/25/2026</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354" tIns="45678" rIns="91354" bIns="45678" rtlCol="0" anchor="ctr"/>
          <a:lstStyle>
            <a:lvl1pPr algn="ctr">
              <a:defRPr sz="1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354" tIns="45678" rIns="91354" bIns="45678" rtlCol="0" anchor="ctr"/>
          <a:lstStyle>
            <a:lvl1pPr algn="r">
              <a:defRPr sz="1600">
                <a:solidFill>
                  <a:schemeClr val="tx1">
                    <a:tint val="75000"/>
                  </a:schemeClr>
                </a:solidFill>
              </a:defRPr>
            </a:lvl1pPr>
          </a:lstStyle>
          <a:p>
            <a:fld id="{46F2045C-80A1-433A-B3B9-3018D210B466}" type="slidenum">
              <a:rPr lang="en-US" smtClean="0"/>
              <a:t>‹#›</a:t>
            </a:fld>
            <a:endParaRPr lang="en-US"/>
          </a:p>
        </p:txBody>
      </p:sp>
      <p:sp>
        <p:nvSpPr>
          <p:cNvPr id="7" name="Freeform 2">
            <a:extLst>
              <a:ext uri="{FF2B5EF4-FFF2-40B4-BE49-F238E27FC236}">
                <a16:creationId xmlns:a16="http://schemas.microsoft.com/office/drawing/2014/main" id="{B7E27F3B-4A8E-B4CE-2C92-BAF7049DB19B}"/>
              </a:ext>
            </a:extLst>
          </p:cNvPr>
          <p:cNvSpPr/>
          <p:nvPr userDrawn="1"/>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14"/>
            <a:stretch>
              <a:fillRect t="-38888" b="-38888"/>
            </a:stretch>
          </a:blipFill>
        </p:spPr>
        <p:txBody>
          <a:bodyPr/>
          <a:lstStyle/>
          <a:p>
            <a:endParaRPr lang="en-US"/>
          </a:p>
        </p:txBody>
      </p:sp>
      <p:grpSp>
        <p:nvGrpSpPr>
          <p:cNvPr id="8" name="Group 3">
            <a:extLst>
              <a:ext uri="{FF2B5EF4-FFF2-40B4-BE49-F238E27FC236}">
                <a16:creationId xmlns:a16="http://schemas.microsoft.com/office/drawing/2014/main" id="{5B9BD877-108D-986D-6EF7-14640ADB49D9}"/>
              </a:ext>
            </a:extLst>
          </p:cNvPr>
          <p:cNvGrpSpPr/>
          <p:nvPr userDrawn="1"/>
        </p:nvGrpSpPr>
        <p:grpSpPr>
          <a:xfrm>
            <a:off x="502360" y="359229"/>
            <a:ext cx="11123583" cy="5997140"/>
            <a:chOff x="0" y="0"/>
            <a:chExt cx="2331894" cy="1902033"/>
          </a:xfrm>
        </p:grpSpPr>
        <p:sp>
          <p:nvSpPr>
            <p:cNvPr id="9" name="Freeform 4">
              <a:extLst>
                <a:ext uri="{FF2B5EF4-FFF2-40B4-BE49-F238E27FC236}">
                  <a16:creationId xmlns:a16="http://schemas.microsoft.com/office/drawing/2014/main" id="{1D2764CA-D042-5D54-7993-B0650599253A}"/>
                </a:ext>
              </a:extLst>
            </p:cNvPr>
            <p:cNvSpPr/>
            <p:nvPr/>
          </p:nvSpPr>
          <p:spPr>
            <a:xfrm>
              <a:off x="0" y="0"/>
              <a:ext cx="2331894" cy="1902033"/>
            </a:xfrm>
            <a:custGeom>
              <a:avLst/>
              <a:gdLst/>
              <a:ahLst/>
              <a:cxnLst/>
              <a:rect l="l" t="t" r="r" b="b"/>
              <a:pathLst>
                <a:path w="2331894" h="1902033">
                  <a:moveTo>
                    <a:pt x="46344" y="0"/>
                  </a:moveTo>
                  <a:lnTo>
                    <a:pt x="2285551" y="0"/>
                  </a:lnTo>
                  <a:cubicBezTo>
                    <a:pt x="2297842" y="0"/>
                    <a:pt x="2309629" y="4883"/>
                    <a:pt x="2318320" y="13574"/>
                  </a:cubicBezTo>
                  <a:cubicBezTo>
                    <a:pt x="2327011" y="22265"/>
                    <a:pt x="2331894" y="34052"/>
                    <a:pt x="2331894" y="46344"/>
                  </a:cubicBezTo>
                  <a:lnTo>
                    <a:pt x="2331894" y="1855690"/>
                  </a:lnTo>
                  <a:cubicBezTo>
                    <a:pt x="2331894" y="1867981"/>
                    <a:pt x="2327011" y="1879769"/>
                    <a:pt x="2318320" y="1888460"/>
                  </a:cubicBezTo>
                  <a:cubicBezTo>
                    <a:pt x="2309629" y="1897151"/>
                    <a:pt x="2297842" y="1902033"/>
                    <a:pt x="2285551" y="1902033"/>
                  </a:cubicBezTo>
                  <a:lnTo>
                    <a:pt x="46344" y="1902033"/>
                  </a:lnTo>
                  <a:cubicBezTo>
                    <a:pt x="20749" y="1902033"/>
                    <a:pt x="0" y="1881285"/>
                    <a:pt x="0" y="1855690"/>
                  </a:cubicBezTo>
                  <a:lnTo>
                    <a:pt x="0" y="46344"/>
                  </a:lnTo>
                  <a:cubicBezTo>
                    <a:pt x="0" y="34052"/>
                    <a:pt x="4883" y="22265"/>
                    <a:pt x="13574" y="13574"/>
                  </a:cubicBezTo>
                  <a:cubicBezTo>
                    <a:pt x="22265" y="4883"/>
                    <a:pt x="34052" y="0"/>
                    <a:pt x="46344" y="0"/>
                  </a:cubicBezTo>
                  <a:close/>
                </a:path>
              </a:pathLst>
            </a:custGeom>
            <a:solidFill>
              <a:srgbClr val="FFFFFF"/>
            </a:solidFill>
            <a:ln w="123825" cap="rnd">
              <a:solidFill>
                <a:srgbClr val="295B92"/>
              </a:solidFill>
              <a:prstDash val="solid"/>
              <a:round/>
            </a:ln>
          </p:spPr>
          <p:txBody>
            <a:bodyPr/>
            <a:lstStyle/>
            <a:p>
              <a:endParaRPr lang="en-US"/>
            </a:p>
          </p:txBody>
        </p:sp>
        <p:sp>
          <p:nvSpPr>
            <p:cNvPr id="10" name="TextBox 5">
              <a:extLst>
                <a:ext uri="{FF2B5EF4-FFF2-40B4-BE49-F238E27FC236}">
                  <a16:creationId xmlns:a16="http://schemas.microsoft.com/office/drawing/2014/main" id="{4E0AEB83-8716-95BF-4CA3-503A1194B342}"/>
                </a:ext>
              </a:extLst>
            </p:cNvPr>
            <p:cNvSpPr txBox="1"/>
            <p:nvPr/>
          </p:nvSpPr>
          <p:spPr>
            <a:xfrm>
              <a:off x="0" y="-38100"/>
              <a:ext cx="2331894" cy="1940133"/>
            </a:xfrm>
            <a:prstGeom prst="rect">
              <a:avLst/>
            </a:prstGeom>
          </p:spPr>
          <p:txBody>
            <a:bodyPr lIns="50800" tIns="50800" rIns="50800" bIns="50800" rtlCol="0" anchor="ctr"/>
            <a:lstStyle/>
            <a:p>
              <a:pPr algn="ctr">
                <a:lnSpc>
                  <a:spcPts val="2659"/>
                </a:lnSpc>
                <a:spcBef>
                  <a:spcPct val="0"/>
                </a:spcBef>
              </a:pPr>
              <a:endParaRPr/>
            </a:p>
          </p:txBody>
        </p:sp>
      </p:grpSp>
    </p:spTree>
    <p:extLst>
      <p:ext uri="{BB962C8B-B14F-4D97-AF65-F5344CB8AC3E}">
        <p14:creationId xmlns:p14="http://schemas.microsoft.com/office/powerpoint/2010/main" val="1539765763"/>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Lst>
  <p:txStyles>
    <p:titleStyle>
      <a:lvl1pPr algn="ctr" defTabSz="1218030" rtl="0" eaLnBrk="1" latinLnBrk="0" hangingPunct="1">
        <a:spcBef>
          <a:spcPct val="0"/>
        </a:spcBef>
        <a:buNone/>
        <a:defRPr sz="5867" kern="1200">
          <a:solidFill>
            <a:schemeClr val="tx1"/>
          </a:solidFill>
          <a:latin typeface="+mj-lt"/>
          <a:ea typeface="+mj-ea"/>
          <a:cs typeface="+mj-cs"/>
        </a:defRPr>
      </a:lvl1pPr>
    </p:titleStyle>
    <p:bodyStyle>
      <a:lvl1pPr marL="456761" indent="-456761" algn="l" defTabSz="121803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89649" indent="-380634" algn="l" defTabSz="121803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2537" indent="-304508" algn="l" defTabSz="121803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1551" indent="-304508" algn="l" defTabSz="121803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0566" indent="-304508" algn="l" defTabSz="121803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49580" indent="-304508" algn="l" defTabSz="121803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58594" indent="-304508" algn="l" defTabSz="121803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67610" indent="-304508" algn="l" defTabSz="121803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76624" indent="-304508" algn="l" defTabSz="121803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8030" rtl="0" eaLnBrk="1" latinLnBrk="0" hangingPunct="1">
        <a:defRPr sz="2400" kern="1200">
          <a:solidFill>
            <a:schemeClr val="tx1"/>
          </a:solidFill>
          <a:latin typeface="+mn-lt"/>
          <a:ea typeface="+mn-ea"/>
          <a:cs typeface="+mn-cs"/>
        </a:defRPr>
      </a:lvl1pPr>
      <a:lvl2pPr marL="609014" algn="l" defTabSz="1218030" rtl="0" eaLnBrk="1" latinLnBrk="0" hangingPunct="1">
        <a:defRPr sz="2400" kern="1200">
          <a:solidFill>
            <a:schemeClr val="tx1"/>
          </a:solidFill>
          <a:latin typeface="+mn-lt"/>
          <a:ea typeface="+mn-ea"/>
          <a:cs typeface="+mn-cs"/>
        </a:defRPr>
      </a:lvl2pPr>
      <a:lvl3pPr marL="1218030" algn="l" defTabSz="1218030" rtl="0" eaLnBrk="1" latinLnBrk="0" hangingPunct="1">
        <a:defRPr sz="2400" kern="1200">
          <a:solidFill>
            <a:schemeClr val="tx1"/>
          </a:solidFill>
          <a:latin typeface="+mn-lt"/>
          <a:ea typeface="+mn-ea"/>
          <a:cs typeface="+mn-cs"/>
        </a:defRPr>
      </a:lvl3pPr>
      <a:lvl4pPr marL="1827044" algn="l" defTabSz="1218030" rtl="0" eaLnBrk="1" latinLnBrk="0" hangingPunct="1">
        <a:defRPr sz="2400" kern="1200">
          <a:solidFill>
            <a:schemeClr val="tx1"/>
          </a:solidFill>
          <a:latin typeface="+mn-lt"/>
          <a:ea typeface="+mn-ea"/>
          <a:cs typeface="+mn-cs"/>
        </a:defRPr>
      </a:lvl4pPr>
      <a:lvl5pPr marL="2436059" algn="l" defTabSz="1218030" rtl="0" eaLnBrk="1" latinLnBrk="0" hangingPunct="1">
        <a:defRPr sz="2400" kern="1200">
          <a:solidFill>
            <a:schemeClr val="tx1"/>
          </a:solidFill>
          <a:latin typeface="+mn-lt"/>
          <a:ea typeface="+mn-ea"/>
          <a:cs typeface="+mn-cs"/>
        </a:defRPr>
      </a:lvl5pPr>
      <a:lvl6pPr marL="3045073" algn="l" defTabSz="1218030" rtl="0" eaLnBrk="1" latinLnBrk="0" hangingPunct="1">
        <a:defRPr sz="2400" kern="1200">
          <a:solidFill>
            <a:schemeClr val="tx1"/>
          </a:solidFill>
          <a:latin typeface="+mn-lt"/>
          <a:ea typeface="+mn-ea"/>
          <a:cs typeface="+mn-cs"/>
        </a:defRPr>
      </a:lvl6pPr>
      <a:lvl7pPr marL="3654087" algn="l" defTabSz="1218030" rtl="0" eaLnBrk="1" latinLnBrk="0" hangingPunct="1">
        <a:defRPr sz="2400" kern="1200">
          <a:solidFill>
            <a:schemeClr val="tx1"/>
          </a:solidFill>
          <a:latin typeface="+mn-lt"/>
          <a:ea typeface="+mn-ea"/>
          <a:cs typeface="+mn-cs"/>
        </a:defRPr>
      </a:lvl7pPr>
      <a:lvl8pPr marL="4263103" algn="l" defTabSz="1218030" rtl="0" eaLnBrk="1" latinLnBrk="0" hangingPunct="1">
        <a:defRPr sz="2400" kern="1200">
          <a:solidFill>
            <a:schemeClr val="tx1"/>
          </a:solidFill>
          <a:latin typeface="+mn-lt"/>
          <a:ea typeface="+mn-ea"/>
          <a:cs typeface="+mn-cs"/>
        </a:defRPr>
      </a:lvl8pPr>
      <a:lvl9pPr marL="4872117" algn="l" defTabSz="1218030"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2/25/2026</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pic>
        <p:nvPicPr>
          <p:cNvPr id="8" name="Picture 7" descr="A round pink circle with white text and a black background&#10;&#10;AI-generated content may be incorrect.">
            <a:extLst>
              <a:ext uri="{FF2B5EF4-FFF2-40B4-BE49-F238E27FC236}">
                <a16:creationId xmlns:a16="http://schemas.microsoft.com/office/drawing/2014/main" id="{C555BC3A-8CA7-38A5-5E34-B6D2706FEE88}"/>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408386" y="133647"/>
            <a:ext cx="1245835" cy="1245835"/>
          </a:xfrm>
          <a:prstGeom prst="rect">
            <a:avLst/>
          </a:prstGeom>
        </p:spPr>
      </p:pic>
    </p:spTree>
    <p:extLst>
      <p:ext uri="{BB962C8B-B14F-4D97-AF65-F5344CB8AC3E}">
        <p14:creationId xmlns:p14="http://schemas.microsoft.com/office/powerpoint/2010/main" val="1406364900"/>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2D2FC9EA-2C59-9EFC-636A-E1EF66CDAD1C}"/>
              </a:ext>
            </a:extLst>
          </p:cNvPr>
          <p:cNvSpPr/>
          <p:nvPr userDrawn="1"/>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5"/>
            <a:stretch>
              <a:fillRect t="-38888" b="-38888"/>
            </a:stretch>
          </a:blipFill>
        </p:spPr>
        <p:txBody>
          <a:bodyPr/>
          <a:lstStyle/>
          <a:p>
            <a:endParaRPr lang="en-US"/>
          </a:p>
        </p:txBody>
      </p:sp>
      <p:grpSp>
        <p:nvGrpSpPr>
          <p:cNvPr id="3" name="Group 3">
            <a:extLst>
              <a:ext uri="{FF2B5EF4-FFF2-40B4-BE49-F238E27FC236}">
                <a16:creationId xmlns:a16="http://schemas.microsoft.com/office/drawing/2014/main" id="{7A72726E-DD0C-D0E5-49C3-04ED0FD42406}"/>
              </a:ext>
            </a:extLst>
          </p:cNvPr>
          <p:cNvGrpSpPr/>
          <p:nvPr userDrawn="1"/>
        </p:nvGrpSpPr>
        <p:grpSpPr>
          <a:xfrm>
            <a:off x="502360" y="359229"/>
            <a:ext cx="11123583" cy="5997140"/>
            <a:chOff x="0" y="0"/>
            <a:chExt cx="2331894" cy="1902033"/>
          </a:xfrm>
        </p:grpSpPr>
        <p:sp>
          <p:nvSpPr>
            <p:cNvPr id="4" name="Freeform 4">
              <a:extLst>
                <a:ext uri="{FF2B5EF4-FFF2-40B4-BE49-F238E27FC236}">
                  <a16:creationId xmlns:a16="http://schemas.microsoft.com/office/drawing/2014/main" id="{566B00A2-4E70-39CF-CBAC-2F1F02DD4C21}"/>
                </a:ext>
              </a:extLst>
            </p:cNvPr>
            <p:cNvSpPr/>
            <p:nvPr/>
          </p:nvSpPr>
          <p:spPr>
            <a:xfrm>
              <a:off x="0" y="0"/>
              <a:ext cx="2331894" cy="1902033"/>
            </a:xfrm>
            <a:custGeom>
              <a:avLst/>
              <a:gdLst/>
              <a:ahLst/>
              <a:cxnLst/>
              <a:rect l="l" t="t" r="r" b="b"/>
              <a:pathLst>
                <a:path w="2331894" h="1902033">
                  <a:moveTo>
                    <a:pt x="46344" y="0"/>
                  </a:moveTo>
                  <a:lnTo>
                    <a:pt x="2285551" y="0"/>
                  </a:lnTo>
                  <a:cubicBezTo>
                    <a:pt x="2297842" y="0"/>
                    <a:pt x="2309629" y="4883"/>
                    <a:pt x="2318320" y="13574"/>
                  </a:cubicBezTo>
                  <a:cubicBezTo>
                    <a:pt x="2327011" y="22265"/>
                    <a:pt x="2331894" y="34052"/>
                    <a:pt x="2331894" y="46344"/>
                  </a:cubicBezTo>
                  <a:lnTo>
                    <a:pt x="2331894" y="1855690"/>
                  </a:lnTo>
                  <a:cubicBezTo>
                    <a:pt x="2331894" y="1867981"/>
                    <a:pt x="2327011" y="1879769"/>
                    <a:pt x="2318320" y="1888460"/>
                  </a:cubicBezTo>
                  <a:cubicBezTo>
                    <a:pt x="2309629" y="1897151"/>
                    <a:pt x="2297842" y="1902033"/>
                    <a:pt x="2285551" y="1902033"/>
                  </a:cubicBezTo>
                  <a:lnTo>
                    <a:pt x="46344" y="1902033"/>
                  </a:lnTo>
                  <a:cubicBezTo>
                    <a:pt x="20749" y="1902033"/>
                    <a:pt x="0" y="1881285"/>
                    <a:pt x="0" y="1855690"/>
                  </a:cubicBezTo>
                  <a:lnTo>
                    <a:pt x="0" y="46344"/>
                  </a:lnTo>
                  <a:cubicBezTo>
                    <a:pt x="0" y="34052"/>
                    <a:pt x="4883" y="22265"/>
                    <a:pt x="13574" y="13574"/>
                  </a:cubicBezTo>
                  <a:cubicBezTo>
                    <a:pt x="22265" y="4883"/>
                    <a:pt x="34052" y="0"/>
                    <a:pt x="46344" y="0"/>
                  </a:cubicBezTo>
                  <a:close/>
                </a:path>
              </a:pathLst>
            </a:custGeom>
            <a:solidFill>
              <a:srgbClr val="FFFFFF"/>
            </a:solidFill>
            <a:ln w="123825" cap="rnd">
              <a:solidFill>
                <a:srgbClr val="295B92"/>
              </a:solidFill>
              <a:prstDash val="solid"/>
              <a:round/>
            </a:ln>
          </p:spPr>
          <p:txBody>
            <a:bodyPr/>
            <a:lstStyle/>
            <a:p>
              <a:endParaRPr lang="en-US"/>
            </a:p>
          </p:txBody>
        </p:sp>
        <p:sp>
          <p:nvSpPr>
            <p:cNvPr id="5" name="TextBox 5">
              <a:extLst>
                <a:ext uri="{FF2B5EF4-FFF2-40B4-BE49-F238E27FC236}">
                  <a16:creationId xmlns:a16="http://schemas.microsoft.com/office/drawing/2014/main" id="{3AC166B4-3552-D9B2-1889-7EAE85284040}"/>
                </a:ext>
              </a:extLst>
            </p:cNvPr>
            <p:cNvSpPr txBox="1"/>
            <p:nvPr/>
          </p:nvSpPr>
          <p:spPr>
            <a:xfrm>
              <a:off x="0" y="-38100"/>
              <a:ext cx="2331894" cy="1940133"/>
            </a:xfrm>
            <a:prstGeom prst="rect">
              <a:avLst/>
            </a:prstGeom>
          </p:spPr>
          <p:txBody>
            <a:bodyPr lIns="50800" tIns="50800" rIns="50800" bIns="50800" rtlCol="0" anchor="ctr"/>
            <a:lstStyle/>
            <a:p>
              <a:pPr algn="ctr">
                <a:lnSpc>
                  <a:spcPts val="2659"/>
                </a:lnSpc>
                <a:spcBef>
                  <a:spcPct val="0"/>
                </a:spcBef>
              </a:pPr>
              <a:endParaRPr/>
            </a:p>
          </p:txBody>
        </p:sp>
      </p:grpSp>
    </p:spTree>
    <p:extLst>
      <p:ext uri="{BB962C8B-B14F-4D97-AF65-F5344CB8AC3E}">
        <p14:creationId xmlns:p14="http://schemas.microsoft.com/office/powerpoint/2010/main" val="3898637585"/>
      </p:ext>
    </p:extLst>
  </p:cSld>
  <p:clrMap bg1="lt1" tx1="dk1" bg2="lt2" tx2="dk2" accent1="accent1" accent2="accent2" accent3="accent3" accent4="accent4" accent5="accent5" accent6="accent6" hlink="hlink" folHlink="folHlink"/>
  <p:sldLayoutIdLst>
    <p:sldLayoutId id="2147483735" r:id="rId1"/>
    <p:sldLayoutId id="2147483736" r:id="rId2"/>
    <p:sldLayoutId id="2147483774"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组合 6">
            <a:extLst>
              <a:ext uri="{FF2B5EF4-FFF2-40B4-BE49-F238E27FC236}">
                <a16:creationId xmlns:a16="http://schemas.microsoft.com/office/drawing/2014/main" id="{295653EB-1855-47F2-AADB-600684348B15}"/>
              </a:ext>
            </a:extLst>
          </p:cNvPr>
          <p:cNvGrpSpPr/>
          <p:nvPr userDrawn="1"/>
        </p:nvGrpSpPr>
        <p:grpSpPr>
          <a:xfrm>
            <a:off x="0" y="0"/>
            <a:ext cx="12192001" cy="6858000"/>
            <a:chOff x="-1" y="0"/>
            <a:chExt cx="12192001" cy="6858000"/>
          </a:xfrm>
        </p:grpSpPr>
        <p:pic>
          <p:nvPicPr>
            <p:cNvPr id="8" name="图片 7" descr="山上的风景&#10;&#10;描述已自动生成">
              <a:extLst>
                <a:ext uri="{FF2B5EF4-FFF2-40B4-BE49-F238E27FC236}">
                  <a16:creationId xmlns:a16="http://schemas.microsoft.com/office/drawing/2014/main" id="{63788075-0207-4928-BBBC-A836F6EF86B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图片 8" descr="图片包含 蛋糕, 游戏机, 桌子, 大&#10;&#10;描述已自动生成">
              <a:extLst>
                <a:ext uri="{FF2B5EF4-FFF2-40B4-BE49-F238E27FC236}">
                  <a16:creationId xmlns:a16="http://schemas.microsoft.com/office/drawing/2014/main" id="{89659B22-D7EF-4C8B-B3C3-EF26925391F8}"/>
                </a:ext>
              </a:extLst>
            </p:cNvPr>
            <p:cNvPicPr>
              <a:picLocks noChangeAspect="1"/>
            </p:cNvPicPr>
            <p:nvPr/>
          </p:nvPicPr>
          <p:blipFill rotWithShape="1">
            <a:blip r:embed="rId6">
              <a:extLst>
                <a:ext uri="{28A0092B-C50C-407E-A947-70E740481C1C}">
                  <a14:useLocalDpi xmlns:a14="http://schemas.microsoft.com/office/drawing/2010/main" val="0"/>
                </a:ext>
              </a:extLst>
            </a:blip>
            <a:srcRect t="53333"/>
            <a:stretch/>
          </p:blipFill>
          <p:spPr>
            <a:xfrm>
              <a:off x="0" y="3657600"/>
              <a:ext cx="12192000" cy="3200400"/>
            </a:xfrm>
            <a:prstGeom prst="rect">
              <a:avLst/>
            </a:prstGeom>
          </p:spPr>
        </p:pic>
        <p:pic>
          <p:nvPicPr>
            <p:cNvPr id="11" name="图片 10" descr="图片包含 游戏机, 花, 星星, 鱼&#10;&#10;描述已自动生成">
              <a:extLst>
                <a:ext uri="{FF2B5EF4-FFF2-40B4-BE49-F238E27FC236}">
                  <a16:creationId xmlns:a16="http://schemas.microsoft.com/office/drawing/2014/main" id="{015C83A3-4DBF-433A-B99F-ABF5E494EC47}"/>
                </a:ext>
              </a:extLst>
            </p:cNvPr>
            <p:cNvPicPr>
              <a:picLocks noChangeAspect="1"/>
            </p:cNvPicPr>
            <p:nvPr/>
          </p:nvPicPr>
          <p:blipFill rotWithShape="1">
            <a:blip r:embed="rId7">
              <a:extLst>
                <a:ext uri="{28A0092B-C50C-407E-A947-70E740481C1C}">
                  <a14:useLocalDpi xmlns:a14="http://schemas.microsoft.com/office/drawing/2010/main" val="0"/>
                </a:ext>
              </a:extLst>
            </a:blip>
            <a:srcRect t="75873"/>
            <a:stretch/>
          </p:blipFill>
          <p:spPr>
            <a:xfrm>
              <a:off x="-1" y="5203370"/>
              <a:ext cx="12191999" cy="1654630"/>
            </a:xfrm>
            <a:prstGeom prst="rect">
              <a:avLst/>
            </a:prstGeom>
          </p:spPr>
        </p:pic>
        <p:pic>
          <p:nvPicPr>
            <p:cNvPr id="12" name="图片 11" descr="图片包含 笔记本, 游戏机, 电脑, 花&#10;&#10;描述已自动生成">
              <a:extLst>
                <a:ext uri="{FF2B5EF4-FFF2-40B4-BE49-F238E27FC236}">
                  <a16:creationId xmlns:a16="http://schemas.microsoft.com/office/drawing/2014/main" id="{4551BA25-9E66-44B5-A358-FBDCC42444E9}"/>
                </a:ext>
              </a:extLst>
            </p:cNvPr>
            <p:cNvPicPr>
              <a:picLocks noChangeAspect="1"/>
            </p:cNvPicPr>
            <p:nvPr/>
          </p:nvPicPr>
          <p:blipFill rotWithShape="1">
            <a:blip r:embed="rId8">
              <a:extLst>
                <a:ext uri="{28A0092B-C50C-407E-A947-70E740481C1C}">
                  <a14:useLocalDpi xmlns:a14="http://schemas.microsoft.com/office/drawing/2010/main" val="0"/>
                </a:ext>
              </a:extLst>
            </a:blip>
            <a:srcRect r="63929" b="75873"/>
            <a:stretch/>
          </p:blipFill>
          <p:spPr>
            <a:xfrm>
              <a:off x="0" y="0"/>
              <a:ext cx="4397829" cy="1654629"/>
            </a:xfrm>
            <a:prstGeom prst="rect">
              <a:avLst/>
            </a:prstGeom>
          </p:spPr>
        </p:pic>
      </p:grpSp>
    </p:spTree>
    <p:extLst>
      <p:ext uri="{BB962C8B-B14F-4D97-AF65-F5344CB8AC3E}">
        <p14:creationId xmlns:p14="http://schemas.microsoft.com/office/powerpoint/2010/main" val="1173798970"/>
      </p:ext>
    </p:extLst>
  </p:cSld>
  <p:clrMap bg1="lt1" tx1="dk1" bg2="lt2" tx2="dk2" accent1="accent1" accent2="accent2" accent3="accent3" accent4="accent4" accent5="accent5" accent6="accent6" hlink="hlink" folHlink="folHlink"/>
  <p:sldLayoutIdLst>
    <p:sldLayoutId id="2147483776" r:id="rId1"/>
    <p:sldLayoutId id="2147483777" r:id="rId2"/>
    <p:sldLayoutId id="2147483778" r:id="rId3"/>
  </p:sldLayoutIdLst>
  <p:txStyles>
    <p:titleStyle>
      <a:lvl1pPr algn="l" defTabSz="914400" rtl="0" eaLnBrk="1" latinLnBrk="0" hangingPunct="1">
        <a:lnSpc>
          <a:spcPct val="90000"/>
        </a:lnSpc>
        <a:spcBef>
          <a:spcPct val="0"/>
        </a:spcBef>
        <a:buNone/>
        <a:defRPr sz="4400" kern="1200">
          <a:solidFill>
            <a:schemeClr val="tx1"/>
          </a:solidFill>
          <a:latin typeface="思源黑体" panose="020B0500000000000000" pitchFamily="34" charset="-122"/>
          <a:ea typeface="思源黑体" panose="020B0500000000000000" pitchFamily="34"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思源黑体" panose="020B0500000000000000" pitchFamily="34" charset="-122"/>
          <a:ea typeface="思源黑体" panose="020B0500000000000000" pitchFamily="3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思源黑体" panose="020B0500000000000000" pitchFamily="34" charset="-122"/>
          <a:ea typeface="思源黑体" panose="020B0500000000000000" pitchFamily="34"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思源黑体" panose="020B0500000000000000" pitchFamily="34" charset="-122"/>
          <a:ea typeface="思源黑体" panose="020B0500000000000000" pitchFamily="34"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黑体" panose="020B0500000000000000" pitchFamily="34" charset="-122"/>
          <a:ea typeface="思源黑体" panose="020B0500000000000000" pitchFamily="34"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黑体" panose="020B0500000000000000" pitchFamily="34" charset="-122"/>
          <a:ea typeface="思源黑体" panose="020B0500000000000000"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28" tIns="45714" rIns="91428" bIns="45714"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28" tIns="45714" rIns="91428" bIns="45714"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28" tIns="45714" rIns="91428" bIns="45714" rtlCol="0" anchor="ctr"/>
          <a:lstStyle>
            <a:lvl1pPr algn="l">
              <a:defRPr sz="1600">
                <a:solidFill>
                  <a:schemeClr val="tx1">
                    <a:tint val="75000"/>
                  </a:schemeClr>
                </a:solidFill>
              </a:defRPr>
            </a:lvl1pPr>
          </a:lstStyle>
          <a:p>
            <a:fld id="{4CEF851F-4C9B-4ED8-A706-7687066F5A2C}" type="datetimeFigureOut">
              <a:rPr lang="en-US" smtClean="0"/>
              <a:t>2/25/2026</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28" tIns="45714" rIns="91428" bIns="45714" rtlCol="0" anchor="ctr"/>
          <a:lstStyle>
            <a:lvl1pPr algn="ctr">
              <a:defRPr sz="1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28" tIns="45714" rIns="91428" bIns="45714" rtlCol="0" anchor="ctr"/>
          <a:lstStyle>
            <a:lvl1pPr algn="r">
              <a:defRPr sz="1600">
                <a:solidFill>
                  <a:schemeClr val="tx1">
                    <a:tint val="75000"/>
                  </a:schemeClr>
                </a:solidFill>
              </a:defRPr>
            </a:lvl1pPr>
          </a:lstStyle>
          <a:p>
            <a:fld id="{46F2045C-80A1-433A-B3B9-3018D210B466}" type="slidenum">
              <a:rPr lang="en-US" smtClean="0"/>
              <a:t>‹#›</a:t>
            </a:fld>
            <a:endParaRPr lang="en-US"/>
          </a:p>
        </p:txBody>
      </p:sp>
    </p:spTree>
    <p:extLst>
      <p:ext uri="{BB962C8B-B14F-4D97-AF65-F5344CB8AC3E}">
        <p14:creationId xmlns:p14="http://schemas.microsoft.com/office/powerpoint/2010/main" val="2591440718"/>
      </p:ext>
    </p:extLst>
  </p:cSld>
  <p:clrMap bg1="lt1" tx1="dk1" bg2="lt2" tx2="dk2" accent1="accent1" accent2="accent2" accent3="accent3" accent4="accent4" accent5="accent5" accent6="accent6" hlink="hlink" folHlink="folHlink"/>
  <p:sldLayoutIdLst>
    <p:sldLayoutId id="2147483780" r:id="rId1"/>
    <p:sldLayoutId id="2147483781" r:id="rId2"/>
    <p:sldLayoutId id="2147483782" r:id="rId3"/>
    <p:sldLayoutId id="2147483783" r:id="rId4"/>
    <p:sldLayoutId id="2147483784" r:id="rId5"/>
    <p:sldLayoutId id="2147483785" r:id="rId6"/>
    <p:sldLayoutId id="2147483786" r:id="rId7"/>
    <p:sldLayoutId id="2147483787" r:id="rId8"/>
    <p:sldLayoutId id="2147483788" r:id="rId9"/>
    <p:sldLayoutId id="2147483789" r:id="rId10"/>
    <p:sldLayoutId id="2147483790" r:id="rId11"/>
  </p:sldLayoutIdLst>
  <p:txStyles>
    <p:titleStyle>
      <a:lvl1pPr algn="ctr" defTabSz="1219004" rtl="0" eaLnBrk="1" latinLnBrk="0" hangingPunct="1">
        <a:spcBef>
          <a:spcPct val="0"/>
        </a:spcBef>
        <a:buNone/>
        <a:defRPr sz="5867" kern="1200">
          <a:solidFill>
            <a:schemeClr val="tx1"/>
          </a:solidFill>
          <a:latin typeface="+mj-lt"/>
          <a:ea typeface="+mj-ea"/>
          <a:cs typeface="+mj-cs"/>
        </a:defRPr>
      </a:lvl1pPr>
    </p:titleStyle>
    <p:bodyStyle>
      <a:lvl1pPr marL="457126" indent="-457126" algn="l" defTabSz="1219004"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441" indent="-380938" algn="l" defTabSz="1219004"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755" indent="-304751" algn="l" defTabSz="1219004"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257" indent="-304751" algn="l" defTabSz="1219004"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2759" indent="-304751" algn="l" defTabSz="1219004"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262" indent="-304751" algn="l" defTabSz="1219004"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1764" indent="-304751" algn="l" defTabSz="1219004"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266" indent="-304751" algn="l" defTabSz="1219004"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0768" indent="-304751" algn="l" defTabSz="1219004"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004" rtl="0" eaLnBrk="1" latinLnBrk="0" hangingPunct="1">
        <a:defRPr sz="2400" kern="1200">
          <a:solidFill>
            <a:schemeClr val="tx1"/>
          </a:solidFill>
          <a:latin typeface="+mn-lt"/>
          <a:ea typeface="+mn-ea"/>
          <a:cs typeface="+mn-cs"/>
        </a:defRPr>
      </a:lvl1pPr>
      <a:lvl2pPr marL="609502" algn="l" defTabSz="1219004" rtl="0" eaLnBrk="1" latinLnBrk="0" hangingPunct="1">
        <a:defRPr sz="2400" kern="1200">
          <a:solidFill>
            <a:schemeClr val="tx1"/>
          </a:solidFill>
          <a:latin typeface="+mn-lt"/>
          <a:ea typeface="+mn-ea"/>
          <a:cs typeface="+mn-cs"/>
        </a:defRPr>
      </a:lvl2pPr>
      <a:lvl3pPr marL="1219004" algn="l" defTabSz="1219004" rtl="0" eaLnBrk="1" latinLnBrk="0" hangingPunct="1">
        <a:defRPr sz="2400" kern="1200">
          <a:solidFill>
            <a:schemeClr val="tx1"/>
          </a:solidFill>
          <a:latin typeface="+mn-lt"/>
          <a:ea typeface="+mn-ea"/>
          <a:cs typeface="+mn-cs"/>
        </a:defRPr>
      </a:lvl3pPr>
      <a:lvl4pPr marL="1828506" algn="l" defTabSz="1219004" rtl="0" eaLnBrk="1" latinLnBrk="0" hangingPunct="1">
        <a:defRPr sz="2400" kern="1200">
          <a:solidFill>
            <a:schemeClr val="tx1"/>
          </a:solidFill>
          <a:latin typeface="+mn-lt"/>
          <a:ea typeface="+mn-ea"/>
          <a:cs typeface="+mn-cs"/>
        </a:defRPr>
      </a:lvl4pPr>
      <a:lvl5pPr marL="2438008" algn="l" defTabSz="1219004" rtl="0" eaLnBrk="1" latinLnBrk="0" hangingPunct="1">
        <a:defRPr sz="2400" kern="1200">
          <a:solidFill>
            <a:schemeClr val="tx1"/>
          </a:solidFill>
          <a:latin typeface="+mn-lt"/>
          <a:ea typeface="+mn-ea"/>
          <a:cs typeface="+mn-cs"/>
        </a:defRPr>
      </a:lvl5pPr>
      <a:lvl6pPr marL="3047510" algn="l" defTabSz="1219004" rtl="0" eaLnBrk="1" latinLnBrk="0" hangingPunct="1">
        <a:defRPr sz="2400" kern="1200">
          <a:solidFill>
            <a:schemeClr val="tx1"/>
          </a:solidFill>
          <a:latin typeface="+mn-lt"/>
          <a:ea typeface="+mn-ea"/>
          <a:cs typeface="+mn-cs"/>
        </a:defRPr>
      </a:lvl6pPr>
      <a:lvl7pPr marL="3657013" algn="l" defTabSz="1219004" rtl="0" eaLnBrk="1" latinLnBrk="0" hangingPunct="1">
        <a:defRPr sz="2400" kern="1200">
          <a:solidFill>
            <a:schemeClr val="tx1"/>
          </a:solidFill>
          <a:latin typeface="+mn-lt"/>
          <a:ea typeface="+mn-ea"/>
          <a:cs typeface="+mn-cs"/>
        </a:defRPr>
      </a:lvl7pPr>
      <a:lvl8pPr marL="4266515" algn="l" defTabSz="1219004" rtl="0" eaLnBrk="1" latinLnBrk="0" hangingPunct="1">
        <a:defRPr sz="2400" kern="1200">
          <a:solidFill>
            <a:schemeClr val="tx1"/>
          </a:solidFill>
          <a:latin typeface="+mn-lt"/>
          <a:ea typeface="+mn-ea"/>
          <a:cs typeface="+mn-cs"/>
        </a:defRPr>
      </a:lvl8pPr>
      <a:lvl9pPr marL="4876017" algn="l" defTabSz="1219004" rtl="0" eaLnBrk="1" latinLnBrk="0" hangingPunct="1">
        <a:defRPr sz="24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0CE3C12E-1571-493B-AD45-9F23EFABCC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7257F64D-2FF4-4538-9415-98A3C327BC3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9BEEFCE-53DD-441E-832E-02C87526BA3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97F36E-A47A-4D45-8559-5E0803DB9047}" type="datetimeFigureOut">
              <a:rPr lang="zh-CN" altLang="en-US" smtClean="0"/>
              <a:t>2026/2/25</a:t>
            </a:fld>
            <a:endParaRPr lang="zh-CN" altLang="en-US"/>
          </a:p>
        </p:txBody>
      </p:sp>
      <p:sp>
        <p:nvSpPr>
          <p:cNvPr id="5" name="页脚占位符 4">
            <a:extLst>
              <a:ext uri="{FF2B5EF4-FFF2-40B4-BE49-F238E27FC236}">
                <a16:creationId xmlns:a16="http://schemas.microsoft.com/office/drawing/2014/main" id="{981CCD47-2031-4365-961C-1AF05B8E1C6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D688F8F8-1C9D-4D6E-9678-68A1784A034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502643294"/>
      </p:ext>
    </p:extLst>
  </p:cSld>
  <p:clrMap bg1="lt1" tx1="dk1" bg2="lt2" tx2="dk2" accent1="accent1" accent2="accent2" accent3="accent3" accent4="accent4" accent5="accent5" accent6="accent6" hlink="hlink" folHlink="folHlink"/>
  <p:sldLayoutIdLst>
    <p:sldLayoutId id="2147483792" r:id="rId1"/>
    <p:sldLayoutId id="2147483793" r:id="rId2"/>
    <p:sldLayoutId id="2147483794" r:id="rId3"/>
    <p:sldLayoutId id="2147483795" r:id="rId4"/>
    <p:sldLayoutId id="2147483796" r:id="rId5"/>
    <p:sldLayoutId id="2147483797" r:id="rId6"/>
    <p:sldLayoutId id="2147483798" r:id="rId7"/>
    <p:sldLayoutId id="2147483799" r:id="rId8"/>
    <p:sldLayoutId id="2147483800" r:id="rId9"/>
    <p:sldLayoutId id="2147483801" r:id="rId10"/>
    <p:sldLayoutId id="2147483802"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2.png"/><Relationship Id="rId1" Type="http://schemas.openxmlformats.org/officeDocument/2006/relationships/slideLayout" Target="../slideLayouts/slideLayout33.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 Id="rId9" Type="http://schemas.openxmlformats.org/officeDocument/2006/relationships/image" Target="../media/image16.png"/></Relationships>
</file>

<file path=ppt/slides/_rels/slide10.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9.png"/><Relationship Id="rId7" Type="http://schemas.openxmlformats.org/officeDocument/2006/relationships/image" Target="../media/image32.png"/><Relationship Id="rId2" Type="http://schemas.openxmlformats.org/officeDocument/2006/relationships/image" Target="../media/image18.png"/><Relationship Id="rId1" Type="http://schemas.openxmlformats.org/officeDocument/2006/relationships/slideLayout" Target="../slideLayouts/slideLayout39.xml"/><Relationship Id="rId6" Type="http://schemas.openxmlformats.org/officeDocument/2006/relationships/image" Target="../media/image31.jpg"/><Relationship Id="rId5" Type="http://schemas.microsoft.com/office/2007/relationships/hdphoto" Target="../media/hdphoto3.wdp"/><Relationship Id="rId10" Type="http://schemas.microsoft.com/office/2007/relationships/hdphoto" Target="../media/hdphoto4.wdp"/><Relationship Id="rId4" Type="http://schemas.openxmlformats.org/officeDocument/2006/relationships/image" Target="../media/image30.png"/><Relationship Id="rId9" Type="http://schemas.openxmlformats.org/officeDocument/2006/relationships/image" Target="../media/image34.png"/></Relationships>
</file>

<file path=ppt/slides/_rels/slide1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29.png"/><Relationship Id="rId1" Type="http://schemas.openxmlformats.org/officeDocument/2006/relationships/slideLayout" Target="../slideLayouts/slideLayout39.xml"/><Relationship Id="rId5" Type="http://schemas.openxmlformats.org/officeDocument/2006/relationships/image" Target="../media/image36.png"/><Relationship Id="rId4" Type="http://schemas.microsoft.com/office/2007/relationships/hdphoto" Target="../media/hdphoto5.wdp"/></Relationships>
</file>

<file path=ppt/slides/_rels/slide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7.png"/><Relationship Id="rId1" Type="http://schemas.openxmlformats.org/officeDocument/2006/relationships/slideLayout" Target="../slideLayouts/slideLayout39.xml"/><Relationship Id="rId6" Type="http://schemas.openxmlformats.org/officeDocument/2006/relationships/image" Target="../media/image37.png"/><Relationship Id="rId5" Type="http://schemas.openxmlformats.org/officeDocument/2006/relationships/image" Target="../media/image19.png"/><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image" Target="../media/image49.svg"/><Relationship Id="rId3" Type="http://schemas.openxmlformats.org/officeDocument/2006/relationships/image" Target="../media/image39.svg"/><Relationship Id="rId7" Type="http://schemas.openxmlformats.org/officeDocument/2006/relationships/image" Target="../media/image43.svg"/><Relationship Id="rId12" Type="http://schemas.openxmlformats.org/officeDocument/2006/relationships/image" Target="../media/image48.png"/><Relationship Id="rId2" Type="http://schemas.openxmlformats.org/officeDocument/2006/relationships/image" Target="../media/image38.png"/><Relationship Id="rId1" Type="http://schemas.openxmlformats.org/officeDocument/2006/relationships/slideLayout" Target="../slideLayouts/slideLayout7.xml"/><Relationship Id="rId6" Type="http://schemas.openxmlformats.org/officeDocument/2006/relationships/image" Target="../media/image42.png"/><Relationship Id="rId11" Type="http://schemas.openxmlformats.org/officeDocument/2006/relationships/image" Target="../media/image47.svg"/><Relationship Id="rId5" Type="http://schemas.openxmlformats.org/officeDocument/2006/relationships/image" Target="../media/image41.svg"/><Relationship Id="rId10" Type="http://schemas.openxmlformats.org/officeDocument/2006/relationships/image" Target="../media/image46.png"/><Relationship Id="rId4" Type="http://schemas.openxmlformats.org/officeDocument/2006/relationships/image" Target="../media/image40.png"/><Relationship Id="rId9" Type="http://schemas.openxmlformats.org/officeDocument/2006/relationships/image" Target="../media/image45.svg"/></Relationships>
</file>

<file path=ppt/slides/_rels/slide14.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1.svg"/><Relationship Id="rId7" Type="http://schemas.openxmlformats.org/officeDocument/2006/relationships/image" Target="../media/image55.svg"/><Relationship Id="rId12" Type="http://schemas.openxmlformats.org/officeDocument/2006/relationships/image" Target="../media/image60.svg"/><Relationship Id="rId2" Type="http://schemas.openxmlformats.org/officeDocument/2006/relationships/image" Target="../media/image50.png"/><Relationship Id="rId1" Type="http://schemas.openxmlformats.org/officeDocument/2006/relationships/slideLayout" Target="../slideLayouts/slideLayout7.xml"/><Relationship Id="rId6" Type="http://schemas.openxmlformats.org/officeDocument/2006/relationships/image" Target="../media/image54.png"/><Relationship Id="rId11" Type="http://schemas.openxmlformats.org/officeDocument/2006/relationships/image" Target="../media/image59.png"/><Relationship Id="rId5" Type="http://schemas.openxmlformats.org/officeDocument/2006/relationships/image" Target="../media/image53.svg"/><Relationship Id="rId10" Type="http://schemas.openxmlformats.org/officeDocument/2006/relationships/image" Target="../media/image58.png"/><Relationship Id="rId4" Type="http://schemas.openxmlformats.org/officeDocument/2006/relationships/image" Target="../media/image52.png"/><Relationship Id="rId9" Type="http://schemas.openxmlformats.org/officeDocument/2006/relationships/image" Target="../media/image57.svg"/></Relationships>
</file>

<file path=ppt/slides/_rels/slide15.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62.svg"/><Relationship Id="rId7" Type="http://schemas.openxmlformats.org/officeDocument/2006/relationships/image" Target="../media/image66.svg"/><Relationship Id="rId12" Type="http://schemas.openxmlformats.org/officeDocument/2006/relationships/image" Target="../media/image71.png"/><Relationship Id="rId2" Type="http://schemas.openxmlformats.org/officeDocument/2006/relationships/image" Target="../media/image61.png"/><Relationship Id="rId1" Type="http://schemas.openxmlformats.org/officeDocument/2006/relationships/slideLayout" Target="../slideLayouts/slideLayout7.xml"/><Relationship Id="rId6" Type="http://schemas.openxmlformats.org/officeDocument/2006/relationships/image" Target="../media/image65.png"/><Relationship Id="rId11" Type="http://schemas.openxmlformats.org/officeDocument/2006/relationships/image" Target="../media/image70.svg"/><Relationship Id="rId5" Type="http://schemas.openxmlformats.org/officeDocument/2006/relationships/image" Target="../media/image64.svg"/><Relationship Id="rId10" Type="http://schemas.openxmlformats.org/officeDocument/2006/relationships/image" Target="../media/image69.png"/><Relationship Id="rId4" Type="http://schemas.openxmlformats.org/officeDocument/2006/relationships/image" Target="../media/image63.png"/><Relationship Id="rId9" Type="http://schemas.openxmlformats.org/officeDocument/2006/relationships/image" Target="../media/image68.svg"/></Relationships>
</file>

<file path=ppt/slides/_rels/slide1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xml"/><Relationship Id="rId1" Type="http://schemas.openxmlformats.org/officeDocument/2006/relationships/slideLayout" Target="../slideLayouts/slideLayout2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18.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image" Target="../media/image73.jpg"/><Relationship Id="rId1" Type="http://schemas.openxmlformats.org/officeDocument/2006/relationships/slideLayout" Target="../slideLayouts/slideLayout21.xml"/></Relationships>
</file>

<file path=ppt/slides/_rels/slide19.xml.rels><?xml version="1.0" encoding="UTF-8" standalone="yes"?>
<Relationships xmlns="http://schemas.openxmlformats.org/package/2006/relationships"><Relationship Id="rId8" Type="http://schemas.openxmlformats.org/officeDocument/2006/relationships/image" Target="../media/image81.png"/><Relationship Id="rId13" Type="http://schemas.openxmlformats.org/officeDocument/2006/relationships/image" Target="../media/image86.png"/><Relationship Id="rId3" Type="http://schemas.openxmlformats.org/officeDocument/2006/relationships/image" Target="../media/image76.png"/><Relationship Id="rId7" Type="http://schemas.openxmlformats.org/officeDocument/2006/relationships/image" Target="../media/image80.png"/><Relationship Id="rId12" Type="http://schemas.openxmlformats.org/officeDocument/2006/relationships/image" Target="../media/image85.png"/><Relationship Id="rId2" Type="http://schemas.openxmlformats.org/officeDocument/2006/relationships/image" Target="../media/image75.png"/><Relationship Id="rId16" Type="http://schemas.openxmlformats.org/officeDocument/2006/relationships/image" Target="../media/image1.png"/><Relationship Id="rId1" Type="http://schemas.openxmlformats.org/officeDocument/2006/relationships/slideLayout" Target="../slideLayouts/slideLayout39.xml"/><Relationship Id="rId6" Type="http://schemas.openxmlformats.org/officeDocument/2006/relationships/image" Target="../media/image79.png"/><Relationship Id="rId11" Type="http://schemas.openxmlformats.org/officeDocument/2006/relationships/image" Target="../media/image84.png"/><Relationship Id="rId5" Type="http://schemas.openxmlformats.org/officeDocument/2006/relationships/image" Target="../media/image78.png"/><Relationship Id="rId15" Type="http://schemas.openxmlformats.org/officeDocument/2006/relationships/image" Target="../media/image87.png"/><Relationship Id="rId10" Type="http://schemas.openxmlformats.org/officeDocument/2006/relationships/image" Target="../media/image83.png"/><Relationship Id="rId4" Type="http://schemas.openxmlformats.org/officeDocument/2006/relationships/image" Target="../media/image77.png"/><Relationship Id="rId9" Type="http://schemas.openxmlformats.org/officeDocument/2006/relationships/image" Target="../media/image82.png"/><Relationship Id="rId14" Type="http://schemas.openxmlformats.org/officeDocument/2006/relationships/image" Target="../media/image18.png"/></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7.png"/><Relationship Id="rId1" Type="http://schemas.openxmlformats.org/officeDocument/2006/relationships/slideLayout" Target="../slideLayouts/slideLayout39.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20.xml.rels><?xml version="1.0" encoding="UTF-8" standalone="yes"?>
<Relationships xmlns="http://schemas.openxmlformats.org/package/2006/relationships"><Relationship Id="rId2" Type="http://schemas.openxmlformats.org/officeDocument/2006/relationships/hyperlink" Target="https://www.facebook.com/huongthaoGADT" TargetMode="External"/><Relationship Id="rId1" Type="http://schemas.openxmlformats.org/officeDocument/2006/relationships/slideLayout" Target="../slideLayouts/slideLayout56.xml"/></Relationships>
</file>

<file path=ppt/slides/_rels/slide3.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image" Target="../media/image18.png"/><Relationship Id="rId1" Type="http://schemas.openxmlformats.org/officeDocument/2006/relationships/slideLayout" Target="../slideLayouts/slideLayout39.xml"/><Relationship Id="rId6" Type="http://schemas.openxmlformats.org/officeDocument/2006/relationships/image" Target="../media/image22.png"/><Relationship Id="rId5" Type="http://schemas.microsoft.com/office/2007/relationships/hdphoto" Target="../media/hdphoto2.wdp"/><Relationship Id="rId4" Type="http://schemas.openxmlformats.org/officeDocument/2006/relationships/image" Target="../media/image2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jpg"/><Relationship Id="rId1" Type="http://schemas.openxmlformats.org/officeDocument/2006/relationships/slideLayout" Target="../slideLayouts/slideLayout41.xml"/><Relationship Id="rId4" Type="http://schemas.openxmlformats.org/officeDocument/2006/relationships/image" Target="../media/image24.png"/></Relationships>
</file>

<file path=ppt/slides/_rels/slide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1.xml"/></Relationships>
</file>

<file path=ppt/slides/_rels/slide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2524391" y="1167374"/>
            <a:ext cx="7143219" cy="4523252"/>
            <a:chOff x="0" y="0"/>
            <a:chExt cx="2822013" cy="1786964"/>
          </a:xfrm>
        </p:grpSpPr>
        <p:sp>
          <p:nvSpPr>
            <p:cNvPr id="4" name="Freeform 4"/>
            <p:cNvSpPr/>
            <p:nvPr/>
          </p:nvSpPr>
          <p:spPr>
            <a:xfrm>
              <a:off x="0" y="0"/>
              <a:ext cx="2822013" cy="1786964"/>
            </a:xfrm>
            <a:custGeom>
              <a:avLst/>
              <a:gdLst/>
              <a:ahLst/>
              <a:cxnLst/>
              <a:rect l="l" t="t" r="r" b="b"/>
              <a:pathLst>
                <a:path w="2822013" h="1786964">
                  <a:moveTo>
                    <a:pt x="38295" y="0"/>
                  </a:moveTo>
                  <a:lnTo>
                    <a:pt x="2783718" y="0"/>
                  </a:lnTo>
                  <a:cubicBezTo>
                    <a:pt x="2804868" y="0"/>
                    <a:pt x="2822013" y="17145"/>
                    <a:pt x="2822013" y="38295"/>
                  </a:cubicBezTo>
                  <a:lnTo>
                    <a:pt x="2822013" y="1748669"/>
                  </a:lnTo>
                  <a:cubicBezTo>
                    <a:pt x="2822013" y="1758825"/>
                    <a:pt x="2817978" y="1768566"/>
                    <a:pt x="2810796" y="1775748"/>
                  </a:cubicBezTo>
                  <a:cubicBezTo>
                    <a:pt x="2803615" y="1782929"/>
                    <a:pt x="2793874" y="1786964"/>
                    <a:pt x="2783718" y="1786964"/>
                  </a:cubicBezTo>
                  <a:lnTo>
                    <a:pt x="38295" y="1786964"/>
                  </a:lnTo>
                  <a:cubicBezTo>
                    <a:pt x="28138" y="1786964"/>
                    <a:pt x="18398" y="1782929"/>
                    <a:pt x="11216" y="1775748"/>
                  </a:cubicBezTo>
                  <a:cubicBezTo>
                    <a:pt x="4035" y="1768566"/>
                    <a:pt x="0" y="1758825"/>
                    <a:pt x="0" y="1748669"/>
                  </a:cubicBezTo>
                  <a:lnTo>
                    <a:pt x="0" y="38295"/>
                  </a:lnTo>
                  <a:cubicBezTo>
                    <a:pt x="0" y="28138"/>
                    <a:pt x="4035" y="18398"/>
                    <a:pt x="11216" y="11216"/>
                  </a:cubicBezTo>
                  <a:cubicBezTo>
                    <a:pt x="18398" y="4035"/>
                    <a:pt x="28138" y="0"/>
                    <a:pt x="38295" y="0"/>
                  </a:cubicBezTo>
                  <a:close/>
                </a:path>
              </a:pathLst>
            </a:custGeom>
            <a:solidFill>
              <a:srgbClr val="FFFFFF"/>
            </a:solidFill>
            <a:ln w="238125" cap="rnd">
              <a:solidFill>
                <a:srgbClr val="295B92"/>
              </a:solidFill>
              <a:prstDash val="solid"/>
              <a:round/>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5"/>
            <p:cNvSpPr txBox="1"/>
            <p:nvPr/>
          </p:nvSpPr>
          <p:spPr>
            <a:xfrm>
              <a:off x="0" y="-38100"/>
              <a:ext cx="2822013" cy="1825064"/>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ct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6" name="Freeform 6"/>
          <p:cNvSpPr/>
          <p:nvPr/>
        </p:nvSpPr>
        <p:spPr>
          <a:xfrm>
            <a:off x="10380345" y="-47613"/>
            <a:ext cx="4962005" cy="4347957"/>
          </a:xfrm>
          <a:custGeom>
            <a:avLst/>
            <a:gdLst/>
            <a:ahLst/>
            <a:cxnLst/>
            <a:rect l="l" t="t" r="r" b="b"/>
            <a:pathLst>
              <a:path w="7443008" h="6521936">
                <a:moveTo>
                  <a:pt x="0" y="0"/>
                </a:moveTo>
                <a:lnTo>
                  <a:pt x="7443008" y="0"/>
                </a:lnTo>
                <a:lnTo>
                  <a:pt x="7443008" y="6521936"/>
                </a:lnTo>
                <a:lnTo>
                  <a:pt x="0" y="6521936"/>
                </a:lnTo>
                <a:lnTo>
                  <a:pt x="0"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a:off x="9403492" y="2607276"/>
            <a:ext cx="2788508" cy="4250724"/>
          </a:xfrm>
          <a:custGeom>
            <a:avLst/>
            <a:gdLst/>
            <a:ahLst/>
            <a:cxnLst/>
            <a:rect l="l" t="t" r="r" b="b"/>
            <a:pathLst>
              <a:path w="5434965" h="8229600">
                <a:moveTo>
                  <a:pt x="0" y="0"/>
                </a:moveTo>
                <a:lnTo>
                  <a:pt x="5434965" y="0"/>
                </a:lnTo>
                <a:lnTo>
                  <a:pt x="5434965" y="8229600"/>
                </a:lnTo>
                <a:lnTo>
                  <a:pt x="0" y="8229600"/>
                </a:lnTo>
                <a:lnTo>
                  <a:pt x="0" y="0"/>
                </a:lnTo>
                <a:close/>
              </a:path>
            </a:pathLst>
          </a:custGeom>
          <a:blipFill>
            <a:blip r:embed="rId4"/>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p:cNvSpPr/>
          <p:nvPr/>
        </p:nvSpPr>
        <p:spPr>
          <a:xfrm>
            <a:off x="0" y="-47613"/>
            <a:ext cx="3324261" cy="3278552"/>
          </a:xfrm>
          <a:custGeom>
            <a:avLst/>
            <a:gdLst/>
            <a:ahLst/>
            <a:cxnLst/>
            <a:rect l="l" t="t" r="r" b="b"/>
            <a:pathLst>
              <a:path w="4986391" h="4917828">
                <a:moveTo>
                  <a:pt x="0" y="0"/>
                </a:moveTo>
                <a:lnTo>
                  <a:pt x="4986391" y="0"/>
                </a:lnTo>
                <a:lnTo>
                  <a:pt x="4986391" y="4917828"/>
                </a:lnTo>
                <a:lnTo>
                  <a:pt x="0" y="4917828"/>
                </a:lnTo>
                <a:lnTo>
                  <a:pt x="0" y="0"/>
                </a:lnTo>
                <a:close/>
              </a:path>
            </a:pathLst>
          </a:custGeom>
          <a:blipFill>
            <a:blip r:embed="rId5"/>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9" name="Freeform 9"/>
          <p:cNvSpPr/>
          <p:nvPr/>
        </p:nvSpPr>
        <p:spPr>
          <a:xfrm>
            <a:off x="-471727" y="3905297"/>
            <a:ext cx="5453377" cy="2931190"/>
          </a:xfrm>
          <a:custGeom>
            <a:avLst/>
            <a:gdLst/>
            <a:ahLst/>
            <a:cxnLst/>
            <a:rect l="l" t="t" r="r" b="b"/>
            <a:pathLst>
              <a:path w="8180065" h="4396785">
                <a:moveTo>
                  <a:pt x="0" y="0"/>
                </a:moveTo>
                <a:lnTo>
                  <a:pt x="8180065" y="0"/>
                </a:lnTo>
                <a:lnTo>
                  <a:pt x="8180065" y="4396784"/>
                </a:lnTo>
                <a:lnTo>
                  <a:pt x="0" y="4396784"/>
                </a:lnTo>
                <a:lnTo>
                  <a:pt x="0" y="0"/>
                </a:lnTo>
                <a:close/>
              </a:path>
            </a:pathLst>
          </a:custGeom>
          <a:blipFill>
            <a:blip r:embed="rId6"/>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pic>
        <p:nvPicPr>
          <p:cNvPr id="15" name="Picture 14" descr="A yellow circles with red lines&#10;&#10;AI-generated content may be incorrect.">
            <a:extLst>
              <a:ext uri="{FF2B5EF4-FFF2-40B4-BE49-F238E27FC236}">
                <a16:creationId xmlns:a16="http://schemas.microsoft.com/office/drawing/2014/main" id="{BA3B9AA3-B98A-BE59-4EC3-DA0AFEDE056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183027" y="1152139"/>
            <a:ext cx="2719751" cy="1628132"/>
          </a:xfrm>
          <a:prstGeom prst="rect">
            <a:avLst/>
          </a:prstGeom>
        </p:spPr>
      </p:pic>
      <p:pic>
        <p:nvPicPr>
          <p:cNvPr id="16" name="Picture 15" descr="A round pink circle with white text and a black background&#10;&#10;AI-generated content may be incorrect.">
            <a:extLst>
              <a:ext uri="{FF2B5EF4-FFF2-40B4-BE49-F238E27FC236}">
                <a16:creationId xmlns:a16="http://schemas.microsoft.com/office/drawing/2014/main" id="{0F80491B-0500-C4F4-C6B7-3B6FB1089D8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626782" y="0"/>
            <a:ext cx="1427566" cy="1427566"/>
          </a:xfrm>
          <a:prstGeom prst="rect">
            <a:avLst/>
          </a:prstGeom>
        </p:spPr>
      </p:pic>
      <p:pic>
        <p:nvPicPr>
          <p:cNvPr id="14" name="Picture 13">
            <a:extLst>
              <a:ext uri="{FF2B5EF4-FFF2-40B4-BE49-F238E27FC236}">
                <a16:creationId xmlns:a16="http://schemas.microsoft.com/office/drawing/2014/main" id="{183F95B6-444B-404B-C970-EF8E65EEB567}"/>
              </a:ext>
            </a:extLst>
          </p:cNvPr>
          <p:cNvPicPr>
            <a:picLocks noChangeAspect="1"/>
          </p:cNvPicPr>
          <p:nvPr/>
        </p:nvPicPr>
        <p:blipFill>
          <a:blip r:embed="rId9"/>
          <a:stretch>
            <a:fillRect/>
          </a:stretch>
        </p:blipFill>
        <p:spPr>
          <a:xfrm>
            <a:off x="3158919" y="2583180"/>
            <a:ext cx="8889001" cy="1847157"/>
          </a:xfrm>
          <a:prstGeom prst="rect">
            <a:avLst/>
          </a:prstGeom>
        </p:spPr>
      </p:pic>
      <p:pic>
        <p:nvPicPr>
          <p:cNvPr id="17" name="Picture 16" descr="A round pink circle with white text and a black background&#10;&#10;AI-generated content may be incorrect.">
            <a:extLst>
              <a:ext uri="{FF2B5EF4-FFF2-40B4-BE49-F238E27FC236}">
                <a16:creationId xmlns:a16="http://schemas.microsoft.com/office/drawing/2014/main" id="{24D68B4B-DC8C-1EDE-70EA-815DD36A2EA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648450" y="0"/>
            <a:ext cx="1531620" cy="153162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par>
                                <p:cTn id="10" presetID="53" presetClass="entr" presetSubtype="16"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p:cTn id="12" dur="500" fill="hold"/>
                                        <p:tgtEl>
                                          <p:spTgt spid="14"/>
                                        </p:tgtEl>
                                        <p:attrNameLst>
                                          <p:attrName>ppt_w</p:attrName>
                                        </p:attrNameLst>
                                      </p:cBhvr>
                                      <p:tavLst>
                                        <p:tav tm="0">
                                          <p:val>
                                            <p:fltVal val="0"/>
                                          </p:val>
                                        </p:tav>
                                        <p:tav tm="100000">
                                          <p:val>
                                            <p:strVal val="#ppt_w"/>
                                          </p:val>
                                        </p:tav>
                                      </p:tavLst>
                                    </p:anim>
                                    <p:anim calcmode="lin" valueType="num">
                                      <p:cBhvr>
                                        <p:cTn id="13" dur="500" fill="hold"/>
                                        <p:tgtEl>
                                          <p:spTgt spid="14"/>
                                        </p:tgtEl>
                                        <p:attrNameLst>
                                          <p:attrName>ppt_h</p:attrName>
                                        </p:attrNameLst>
                                      </p:cBhvr>
                                      <p:tavLst>
                                        <p:tav tm="0">
                                          <p:val>
                                            <p:fltVal val="0"/>
                                          </p:val>
                                        </p:tav>
                                        <p:tav tm="100000">
                                          <p:val>
                                            <p:strVal val="#ppt_h"/>
                                          </p:val>
                                        </p:tav>
                                      </p:tavLst>
                                    </p:anim>
                                    <p:animEffect transition="in" filter="fade">
                                      <p:cBhvr>
                                        <p:cTn id="1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1">
            <a:extLst>
              <a:ext uri="{FF2B5EF4-FFF2-40B4-BE49-F238E27FC236}">
                <a16:creationId xmlns:a16="http://schemas.microsoft.com/office/drawing/2014/main" id="{6B2E33AD-7DC5-4F7F-B4D5-FF16936D161A}"/>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5846617"/>
            <a:ext cx="12192000" cy="1036523"/>
          </a:xfrm>
          <a:prstGeom prst="rect">
            <a:avLst/>
          </a:prstGeom>
        </p:spPr>
      </p:pic>
      <p:grpSp>
        <p:nvGrpSpPr>
          <p:cNvPr id="31" name="Group 30"/>
          <p:cNvGrpSpPr/>
          <p:nvPr/>
        </p:nvGrpSpPr>
        <p:grpSpPr>
          <a:xfrm>
            <a:off x="1034274" y="258598"/>
            <a:ext cx="3962399" cy="684000"/>
            <a:chOff x="3521613" y="0"/>
            <a:chExt cx="3962399" cy="684000"/>
          </a:xfrm>
        </p:grpSpPr>
        <p:grpSp>
          <p:nvGrpSpPr>
            <p:cNvPr id="32" name="Group 31"/>
            <p:cNvGrpSpPr/>
            <p:nvPr/>
          </p:nvGrpSpPr>
          <p:grpSpPr>
            <a:xfrm>
              <a:off x="3521613" y="0"/>
              <a:ext cx="3962399" cy="684000"/>
              <a:chOff x="3770142" y="1493446"/>
              <a:chExt cx="3962399" cy="684000"/>
            </a:xfrm>
          </p:grpSpPr>
          <p:sp>
            <p:nvSpPr>
              <p:cNvPr id="34" name="Flowchart: Alternate Process 33"/>
              <p:cNvSpPr/>
              <p:nvPr/>
            </p:nvSpPr>
            <p:spPr>
              <a:xfrm>
                <a:off x="3840480" y="1547446"/>
                <a:ext cx="3892061" cy="576000"/>
              </a:xfrm>
              <a:prstGeom prst="flowChartAlternateProcess">
                <a:avLst/>
              </a:prstGeom>
              <a:solidFill>
                <a:srgbClr val="FFFF99"/>
              </a:solidFill>
              <a:ln w="28575">
                <a:solidFill>
                  <a:srgbClr val="FC70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Humanst521 BT"/>
                  <a:cs typeface="+mn-cs"/>
                </a:endParaRPr>
              </a:p>
            </p:txBody>
          </p:sp>
          <p:pic>
            <p:nvPicPr>
              <p:cNvPr id="35" name="Picture 34"/>
              <p:cNvPicPr>
                <a:picLocks noChangeAspect="1"/>
              </p:cNvPicPr>
              <p:nvPr/>
            </p:nvPicPr>
            <p:blipFill>
              <a:blip r:embed="rId3"/>
              <a:stretch>
                <a:fillRect/>
              </a:stretch>
            </p:blipFill>
            <p:spPr>
              <a:xfrm rot="16200000">
                <a:off x="3751426" y="1512162"/>
                <a:ext cx="684000" cy="646568"/>
              </a:xfrm>
              <a:prstGeom prst="rect">
                <a:avLst/>
              </a:prstGeom>
            </p:spPr>
          </p:pic>
        </p:grpSp>
        <p:sp>
          <p:nvSpPr>
            <p:cNvPr id="33" name="TextBox 32"/>
            <p:cNvSpPr txBox="1"/>
            <p:nvPr/>
          </p:nvSpPr>
          <p:spPr>
            <a:xfrm>
              <a:off x="4257820" y="80390"/>
              <a:ext cx="2869809"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Humanst521 BT"/>
                  <a:cs typeface="+mn-cs"/>
                </a:rPr>
                <a:t>Luyện đọc nhóm</a:t>
              </a:r>
            </a:p>
          </p:txBody>
        </p:sp>
      </p:grpSp>
      <p:grpSp>
        <p:nvGrpSpPr>
          <p:cNvPr id="36" name="Group 35"/>
          <p:cNvGrpSpPr/>
          <p:nvPr/>
        </p:nvGrpSpPr>
        <p:grpSpPr>
          <a:xfrm>
            <a:off x="6366955" y="1150244"/>
            <a:ext cx="5158854" cy="2613541"/>
            <a:chOff x="6138355" y="864494"/>
            <a:chExt cx="5158854" cy="2613541"/>
          </a:xfrm>
        </p:grpSpPr>
        <p:sp>
          <p:nvSpPr>
            <p:cNvPr id="41" name="Rounded Rectangle 40"/>
            <p:cNvSpPr/>
            <p:nvPr/>
          </p:nvSpPr>
          <p:spPr>
            <a:xfrm>
              <a:off x="6138355" y="864494"/>
              <a:ext cx="5158854" cy="2613541"/>
            </a:xfrm>
            <a:prstGeom prst="roundRect">
              <a:avLst>
                <a:gd name="adj" fmla="val 7790"/>
              </a:avLst>
            </a:prstGeom>
            <a:solidFill>
              <a:srgbClr val="CCFFCC">
                <a:alpha val="55000"/>
              </a:srgbClr>
            </a:solidFill>
            <a:ln>
              <a:noFill/>
            </a:ln>
          </p:spPr>
          <p:txBody>
            <a:bodyPr wrap="square">
              <a:spAutoFit/>
            </a:bodyPr>
            <a:lstStyle/>
            <a:p>
              <a:pPr marL="0" marR="0" lvl="0" indent="0" algn="ctr" defTabSz="914400" rtl="0" eaLnBrk="1" fontAlgn="auto" latinLnBrk="0" hangingPunct="1">
                <a:lnSpc>
                  <a:spcPct val="150000"/>
                </a:lnSpc>
                <a:spcBef>
                  <a:spcPts val="0"/>
                </a:spcBef>
                <a:spcAft>
                  <a:spcPts val="0"/>
                </a:spcAft>
                <a:buClrTx/>
                <a:buSzPts val="2800"/>
                <a:buFontTx/>
                <a:buNone/>
                <a:tabLst/>
                <a:defRPr/>
              </a:pPr>
              <a:endParaRPr kumimoji="0" lang="en-US" sz="2800" b="1" i="0" u="none" strike="noStrike" kern="1200" cap="none" spc="0" normalizeH="0" baseline="0" noProof="0">
                <a:ln w="28575">
                  <a:solidFill>
                    <a:prstClr val="white"/>
                  </a:solidFill>
                </a:ln>
                <a:solidFill>
                  <a:srgbClr val="006600"/>
                </a:solidFill>
                <a:effectLst/>
                <a:uLnTx/>
                <a:uFillTx/>
                <a:latin typeface="SVN-Cookies" panose="02040603050506020204" pitchFamily="18" charset="0"/>
                <a:cs typeface="+mn-cs"/>
              </a:endParaRPr>
            </a:p>
          </p:txBody>
        </p:sp>
        <p:pic>
          <p:nvPicPr>
            <p:cNvPr id="42" name="Picture 41"/>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Layer>
                  </a14:imgProps>
                </a:ext>
              </a:extLst>
            </a:blip>
            <a:stretch>
              <a:fillRect/>
            </a:stretch>
          </p:blipFill>
          <p:spPr>
            <a:xfrm>
              <a:off x="6231081" y="920215"/>
              <a:ext cx="4973402" cy="2502098"/>
            </a:xfrm>
            <a:prstGeom prst="rect">
              <a:avLst/>
            </a:prstGeom>
          </p:spPr>
        </p:pic>
      </p:grpSp>
      <p:pic>
        <p:nvPicPr>
          <p:cNvPr id="43" name="Picture 42"/>
          <p:cNvPicPr>
            <a:picLocks noChangeAspect="1"/>
          </p:cNvPicPr>
          <p:nvPr/>
        </p:nvPicPr>
        <p:blipFill rotWithShape="1">
          <a:blip r:embed="rId6" cstate="hqprint">
            <a:extLst>
              <a:ext uri="{28A0092B-C50C-407E-A947-70E740481C1C}">
                <a14:useLocalDpi xmlns:a14="http://schemas.microsoft.com/office/drawing/2010/main" val="0"/>
              </a:ext>
            </a:extLst>
          </a:blip>
          <a:srcRect t="5682" b="12791"/>
          <a:stretch/>
        </p:blipFill>
        <p:spPr>
          <a:xfrm>
            <a:off x="3728368" y="4429950"/>
            <a:ext cx="5192464" cy="1975493"/>
          </a:xfrm>
          <a:prstGeom prst="rect">
            <a:avLst/>
          </a:prstGeom>
        </p:spPr>
      </p:pic>
      <p:pic>
        <p:nvPicPr>
          <p:cNvPr id="44" name="Picture 4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V="1">
            <a:off x="2496653" y="4037125"/>
            <a:ext cx="918316" cy="710199"/>
          </a:xfrm>
          <a:prstGeom prst="rect">
            <a:avLst/>
          </a:prstGeom>
        </p:spPr>
      </p:pic>
      <p:pic>
        <p:nvPicPr>
          <p:cNvPr id="45" name="Picture 4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flipV="1">
            <a:off x="9234231" y="4112575"/>
            <a:ext cx="820756" cy="634749"/>
          </a:xfrm>
          <a:prstGeom prst="rect">
            <a:avLst/>
          </a:prstGeom>
        </p:spPr>
      </p:pic>
      <p:pic>
        <p:nvPicPr>
          <p:cNvPr id="46" name="Picture 45"/>
          <p:cNvPicPr>
            <a:picLocks noChangeAspect="1"/>
          </p:cNvPicPr>
          <p:nvPr/>
        </p:nvPicPr>
        <p:blipFill>
          <a:blip r:embed="rId9">
            <a:extLst>
              <a:ext uri="{BEBA8EAE-BF5A-486C-A8C5-ECC9F3942E4B}">
                <a14:imgProps xmlns:a14="http://schemas.microsoft.com/office/drawing/2010/main">
                  <a14:imgLayer r:embed="rId10">
                    <a14:imgEffect>
                      <a14:sharpenSoften amount="25000"/>
                    </a14:imgEffect>
                  </a14:imgLayer>
                </a14:imgProps>
              </a:ext>
              <a:ext uri="{28A0092B-C50C-407E-A947-70E740481C1C}">
                <a14:useLocalDpi xmlns:a14="http://schemas.microsoft.com/office/drawing/2010/main" val="0"/>
              </a:ext>
            </a:extLst>
          </a:blip>
          <a:stretch>
            <a:fillRect/>
          </a:stretch>
        </p:blipFill>
        <p:spPr>
          <a:xfrm>
            <a:off x="1034274" y="1150244"/>
            <a:ext cx="4761389" cy="2615411"/>
          </a:xfrm>
          <a:prstGeom prst="rect">
            <a:avLst/>
          </a:prstGeom>
        </p:spPr>
      </p:pic>
    </p:spTree>
    <p:extLst>
      <p:ext uri="{BB962C8B-B14F-4D97-AF65-F5344CB8AC3E}">
        <p14:creationId xmlns:p14="http://schemas.microsoft.com/office/powerpoint/2010/main" val="358670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barn(outVertical)">
                                      <p:cBhvr>
                                        <p:cTn id="7" dur="500"/>
                                        <p:tgtEl>
                                          <p:spTgt spid="4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4"/>
                                        </p:tgtEl>
                                        <p:attrNameLst>
                                          <p:attrName>style.visibility</p:attrName>
                                        </p:attrNameLst>
                                      </p:cBhvr>
                                      <p:to>
                                        <p:strVal val="visible"/>
                                      </p:to>
                                    </p:set>
                                    <p:animEffect transition="in" filter="wipe(down)">
                                      <p:cBhvr>
                                        <p:cTn id="12" dur="500"/>
                                        <p:tgtEl>
                                          <p:spTgt spid="44"/>
                                        </p:tgtEl>
                                      </p:cBhvr>
                                    </p:animEffect>
                                  </p:childTnLst>
                                </p:cTn>
                              </p:par>
                              <p:par>
                                <p:cTn id="13" presetID="22" presetClass="entr" presetSubtype="4" fill="hold" nodeType="withEffect">
                                  <p:stCondLst>
                                    <p:cond delay="0"/>
                                  </p:stCondLst>
                                  <p:childTnLst>
                                    <p:set>
                                      <p:cBhvr>
                                        <p:cTn id="14" dur="1" fill="hold">
                                          <p:stCondLst>
                                            <p:cond delay="0"/>
                                          </p:stCondLst>
                                        </p:cTn>
                                        <p:tgtEl>
                                          <p:spTgt spid="46"/>
                                        </p:tgtEl>
                                        <p:attrNameLst>
                                          <p:attrName>style.visibility</p:attrName>
                                        </p:attrNameLst>
                                      </p:cBhvr>
                                      <p:to>
                                        <p:strVal val="visible"/>
                                      </p:to>
                                    </p:set>
                                    <p:animEffect transition="in" filter="wipe(down)">
                                      <p:cBhvr>
                                        <p:cTn id="15" dur="500"/>
                                        <p:tgtEl>
                                          <p:spTgt spid="46"/>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36"/>
                                        </p:tgtEl>
                                        <p:attrNameLst>
                                          <p:attrName>style.visibility</p:attrName>
                                        </p:attrNameLst>
                                      </p:cBhvr>
                                      <p:to>
                                        <p:strVal val="visible"/>
                                      </p:to>
                                    </p:set>
                                    <p:animEffect transition="in" filter="wipe(left)">
                                      <p:cBhvr>
                                        <p:cTn id="20" dur="500"/>
                                        <p:tgtEl>
                                          <p:spTgt spid="36"/>
                                        </p:tgtEl>
                                      </p:cBhvr>
                                    </p:animEffect>
                                  </p:childTnLst>
                                </p:cTn>
                              </p:par>
                              <p:par>
                                <p:cTn id="21" presetID="22" presetClass="entr" presetSubtype="8" fill="hold" nodeType="withEffect">
                                  <p:stCondLst>
                                    <p:cond delay="0"/>
                                  </p:stCondLst>
                                  <p:childTnLst>
                                    <p:set>
                                      <p:cBhvr>
                                        <p:cTn id="22" dur="1" fill="hold">
                                          <p:stCondLst>
                                            <p:cond delay="0"/>
                                          </p:stCondLst>
                                        </p:cTn>
                                        <p:tgtEl>
                                          <p:spTgt spid="45"/>
                                        </p:tgtEl>
                                        <p:attrNameLst>
                                          <p:attrName>style.visibility</p:attrName>
                                        </p:attrNameLst>
                                      </p:cBhvr>
                                      <p:to>
                                        <p:strVal val="visible"/>
                                      </p:to>
                                    </p:set>
                                    <p:animEffect transition="in" filter="wipe(left)">
                                      <p:cBhvr>
                                        <p:cTn id="23"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646568" y="484553"/>
            <a:ext cx="4136573" cy="684000"/>
            <a:chOff x="3521613" y="0"/>
            <a:chExt cx="4136573" cy="684000"/>
          </a:xfrm>
        </p:grpSpPr>
        <p:grpSp>
          <p:nvGrpSpPr>
            <p:cNvPr id="16" name="Group 15"/>
            <p:cNvGrpSpPr/>
            <p:nvPr/>
          </p:nvGrpSpPr>
          <p:grpSpPr>
            <a:xfrm>
              <a:off x="3521613" y="0"/>
              <a:ext cx="4136573" cy="684000"/>
              <a:chOff x="3770142" y="1493446"/>
              <a:chExt cx="4136573" cy="684000"/>
            </a:xfrm>
          </p:grpSpPr>
          <p:sp>
            <p:nvSpPr>
              <p:cNvPr id="18" name="Flowchart: Alternate Process 17"/>
              <p:cNvSpPr/>
              <p:nvPr/>
            </p:nvSpPr>
            <p:spPr>
              <a:xfrm>
                <a:off x="3840481" y="1547446"/>
                <a:ext cx="4066234" cy="576000"/>
              </a:xfrm>
              <a:prstGeom prst="flowChartAlternateProcess">
                <a:avLst/>
              </a:prstGeom>
              <a:solidFill>
                <a:srgbClr val="FFFF99"/>
              </a:solidFill>
              <a:ln w="28575">
                <a:solidFill>
                  <a:srgbClr val="FC70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Humanst521 BT"/>
                  <a:cs typeface="+mn-cs"/>
                </a:endParaRPr>
              </a:p>
            </p:txBody>
          </p:sp>
          <p:pic>
            <p:nvPicPr>
              <p:cNvPr id="19" name="Picture 18"/>
              <p:cNvPicPr>
                <a:picLocks noChangeAspect="1"/>
              </p:cNvPicPr>
              <p:nvPr/>
            </p:nvPicPr>
            <p:blipFill>
              <a:blip r:embed="rId2"/>
              <a:stretch>
                <a:fillRect/>
              </a:stretch>
            </p:blipFill>
            <p:spPr>
              <a:xfrm rot="16200000">
                <a:off x="3751426" y="1512162"/>
                <a:ext cx="684000" cy="646568"/>
              </a:xfrm>
              <a:prstGeom prst="rect">
                <a:avLst/>
              </a:prstGeom>
            </p:spPr>
          </p:pic>
        </p:grpSp>
        <p:sp>
          <p:nvSpPr>
            <p:cNvPr id="17" name="TextBox 16"/>
            <p:cNvSpPr txBox="1"/>
            <p:nvPr/>
          </p:nvSpPr>
          <p:spPr>
            <a:xfrm>
              <a:off x="4112457" y="80390"/>
              <a:ext cx="354572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Humanst521 BT"/>
                  <a:cs typeface="+mn-cs"/>
                </a:rPr>
                <a:t>Luyện </a:t>
              </a:r>
              <a:r>
                <a:rPr kumimoji="0" lang="en-US" sz="2800" b="1" i="0" u="none" strike="noStrike" kern="1200" cap="none" spc="0" normalizeH="0" baseline="0" noProof="0" dirty="0" err="1">
                  <a:ln>
                    <a:noFill/>
                  </a:ln>
                  <a:solidFill>
                    <a:prstClr val="black"/>
                  </a:solidFill>
                  <a:effectLst/>
                  <a:uLnTx/>
                  <a:uFillTx/>
                  <a:latin typeface="Humanst521 BT"/>
                  <a:cs typeface="+mn-cs"/>
                </a:rPr>
                <a:t>đọc</a:t>
              </a:r>
              <a:r>
                <a:rPr kumimoji="0" lang="en-US" sz="2800" b="1" i="0" u="none" strike="noStrike" kern="1200" cap="none" spc="0" normalizeH="0" baseline="0" noProof="0" dirty="0">
                  <a:ln>
                    <a:noFill/>
                  </a:ln>
                  <a:solidFill>
                    <a:prstClr val="black"/>
                  </a:solidFill>
                  <a:effectLst/>
                  <a:uLnTx/>
                  <a:uFillTx/>
                  <a:latin typeface="Humanst521 BT"/>
                  <a:cs typeface="+mn-cs"/>
                </a:rPr>
                <a:t> </a:t>
              </a:r>
              <a:r>
                <a:rPr kumimoji="0" lang="en-US" sz="2800" b="1" i="0" u="none" strike="noStrike" kern="1200" cap="none" spc="0" normalizeH="0" baseline="0" noProof="0" dirty="0" err="1">
                  <a:ln>
                    <a:noFill/>
                  </a:ln>
                  <a:solidFill>
                    <a:prstClr val="black"/>
                  </a:solidFill>
                  <a:effectLst/>
                  <a:uLnTx/>
                  <a:uFillTx/>
                  <a:latin typeface="Humanst521 BT"/>
                  <a:cs typeface="+mn-cs"/>
                </a:rPr>
                <a:t>toàn</a:t>
              </a:r>
              <a:r>
                <a:rPr kumimoji="0" lang="en-US" sz="2800" b="1" i="0" u="none" strike="noStrike" kern="1200" cap="none" spc="0" normalizeH="0" baseline="0" noProof="0" dirty="0">
                  <a:ln>
                    <a:noFill/>
                  </a:ln>
                  <a:solidFill>
                    <a:prstClr val="black"/>
                  </a:solidFill>
                  <a:effectLst/>
                  <a:uLnTx/>
                  <a:uFillTx/>
                  <a:latin typeface="Humanst521 BT"/>
                  <a:cs typeface="+mn-cs"/>
                </a:rPr>
                <a:t> </a:t>
              </a:r>
              <a:r>
                <a:rPr kumimoji="0" lang="en-US" sz="2800" b="1" i="0" u="none" strike="noStrike" kern="1200" cap="none" spc="0" normalizeH="0" baseline="0" noProof="0" dirty="0" err="1">
                  <a:ln>
                    <a:noFill/>
                  </a:ln>
                  <a:solidFill>
                    <a:prstClr val="black"/>
                  </a:solidFill>
                  <a:effectLst/>
                  <a:uLnTx/>
                  <a:uFillTx/>
                  <a:latin typeface="Humanst521 BT"/>
                  <a:cs typeface="+mn-cs"/>
                </a:rPr>
                <a:t>bài</a:t>
              </a:r>
              <a:endParaRPr kumimoji="0" lang="en-US" sz="2800" b="1" i="0" u="none" strike="noStrike" kern="1200" cap="none" spc="0" normalizeH="0" baseline="0" noProof="0" dirty="0">
                <a:ln>
                  <a:noFill/>
                </a:ln>
                <a:solidFill>
                  <a:prstClr val="black"/>
                </a:solidFill>
                <a:effectLst/>
                <a:uLnTx/>
                <a:uFillTx/>
                <a:latin typeface="Humanst521 BT"/>
                <a:cs typeface="+mn-cs"/>
              </a:endParaRPr>
            </a:p>
          </p:txBody>
        </p:sp>
      </p:grpSp>
      <p:pic>
        <p:nvPicPr>
          <p:cNvPr id="20" name="Picture 19"/>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tretch>
            <a:fillRect/>
          </a:stretch>
        </p:blipFill>
        <p:spPr>
          <a:xfrm>
            <a:off x="5228264" y="826553"/>
            <a:ext cx="6522460" cy="3281423"/>
          </a:xfrm>
          <a:prstGeom prst="rect">
            <a:avLst/>
          </a:prstGeom>
        </p:spPr>
      </p:pic>
      <p:pic>
        <p:nvPicPr>
          <p:cNvPr id="21" name="Picture 20"/>
          <p:cNvPicPr>
            <a:picLocks noChangeAspect="1"/>
          </p:cNvPicPr>
          <p:nvPr/>
        </p:nvPicPr>
        <p:blipFill rotWithShape="1">
          <a:blip r:embed="rId5">
            <a:extLst>
              <a:ext uri="{28A0092B-C50C-407E-A947-70E740481C1C}">
                <a14:useLocalDpi xmlns:a14="http://schemas.microsoft.com/office/drawing/2010/main" val="0"/>
              </a:ext>
            </a:extLst>
          </a:blip>
          <a:srcRect t="16916" b="16617"/>
          <a:stretch/>
        </p:blipFill>
        <p:spPr>
          <a:xfrm>
            <a:off x="646568" y="2767308"/>
            <a:ext cx="4773453" cy="3172802"/>
          </a:xfrm>
          <a:prstGeom prst="rect">
            <a:avLst/>
          </a:prstGeom>
        </p:spPr>
      </p:pic>
    </p:spTree>
    <p:extLst>
      <p:ext uri="{BB962C8B-B14F-4D97-AF65-F5344CB8AC3E}">
        <p14:creationId xmlns:p14="http://schemas.microsoft.com/office/powerpoint/2010/main" val="1684243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down)">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box(in)">
                                      <p:cBhvr>
                                        <p:cTn id="12" dur="2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431B4E58-40B5-468F-9C0B-7737632F50AB}"/>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11200"/>
                    </a14:imgEffect>
                  </a14:imgLayer>
                </a14:imgProps>
              </a:ext>
            </a:extLst>
          </a:blip>
          <a:stretch>
            <a:fillRect/>
          </a:stretch>
        </p:blipFill>
        <p:spPr>
          <a:xfrm rot="21207172">
            <a:off x="2130725" y="829084"/>
            <a:ext cx="8008786" cy="4891238"/>
          </a:xfrm>
          <a:prstGeom prst="rect">
            <a:avLst/>
          </a:prstGeom>
        </p:spPr>
      </p:pic>
      <p:sp>
        <p:nvSpPr>
          <p:cNvPr id="3" name="Oval 2"/>
          <p:cNvSpPr/>
          <p:nvPr/>
        </p:nvSpPr>
        <p:spPr>
          <a:xfrm>
            <a:off x="1682199" y="771526"/>
            <a:ext cx="1751563" cy="1688790"/>
          </a:xfrm>
          <a:prstGeom prst="ellipse">
            <a:avLst/>
          </a:prstGeom>
          <a:solidFill>
            <a:srgbClr val="FFFF99"/>
          </a:solidFill>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srgbClr val="F94341">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2</a:t>
            </a:r>
          </a:p>
        </p:txBody>
      </p:sp>
      <p:pic>
        <p:nvPicPr>
          <p:cNvPr id="19" name="图片 21">
            <a:extLst>
              <a:ext uri="{FF2B5EF4-FFF2-40B4-BE49-F238E27FC236}">
                <a16:creationId xmlns:a16="http://schemas.microsoft.com/office/drawing/2014/main" id="{6B2E33AD-7DC5-4F7F-B4D5-FF16936D161A}"/>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0" y="5314317"/>
            <a:ext cx="12192000" cy="1568824"/>
          </a:xfrm>
          <a:prstGeom prst="rect">
            <a:avLst/>
          </a:prstGeom>
        </p:spPr>
      </p:pic>
      <p:pic>
        <p:nvPicPr>
          <p:cNvPr id="20" name="图片 10">
            <a:extLst>
              <a:ext uri="{FF2B5EF4-FFF2-40B4-BE49-F238E27FC236}">
                <a16:creationId xmlns:a16="http://schemas.microsoft.com/office/drawing/2014/main" id="{FFD9874D-CFE7-40E3-85E5-945EBA369608}"/>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9085309" y="3418311"/>
            <a:ext cx="2263295" cy="3827929"/>
          </a:xfrm>
          <a:prstGeom prst="rect">
            <a:avLst/>
          </a:prstGeom>
        </p:spPr>
      </p:pic>
      <p:pic>
        <p:nvPicPr>
          <p:cNvPr id="2" name="Picture 1">
            <a:extLst>
              <a:ext uri="{FF2B5EF4-FFF2-40B4-BE49-F238E27FC236}">
                <a16:creationId xmlns:a16="http://schemas.microsoft.com/office/drawing/2014/main" id="{B58311B2-58FC-AC2C-D85B-9D0528D614CE}"/>
              </a:ext>
            </a:extLst>
          </p:cNvPr>
          <p:cNvPicPr>
            <a:picLocks noChangeAspect="1"/>
          </p:cNvPicPr>
          <p:nvPr/>
        </p:nvPicPr>
        <p:blipFill>
          <a:blip r:embed="rId6"/>
          <a:stretch>
            <a:fillRect/>
          </a:stretch>
        </p:blipFill>
        <p:spPr>
          <a:xfrm>
            <a:off x="2251562" y="2445489"/>
            <a:ext cx="8223838" cy="2301165"/>
          </a:xfrm>
          <a:prstGeom prst="rect">
            <a:avLst/>
          </a:prstGeom>
        </p:spPr>
      </p:pic>
    </p:spTree>
    <p:extLst>
      <p:ext uri="{BB962C8B-B14F-4D97-AF65-F5344CB8AC3E}">
        <p14:creationId xmlns:p14="http://schemas.microsoft.com/office/powerpoint/2010/main" val="7296472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2" presetClass="entr" presetSubtype="1" fill="hold" nodeType="withEffect">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cBhvr additive="base">
                                        <p:cTn id="17" dur="500" fill="hold"/>
                                        <p:tgtEl>
                                          <p:spTgt spid="20"/>
                                        </p:tgtEl>
                                        <p:attrNameLst>
                                          <p:attrName>ppt_x</p:attrName>
                                        </p:attrNameLst>
                                      </p:cBhvr>
                                      <p:tavLst>
                                        <p:tav tm="0">
                                          <p:val>
                                            <p:strVal val="#ppt_x"/>
                                          </p:val>
                                        </p:tav>
                                        <p:tav tm="100000">
                                          <p:val>
                                            <p:strVal val="#ppt_x"/>
                                          </p:val>
                                        </p:tav>
                                      </p:tavLst>
                                    </p:anim>
                                    <p:anim calcmode="lin" valueType="num">
                                      <p:cBhvr additive="base">
                                        <p:cTn id="18" dur="500" fill="hold"/>
                                        <p:tgtEl>
                                          <p:spTgt spid="20"/>
                                        </p:tgtEl>
                                        <p:attrNameLst>
                                          <p:attrName>ppt_y</p:attrName>
                                        </p:attrNameLst>
                                      </p:cBhvr>
                                      <p:tavLst>
                                        <p:tav tm="0">
                                          <p:val>
                                            <p:strVal val="0-#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barn(inVertical)">
                                      <p:cBhvr>
                                        <p:cTn id="2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BADBCD"/>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19999"/>
            <a:extLst>
              <a:ext uri="{28A0092B-C50C-407E-A947-70E740481C1C}">
                <a14:useLocalDpi xmlns:a14="http://schemas.microsoft.com/office/drawing/2010/main" val="0"/>
              </a:ext>
              <a:ext uri="{96DAC541-7B7A-43D3-8B79-37D633B846F1}">
                <asvg:svgBlip xmlns:asvg="http://schemas.microsoft.com/office/drawing/2016/SVG/main" r:embed="rId3"/>
              </a:ext>
            </a:extLst>
          </a:blip>
          <a:srcRect b="43786"/>
          <a:stretch>
            <a:fillRect/>
          </a:stretch>
        </p:blipFill>
        <p:spPr>
          <a:xfrm>
            <a:off x="0" y="4405"/>
            <a:ext cx="12192000" cy="6853595"/>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354732" y="609623"/>
            <a:ext cx="5949329" cy="1876760"/>
          </a:xfrm>
          <a:prstGeom prst="rect">
            <a:avLst/>
          </a:prstGeom>
        </p:spPr>
      </p:pic>
      <p:sp>
        <p:nvSpPr>
          <p:cNvPr id="4" name="TextBox 4"/>
          <p:cNvSpPr txBox="1"/>
          <p:nvPr/>
        </p:nvSpPr>
        <p:spPr>
          <a:xfrm>
            <a:off x="3566311" y="1088749"/>
            <a:ext cx="5059379" cy="820866"/>
          </a:xfrm>
          <a:prstGeom prst="rect">
            <a:avLst/>
          </a:prstGeom>
        </p:spPr>
        <p:txBody>
          <a:bodyPr lIns="0" tIns="0" rIns="0" bIns="0" rtlCol="0" anchor="t">
            <a:spAutoFit/>
          </a:bodyPr>
          <a:lstStyle/>
          <a:p>
            <a:pPr algn="ctr" defTabSz="609630"/>
            <a:r>
              <a:rPr lang="en-US" sz="5334" dirty="0" err="1">
                <a:ln w="0"/>
                <a:effectLst>
                  <a:outerShdw blurRad="38100" dist="19050" dir="2700000" algn="tl" rotWithShape="0">
                    <a:schemeClr val="dk1">
                      <a:alpha val="40000"/>
                    </a:schemeClr>
                  </a:outerShdw>
                </a:effectLst>
                <a:latin typeface="Arial-Rounded"/>
                <a:ea typeface="Arial-Rounded"/>
              </a:rPr>
              <a:t>Trả</a:t>
            </a:r>
            <a:r>
              <a:rPr lang="en-US" sz="5334" dirty="0">
                <a:ln w="0"/>
                <a:effectLst>
                  <a:outerShdw blurRad="38100" dist="19050" dir="2700000" algn="tl" rotWithShape="0">
                    <a:schemeClr val="dk1">
                      <a:alpha val="40000"/>
                    </a:schemeClr>
                  </a:outerShdw>
                </a:effectLst>
                <a:latin typeface="Arial-Rounded"/>
                <a:ea typeface="Arial-Rounded"/>
              </a:rPr>
              <a:t> </a:t>
            </a:r>
            <a:r>
              <a:rPr lang="en-US" sz="5334" dirty="0" err="1">
                <a:ln w="0"/>
                <a:effectLst>
                  <a:outerShdw blurRad="38100" dist="19050" dir="2700000" algn="tl" rotWithShape="0">
                    <a:schemeClr val="dk1">
                      <a:alpha val="40000"/>
                    </a:schemeClr>
                  </a:outerShdw>
                </a:effectLst>
                <a:latin typeface="Arial-Rounded"/>
                <a:ea typeface="Arial-Rounded"/>
              </a:rPr>
              <a:t>lời</a:t>
            </a:r>
            <a:r>
              <a:rPr lang="en-US" sz="5334" dirty="0">
                <a:ln w="0"/>
                <a:effectLst>
                  <a:outerShdw blurRad="38100" dist="19050" dir="2700000" algn="tl" rotWithShape="0">
                    <a:schemeClr val="dk1">
                      <a:alpha val="40000"/>
                    </a:schemeClr>
                  </a:outerShdw>
                </a:effectLst>
                <a:latin typeface="Arial-Rounded"/>
                <a:ea typeface="Arial-Rounded"/>
              </a:rPr>
              <a:t> </a:t>
            </a:r>
            <a:r>
              <a:rPr lang="en-US" sz="5334" dirty="0" err="1">
                <a:ln w="0"/>
                <a:effectLst>
                  <a:outerShdw blurRad="38100" dist="19050" dir="2700000" algn="tl" rotWithShape="0">
                    <a:schemeClr val="dk1">
                      <a:alpha val="40000"/>
                    </a:schemeClr>
                  </a:outerShdw>
                </a:effectLst>
                <a:latin typeface="Arial-Rounded"/>
                <a:ea typeface="Arial-Rounded"/>
              </a:rPr>
              <a:t>câu</a:t>
            </a:r>
            <a:r>
              <a:rPr lang="en-US" sz="5334" dirty="0">
                <a:ln w="0"/>
                <a:effectLst>
                  <a:outerShdw blurRad="38100" dist="19050" dir="2700000" algn="tl" rotWithShape="0">
                    <a:schemeClr val="dk1">
                      <a:alpha val="40000"/>
                    </a:schemeClr>
                  </a:outerShdw>
                </a:effectLst>
                <a:latin typeface="Arial-Rounded"/>
                <a:ea typeface="Arial-Rounded"/>
              </a:rPr>
              <a:t> </a:t>
            </a:r>
            <a:r>
              <a:rPr lang="en-US" sz="5334" dirty="0" err="1">
                <a:ln w="0"/>
                <a:effectLst>
                  <a:outerShdw blurRad="38100" dist="19050" dir="2700000" algn="tl" rotWithShape="0">
                    <a:schemeClr val="dk1">
                      <a:alpha val="40000"/>
                    </a:schemeClr>
                  </a:outerShdw>
                </a:effectLst>
                <a:latin typeface="Arial-Rounded"/>
                <a:ea typeface="Arial-Rounded"/>
              </a:rPr>
              <a:t>hỏi</a:t>
            </a:r>
            <a:endParaRPr lang="en-US" sz="5334" dirty="0">
              <a:ln w="0"/>
              <a:effectLst>
                <a:outerShdw blurRad="38100" dist="19050" dir="2700000" algn="tl" rotWithShape="0">
                  <a:schemeClr val="dk1">
                    <a:alpha val="40000"/>
                  </a:schemeClr>
                </a:outerShdw>
              </a:effectLst>
              <a:latin typeface="Arial-Rounded"/>
              <a:ea typeface="Arial-Rounded"/>
            </a:endParaRPr>
          </a:p>
        </p:txBody>
      </p:sp>
      <p:grpSp>
        <p:nvGrpSpPr>
          <p:cNvPr id="5" name="Group 5"/>
          <p:cNvGrpSpPr/>
          <p:nvPr/>
        </p:nvGrpSpPr>
        <p:grpSpPr>
          <a:xfrm>
            <a:off x="1804735" y="2949361"/>
            <a:ext cx="8426561" cy="3531449"/>
            <a:chOff x="0" y="0"/>
            <a:chExt cx="8041232" cy="5742255"/>
          </a:xfrm>
        </p:grpSpPr>
        <p:sp>
          <p:nvSpPr>
            <p:cNvPr id="6" name="Freeform 6"/>
            <p:cNvSpPr/>
            <p:nvPr/>
          </p:nvSpPr>
          <p:spPr>
            <a:xfrm>
              <a:off x="0" y="-4073"/>
              <a:ext cx="8047623" cy="5748858"/>
            </a:xfrm>
            <a:custGeom>
              <a:avLst/>
              <a:gdLst/>
              <a:ahLst/>
              <a:cxnLst/>
              <a:rect l="l" t="t" r="r" b="b"/>
              <a:pathLst>
                <a:path w="8047623" h="5748858">
                  <a:moveTo>
                    <a:pt x="7419845" y="5694380"/>
                  </a:moveTo>
                  <a:cubicBezTo>
                    <a:pt x="7419845" y="5694380"/>
                    <a:pt x="6688970" y="5748858"/>
                    <a:pt x="5633256" y="5746236"/>
                  </a:cubicBezTo>
                  <a:cubicBezTo>
                    <a:pt x="3101516" y="5744074"/>
                    <a:pt x="1057074" y="5736249"/>
                    <a:pt x="1057074" y="5736249"/>
                  </a:cubicBezTo>
                  <a:cubicBezTo>
                    <a:pt x="812932" y="5727415"/>
                    <a:pt x="449110" y="5706185"/>
                    <a:pt x="282371" y="5648007"/>
                  </a:cubicBezTo>
                  <a:cubicBezTo>
                    <a:pt x="4469" y="5551044"/>
                    <a:pt x="0" y="5377765"/>
                    <a:pt x="0" y="4376960"/>
                  </a:cubicBezTo>
                  <a:lnTo>
                    <a:pt x="0" y="4376913"/>
                  </a:lnTo>
                  <a:cubicBezTo>
                    <a:pt x="8536" y="491230"/>
                    <a:pt x="0" y="345608"/>
                    <a:pt x="77597" y="223930"/>
                  </a:cubicBezTo>
                  <a:cubicBezTo>
                    <a:pt x="217372" y="4759"/>
                    <a:pt x="519255" y="4073"/>
                    <a:pt x="937909" y="4073"/>
                  </a:cubicBezTo>
                  <a:cubicBezTo>
                    <a:pt x="937909" y="4073"/>
                    <a:pt x="2039222" y="15681"/>
                    <a:pt x="4699719" y="7673"/>
                  </a:cubicBezTo>
                  <a:cubicBezTo>
                    <a:pt x="6470043" y="0"/>
                    <a:pt x="7186776" y="6979"/>
                    <a:pt x="7186776" y="6979"/>
                  </a:cubicBezTo>
                  <a:cubicBezTo>
                    <a:pt x="7555084" y="14458"/>
                    <a:pt x="7693344" y="42638"/>
                    <a:pt x="7891083" y="165219"/>
                  </a:cubicBezTo>
                  <a:cubicBezTo>
                    <a:pt x="8042101" y="258836"/>
                    <a:pt x="8047623" y="476157"/>
                    <a:pt x="8038482" y="4376913"/>
                  </a:cubicBezTo>
                  <a:lnTo>
                    <a:pt x="8038482" y="4376960"/>
                  </a:lnTo>
                  <a:cubicBezTo>
                    <a:pt x="8038481" y="5495730"/>
                    <a:pt x="7995697" y="5644318"/>
                    <a:pt x="7419845" y="5694380"/>
                  </a:cubicBezTo>
                  <a:close/>
                </a:path>
              </a:pathLst>
            </a:custGeom>
            <a:solidFill>
              <a:srgbClr val="FFF3E4"/>
            </a:solidFill>
          </p:spPr>
          <p:txBody>
            <a:bodyPr/>
            <a:lstStyle/>
            <a:p>
              <a:endParaRPr lang="en-US"/>
            </a:p>
          </p:txBody>
        </p:sp>
      </p:grpSp>
      <p:sp>
        <p:nvSpPr>
          <p:cNvPr id="11" name="TextBox 11"/>
          <p:cNvSpPr txBox="1"/>
          <p:nvPr/>
        </p:nvSpPr>
        <p:spPr>
          <a:xfrm>
            <a:off x="2285714" y="3077832"/>
            <a:ext cx="7315486" cy="1107996"/>
          </a:xfrm>
          <a:prstGeom prst="rect">
            <a:avLst/>
          </a:prstGeom>
        </p:spPr>
        <p:txBody>
          <a:bodyPr wrap="square" lIns="0" tIns="0" rIns="0" bIns="0" rtlCol="0" anchor="t">
            <a:spAutoFit/>
          </a:bodyPr>
          <a:lstStyle/>
          <a:p>
            <a:pPr algn="ctr" defTabSz="609630"/>
            <a:r>
              <a:rPr lang="en-US" sz="3600" dirty="0">
                <a:solidFill>
                  <a:srgbClr val="000000"/>
                </a:solidFill>
                <a:latin typeface="Arial-Rounded"/>
                <a:ea typeface="Arial-Rounded"/>
              </a:rPr>
              <a:t>a. </a:t>
            </a:r>
            <a:r>
              <a:rPr lang="en-US" sz="3600" dirty="0" err="1">
                <a:solidFill>
                  <a:srgbClr val="000000"/>
                </a:solidFill>
                <a:latin typeface="Arial-Rounded"/>
                <a:ea typeface="Arial-Rounded"/>
              </a:rPr>
              <a:t>Cứ</a:t>
            </a:r>
            <a:r>
              <a:rPr lang="en-US" sz="3600" dirty="0">
                <a:solidFill>
                  <a:srgbClr val="000000"/>
                </a:solidFill>
                <a:latin typeface="Arial-Rounded"/>
                <a:ea typeface="Arial-Rounded"/>
              </a:rPr>
              <a:t> </a:t>
            </a:r>
            <a:r>
              <a:rPr lang="en-US" sz="3600" dirty="0" err="1">
                <a:solidFill>
                  <a:srgbClr val="000000"/>
                </a:solidFill>
                <a:latin typeface="Arial-Rounded"/>
                <a:ea typeface="Arial-Rounded"/>
              </a:rPr>
              <a:t>vào</a:t>
            </a:r>
            <a:r>
              <a:rPr lang="en-US" sz="3600" dirty="0">
                <a:solidFill>
                  <a:srgbClr val="000000"/>
                </a:solidFill>
                <a:latin typeface="Arial-Rounded"/>
                <a:ea typeface="Arial-Rounded"/>
              </a:rPr>
              <a:t> </a:t>
            </a:r>
            <a:r>
              <a:rPr lang="en-US" sz="3600" dirty="0" err="1">
                <a:solidFill>
                  <a:srgbClr val="000000"/>
                </a:solidFill>
                <a:latin typeface="Arial-Rounded"/>
                <a:ea typeface="Arial-Rounded"/>
              </a:rPr>
              <a:t>cuối</a:t>
            </a:r>
            <a:r>
              <a:rPr lang="en-US" sz="3600" dirty="0">
                <a:solidFill>
                  <a:srgbClr val="000000"/>
                </a:solidFill>
                <a:latin typeface="Arial-Rounded"/>
                <a:ea typeface="Arial-Rounded"/>
              </a:rPr>
              <a:t> </a:t>
            </a:r>
            <a:r>
              <a:rPr lang="en-US" sz="3600" dirty="0" err="1">
                <a:solidFill>
                  <a:srgbClr val="000000"/>
                </a:solidFill>
                <a:latin typeface="Arial-Rounded"/>
                <a:ea typeface="Arial-Rounded"/>
              </a:rPr>
              <a:t>thu</a:t>
            </a:r>
            <a:r>
              <a:rPr lang="en-US" sz="3600" dirty="0">
                <a:solidFill>
                  <a:srgbClr val="000000"/>
                </a:solidFill>
                <a:latin typeface="Arial-Rounded"/>
                <a:ea typeface="Arial-Rounded"/>
              </a:rPr>
              <a:t>, </a:t>
            </a:r>
            <a:r>
              <a:rPr lang="en-US" sz="3600" dirty="0" err="1">
                <a:solidFill>
                  <a:srgbClr val="000000"/>
                </a:solidFill>
                <a:latin typeface="Arial-Rounded"/>
                <a:ea typeface="Arial-Rounded"/>
              </a:rPr>
              <a:t>bạn</a:t>
            </a:r>
            <a:r>
              <a:rPr lang="en-US" sz="3600" dirty="0">
                <a:solidFill>
                  <a:srgbClr val="000000"/>
                </a:solidFill>
                <a:latin typeface="Arial-Rounded"/>
                <a:ea typeface="Arial-Rounded"/>
              </a:rPr>
              <a:t> </a:t>
            </a:r>
            <a:r>
              <a:rPr lang="en-US" sz="3600" dirty="0" err="1">
                <a:solidFill>
                  <a:srgbClr val="000000"/>
                </a:solidFill>
                <a:latin typeface="Arial-Rounded"/>
                <a:ea typeface="Arial-Rounded"/>
              </a:rPr>
              <a:t>nhỏ</a:t>
            </a:r>
            <a:r>
              <a:rPr lang="en-US" sz="3600" dirty="0">
                <a:solidFill>
                  <a:srgbClr val="000000"/>
                </a:solidFill>
                <a:latin typeface="Arial-Rounded"/>
                <a:ea typeface="Arial-Rounded"/>
              </a:rPr>
              <a:t> </a:t>
            </a:r>
            <a:r>
              <a:rPr lang="en-US" sz="3600" dirty="0" err="1">
                <a:solidFill>
                  <a:srgbClr val="000000"/>
                </a:solidFill>
                <a:latin typeface="Arial-Rounded"/>
                <a:ea typeface="Arial-Rounded"/>
              </a:rPr>
              <a:t>trong</a:t>
            </a:r>
            <a:r>
              <a:rPr lang="en-US" sz="3600" dirty="0">
                <a:solidFill>
                  <a:srgbClr val="000000"/>
                </a:solidFill>
                <a:latin typeface="Arial-Rounded"/>
                <a:ea typeface="Arial-Rounded"/>
              </a:rPr>
              <a:t> </a:t>
            </a:r>
            <a:r>
              <a:rPr lang="en-US" sz="3600" dirty="0" err="1">
                <a:solidFill>
                  <a:srgbClr val="000000"/>
                </a:solidFill>
                <a:latin typeface="Arial-Rounded"/>
                <a:ea typeface="Arial-Rounded"/>
              </a:rPr>
              <a:t>bài</a:t>
            </a:r>
            <a:r>
              <a:rPr lang="en-US" sz="3600" dirty="0">
                <a:solidFill>
                  <a:srgbClr val="000000"/>
                </a:solidFill>
                <a:latin typeface="Arial-Rounded"/>
                <a:ea typeface="Arial-Rounded"/>
              </a:rPr>
              <a:t> </a:t>
            </a:r>
            <a:r>
              <a:rPr lang="en-US" sz="3600" dirty="0" err="1">
                <a:solidFill>
                  <a:srgbClr val="000000"/>
                </a:solidFill>
                <a:latin typeface="Arial-Rounded"/>
                <a:ea typeface="Arial-Rounded"/>
              </a:rPr>
              <a:t>đọc</a:t>
            </a:r>
            <a:r>
              <a:rPr lang="en-US" sz="3600" dirty="0">
                <a:solidFill>
                  <a:srgbClr val="000000"/>
                </a:solidFill>
                <a:latin typeface="Arial-Rounded"/>
                <a:ea typeface="Arial-Rounded"/>
              </a:rPr>
              <a:t> </a:t>
            </a:r>
            <a:r>
              <a:rPr lang="en-US" sz="3600" dirty="0" err="1">
                <a:solidFill>
                  <a:srgbClr val="000000"/>
                </a:solidFill>
                <a:latin typeface="Arial-Rounded"/>
                <a:ea typeface="Arial-Rounded"/>
              </a:rPr>
              <a:t>nhớ</a:t>
            </a:r>
            <a:r>
              <a:rPr lang="en-US" sz="3600" dirty="0">
                <a:solidFill>
                  <a:srgbClr val="000000"/>
                </a:solidFill>
                <a:latin typeface="Arial-Rounded"/>
                <a:ea typeface="Arial-Rounded"/>
              </a:rPr>
              <a:t> </a:t>
            </a:r>
            <a:r>
              <a:rPr lang="en-US" sz="3600" dirty="0" err="1">
                <a:solidFill>
                  <a:srgbClr val="000000"/>
                </a:solidFill>
                <a:latin typeface="Arial-Rounded"/>
                <a:ea typeface="Arial-Rounded"/>
              </a:rPr>
              <a:t>kỉ</a:t>
            </a:r>
            <a:r>
              <a:rPr lang="en-US" sz="3600" dirty="0">
                <a:solidFill>
                  <a:srgbClr val="000000"/>
                </a:solidFill>
                <a:latin typeface="Arial-Rounded"/>
                <a:ea typeface="Arial-Rounded"/>
              </a:rPr>
              <a:t> </a:t>
            </a:r>
            <a:r>
              <a:rPr lang="en-US" sz="3600" dirty="0" err="1">
                <a:solidFill>
                  <a:srgbClr val="000000"/>
                </a:solidFill>
                <a:latin typeface="Arial-Rounded"/>
                <a:ea typeface="Arial-Rounded"/>
              </a:rPr>
              <a:t>niệm</a:t>
            </a:r>
            <a:r>
              <a:rPr lang="en-US" sz="3600" dirty="0">
                <a:solidFill>
                  <a:srgbClr val="000000"/>
                </a:solidFill>
                <a:latin typeface="Arial-Rounded"/>
                <a:ea typeface="Arial-Rounded"/>
              </a:rPr>
              <a:t> </a:t>
            </a:r>
            <a:r>
              <a:rPr lang="en-US" sz="3600" dirty="0" err="1">
                <a:solidFill>
                  <a:srgbClr val="000000"/>
                </a:solidFill>
                <a:latin typeface="Arial-Rounded"/>
                <a:ea typeface="Arial-Rounded"/>
              </a:rPr>
              <a:t>gì</a:t>
            </a:r>
            <a:r>
              <a:rPr lang="en-US" sz="3600" dirty="0">
                <a:solidFill>
                  <a:srgbClr val="000000"/>
                </a:solidFill>
                <a:latin typeface="Arial-Rounded"/>
                <a:ea typeface="Arial-Rounded"/>
              </a:rPr>
              <a:t>?</a:t>
            </a:r>
            <a:endParaRPr lang="en-US" sz="667" dirty="0">
              <a:solidFill>
                <a:srgbClr val="000000"/>
              </a:solidFill>
              <a:latin typeface="Arial-Rounded"/>
              <a:ea typeface="Arial-Rounded"/>
            </a:endParaRPr>
          </a:p>
        </p:txBody>
      </p:sp>
      <p:sp>
        <p:nvSpPr>
          <p:cNvPr id="13" name="TextBox 13"/>
          <p:cNvSpPr txBox="1"/>
          <p:nvPr/>
        </p:nvSpPr>
        <p:spPr>
          <a:xfrm>
            <a:off x="2898114" y="4524870"/>
            <a:ext cx="6601095" cy="1661993"/>
          </a:xfrm>
          <a:prstGeom prst="rect">
            <a:avLst/>
          </a:prstGeom>
        </p:spPr>
        <p:txBody>
          <a:bodyPr wrap="square" lIns="0" tIns="0" rIns="0" bIns="0" rtlCol="0" anchor="t">
            <a:spAutoFit/>
          </a:bodyPr>
          <a:lstStyle/>
          <a:p>
            <a:pPr algn="ctr" defTabSz="609630">
              <a:spcBef>
                <a:spcPct val="0"/>
              </a:spcBef>
            </a:pPr>
            <a:r>
              <a:rPr lang="vi-VN" sz="3600" dirty="0">
                <a:solidFill>
                  <a:srgbClr val="FF0000"/>
                </a:solidFill>
              </a:rPr>
              <a:t>Cứ vào cuối thu, bạn nhỏ trong bài đọc nhớ kỉ niệm mơn man của buổi tựu trường.</a:t>
            </a:r>
            <a:endParaRPr lang="en-US" sz="3600" dirty="0">
              <a:solidFill>
                <a:srgbClr val="FF0000"/>
              </a:solidFill>
              <a:latin typeface="Arial-Rounded"/>
              <a:ea typeface="Arial-Rounded"/>
            </a:endParaRPr>
          </a:p>
        </p:txBody>
      </p:sp>
      <p:pic>
        <p:nvPicPr>
          <p:cNvPr id="15" name="Picture 1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2317294">
            <a:off x="1448169" y="1853579"/>
            <a:ext cx="1565616" cy="512383"/>
          </a:xfrm>
          <a:prstGeom prst="rect">
            <a:avLst/>
          </a:prstGeom>
        </p:spPr>
      </p:pic>
      <p:pic>
        <p:nvPicPr>
          <p:cNvPr id="16" name="Picture 1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9480452" y="2259896"/>
            <a:ext cx="707469" cy="707469"/>
          </a:xfrm>
          <a:prstGeom prst="rect">
            <a:avLst/>
          </a:prstGeom>
        </p:spPr>
      </p:pic>
      <p:pic>
        <p:nvPicPr>
          <p:cNvPr id="17" name="Picture 17"/>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0175681" y="4676456"/>
            <a:ext cx="1825530" cy="1678310"/>
          </a:xfrm>
          <a:prstGeom prst="rect">
            <a:avLst/>
          </a:prstGeom>
        </p:spPr>
      </p:pic>
      <p:pic>
        <p:nvPicPr>
          <p:cNvPr id="18" name="Picture 18"/>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772345">
            <a:off x="1009090" y="3086508"/>
            <a:ext cx="999886" cy="2105789"/>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randombar(horizont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CEC4"/>
        </a:solidFill>
        <a:effectLst/>
      </p:bgPr>
    </p:bg>
    <p:spTree>
      <p:nvGrpSpPr>
        <p:cNvPr id="1" name=""/>
        <p:cNvGrpSpPr/>
        <p:nvPr/>
      </p:nvGrpSpPr>
      <p:grpSpPr>
        <a:xfrm>
          <a:off x="0" y="0"/>
          <a:ext cx="0" cy="0"/>
          <a:chOff x="0" y="0"/>
          <a:chExt cx="0" cy="0"/>
        </a:xfrm>
      </p:grpSpPr>
      <p:grpSp>
        <p:nvGrpSpPr>
          <p:cNvPr id="2" name="Group 2"/>
          <p:cNvGrpSpPr/>
          <p:nvPr/>
        </p:nvGrpSpPr>
        <p:grpSpPr>
          <a:xfrm>
            <a:off x="1684660" y="1581393"/>
            <a:ext cx="8953165" cy="4779457"/>
            <a:chOff x="0" y="0"/>
            <a:chExt cx="10821129" cy="5776630"/>
          </a:xfrm>
        </p:grpSpPr>
        <p:sp>
          <p:nvSpPr>
            <p:cNvPr id="3" name="Freeform 3"/>
            <p:cNvSpPr/>
            <p:nvPr/>
          </p:nvSpPr>
          <p:spPr>
            <a:xfrm>
              <a:off x="-4213" y="0"/>
              <a:ext cx="10825342" cy="5776630"/>
            </a:xfrm>
            <a:custGeom>
              <a:avLst/>
              <a:gdLst/>
              <a:ahLst/>
              <a:cxnLst/>
              <a:rect l="l" t="t" r="r" b="b"/>
              <a:pathLst>
                <a:path w="10825342" h="5776630">
                  <a:moveTo>
                    <a:pt x="278431" y="16918"/>
                  </a:moveTo>
                  <a:cubicBezTo>
                    <a:pt x="278431" y="16918"/>
                    <a:pt x="604014" y="12258"/>
                    <a:pt x="1062834" y="12454"/>
                  </a:cubicBezTo>
                  <a:cubicBezTo>
                    <a:pt x="8817733" y="12671"/>
                    <a:pt x="10551274" y="0"/>
                    <a:pt x="10551274" y="0"/>
                  </a:cubicBezTo>
                  <a:cubicBezTo>
                    <a:pt x="10618737" y="0"/>
                    <a:pt x="10694674" y="0"/>
                    <a:pt x="10773448" y="85073"/>
                  </a:cubicBezTo>
                  <a:cubicBezTo>
                    <a:pt x="10816426" y="131488"/>
                    <a:pt x="10817494" y="240224"/>
                    <a:pt x="10817899" y="320281"/>
                  </a:cubicBezTo>
                  <a:cubicBezTo>
                    <a:pt x="10817899" y="320281"/>
                    <a:pt x="10816195" y="4157017"/>
                    <a:pt x="10816195" y="5014045"/>
                  </a:cubicBezTo>
                  <a:cubicBezTo>
                    <a:pt x="10816195" y="5228205"/>
                    <a:pt x="10825342" y="5527383"/>
                    <a:pt x="10825342" y="5527383"/>
                  </a:cubicBezTo>
                  <a:cubicBezTo>
                    <a:pt x="10825342" y="5656052"/>
                    <a:pt x="10821173" y="5776630"/>
                    <a:pt x="10568335" y="5768495"/>
                  </a:cubicBezTo>
                  <a:cubicBezTo>
                    <a:pt x="10568335" y="5768495"/>
                    <a:pt x="10191862" y="5748197"/>
                    <a:pt x="9095459" y="5755795"/>
                  </a:cubicBezTo>
                  <a:cubicBezTo>
                    <a:pt x="2547822" y="5763930"/>
                    <a:pt x="304023" y="5776630"/>
                    <a:pt x="304023" y="5776630"/>
                  </a:cubicBezTo>
                  <a:cubicBezTo>
                    <a:pt x="132548" y="5776630"/>
                    <a:pt x="4213" y="5675561"/>
                    <a:pt x="8532" y="5473013"/>
                  </a:cubicBezTo>
                  <a:cubicBezTo>
                    <a:pt x="8532" y="5473013"/>
                    <a:pt x="9630" y="4974472"/>
                    <a:pt x="4815" y="1481678"/>
                  </a:cubicBezTo>
                  <a:cubicBezTo>
                    <a:pt x="0" y="663668"/>
                    <a:pt x="25592" y="330596"/>
                    <a:pt x="25592" y="330596"/>
                  </a:cubicBezTo>
                  <a:cubicBezTo>
                    <a:pt x="27224" y="150571"/>
                    <a:pt x="143504" y="16918"/>
                    <a:pt x="278431" y="16918"/>
                  </a:cubicBezTo>
                  <a:close/>
                </a:path>
              </a:pathLst>
            </a:custGeom>
            <a:solidFill>
              <a:srgbClr val="FFF3E4"/>
            </a:solidFill>
          </p:spPr>
          <p:txBody>
            <a:bodyPr/>
            <a:lstStyle/>
            <a:p>
              <a:endParaRPr lang="en-US"/>
            </a:p>
          </p:txBody>
        </p:sp>
      </p:grpSp>
      <p:grpSp>
        <p:nvGrpSpPr>
          <p:cNvPr id="4" name="Group 4"/>
          <p:cNvGrpSpPr/>
          <p:nvPr/>
        </p:nvGrpSpPr>
        <p:grpSpPr>
          <a:xfrm>
            <a:off x="2905806" y="685800"/>
            <a:ext cx="6380390" cy="2114457"/>
            <a:chOff x="0" y="0"/>
            <a:chExt cx="3435356" cy="1138475"/>
          </a:xfrm>
        </p:grpSpPr>
        <p:sp>
          <p:nvSpPr>
            <p:cNvPr id="5" name="Freeform 5"/>
            <p:cNvSpPr/>
            <p:nvPr/>
          </p:nvSpPr>
          <p:spPr>
            <a:xfrm>
              <a:off x="0" y="-4262"/>
              <a:ext cx="3443102" cy="1144961"/>
            </a:xfrm>
            <a:custGeom>
              <a:avLst/>
              <a:gdLst/>
              <a:ahLst/>
              <a:cxnLst/>
              <a:rect l="l" t="t" r="r" b="b"/>
              <a:pathLst>
                <a:path w="3443102" h="1144961">
                  <a:moveTo>
                    <a:pt x="2504203" y="1133773"/>
                  </a:moveTo>
                  <a:cubicBezTo>
                    <a:pt x="2504203" y="1133773"/>
                    <a:pt x="2084450" y="1144961"/>
                    <a:pt x="1621865" y="1142339"/>
                  </a:cubicBezTo>
                  <a:cubicBezTo>
                    <a:pt x="1584822" y="1140177"/>
                    <a:pt x="1057073" y="1132352"/>
                    <a:pt x="1057073" y="1132352"/>
                  </a:cubicBezTo>
                  <a:cubicBezTo>
                    <a:pt x="812931" y="1123518"/>
                    <a:pt x="565145" y="1106537"/>
                    <a:pt x="398404" y="1048359"/>
                  </a:cubicBezTo>
                  <a:cubicBezTo>
                    <a:pt x="120505" y="951398"/>
                    <a:pt x="0" y="773869"/>
                    <a:pt x="0" y="577261"/>
                  </a:cubicBezTo>
                  <a:lnTo>
                    <a:pt x="0" y="577259"/>
                  </a:lnTo>
                  <a:cubicBezTo>
                    <a:pt x="8536" y="440430"/>
                    <a:pt x="34263" y="311302"/>
                    <a:pt x="140291" y="225758"/>
                  </a:cubicBezTo>
                  <a:cubicBezTo>
                    <a:pt x="342602" y="62530"/>
                    <a:pt x="736658" y="7673"/>
                    <a:pt x="1155311" y="7673"/>
                  </a:cubicBezTo>
                  <a:cubicBezTo>
                    <a:pt x="1155311" y="7673"/>
                    <a:pt x="1551711" y="15681"/>
                    <a:pt x="1584822" y="7673"/>
                  </a:cubicBezTo>
                  <a:cubicBezTo>
                    <a:pt x="1865523" y="0"/>
                    <a:pt x="2329451" y="7673"/>
                    <a:pt x="2329451" y="7673"/>
                  </a:cubicBezTo>
                  <a:cubicBezTo>
                    <a:pt x="2697758" y="15152"/>
                    <a:pt x="3061071" y="84484"/>
                    <a:pt x="3258811" y="207066"/>
                  </a:cubicBezTo>
                  <a:cubicBezTo>
                    <a:pt x="3409828" y="300683"/>
                    <a:pt x="3443102" y="425358"/>
                    <a:pt x="3433962" y="577261"/>
                  </a:cubicBezTo>
                  <a:lnTo>
                    <a:pt x="3433962" y="577262"/>
                  </a:lnTo>
                  <a:cubicBezTo>
                    <a:pt x="3433962" y="891835"/>
                    <a:pt x="3150965" y="1105932"/>
                    <a:pt x="2504203" y="1133773"/>
                  </a:cubicBezTo>
                  <a:close/>
                </a:path>
              </a:pathLst>
            </a:custGeom>
            <a:solidFill>
              <a:srgbClr val="FDF5B6"/>
            </a:solidFill>
          </p:spPr>
          <p:txBody>
            <a:bodyPr/>
            <a:lstStyle/>
            <a:p>
              <a:endParaRPr lang="en-US"/>
            </a:p>
          </p:txBody>
        </p:sp>
      </p:grpSp>
      <p:pic>
        <p:nvPicPr>
          <p:cNvPr id="6" name="Picture 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177940" y="497325"/>
            <a:ext cx="2013609" cy="480575"/>
          </a:xfrm>
          <a:prstGeom prst="rect">
            <a:avLst/>
          </a:prstGeom>
        </p:spPr>
      </p:pic>
      <p:sp>
        <p:nvSpPr>
          <p:cNvPr id="7" name="TextBox 7"/>
          <p:cNvSpPr txBox="1"/>
          <p:nvPr/>
        </p:nvSpPr>
        <p:spPr>
          <a:xfrm>
            <a:off x="3519637" y="1157278"/>
            <a:ext cx="5487673" cy="1231106"/>
          </a:xfrm>
          <a:prstGeom prst="rect">
            <a:avLst/>
          </a:prstGeom>
        </p:spPr>
        <p:txBody>
          <a:bodyPr lIns="0" tIns="0" rIns="0" bIns="0" rtlCol="0" anchor="t">
            <a:spAutoFit/>
          </a:bodyPr>
          <a:lstStyle/>
          <a:p>
            <a:pPr algn="ctr" defTabSz="609630"/>
            <a:r>
              <a:rPr lang="vi-VN" sz="4000" dirty="0">
                <a:solidFill>
                  <a:srgbClr val="000000"/>
                </a:solidFill>
                <a:latin typeface="Arial-Rounded"/>
                <a:ea typeface="Arial-Rounded"/>
              </a:rPr>
              <a:t>b. Hôm đó, ai dẫn bạn nhỏ đến trường?</a:t>
            </a:r>
            <a:endParaRPr lang="en-US" sz="4000" dirty="0">
              <a:solidFill>
                <a:srgbClr val="000000"/>
              </a:solidFill>
              <a:latin typeface="Arial-Rounded"/>
              <a:ea typeface="Arial-Rounded"/>
            </a:endParaRPr>
          </a:p>
        </p:txBody>
      </p:sp>
      <p:pic>
        <p:nvPicPr>
          <p:cNvPr id="8" name="Picture 8"/>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698455">
            <a:off x="8619445" y="1756095"/>
            <a:ext cx="3443835" cy="2999856"/>
          </a:xfrm>
          <a:prstGeom prst="rect">
            <a:avLst/>
          </a:prstGeom>
        </p:spPr>
      </p:pic>
      <p:sp>
        <p:nvSpPr>
          <p:cNvPr id="12" name="TextBox 12"/>
          <p:cNvSpPr txBox="1"/>
          <p:nvPr/>
        </p:nvSpPr>
        <p:spPr>
          <a:xfrm>
            <a:off x="2947596" y="3645222"/>
            <a:ext cx="5362825" cy="1354217"/>
          </a:xfrm>
          <a:prstGeom prst="rect">
            <a:avLst/>
          </a:prstGeom>
        </p:spPr>
        <p:txBody>
          <a:bodyPr wrap="square" lIns="0" tIns="0" rIns="0" bIns="0" rtlCol="0" anchor="t">
            <a:spAutoFit/>
          </a:bodyPr>
          <a:lstStyle/>
          <a:p>
            <a:pPr indent="304815" algn="ctr" defTabSz="609630">
              <a:spcBef>
                <a:spcPct val="0"/>
              </a:spcBef>
              <a:defRPr/>
            </a:pPr>
            <a:r>
              <a:rPr lang="vi-VN" sz="4400" dirty="0">
                <a:solidFill>
                  <a:srgbClr val="FF0000"/>
                </a:solidFill>
              </a:rPr>
              <a:t>Hôm đó, mẹ dẫn bạn nhỏ đến trường.</a:t>
            </a:r>
            <a:endParaRPr lang="en-US" sz="4400" dirty="0">
              <a:solidFill>
                <a:srgbClr val="FF0000"/>
              </a:solidFill>
              <a:latin typeface="Arial-Rounded"/>
              <a:ea typeface="Arial-Rounded"/>
            </a:endParaRPr>
          </a:p>
        </p:txBody>
      </p:sp>
      <p:pic>
        <p:nvPicPr>
          <p:cNvPr id="15" name="Picture 15"/>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442419">
            <a:off x="661354" y="3380567"/>
            <a:ext cx="2046611" cy="1641553"/>
          </a:xfrm>
          <a:prstGeom prst="rect">
            <a:avLst/>
          </a:prstGeom>
        </p:spPr>
      </p:pic>
      <p:pic>
        <p:nvPicPr>
          <p:cNvPr id="16" name="Picture 16"/>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2627376">
            <a:off x="2086439" y="948035"/>
            <a:ext cx="631589" cy="1415023"/>
          </a:xfrm>
          <a:prstGeom prst="rect">
            <a:avLst/>
          </a:prstGeom>
        </p:spPr>
      </p:pic>
      <p:pic>
        <p:nvPicPr>
          <p:cNvPr id="10" name="Picture 9">
            <a:extLst>
              <a:ext uri="{FF2B5EF4-FFF2-40B4-BE49-F238E27FC236}">
                <a16:creationId xmlns:a16="http://schemas.microsoft.com/office/drawing/2014/main" id="{74F149BC-57F7-42B6-9C9E-EC7DBACE2705}"/>
              </a:ext>
            </a:extLst>
          </p:cNvPr>
          <p:cNvPicPr>
            <a:picLocks noChangeAspect="1"/>
          </p:cNvPicPr>
          <p:nvPr/>
        </p:nvPicPr>
        <p:blipFill>
          <a:blip r:embed="rId10"/>
          <a:stretch>
            <a:fillRect/>
          </a:stretch>
        </p:blipFill>
        <p:spPr>
          <a:xfrm rot="739594">
            <a:off x="9300918" y="2636138"/>
            <a:ext cx="1810981" cy="2018169"/>
          </a:xfrm>
          <a:prstGeom prst="rect">
            <a:avLst/>
          </a:prstGeom>
        </p:spPr>
      </p:pic>
      <p:pic>
        <p:nvPicPr>
          <p:cNvPr id="14" name="Picture 14"/>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803959">
            <a:off x="9958515" y="4347453"/>
            <a:ext cx="1415023" cy="1311167"/>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BADBCD"/>
        </a:solidFill>
        <a:effectLst/>
      </p:bgPr>
    </p:bg>
    <p:spTree>
      <p:nvGrpSpPr>
        <p:cNvPr id="1" name=""/>
        <p:cNvGrpSpPr/>
        <p:nvPr/>
      </p:nvGrpSpPr>
      <p:grpSpPr>
        <a:xfrm>
          <a:off x="0" y="0"/>
          <a:ext cx="0" cy="0"/>
          <a:chOff x="0" y="0"/>
          <a:chExt cx="0" cy="0"/>
        </a:xfrm>
      </p:grpSpPr>
      <p:grpSp>
        <p:nvGrpSpPr>
          <p:cNvPr id="2" name="Group 2"/>
          <p:cNvGrpSpPr/>
          <p:nvPr/>
        </p:nvGrpSpPr>
        <p:grpSpPr>
          <a:xfrm>
            <a:off x="788981" y="1825254"/>
            <a:ext cx="6822393" cy="4521427"/>
            <a:chOff x="0" y="0"/>
            <a:chExt cx="8245799" cy="5464765"/>
          </a:xfrm>
        </p:grpSpPr>
        <p:sp>
          <p:nvSpPr>
            <p:cNvPr id="3" name="Freeform 3"/>
            <p:cNvSpPr/>
            <p:nvPr/>
          </p:nvSpPr>
          <p:spPr>
            <a:xfrm>
              <a:off x="-4213" y="0"/>
              <a:ext cx="8250011" cy="5464765"/>
            </a:xfrm>
            <a:custGeom>
              <a:avLst/>
              <a:gdLst/>
              <a:ahLst/>
              <a:cxnLst/>
              <a:rect l="l" t="t" r="r" b="b"/>
              <a:pathLst>
                <a:path w="8250011" h="5464765">
                  <a:moveTo>
                    <a:pt x="278431" y="16918"/>
                  </a:moveTo>
                  <a:cubicBezTo>
                    <a:pt x="278431" y="16918"/>
                    <a:pt x="604014" y="12258"/>
                    <a:pt x="1016982" y="12454"/>
                  </a:cubicBezTo>
                  <a:cubicBezTo>
                    <a:pt x="6568136" y="12671"/>
                    <a:pt x="7975943" y="0"/>
                    <a:pt x="7975943" y="0"/>
                  </a:cubicBezTo>
                  <a:cubicBezTo>
                    <a:pt x="8043407" y="0"/>
                    <a:pt x="8119344" y="0"/>
                    <a:pt x="8198117" y="85073"/>
                  </a:cubicBezTo>
                  <a:cubicBezTo>
                    <a:pt x="8241095" y="131488"/>
                    <a:pt x="8242163" y="240224"/>
                    <a:pt x="8242568" y="320281"/>
                  </a:cubicBezTo>
                  <a:cubicBezTo>
                    <a:pt x="8242568" y="320281"/>
                    <a:pt x="8240864" y="3898986"/>
                    <a:pt x="8240864" y="4702181"/>
                  </a:cubicBezTo>
                  <a:cubicBezTo>
                    <a:pt x="8240864" y="4916340"/>
                    <a:pt x="8250011" y="5215519"/>
                    <a:pt x="8250011" y="5215519"/>
                  </a:cubicBezTo>
                  <a:cubicBezTo>
                    <a:pt x="8250011" y="5344188"/>
                    <a:pt x="8245842" y="5464765"/>
                    <a:pt x="7993004" y="5456631"/>
                  </a:cubicBezTo>
                  <a:cubicBezTo>
                    <a:pt x="7993004" y="5456631"/>
                    <a:pt x="7616532" y="5436333"/>
                    <a:pt x="6766938" y="5443931"/>
                  </a:cubicBezTo>
                  <a:cubicBezTo>
                    <a:pt x="2079974" y="5452065"/>
                    <a:pt x="304023" y="5464765"/>
                    <a:pt x="304023" y="5464765"/>
                  </a:cubicBezTo>
                  <a:cubicBezTo>
                    <a:pt x="132548" y="5464765"/>
                    <a:pt x="4213" y="5363696"/>
                    <a:pt x="8532" y="5161149"/>
                  </a:cubicBezTo>
                  <a:cubicBezTo>
                    <a:pt x="8532" y="5161149"/>
                    <a:pt x="9630" y="4662608"/>
                    <a:pt x="4815" y="1437739"/>
                  </a:cubicBezTo>
                  <a:cubicBezTo>
                    <a:pt x="0" y="663668"/>
                    <a:pt x="25592" y="330596"/>
                    <a:pt x="25592" y="330596"/>
                  </a:cubicBezTo>
                  <a:cubicBezTo>
                    <a:pt x="27224" y="150571"/>
                    <a:pt x="143504" y="16918"/>
                    <a:pt x="278431" y="16918"/>
                  </a:cubicBezTo>
                  <a:close/>
                </a:path>
              </a:pathLst>
            </a:custGeom>
            <a:solidFill>
              <a:srgbClr val="FFF3E4"/>
            </a:solidFill>
          </p:spPr>
          <p:txBody>
            <a:bodyPr/>
            <a:lstStyle/>
            <a:p>
              <a:endParaRPr lang="en-US"/>
            </a:p>
          </p:txBody>
        </p:sp>
      </p:grpSp>
      <p:grpSp>
        <p:nvGrpSpPr>
          <p:cNvPr id="4" name="Group 4"/>
          <p:cNvGrpSpPr/>
          <p:nvPr/>
        </p:nvGrpSpPr>
        <p:grpSpPr>
          <a:xfrm>
            <a:off x="1009983" y="939090"/>
            <a:ext cx="6380390" cy="2114457"/>
            <a:chOff x="0" y="0"/>
            <a:chExt cx="3435356" cy="1138475"/>
          </a:xfrm>
        </p:grpSpPr>
        <p:sp>
          <p:nvSpPr>
            <p:cNvPr id="5" name="Freeform 5"/>
            <p:cNvSpPr/>
            <p:nvPr/>
          </p:nvSpPr>
          <p:spPr>
            <a:xfrm>
              <a:off x="0" y="-4262"/>
              <a:ext cx="3443102" cy="1144961"/>
            </a:xfrm>
            <a:custGeom>
              <a:avLst/>
              <a:gdLst/>
              <a:ahLst/>
              <a:cxnLst/>
              <a:rect l="l" t="t" r="r" b="b"/>
              <a:pathLst>
                <a:path w="3443102" h="1144961">
                  <a:moveTo>
                    <a:pt x="2504203" y="1133773"/>
                  </a:moveTo>
                  <a:cubicBezTo>
                    <a:pt x="2504203" y="1133773"/>
                    <a:pt x="2084450" y="1144961"/>
                    <a:pt x="1621865" y="1142339"/>
                  </a:cubicBezTo>
                  <a:cubicBezTo>
                    <a:pt x="1584822" y="1140177"/>
                    <a:pt x="1057073" y="1132352"/>
                    <a:pt x="1057073" y="1132352"/>
                  </a:cubicBezTo>
                  <a:cubicBezTo>
                    <a:pt x="812931" y="1123518"/>
                    <a:pt x="565145" y="1106537"/>
                    <a:pt x="398404" y="1048359"/>
                  </a:cubicBezTo>
                  <a:cubicBezTo>
                    <a:pt x="120505" y="951398"/>
                    <a:pt x="0" y="773869"/>
                    <a:pt x="0" y="577261"/>
                  </a:cubicBezTo>
                  <a:lnTo>
                    <a:pt x="0" y="577259"/>
                  </a:lnTo>
                  <a:cubicBezTo>
                    <a:pt x="8536" y="440430"/>
                    <a:pt x="34263" y="311302"/>
                    <a:pt x="140291" y="225758"/>
                  </a:cubicBezTo>
                  <a:cubicBezTo>
                    <a:pt x="342602" y="62530"/>
                    <a:pt x="736658" y="7673"/>
                    <a:pt x="1155311" y="7673"/>
                  </a:cubicBezTo>
                  <a:cubicBezTo>
                    <a:pt x="1155311" y="7673"/>
                    <a:pt x="1551711" y="15681"/>
                    <a:pt x="1584822" y="7673"/>
                  </a:cubicBezTo>
                  <a:cubicBezTo>
                    <a:pt x="1865523" y="0"/>
                    <a:pt x="2329451" y="7673"/>
                    <a:pt x="2329451" y="7673"/>
                  </a:cubicBezTo>
                  <a:cubicBezTo>
                    <a:pt x="2697758" y="15152"/>
                    <a:pt x="3061071" y="84484"/>
                    <a:pt x="3258811" y="207066"/>
                  </a:cubicBezTo>
                  <a:cubicBezTo>
                    <a:pt x="3409828" y="300683"/>
                    <a:pt x="3443102" y="425358"/>
                    <a:pt x="3433962" y="577261"/>
                  </a:cubicBezTo>
                  <a:lnTo>
                    <a:pt x="3433962" y="577262"/>
                  </a:lnTo>
                  <a:cubicBezTo>
                    <a:pt x="3433962" y="891835"/>
                    <a:pt x="3150965" y="1105932"/>
                    <a:pt x="2504203" y="1133773"/>
                  </a:cubicBezTo>
                  <a:close/>
                </a:path>
              </a:pathLst>
            </a:custGeom>
            <a:solidFill>
              <a:srgbClr val="9CCEE9"/>
            </a:solidFill>
          </p:spPr>
          <p:txBody>
            <a:bodyPr/>
            <a:lstStyle/>
            <a:p>
              <a:endParaRPr lang="en-US"/>
            </a:p>
          </p:txBody>
        </p:sp>
      </p:grpSp>
      <p:sp>
        <p:nvSpPr>
          <p:cNvPr id="6" name="TextBox 6"/>
          <p:cNvSpPr txBox="1"/>
          <p:nvPr/>
        </p:nvSpPr>
        <p:spPr>
          <a:xfrm>
            <a:off x="1842898" y="1440427"/>
            <a:ext cx="4714561" cy="1661993"/>
          </a:xfrm>
          <a:prstGeom prst="rect">
            <a:avLst/>
          </a:prstGeom>
        </p:spPr>
        <p:txBody>
          <a:bodyPr lIns="0" tIns="0" rIns="0" bIns="0" rtlCol="0" anchor="t">
            <a:spAutoFit/>
          </a:bodyPr>
          <a:lstStyle/>
          <a:p>
            <a:pPr algn="ctr" defTabSz="609630"/>
            <a:r>
              <a:rPr lang="en-US" sz="3600" dirty="0">
                <a:solidFill>
                  <a:srgbClr val="000000"/>
                </a:solidFill>
                <a:latin typeface="Arial-Rounded"/>
                <a:ea typeface="Arial-Rounded"/>
              </a:rPr>
              <a:t>c. </a:t>
            </a:r>
            <a:r>
              <a:rPr lang="en-US" sz="3600" dirty="0" err="1">
                <a:solidFill>
                  <a:srgbClr val="000000"/>
                </a:solidFill>
                <a:latin typeface="Arial-Rounded"/>
                <a:ea typeface="Arial-Rounded"/>
              </a:rPr>
              <a:t>Ngày</a:t>
            </a:r>
            <a:r>
              <a:rPr lang="en-US" sz="3600" dirty="0">
                <a:solidFill>
                  <a:srgbClr val="000000"/>
                </a:solidFill>
                <a:latin typeface="Arial-Rounded"/>
                <a:ea typeface="Arial-Rounded"/>
              </a:rPr>
              <a:t> </a:t>
            </a:r>
            <a:r>
              <a:rPr lang="en-US" sz="3600" dirty="0" err="1">
                <a:solidFill>
                  <a:srgbClr val="000000"/>
                </a:solidFill>
                <a:latin typeface="Arial-Rounded"/>
                <a:ea typeface="Arial-Rounded"/>
              </a:rPr>
              <a:t>đầu</a:t>
            </a:r>
            <a:r>
              <a:rPr lang="en-US" sz="3600" dirty="0">
                <a:solidFill>
                  <a:srgbClr val="000000"/>
                </a:solidFill>
                <a:latin typeface="Arial-Rounded"/>
                <a:ea typeface="Arial-Rounded"/>
              </a:rPr>
              <a:t> </a:t>
            </a:r>
            <a:r>
              <a:rPr lang="en-US" sz="3600" dirty="0" err="1">
                <a:solidFill>
                  <a:srgbClr val="000000"/>
                </a:solidFill>
                <a:latin typeface="Arial-Rounded"/>
                <a:ea typeface="Arial-Rounded"/>
              </a:rPr>
              <a:t>đi</a:t>
            </a:r>
            <a:r>
              <a:rPr lang="en-US" sz="3600" dirty="0">
                <a:solidFill>
                  <a:srgbClr val="000000"/>
                </a:solidFill>
                <a:latin typeface="Arial-Rounded"/>
                <a:ea typeface="Arial-Rounded"/>
              </a:rPr>
              <a:t> </a:t>
            </a:r>
            <a:r>
              <a:rPr lang="en-US" sz="3600" dirty="0" err="1">
                <a:solidFill>
                  <a:srgbClr val="000000"/>
                </a:solidFill>
                <a:latin typeface="Arial-Rounded"/>
                <a:ea typeface="Arial-Rounded"/>
              </a:rPr>
              <a:t>học</a:t>
            </a:r>
            <a:r>
              <a:rPr lang="en-US" sz="3600" dirty="0">
                <a:solidFill>
                  <a:srgbClr val="000000"/>
                </a:solidFill>
                <a:latin typeface="Arial-Rounded"/>
                <a:ea typeface="Arial-Rounded"/>
              </a:rPr>
              <a:t>, </a:t>
            </a:r>
            <a:r>
              <a:rPr lang="en-US" sz="3600" dirty="0" err="1">
                <a:solidFill>
                  <a:srgbClr val="000000"/>
                </a:solidFill>
                <a:latin typeface="Arial-Rounded"/>
                <a:ea typeface="Arial-Rounded"/>
              </a:rPr>
              <a:t>bạn</a:t>
            </a:r>
            <a:r>
              <a:rPr lang="en-US" sz="3600" dirty="0">
                <a:solidFill>
                  <a:srgbClr val="000000"/>
                </a:solidFill>
                <a:latin typeface="Arial-Rounded"/>
                <a:ea typeface="Arial-Rounded"/>
              </a:rPr>
              <a:t> </a:t>
            </a:r>
            <a:r>
              <a:rPr lang="en-US" sz="3600" dirty="0" err="1">
                <a:solidFill>
                  <a:srgbClr val="000000"/>
                </a:solidFill>
                <a:latin typeface="Arial-Rounded"/>
                <a:ea typeface="Arial-Rounded"/>
              </a:rPr>
              <a:t>nhỏ</a:t>
            </a:r>
            <a:r>
              <a:rPr lang="en-US" sz="3600" dirty="0">
                <a:solidFill>
                  <a:srgbClr val="000000"/>
                </a:solidFill>
                <a:latin typeface="Arial-Rounded"/>
                <a:ea typeface="Arial-Rounded"/>
              </a:rPr>
              <a:t> </a:t>
            </a:r>
            <a:r>
              <a:rPr lang="en-US" sz="3600" dirty="0" err="1">
                <a:solidFill>
                  <a:srgbClr val="000000"/>
                </a:solidFill>
                <a:latin typeface="Arial-Rounded"/>
                <a:ea typeface="Arial-Rounded"/>
              </a:rPr>
              <a:t>thấy</a:t>
            </a:r>
            <a:r>
              <a:rPr lang="en-US" sz="3600" dirty="0">
                <a:solidFill>
                  <a:srgbClr val="000000"/>
                </a:solidFill>
                <a:latin typeface="Arial-Rounded"/>
                <a:ea typeface="Arial-Rounded"/>
              </a:rPr>
              <a:t> </a:t>
            </a:r>
            <a:r>
              <a:rPr lang="en-US" sz="3600" dirty="0" err="1">
                <a:solidFill>
                  <a:srgbClr val="000000"/>
                </a:solidFill>
                <a:latin typeface="Arial-Rounded"/>
                <a:ea typeface="Arial-Rounded"/>
              </a:rPr>
              <a:t>cảnh</a:t>
            </a:r>
            <a:r>
              <a:rPr lang="en-US" sz="3600" dirty="0">
                <a:solidFill>
                  <a:srgbClr val="000000"/>
                </a:solidFill>
                <a:latin typeface="Arial-Rounded"/>
                <a:ea typeface="Arial-Rounded"/>
              </a:rPr>
              <a:t> </a:t>
            </a:r>
            <a:r>
              <a:rPr lang="en-US" sz="3600" dirty="0" err="1">
                <a:solidFill>
                  <a:srgbClr val="000000"/>
                </a:solidFill>
                <a:latin typeface="Arial-Rounded"/>
                <a:ea typeface="Arial-Rounded"/>
              </a:rPr>
              <a:t>vật</a:t>
            </a:r>
            <a:r>
              <a:rPr lang="en-US" sz="3600" dirty="0">
                <a:solidFill>
                  <a:srgbClr val="000000"/>
                </a:solidFill>
                <a:latin typeface="Arial-Rounded"/>
                <a:ea typeface="Arial-Rounded"/>
              </a:rPr>
              <a:t> </a:t>
            </a:r>
            <a:r>
              <a:rPr lang="en-US" sz="3600" dirty="0" err="1">
                <a:solidFill>
                  <a:srgbClr val="000000"/>
                </a:solidFill>
                <a:latin typeface="Arial-Rounded"/>
                <a:ea typeface="Arial-Rounded"/>
              </a:rPr>
              <a:t>xung</a:t>
            </a:r>
            <a:r>
              <a:rPr lang="en-US" sz="3600" dirty="0">
                <a:solidFill>
                  <a:srgbClr val="000000"/>
                </a:solidFill>
                <a:latin typeface="Arial-Rounded"/>
                <a:ea typeface="Arial-Rounded"/>
              </a:rPr>
              <a:t> </a:t>
            </a:r>
            <a:r>
              <a:rPr lang="en-US" sz="3600" dirty="0" err="1">
                <a:solidFill>
                  <a:srgbClr val="000000"/>
                </a:solidFill>
                <a:latin typeface="Arial-Rounded"/>
                <a:ea typeface="Arial-Rounded"/>
              </a:rPr>
              <a:t>quanh</a:t>
            </a:r>
            <a:r>
              <a:rPr lang="en-US" sz="3600" dirty="0">
                <a:solidFill>
                  <a:srgbClr val="000000"/>
                </a:solidFill>
                <a:latin typeface="Arial-Rounded"/>
                <a:ea typeface="Arial-Rounded"/>
              </a:rPr>
              <a:t> </a:t>
            </a:r>
            <a:r>
              <a:rPr lang="en-US" sz="3600" dirty="0" err="1">
                <a:solidFill>
                  <a:srgbClr val="000000"/>
                </a:solidFill>
                <a:latin typeface="Arial-Rounded"/>
                <a:ea typeface="Arial-Rounded"/>
              </a:rPr>
              <a:t>ra</a:t>
            </a:r>
            <a:r>
              <a:rPr lang="en-US" sz="3600" dirty="0">
                <a:solidFill>
                  <a:srgbClr val="000000"/>
                </a:solidFill>
                <a:latin typeface="Arial-Rounded"/>
                <a:ea typeface="Arial-Rounded"/>
              </a:rPr>
              <a:t> </a:t>
            </a:r>
            <a:r>
              <a:rPr lang="en-US" sz="3600" dirty="0" err="1">
                <a:solidFill>
                  <a:srgbClr val="000000"/>
                </a:solidFill>
                <a:latin typeface="Arial-Rounded"/>
                <a:ea typeface="Arial-Rounded"/>
              </a:rPr>
              <a:t>sao</a:t>
            </a:r>
            <a:r>
              <a:rPr lang="en-US" sz="3600" dirty="0">
                <a:solidFill>
                  <a:srgbClr val="000000"/>
                </a:solidFill>
                <a:latin typeface="Arial-Rounded"/>
                <a:ea typeface="Arial-Rounded"/>
              </a:rPr>
              <a:t>? </a:t>
            </a:r>
          </a:p>
        </p:txBody>
      </p:sp>
      <p:grpSp>
        <p:nvGrpSpPr>
          <p:cNvPr id="7" name="Group 7"/>
          <p:cNvGrpSpPr/>
          <p:nvPr/>
        </p:nvGrpSpPr>
        <p:grpSpPr>
          <a:xfrm>
            <a:off x="1642110" y="3228005"/>
            <a:ext cx="5051442" cy="2359384"/>
            <a:chOff x="357145" y="85725"/>
            <a:chExt cx="10102883" cy="4718768"/>
          </a:xfrm>
        </p:grpSpPr>
        <p:sp>
          <p:nvSpPr>
            <p:cNvPr id="8" name="TextBox 8"/>
            <p:cNvSpPr txBox="1"/>
            <p:nvPr/>
          </p:nvSpPr>
          <p:spPr>
            <a:xfrm>
              <a:off x="744121" y="85725"/>
              <a:ext cx="9314331" cy="984886"/>
            </a:xfrm>
            <a:prstGeom prst="rect">
              <a:avLst/>
            </a:prstGeom>
          </p:spPr>
          <p:txBody>
            <a:bodyPr lIns="0" tIns="0" rIns="0" bIns="0" rtlCol="0" anchor="t">
              <a:spAutoFit/>
            </a:bodyPr>
            <a:lstStyle/>
            <a:p>
              <a:pPr algn="ctr" defTabSz="609630"/>
              <a:endParaRPr lang="en-US" sz="3200" dirty="0">
                <a:solidFill>
                  <a:srgbClr val="000000"/>
                </a:solidFill>
                <a:latin typeface="Arial-Rounded"/>
                <a:ea typeface="Arial-Rounded"/>
              </a:endParaRPr>
            </a:p>
          </p:txBody>
        </p:sp>
        <p:sp>
          <p:nvSpPr>
            <p:cNvPr id="9" name="TextBox 9"/>
            <p:cNvSpPr txBox="1"/>
            <p:nvPr/>
          </p:nvSpPr>
          <p:spPr>
            <a:xfrm>
              <a:off x="357145" y="1111175"/>
              <a:ext cx="10102883" cy="3693318"/>
            </a:xfrm>
            <a:prstGeom prst="rect">
              <a:avLst/>
            </a:prstGeom>
          </p:spPr>
          <p:txBody>
            <a:bodyPr wrap="square" lIns="0" tIns="0" rIns="0" bIns="0" rtlCol="0" anchor="t">
              <a:spAutoFit/>
            </a:bodyPr>
            <a:lstStyle/>
            <a:p>
              <a:pPr algn="ctr" defTabSz="609630"/>
              <a:r>
                <a:rPr lang="en-US" sz="4000" b="0" i="0" dirty="0" err="1">
                  <a:solidFill>
                    <a:srgbClr val="FF0000"/>
                  </a:solidFill>
                  <a:effectLst/>
                  <a:latin typeface="+mj-lt"/>
                </a:rPr>
                <a:t>Ngày</a:t>
              </a:r>
              <a:r>
                <a:rPr lang="en-US" sz="4000" b="0" i="0" dirty="0">
                  <a:solidFill>
                    <a:srgbClr val="FF0000"/>
                  </a:solidFill>
                  <a:effectLst/>
                  <a:latin typeface="+mj-lt"/>
                </a:rPr>
                <a:t> </a:t>
              </a:r>
              <a:r>
                <a:rPr lang="en-US" sz="4000" b="0" i="0" dirty="0" err="1">
                  <a:solidFill>
                    <a:srgbClr val="FF0000"/>
                  </a:solidFill>
                  <a:effectLst/>
                  <a:latin typeface="+mj-lt"/>
                </a:rPr>
                <a:t>đầu</a:t>
              </a:r>
              <a:r>
                <a:rPr lang="en-US" sz="4000" b="0" i="0" dirty="0">
                  <a:solidFill>
                    <a:srgbClr val="FF0000"/>
                  </a:solidFill>
                  <a:effectLst/>
                  <a:latin typeface="+mj-lt"/>
                </a:rPr>
                <a:t> </a:t>
              </a:r>
              <a:r>
                <a:rPr lang="en-US" sz="4000" b="0" i="0" dirty="0" err="1">
                  <a:solidFill>
                    <a:srgbClr val="FF0000"/>
                  </a:solidFill>
                  <a:effectLst/>
                  <a:latin typeface="+mj-lt"/>
                </a:rPr>
                <a:t>đi</a:t>
              </a:r>
              <a:r>
                <a:rPr lang="en-US" sz="4000" b="0" i="0" dirty="0">
                  <a:solidFill>
                    <a:srgbClr val="FF0000"/>
                  </a:solidFill>
                  <a:effectLst/>
                  <a:latin typeface="+mj-lt"/>
                </a:rPr>
                <a:t> </a:t>
              </a:r>
              <a:r>
                <a:rPr lang="en-US" sz="4000" b="0" i="0" dirty="0" err="1">
                  <a:solidFill>
                    <a:srgbClr val="FF0000"/>
                  </a:solidFill>
                  <a:effectLst/>
                  <a:latin typeface="+mj-lt"/>
                </a:rPr>
                <a:t>học</a:t>
              </a:r>
              <a:r>
                <a:rPr lang="en-US" sz="4000" b="0" i="0" dirty="0">
                  <a:solidFill>
                    <a:srgbClr val="FF0000"/>
                  </a:solidFill>
                  <a:effectLst/>
                  <a:latin typeface="+mj-lt"/>
                </a:rPr>
                <a:t>, </a:t>
              </a:r>
              <a:r>
                <a:rPr lang="en-US" sz="4000" b="0" i="0" dirty="0" err="1">
                  <a:solidFill>
                    <a:srgbClr val="FF0000"/>
                  </a:solidFill>
                  <a:effectLst/>
                  <a:latin typeface="+mj-lt"/>
                </a:rPr>
                <a:t>bạn</a:t>
              </a:r>
              <a:r>
                <a:rPr lang="en-US" sz="4000" b="0" i="0" dirty="0">
                  <a:solidFill>
                    <a:srgbClr val="FF0000"/>
                  </a:solidFill>
                  <a:effectLst/>
                  <a:latin typeface="+mj-lt"/>
                </a:rPr>
                <a:t> </a:t>
              </a:r>
              <a:r>
                <a:rPr lang="en-US" sz="4000" b="0" i="0" dirty="0" err="1">
                  <a:solidFill>
                    <a:srgbClr val="FF0000"/>
                  </a:solidFill>
                  <a:effectLst/>
                  <a:latin typeface="+mj-lt"/>
                </a:rPr>
                <a:t>nhỏ</a:t>
              </a:r>
              <a:r>
                <a:rPr lang="en-US" sz="4000" b="0" i="0" dirty="0">
                  <a:solidFill>
                    <a:srgbClr val="FF0000"/>
                  </a:solidFill>
                  <a:effectLst/>
                  <a:latin typeface="+mj-lt"/>
                </a:rPr>
                <a:t> </a:t>
              </a:r>
              <a:r>
                <a:rPr lang="en-US" sz="4000" b="0" i="0" dirty="0" err="1">
                  <a:solidFill>
                    <a:srgbClr val="FF0000"/>
                  </a:solidFill>
                  <a:effectLst/>
                  <a:latin typeface="+mj-lt"/>
                </a:rPr>
                <a:t>thấy</a:t>
              </a:r>
              <a:r>
                <a:rPr lang="en-US" sz="4000" b="0" i="0" dirty="0">
                  <a:solidFill>
                    <a:srgbClr val="FF0000"/>
                  </a:solidFill>
                  <a:effectLst/>
                  <a:latin typeface="+mj-lt"/>
                </a:rPr>
                <a:t> </a:t>
              </a:r>
              <a:r>
                <a:rPr lang="en-US" sz="4000" b="0" i="0" dirty="0" err="1">
                  <a:solidFill>
                    <a:srgbClr val="FF0000"/>
                  </a:solidFill>
                  <a:effectLst/>
                  <a:latin typeface="+mj-lt"/>
                </a:rPr>
                <a:t>cảnh</a:t>
              </a:r>
              <a:r>
                <a:rPr lang="en-US" sz="4000" b="0" i="0" dirty="0">
                  <a:solidFill>
                    <a:srgbClr val="FF0000"/>
                  </a:solidFill>
                  <a:effectLst/>
                  <a:latin typeface="+mj-lt"/>
                </a:rPr>
                <a:t> </a:t>
              </a:r>
              <a:r>
                <a:rPr lang="en-US" sz="4000" b="0" i="0" dirty="0" err="1">
                  <a:solidFill>
                    <a:srgbClr val="FF0000"/>
                  </a:solidFill>
                  <a:effectLst/>
                  <a:latin typeface="+mj-lt"/>
                </a:rPr>
                <a:t>vật</a:t>
              </a:r>
              <a:r>
                <a:rPr lang="en-US" sz="4000" b="0" i="0" dirty="0">
                  <a:solidFill>
                    <a:srgbClr val="FF0000"/>
                  </a:solidFill>
                  <a:effectLst/>
                  <a:latin typeface="+mj-lt"/>
                </a:rPr>
                <a:t> </a:t>
              </a:r>
              <a:r>
                <a:rPr lang="en-US" sz="4000" b="0" i="0" dirty="0" err="1">
                  <a:solidFill>
                    <a:srgbClr val="FF0000"/>
                  </a:solidFill>
                  <a:effectLst/>
                  <a:latin typeface="+mj-lt"/>
                </a:rPr>
                <a:t>xung</a:t>
              </a:r>
              <a:r>
                <a:rPr lang="en-US" sz="4000" b="0" i="0" dirty="0">
                  <a:solidFill>
                    <a:srgbClr val="FF0000"/>
                  </a:solidFill>
                  <a:effectLst/>
                  <a:latin typeface="+mj-lt"/>
                </a:rPr>
                <a:t> </a:t>
              </a:r>
              <a:r>
                <a:rPr lang="en-US" sz="4000" b="0" i="0" dirty="0" err="1">
                  <a:solidFill>
                    <a:srgbClr val="FF0000"/>
                  </a:solidFill>
                  <a:effectLst/>
                  <a:latin typeface="+mj-lt"/>
                </a:rPr>
                <a:t>quanh</a:t>
              </a:r>
              <a:r>
                <a:rPr lang="en-US" sz="4000" b="0" i="0" dirty="0">
                  <a:solidFill>
                    <a:srgbClr val="FF0000"/>
                  </a:solidFill>
                  <a:effectLst/>
                  <a:latin typeface="+mj-lt"/>
                </a:rPr>
                <a:t> </a:t>
              </a:r>
              <a:r>
                <a:rPr lang="en-US" sz="4000" b="0" i="0" dirty="0" err="1">
                  <a:solidFill>
                    <a:srgbClr val="FF0000"/>
                  </a:solidFill>
                  <a:effectLst/>
                  <a:latin typeface="+mj-lt"/>
                </a:rPr>
                <a:t>đều</a:t>
              </a:r>
              <a:r>
                <a:rPr lang="en-US" sz="4000" b="0" i="0" dirty="0">
                  <a:solidFill>
                    <a:srgbClr val="FF0000"/>
                  </a:solidFill>
                  <a:effectLst/>
                  <a:latin typeface="+mj-lt"/>
                </a:rPr>
                <a:t> </a:t>
              </a:r>
              <a:r>
                <a:rPr lang="en-US" sz="4000" b="0" i="0" dirty="0" err="1">
                  <a:solidFill>
                    <a:srgbClr val="FF0000"/>
                  </a:solidFill>
                  <a:effectLst/>
                  <a:latin typeface="+mj-lt"/>
                </a:rPr>
                <a:t>thay</a:t>
              </a:r>
              <a:r>
                <a:rPr lang="en-US" sz="4000" b="0" i="0" dirty="0">
                  <a:solidFill>
                    <a:srgbClr val="FF0000"/>
                  </a:solidFill>
                  <a:effectLst/>
                  <a:latin typeface="+mj-lt"/>
                </a:rPr>
                <a:t> </a:t>
              </a:r>
              <a:r>
                <a:rPr lang="en-US" sz="4000" b="0" i="0" dirty="0" err="1">
                  <a:solidFill>
                    <a:srgbClr val="FF0000"/>
                  </a:solidFill>
                  <a:effectLst/>
                  <a:latin typeface="+mj-lt"/>
                </a:rPr>
                <a:t>đổi</a:t>
              </a:r>
              <a:r>
                <a:rPr lang="en-US" sz="4000" b="0" i="0" dirty="0">
                  <a:solidFill>
                    <a:srgbClr val="FF0000"/>
                  </a:solidFill>
                  <a:effectLst/>
                  <a:latin typeface="+mj-lt"/>
                </a:rPr>
                <a:t>. </a:t>
              </a:r>
              <a:endParaRPr lang="vi-VN" sz="4000" dirty="0">
                <a:solidFill>
                  <a:srgbClr val="FF0000"/>
                </a:solidFill>
                <a:latin typeface="+mj-lt"/>
                <a:ea typeface="Arial-Rounded"/>
              </a:endParaRPr>
            </a:p>
          </p:txBody>
        </p:sp>
      </p:grpSp>
      <p:pic>
        <p:nvPicPr>
          <p:cNvPr id="10" name="Picture 10"/>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399473" y="253289"/>
            <a:ext cx="1601411" cy="994047"/>
          </a:xfrm>
          <a:prstGeom prst="rect">
            <a:avLst/>
          </a:prstGeom>
        </p:spPr>
      </p:pic>
      <p:pic>
        <p:nvPicPr>
          <p:cNvPr id="14" name="Picture 1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6207245" flipV="1">
            <a:off x="7355913" y="5063985"/>
            <a:ext cx="729203" cy="1222748"/>
          </a:xfrm>
          <a:prstGeom prst="rect">
            <a:avLst/>
          </a:prstGeom>
        </p:spPr>
      </p:pic>
      <p:pic>
        <p:nvPicPr>
          <p:cNvPr id="15" name="Picture 15"/>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9918501" y="939090"/>
            <a:ext cx="1415023" cy="1393099"/>
          </a:xfrm>
          <a:prstGeom prst="rect">
            <a:avLst/>
          </a:prstGeom>
        </p:spPr>
      </p:pic>
      <p:pic>
        <p:nvPicPr>
          <p:cNvPr id="16" name="Picture 1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548903">
            <a:off x="59008" y="1852530"/>
            <a:ext cx="1654742" cy="1756966"/>
          </a:xfrm>
          <a:prstGeom prst="rect">
            <a:avLst/>
          </a:prstGeom>
        </p:spPr>
      </p:pic>
      <p:pic>
        <p:nvPicPr>
          <p:cNvPr id="13" name="Picture 13"/>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9714414" y="4589566"/>
            <a:ext cx="1823195" cy="1582635"/>
          </a:xfrm>
          <a:prstGeom prst="rect">
            <a:avLst/>
          </a:prstGeom>
        </p:spPr>
      </p:pic>
      <p:pic>
        <p:nvPicPr>
          <p:cNvPr id="22" name="Picture 21">
            <a:extLst>
              <a:ext uri="{FF2B5EF4-FFF2-40B4-BE49-F238E27FC236}">
                <a16:creationId xmlns:a16="http://schemas.microsoft.com/office/drawing/2014/main" id="{8DF49BA9-F65E-E8EC-671A-1B82588BCEC8}"/>
              </a:ext>
            </a:extLst>
          </p:cNvPr>
          <p:cNvPicPr>
            <a:picLocks noChangeAspect="1"/>
          </p:cNvPicPr>
          <p:nvPr/>
        </p:nvPicPr>
        <p:blipFill>
          <a:blip r:embed="rId12"/>
          <a:stretch>
            <a:fillRect/>
          </a:stretch>
        </p:blipFill>
        <p:spPr>
          <a:xfrm rot="934780">
            <a:off x="8203836" y="2948683"/>
            <a:ext cx="3510682" cy="167902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184728" y="2823478"/>
            <a:ext cx="11727139" cy="2863097"/>
            <a:chOff x="103910" y="3503807"/>
            <a:chExt cx="8795354" cy="2147323"/>
          </a:xfrm>
        </p:grpSpPr>
        <p:pic>
          <p:nvPicPr>
            <p:cNvPr id="1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5314" y="3503807"/>
              <a:ext cx="8743950" cy="21473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Rectangle 18"/>
            <p:cNvSpPr/>
            <p:nvPr/>
          </p:nvSpPr>
          <p:spPr>
            <a:xfrm>
              <a:off x="484911" y="3971178"/>
              <a:ext cx="7951354" cy="561741"/>
            </a:xfrm>
            <a:prstGeom prst="rect">
              <a:avLst/>
            </a:prstGeom>
          </p:spPr>
          <p:txBody>
            <a:bodyPr wrap="square">
              <a:spAutoFit/>
            </a:bodyPr>
            <a:lstStyle/>
            <a:p>
              <a:pPr algn="ctr" defTabSz="1218030"/>
              <a:r>
                <a:rPr lang="vi-VN" sz="4267" b="1">
                  <a:solidFill>
                    <a:srgbClr val="7030A0"/>
                  </a:solidFill>
                  <a:latin typeface="HP001 4 hàng" pitchFamily="34" charset="0"/>
                  <a:ea typeface="Arial-Rounded" pitchFamily="34" charset="0"/>
                  <a:cs typeface="Arial-Rounded" pitchFamily="34" charset="0"/>
                </a:rPr>
                <a:t>Ngày đầu đi hǌ, bạn </a:t>
              </a:r>
              <a:r>
                <a:rPr lang="el-GR" sz="4267" b="1">
                  <a:solidFill>
                    <a:srgbClr val="7030A0"/>
                  </a:solidFill>
                  <a:latin typeface="HP001 4 hàng" pitchFamily="34" charset="0"/>
                  <a:ea typeface="Arial-Rounded" pitchFamily="34" charset="0"/>
                  <a:cs typeface="Arial-Rounded" pitchFamily="34" charset="0"/>
                </a:rPr>
                <a:t>η</a:t>
              </a:r>
              <a:r>
                <a:rPr lang="vi-VN" sz="4267" b="1">
                  <a:solidFill>
                    <a:srgbClr val="7030A0"/>
                  </a:solidFill>
                  <a:latin typeface="HP001 4 hàng" pitchFamily="34" charset="0"/>
                  <a:ea typeface="Arial-Rounded" pitchFamily="34" charset="0"/>
                  <a:cs typeface="Arial-Rounded" pitchFamily="34" charset="0"/>
                </a:rPr>
                <a:t>ỏ </a:t>
              </a:r>
              <a:r>
                <a:rPr lang="el-GR" sz="4267" b="1">
                  <a:solidFill>
                    <a:srgbClr val="7030A0"/>
                  </a:solidFill>
                  <a:latin typeface="HP001 4 hàng" pitchFamily="34" charset="0"/>
                  <a:ea typeface="Arial-Rounded" pitchFamily="34" charset="0"/>
                  <a:cs typeface="Arial-Rounded" pitchFamily="34" charset="0"/>
                </a:rPr>
                <a:t>κ</a:t>
              </a:r>
              <a:r>
                <a:rPr lang="vi-VN" sz="4267" b="1">
                  <a:solidFill>
                    <a:srgbClr val="7030A0"/>
                  </a:solidFill>
                  <a:latin typeface="HP001 4 hàng" pitchFamily="34" charset="0"/>
                  <a:ea typeface="Arial-Rounded" pitchFamily="34" charset="0"/>
                  <a:cs typeface="Arial-Rounded" pitchFamily="34" charset="0"/>
                </a:rPr>
                <a:t>ấy cả</a:t>
              </a:r>
              <a:r>
                <a:rPr lang="el-GR" sz="4267" b="1">
                  <a:solidFill>
                    <a:srgbClr val="7030A0"/>
                  </a:solidFill>
                  <a:latin typeface="HP001 4 hàng" pitchFamily="34" charset="0"/>
                  <a:ea typeface="Arial-Rounded" pitchFamily="34" charset="0"/>
                  <a:cs typeface="Arial-Rounded" pitchFamily="34" charset="0"/>
                </a:rPr>
                <a:t>ζ </a:t>
              </a:r>
              <a:r>
                <a:rPr lang="vi-VN" sz="4267" b="1">
                  <a:solidFill>
                    <a:srgbClr val="7030A0"/>
                  </a:solidFill>
                  <a:latin typeface="HP001 4 hàng" pitchFamily="34" charset="0"/>
                  <a:ea typeface="Arial-Rounded" pitchFamily="34" charset="0"/>
                  <a:cs typeface="Arial-Rounded" pitchFamily="34" charset="0"/>
                </a:rPr>
                <a:t>vật</a:t>
              </a:r>
              <a:endParaRPr lang="en-US" sz="4267" b="1">
                <a:solidFill>
                  <a:srgbClr val="7030A0"/>
                </a:solidFill>
                <a:latin typeface="HP001 4 hàng" pitchFamily="34" charset="0"/>
                <a:ea typeface="Arial-Rounded" pitchFamily="34" charset="0"/>
                <a:cs typeface="Arial-Rounded" pitchFamily="34" charset="0"/>
              </a:endParaRPr>
            </a:p>
          </p:txBody>
        </p:sp>
        <p:sp>
          <p:nvSpPr>
            <p:cNvPr id="20" name="Rectangle 19"/>
            <p:cNvSpPr/>
            <p:nvPr/>
          </p:nvSpPr>
          <p:spPr>
            <a:xfrm>
              <a:off x="103910" y="4643749"/>
              <a:ext cx="8649947" cy="561741"/>
            </a:xfrm>
            <a:prstGeom prst="rect">
              <a:avLst/>
            </a:prstGeom>
          </p:spPr>
          <p:txBody>
            <a:bodyPr wrap="square">
              <a:spAutoFit/>
            </a:bodyPr>
            <a:lstStyle/>
            <a:p>
              <a:pPr algn="just" defTabSz="1218030"/>
              <a:r>
                <a:rPr lang="vi-VN" sz="4267" b="1">
                  <a:solidFill>
                    <a:srgbClr val="7030A0"/>
                  </a:solidFill>
                  <a:latin typeface="HP001 4 hàng" pitchFamily="34" charset="0"/>
                  <a:ea typeface="Arial-Rounded" pitchFamily="34" charset="0"/>
                  <a:cs typeface="Arial-Rounded" pitchFamily="34" charset="0"/>
                </a:rPr>
                <a:t>xu</a:t>
              </a:r>
              <a:r>
                <a:rPr lang="en-US" sz="4267" b="1">
                  <a:solidFill>
                    <a:srgbClr val="7030A0"/>
                  </a:solidFill>
                  <a:latin typeface="HP001 4 hàng" pitchFamily="34" charset="0"/>
                  <a:ea typeface="Arial-Rounded" pitchFamily="34" charset="0"/>
                  <a:cs typeface="Arial-Rounded" pitchFamily="34" charset="0"/>
                </a:rPr>
                <a:t>ng</a:t>
              </a:r>
              <a:r>
                <a:rPr lang="el-GR" sz="4267" b="1">
                  <a:solidFill>
                    <a:srgbClr val="7030A0"/>
                  </a:solidFill>
                  <a:latin typeface="HP001 4 hàng" pitchFamily="34" charset="0"/>
                  <a:ea typeface="Arial-Rounded" pitchFamily="34" charset="0"/>
                  <a:cs typeface="Arial-Rounded" pitchFamily="34" charset="0"/>
                </a:rPr>
                <a:t> </a:t>
              </a:r>
              <a:r>
                <a:rPr lang="vi-VN" sz="4267" b="1">
                  <a:solidFill>
                    <a:srgbClr val="7030A0"/>
                  </a:solidFill>
                  <a:latin typeface="HP001 4 hàng" pitchFamily="34" charset="0"/>
                  <a:ea typeface="Arial-Rounded" pitchFamily="34" charset="0"/>
                  <a:cs typeface="Arial-Rounded" pitchFamily="34" charset="0"/>
                </a:rPr>
                <a:t>Ǖ</a:t>
              </a:r>
              <a:r>
                <a:rPr lang="el-GR" sz="4267" b="1">
                  <a:solidFill>
                    <a:srgbClr val="7030A0"/>
                  </a:solidFill>
                  <a:latin typeface="HP001 4 hàng" pitchFamily="34" charset="0"/>
                  <a:ea typeface="Arial-Rounded" pitchFamily="34" charset="0"/>
                  <a:cs typeface="Arial-Rounded" pitchFamily="34" charset="0"/>
                </a:rPr>
                <a:t>ί</a:t>
              </a:r>
              <a:r>
                <a:rPr lang="vi-VN" sz="4267" b="1">
                  <a:solidFill>
                    <a:srgbClr val="7030A0"/>
                  </a:solidFill>
                  <a:latin typeface="HP001 4 hàng" pitchFamily="34" charset="0"/>
                  <a:ea typeface="Arial-Rounded" pitchFamily="34" charset="0"/>
                  <a:cs typeface="Arial-Rounded" pitchFamily="34" charset="0"/>
                </a:rPr>
                <a:t>a</a:t>
              </a:r>
              <a:r>
                <a:rPr lang="el-GR" sz="4267" b="1">
                  <a:solidFill>
                    <a:srgbClr val="7030A0"/>
                  </a:solidFill>
                  <a:latin typeface="HP001 4 hàng" pitchFamily="34" charset="0"/>
                  <a:ea typeface="Arial-Rounded" pitchFamily="34" charset="0"/>
                  <a:cs typeface="Arial-Rounded" pitchFamily="34" charset="0"/>
                </a:rPr>
                <a:t>ζ Αϛ</a:t>
              </a:r>
              <a:r>
                <a:rPr lang="vi-VN" sz="4267" b="1">
                  <a:solidFill>
                    <a:srgbClr val="7030A0"/>
                  </a:solidFill>
                  <a:latin typeface="HP001 4 hàng" pitchFamily="34" charset="0"/>
                  <a:ea typeface="Arial-Rounded" pitchFamily="34" charset="0"/>
                  <a:cs typeface="Arial-Rounded" pitchFamily="34" charset="0"/>
                </a:rPr>
                <a:t>u </a:t>
              </a:r>
              <a:r>
                <a:rPr lang="el-GR" sz="4267" b="1">
                  <a:solidFill>
                    <a:srgbClr val="7030A0"/>
                  </a:solidFill>
                  <a:latin typeface="HP001 4 hàng" pitchFamily="34" charset="0"/>
                  <a:ea typeface="Arial-Rounded" pitchFamily="34" charset="0"/>
                  <a:cs typeface="Arial-Rounded" pitchFamily="34" charset="0"/>
                </a:rPr>
                <a:t>κ</a:t>
              </a:r>
              <a:r>
                <a:rPr lang="vi-VN" sz="4267" b="1">
                  <a:solidFill>
                    <a:srgbClr val="7030A0"/>
                  </a:solidFill>
                  <a:latin typeface="HP001 4 hàng" pitchFamily="34" charset="0"/>
                  <a:ea typeface="Arial-Rounded" pitchFamily="34" charset="0"/>
                  <a:cs typeface="Arial-Rounded" pitchFamily="34" charset="0"/>
                </a:rPr>
                <a:t>ay đĔ</a:t>
              </a:r>
              <a:r>
                <a:rPr lang="en-US" sz="4267" b="1">
                  <a:solidFill>
                    <a:srgbClr val="7030A0"/>
                  </a:solidFill>
                  <a:latin typeface="HP001 4 hàng" pitchFamily="34" charset="0"/>
                  <a:ea typeface="Arial-Rounded" pitchFamily="34" charset="0"/>
                  <a:cs typeface="Arial-Rounded" pitchFamily="34" charset="0"/>
                </a:rPr>
                <a:t>.</a:t>
              </a:r>
              <a:r>
                <a:rPr lang="vi-VN" sz="4267" b="1">
                  <a:solidFill>
                    <a:srgbClr val="7030A0"/>
                  </a:solidFill>
                  <a:latin typeface="HP001 4 hàng" pitchFamily="34" charset="0"/>
                  <a:ea typeface="Arial-Rounded" pitchFamily="34" charset="0"/>
                  <a:cs typeface="Arial-Rounded" pitchFamily="34" charset="0"/>
                </a:rPr>
                <a:t> </a:t>
              </a:r>
              <a:endParaRPr lang="en-US" sz="4267" b="1">
                <a:solidFill>
                  <a:srgbClr val="7030A0"/>
                </a:solidFill>
                <a:latin typeface="HP001 4 hàng" pitchFamily="34" charset="0"/>
                <a:ea typeface="Arial-Rounded" pitchFamily="34" charset="0"/>
                <a:cs typeface="Arial-Rounded" pitchFamily="34" charset="0"/>
              </a:endParaRPr>
            </a:p>
          </p:txBody>
        </p:sp>
      </p:grpSp>
      <p:sp>
        <p:nvSpPr>
          <p:cNvPr id="3" name="Oval 2"/>
          <p:cNvSpPr/>
          <p:nvPr/>
        </p:nvSpPr>
        <p:spPr>
          <a:xfrm>
            <a:off x="34636" y="475551"/>
            <a:ext cx="812800" cy="812800"/>
          </a:xfrm>
          <a:prstGeom prst="ellipse">
            <a:avLst/>
          </a:prstGeom>
          <a:solidFill>
            <a:srgbClr val="A521AF"/>
          </a:solidFill>
          <a:ln>
            <a:noFill/>
          </a:ln>
        </p:spPr>
        <p:style>
          <a:lnRef idx="2">
            <a:schemeClr val="accent1">
              <a:shade val="50000"/>
            </a:schemeClr>
          </a:lnRef>
          <a:fillRef idx="1">
            <a:schemeClr val="accent1"/>
          </a:fillRef>
          <a:effectRef idx="0">
            <a:schemeClr val="accent1"/>
          </a:effectRef>
          <a:fontRef idx="minor">
            <a:schemeClr val="lt1"/>
          </a:fontRef>
        </p:style>
        <p:txBody>
          <a:bodyPr lIns="121823" tIns="60912" rIns="121823" bIns="60912" rtlCol="0" anchor="ctr"/>
          <a:lstStyle/>
          <a:p>
            <a:pPr algn="ctr" defTabSz="1218030"/>
            <a:r>
              <a:rPr lang="en-US" sz="3733" b="1">
                <a:solidFill>
                  <a:prstClr val="white"/>
                </a:solidFill>
                <a:latin typeface="Arial Rounded MT Bold" pitchFamily="34" charset="0"/>
                <a:cs typeface="Times New Roman" pitchFamily="18" charset="0"/>
              </a:rPr>
              <a:t>4</a:t>
            </a:r>
          </a:p>
        </p:txBody>
      </p:sp>
      <p:sp>
        <p:nvSpPr>
          <p:cNvPr id="4" name="TextBox 3"/>
          <p:cNvSpPr txBox="1"/>
          <p:nvPr/>
        </p:nvSpPr>
        <p:spPr>
          <a:xfrm>
            <a:off x="923639" y="594614"/>
            <a:ext cx="8829964" cy="615440"/>
          </a:xfrm>
          <a:prstGeom prst="rect">
            <a:avLst/>
          </a:prstGeom>
          <a:noFill/>
        </p:spPr>
        <p:txBody>
          <a:bodyPr wrap="square" lIns="121805" tIns="60904" rIns="121805" bIns="60904" rtlCol="0">
            <a:spAutoFit/>
          </a:bodyPr>
          <a:lstStyle/>
          <a:p>
            <a:pPr algn="just" defTabSz="1218030"/>
            <a:r>
              <a:rPr lang="en-US" sz="3200" b="1">
                <a:solidFill>
                  <a:prstClr val="black"/>
                </a:solidFill>
                <a:latin typeface="Arial-Rounded" pitchFamily="34" charset="0"/>
                <a:ea typeface="Arial-Rounded" pitchFamily="34" charset="0"/>
                <a:cs typeface="Arial-Rounded" pitchFamily="34" charset="0"/>
              </a:rPr>
              <a:t>Viết vào vở câu trả lời cho câu hỏi a ở mục </a:t>
            </a:r>
            <a:r>
              <a:rPr lang="en-US" sz="3200" b="1">
                <a:solidFill>
                  <a:prstClr val="black"/>
                </a:solidFill>
                <a:latin typeface="Arial Rounded MT Bold" pitchFamily="34" charset="0"/>
                <a:ea typeface="Arial-Rounded" pitchFamily="34" charset="0"/>
                <a:cs typeface="Arial-Rounded" pitchFamily="34" charset="0"/>
              </a:rPr>
              <a:t>3</a:t>
            </a:r>
          </a:p>
        </p:txBody>
      </p:sp>
      <p:sp>
        <p:nvSpPr>
          <p:cNvPr id="5" name="Rectangle 4"/>
          <p:cNvSpPr/>
          <p:nvPr/>
        </p:nvSpPr>
        <p:spPr>
          <a:xfrm>
            <a:off x="594360" y="1317414"/>
            <a:ext cx="10058400" cy="1271918"/>
          </a:xfrm>
          <a:prstGeom prst="rect">
            <a:avLst/>
          </a:prstGeom>
        </p:spPr>
        <p:txBody>
          <a:bodyPr wrap="square" lIns="121823" tIns="60912" rIns="121823" bIns="60912">
            <a:spAutoFit/>
          </a:bodyPr>
          <a:lstStyle/>
          <a:p>
            <a:pPr algn="just" defTabSz="1218030"/>
            <a:r>
              <a:rPr lang="en-US" sz="3733">
                <a:solidFill>
                  <a:prstClr val="black"/>
                </a:solidFill>
                <a:latin typeface="Arial-Rounded" pitchFamily="34" charset="0"/>
                <a:ea typeface="Arial-Rounded" pitchFamily="34" charset="0"/>
                <a:cs typeface="Arial-Rounded" pitchFamily="34" charset="0"/>
              </a:rPr>
              <a:t>a. Ngày đầu đi học, bạn nhỏ thấy cảnh vật xung quanh (…).</a:t>
            </a:r>
          </a:p>
        </p:txBody>
      </p:sp>
      <p:cxnSp>
        <p:nvCxnSpPr>
          <p:cNvPr id="11" name="Straight Arrow Connector 10"/>
          <p:cNvCxnSpPr/>
          <p:nvPr/>
        </p:nvCxnSpPr>
        <p:spPr>
          <a:xfrm>
            <a:off x="253267" y="3801225"/>
            <a:ext cx="864333" cy="28337"/>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H="1">
            <a:off x="6451600" y="3664625"/>
            <a:ext cx="711200" cy="1068625"/>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a:off x="8703733" y="2869635"/>
            <a:ext cx="0" cy="830651"/>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a:off x="7518400" y="2913151"/>
            <a:ext cx="0" cy="830651"/>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a:off x="6451600" y="2934396"/>
            <a:ext cx="0" cy="830651"/>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a:off x="5181600" y="2970572"/>
            <a:ext cx="0" cy="830651"/>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a:off x="4267200" y="2934396"/>
            <a:ext cx="0" cy="830651"/>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a:off x="3556000" y="2970572"/>
            <a:ext cx="0" cy="830651"/>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a:off x="2540000" y="2956667"/>
            <a:ext cx="0" cy="830651"/>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a:xfrm>
            <a:off x="923637" y="5881745"/>
            <a:ext cx="10049163" cy="615456"/>
          </a:xfrm>
          <a:prstGeom prst="rect">
            <a:avLst/>
          </a:prstGeom>
          <a:solidFill>
            <a:srgbClr val="F3CEF6"/>
          </a:solidFill>
        </p:spPr>
        <p:txBody>
          <a:bodyPr wrap="square" lIns="121823" tIns="60912" rIns="121823" bIns="60912" rtlCol="0">
            <a:spAutoFit/>
          </a:bodyPr>
          <a:lstStyle/>
          <a:p>
            <a:pPr algn="ctr" defTabSz="1218030"/>
            <a:r>
              <a:rPr lang="en-US" sz="3200">
                <a:solidFill>
                  <a:prstClr val="black"/>
                </a:solidFill>
                <a:latin typeface="Arial-Rounded" pitchFamily="34" charset="0"/>
                <a:ea typeface="Arial-Rounded" pitchFamily="34" charset="0"/>
                <a:cs typeface="Arial-Rounded" pitchFamily="34" charset="0"/>
              </a:rPr>
              <a:t>Cần chú ý gì khi viết chữ đầu câu?</a:t>
            </a:r>
          </a:p>
        </p:txBody>
      </p:sp>
      <p:sp>
        <p:nvSpPr>
          <p:cNvPr id="35" name="TextBox 34"/>
          <p:cNvSpPr txBox="1"/>
          <p:nvPr/>
        </p:nvSpPr>
        <p:spPr>
          <a:xfrm>
            <a:off x="946728" y="5881745"/>
            <a:ext cx="10049163" cy="615456"/>
          </a:xfrm>
          <a:prstGeom prst="rect">
            <a:avLst/>
          </a:prstGeom>
          <a:solidFill>
            <a:srgbClr val="F3CEF6"/>
          </a:solidFill>
        </p:spPr>
        <p:txBody>
          <a:bodyPr wrap="square" lIns="121823" tIns="60912" rIns="121823" bIns="60912" rtlCol="0">
            <a:spAutoFit/>
          </a:bodyPr>
          <a:lstStyle/>
          <a:p>
            <a:pPr algn="ctr" defTabSz="1218030"/>
            <a:r>
              <a:rPr lang="en-US" sz="3200">
                <a:solidFill>
                  <a:prstClr val="black"/>
                </a:solidFill>
                <a:latin typeface="Arial-Rounded" pitchFamily="34" charset="0"/>
                <a:ea typeface="Arial-Rounded" pitchFamily="34" charset="0"/>
                <a:cs typeface="Arial-Rounded" pitchFamily="34" charset="0"/>
              </a:rPr>
              <a:t>Cuối câu có dấu gì?</a:t>
            </a:r>
          </a:p>
        </p:txBody>
      </p:sp>
      <p:sp>
        <p:nvSpPr>
          <p:cNvPr id="36" name="TextBox 35"/>
          <p:cNvSpPr txBox="1"/>
          <p:nvPr/>
        </p:nvSpPr>
        <p:spPr>
          <a:xfrm>
            <a:off x="923637" y="5881745"/>
            <a:ext cx="10049163" cy="615456"/>
          </a:xfrm>
          <a:prstGeom prst="rect">
            <a:avLst/>
          </a:prstGeom>
          <a:solidFill>
            <a:srgbClr val="F3CEF6"/>
          </a:solidFill>
        </p:spPr>
        <p:txBody>
          <a:bodyPr wrap="square" lIns="121823" tIns="60912" rIns="121823" bIns="60912" rtlCol="0">
            <a:spAutoFit/>
          </a:bodyPr>
          <a:lstStyle/>
          <a:p>
            <a:pPr algn="ctr" defTabSz="1218030"/>
            <a:r>
              <a:rPr lang="en-US" sz="3200">
                <a:solidFill>
                  <a:prstClr val="black"/>
                </a:solidFill>
                <a:latin typeface="Arial-Rounded" pitchFamily="34" charset="0"/>
                <a:ea typeface="Arial-Rounded" pitchFamily="34" charset="0"/>
                <a:cs typeface="Arial-Rounded" pitchFamily="34" charset="0"/>
              </a:rPr>
              <a:t>Khoảng cách giữa các chữ như thế nào?</a:t>
            </a:r>
          </a:p>
        </p:txBody>
      </p:sp>
      <p:cxnSp>
        <p:nvCxnSpPr>
          <p:cNvPr id="21" name="Straight Arrow Connector 20"/>
          <p:cNvCxnSpPr/>
          <p:nvPr/>
        </p:nvCxnSpPr>
        <p:spPr>
          <a:xfrm>
            <a:off x="10007600" y="2869635"/>
            <a:ext cx="0" cy="830651"/>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a:off x="10972800" y="2970573"/>
            <a:ext cx="0" cy="830651"/>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flipV="1">
            <a:off x="1625600" y="4798134"/>
            <a:ext cx="0" cy="649932"/>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flipV="1">
            <a:off x="3352800" y="4798134"/>
            <a:ext cx="0" cy="649932"/>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flipV="1">
            <a:off x="4267200" y="4798134"/>
            <a:ext cx="0" cy="649932"/>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p:nvPr/>
        </p:nvCxnSpPr>
        <p:spPr>
          <a:xfrm flipV="1">
            <a:off x="5486400" y="4798134"/>
            <a:ext cx="0" cy="649932"/>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55454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2" fill="hold" grpId="0" nodeType="clickEffect">
                                  <p:stCondLst>
                                    <p:cond delay="0"/>
                                  </p:stCondLst>
                                  <p:childTnLst>
                                    <p:set>
                                      <p:cBhvr>
                                        <p:cTn id="16" dur="1" fill="hold">
                                          <p:stCondLst>
                                            <p:cond delay="0"/>
                                          </p:stCondLst>
                                        </p:cTn>
                                        <p:tgtEl>
                                          <p:spTgt spid="34"/>
                                        </p:tgtEl>
                                        <p:attrNameLst>
                                          <p:attrName>style.visibility</p:attrName>
                                        </p:attrNameLst>
                                      </p:cBhvr>
                                      <p:to>
                                        <p:strVal val="visible"/>
                                      </p:to>
                                    </p:set>
                                    <p:anim calcmode="lin" valueType="num">
                                      <p:cBhvr additive="base">
                                        <p:cTn id="17" dur="1000" fill="hold"/>
                                        <p:tgtEl>
                                          <p:spTgt spid="34"/>
                                        </p:tgtEl>
                                        <p:attrNameLst>
                                          <p:attrName>ppt_x</p:attrName>
                                        </p:attrNameLst>
                                      </p:cBhvr>
                                      <p:tavLst>
                                        <p:tav tm="0">
                                          <p:val>
                                            <p:strVal val="1+#ppt_w/2"/>
                                          </p:val>
                                        </p:tav>
                                        <p:tav tm="100000">
                                          <p:val>
                                            <p:strVal val="#ppt_x"/>
                                          </p:val>
                                        </p:tav>
                                      </p:tavLst>
                                    </p:anim>
                                    <p:anim calcmode="lin" valueType="num">
                                      <p:cBhvr additive="base">
                                        <p:cTn id="18" dur="1000" fill="hold"/>
                                        <p:tgtEl>
                                          <p:spTgt spid="34"/>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6"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down)">
                                      <p:cBhvr>
                                        <p:cTn id="23" dur="580">
                                          <p:stCondLst>
                                            <p:cond delay="0"/>
                                          </p:stCondLst>
                                        </p:cTn>
                                        <p:tgtEl>
                                          <p:spTgt spid="11"/>
                                        </p:tgtEl>
                                      </p:cBhvr>
                                    </p:animEffect>
                                    <p:anim calcmode="lin" valueType="num">
                                      <p:cBhvr>
                                        <p:cTn id="24"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29" dur="26">
                                          <p:stCondLst>
                                            <p:cond delay="650"/>
                                          </p:stCondLst>
                                        </p:cTn>
                                        <p:tgtEl>
                                          <p:spTgt spid="11"/>
                                        </p:tgtEl>
                                      </p:cBhvr>
                                      <p:to x="100000" y="60000"/>
                                    </p:animScale>
                                    <p:animScale>
                                      <p:cBhvr>
                                        <p:cTn id="30" dur="166" decel="50000">
                                          <p:stCondLst>
                                            <p:cond delay="676"/>
                                          </p:stCondLst>
                                        </p:cTn>
                                        <p:tgtEl>
                                          <p:spTgt spid="11"/>
                                        </p:tgtEl>
                                      </p:cBhvr>
                                      <p:to x="100000" y="100000"/>
                                    </p:animScale>
                                    <p:animScale>
                                      <p:cBhvr>
                                        <p:cTn id="31" dur="26">
                                          <p:stCondLst>
                                            <p:cond delay="1312"/>
                                          </p:stCondLst>
                                        </p:cTn>
                                        <p:tgtEl>
                                          <p:spTgt spid="11"/>
                                        </p:tgtEl>
                                      </p:cBhvr>
                                      <p:to x="100000" y="80000"/>
                                    </p:animScale>
                                    <p:animScale>
                                      <p:cBhvr>
                                        <p:cTn id="32" dur="166" decel="50000">
                                          <p:stCondLst>
                                            <p:cond delay="1338"/>
                                          </p:stCondLst>
                                        </p:cTn>
                                        <p:tgtEl>
                                          <p:spTgt spid="11"/>
                                        </p:tgtEl>
                                      </p:cBhvr>
                                      <p:to x="100000" y="100000"/>
                                    </p:animScale>
                                    <p:animScale>
                                      <p:cBhvr>
                                        <p:cTn id="33" dur="26">
                                          <p:stCondLst>
                                            <p:cond delay="1642"/>
                                          </p:stCondLst>
                                        </p:cTn>
                                        <p:tgtEl>
                                          <p:spTgt spid="11"/>
                                        </p:tgtEl>
                                      </p:cBhvr>
                                      <p:to x="100000" y="90000"/>
                                    </p:animScale>
                                    <p:animScale>
                                      <p:cBhvr>
                                        <p:cTn id="34" dur="166" decel="50000">
                                          <p:stCondLst>
                                            <p:cond delay="1668"/>
                                          </p:stCondLst>
                                        </p:cTn>
                                        <p:tgtEl>
                                          <p:spTgt spid="11"/>
                                        </p:tgtEl>
                                      </p:cBhvr>
                                      <p:to x="100000" y="100000"/>
                                    </p:animScale>
                                    <p:animScale>
                                      <p:cBhvr>
                                        <p:cTn id="35" dur="26">
                                          <p:stCondLst>
                                            <p:cond delay="1808"/>
                                          </p:stCondLst>
                                        </p:cTn>
                                        <p:tgtEl>
                                          <p:spTgt spid="11"/>
                                        </p:tgtEl>
                                      </p:cBhvr>
                                      <p:to x="100000" y="95000"/>
                                    </p:animScale>
                                    <p:animScale>
                                      <p:cBhvr>
                                        <p:cTn id="36" dur="166" decel="50000">
                                          <p:stCondLst>
                                            <p:cond delay="1834"/>
                                          </p:stCondLst>
                                        </p:cTn>
                                        <p:tgtEl>
                                          <p:spTgt spid="11"/>
                                        </p:tgtEl>
                                      </p:cBhvr>
                                      <p:to x="100000" y="100000"/>
                                    </p:animScale>
                                  </p:childTnLst>
                                </p:cTn>
                              </p:par>
                            </p:childTnLst>
                          </p:cTn>
                        </p:par>
                        <p:par>
                          <p:cTn id="37" fill="hold">
                            <p:stCondLst>
                              <p:cond delay="2000"/>
                            </p:stCondLst>
                            <p:childTnLst>
                              <p:par>
                                <p:cTn id="38" presetID="32" presetClass="emph" presetSubtype="0" fill="hold" nodeType="afterEffect">
                                  <p:stCondLst>
                                    <p:cond delay="0"/>
                                  </p:stCondLst>
                                  <p:childTnLst>
                                    <p:animRot by="120000">
                                      <p:cBhvr>
                                        <p:cTn id="39" dur="125" fill="hold">
                                          <p:stCondLst>
                                            <p:cond delay="0"/>
                                          </p:stCondLst>
                                        </p:cTn>
                                        <p:tgtEl>
                                          <p:spTgt spid="11"/>
                                        </p:tgtEl>
                                        <p:attrNameLst>
                                          <p:attrName>r</p:attrName>
                                        </p:attrNameLst>
                                      </p:cBhvr>
                                    </p:animRot>
                                    <p:animRot by="-240000">
                                      <p:cBhvr>
                                        <p:cTn id="40" dur="250" fill="hold">
                                          <p:stCondLst>
                                            <p:cond delay="250"/>
                                          </p:stCondLst>
                                        </p:cTn>
                                        <p:tgtEl>
                                          <p:spTgt spid="11"/>
                                        </p:tgtEl>
                                        <p:attrNameLst>
                                          <p:attrName>r</p:attrName>
                                        </p:attrNameLst>
                                      </p:cBhvr>
                                    </p:animRot>
                                    <p:animRot by="240000">
                                      <p:cBhvr>
                                        <p:cTn id="41" dur="250" fill="hold">
                                          <p:stCondLst>
                                            <p:cond delay="500"/>
                                          </p:stCondLst>
                                        </p:cTn>
                                        <p:tgtEl>
                                          <p:spTgt spid="11"/>
                                        </p:tgtEl>
                                        <p:attrNameLst>
                                          <p:attrName>r</p:attrName>
                                        </p:attrNameLst>
                                      </p:cBhvr>
                                    </p:animRot>
                                    <p:animRot by="-240000">
                                      <p:cBhvr>
                                        <p:cTn id="42" dur="250" fill="hold">
                                          <p:stCondLst>
                                            <p:cond delay="750"/>
                                          </p:stCondLst>
                                        </p:cTn>
                                        <p:tgtEl>
                                          <p:spTgt spid="11"/>
                                        </p:tgtEl>
                                        <p:attrNameLst>
                                          <p:attrName>r</p:attrName>
                                        </p:attrNameLst>
                                      </p:cBhvr>
                                    </p:animRot>
                                    <p:animRot by="120000">
                                      <p:cBhvr>
                                        <p:cTn id="43" dur="250" fill="hold">
                                          <p:stCondLst>
                                            <p:cond delay="1000"/>
                                          </p:stCondLst>
                                        </p:cTn>
                                        <p:tgtEl>
                                          <p:spTgt spid="11"/>
                                        </p:tgtEl>
                                        <p:attrNameLst>
                                          <p:attrName>r</p:attrName>
                                        </p:attrNameLst>
                                      </p:cBhvr>
                                    </p:animRot>
                                  </p:childTnLst>
                                </p:cTn>
                              </p:par>
                            </p:childTnLst>
                          </p:cTn>
                        </p:par>
                      </p:childTnLst>
                    </p:cTn>
                  </p:par>
                  <p:par>
                    <p:cTn id="44" fill="hold">
                      <p:stCondLst>
                        <p:cond delay="indefinite"/>
                      </p:stCondLst>
                      <p:childTnLst>
                        <p:par>
                          <p:cTn id="45" fill="hold">
                            <p:stCondLst>
                              <p:cond delay="0"/>
                            </p:stCondLst>
                            <p:childTnLst>
                              <p:par>
                                <p:cTn id="46" presetID="2" presetClass="entr" presetSubtype="2" fill="hold" grpId="0" nodeType="clickEffect">
                                  <p:stCondLst>
                                    <p:cond delay="0"/>
                                  </p:stCondLst>
                                  <p:childTnLst>
                                    <p:set>
                                      <p:cBhvr>
                                        <p:cTn id="47" dur="1" fill="hold">
                                          <p:stCondLst>
                                            <p:cond delay="0"/>
                                          </p:stCondLst>
                                        </p:cTn>
                                        <p:tgtEl>
                                          <p:spTgt spid="35"/>
                                        </p:tgtEl>
                                        <p:attrNameLst>
                                          <p:attrName>style.visibility</p:attrName>
                                        </p:attrNameLst>
                                      </p:cBhvr>
                                      <p:to>
                                        <p:strVal val="visible"/>
                                      </p:to>
                                    </p:set>
                                    <p:anim calcmode="lin" valueType="num">
                                      <p:cBhvr additive="base">
                                        <p:cTn id="48" dur="1000" fill="hold"/>
                                        <p:tgtEl>
                                          <p:spTgt spid="35"/>
                                        </p:tgtEl>
                                        <p:attrNameLst>
                                          <p:attrName>ppt_x</p:attrName>
                                        </p:attrNameLst>
                                      </p:cBhvr>
                                      <p:tavLst>
                                        <p:tav tm="0">
                                          <p:val>
                                            <p:strVal val="1+#ppt_w/2"/>
                                          </p:val>
                                        </p:tav>
                                        <p:tav tm="100000">
                                          <p:val>
                                            <p:strVal val="#ppt_x"/>
                                          </p:val>
                                        </p:tav>
                                      </p:tavLst>
                                    </p:anim>
                                    <p:anim calcmode="lin" valueType="num">
                                      <p:cBhvr additive="base">
                                        <p:cTn id="49" dur="1000" fill="hold"/>
                                        <p:tgtEl>
                                          <p:spTgt spid="35"/>
                                        </p:tgtEl>
                                        <p:attrNameLst>
                                          <p:attrName>ppt_y</p:attrName>
                                        </p:attrNameLst>
                                      </p:cBhvr>
                                      <p:tavLst>
                                        <p:tav tm="0">
                                          <p:val>
                                            <p:strVal val="#ppt_y"/>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6" presetClass="entr" presetSubtype="0" fill="hold" nodeType="clickEffect">
                                  <p:stCondLst>
                                    <p:cond delay="0"/>
                                  </p:stCondLst>
                                  <p:childTnLst>
                                    <p:set>
                                      <p:cBhvr>
                                        <p:cTn id="53" dur="1" fill="hold">
                                          <p:stCondLst>
                                            <p:cond delay="0"/>
                                          </p:stCondLst>
                                        </p:cTn>
                                        <p:tgtEl>
                                          <p:spTgt spid="13"/>
                                        </p:tgtEl>
                                        <p:attrNameLst>
                                          <p:attrName>style.visibility</p:attrName>
                                        </p:attrNameLst>
                                      </p:cBhvr>
                                      <p:to>
                                        <p:strVal val="visible"/>
                                      </p:to>
                                    </p:set>
                                    <p:animEffect transition="in" filter="wipe(down)">
                                      <p:cBhvr>
                                        <p:cTn id="54" dur="580">
                                          <p:stCondLst>
                                            <p:cond delay="0"/>
                                          </p:stCondLst>
                                        </p:cTn>
                                        <p:tgtEl>
                                          <p:spTgt spid="13"/>
                                        </p:tgtEl>
                                      </p:cBhvr>
                                    </p:animEffect>
                                    <p:anim calcmode="lin" valueType="num">
                                      <p:cBhvr>
                                        <p:cTn id="55"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56"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57"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58"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59"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60" dur="26">
                                          <p:stCondLst>
                                            <p:cond delay="650"/>
                                          </p:stCondLst>
                                        </p:cTn>
                                        <p:tgtEl>
                                          <p:spTgt spid="13"/>
                                        </p:tgtEl>
                                      </p:cBhvr>
                                      <p:to x="100000" y="60000"/>
                                    </p:animScale>
                                    <p:animScale>
                                      <p:cBhvr>
                                        <p:cTn id="61" dur="166" decel="50000">
                                          <p:stCondLst>
                                            <p:cond delay="676"/>
                                          </p:stCondLst>
                                        </p:cTn>
                                        <p:tgtEl>
                                          <p:spTgt spid="13"/>
                                        </p:tgtEl>
                                      </p:cBhvr>
                                      <p:to x="100000" y="100000"/>
                                    </p:animScale>
                                    <p:animScale>
                                      <p:cBhvr>
                                        <p:cTn id="62" dur="26">
                                          <p:stCondLst>
                                            <p:cond delay="1312"/>
                                          </p:stCondLst>
                                        </p:cTn>
                                        <p:tgtEl>
                                          <p:spTgt spid="13"/>
                                        </p:tgtEl>
                                      </p:cBhvr>
                                      <p:to x="100000" y="80000"/>
                                    </p:animScale>
                                    <p:animScale>
                                      <p:cBhvr>
                                        <p:cTn id="63" dur="166" decel="50000">
                                          <p:stCondLst>
                                            <p:cond delay="1338"/>
                                          </p:stCondLst>
                                        </p:cTn>
                                        <p:tgtEl>
                                          <p:spTgt spid="13"/>
                                        </p:tgtEl>
                                      </p:cBhvr>
                                      <p:to x="100000" y="100000"/>
                                    </p:animScale>
                                    <p:animScale>
                                      <p:cBhvr>
                                        <p:cTn id="64" dur="26">
                                          <p:stCondLst>
                                            <p:cond delay="1642"/>
                                          </p:stCondLst>
                                        </p:cTn>
                                        <p:tgtEl>
                                          <p:spTgt spid="13"/>
                                        </p:tgtEl>
                                      </p:cBhvr>
                                      <p:to x="100000" y="90000"/>
                                    </p:animScale>
                                    <p:animScale>
                                      <p:cBhvr>
                                        <p:cTn id="65" dur="166" decel="50000">
                                          <p:stCondLst>
                                            <p:cond delay="1668"/>
                                          </p:stCondLst>
                                        </p:cTn>
                                        <p:tgtEl>
                                          <p:spTgt spid="13"/>
                                        </p:tgtEl>
                                      </p:cBhvr>
                                      <p:to x="100000" y="100000"/>
                                    </p:animScale>
                                    <p:animScale>
                                      <p:cBhvr>
                                        <p:cTn id="66" dur="26">
                                          <p:stCondLst>
                                            <p:cond delay="1808"/>
                                          </p:stCondLst>
                                        </p:cTn>
                                        <p:tgtEl>
                                          <p:spTgt spid="13"/>
                                        </p:tgtEl>
                                      </p:cBhvr>
                                      <p:to x="100000" y="95000"/>
                                    </p:animScale>
                                    <p:animScale>
                                      <p:cBhvr>
                                        <p:cTn id="67" dur="166" decel="50000">
                                          <p:stCondLst>
                                            <p:cond delay="1834"/>
                                          </p:stCondLst>
                                        </p:cTn>
                                        <p:tgtEl>
                                          <p:spTgt spid="13"/>
                                        </p:tgtEl>
                                      </p:cBhvr>
                                      <p:to x="100000" y="100000"/>
                                    </p:animScale>
                                  </p:childTnLst>
                                </p:cTn>
                              </p:par>
                            </p:childTnLst>
                          </p:cTn>
                        </p:par>
                        <p:par>
                          <p:cTn id="68" fill="hold">
                            <p:stCondLst>
                              <p:cond delay="2000"/>
                            </p:stCondLst>
                            <p:childTnLst>
                              <p:par>
                                <p:cTn id="69" presetID="32" presetClass="emph" presetSubtype="0" fill="hold" nodeType="afterEffect">
                                  <p:stCondLst>
                                    <p:cond delay="0"/>
                                  </p:stCondLst>
                                  <p:childTnLst>
                                    <p:animRot by="120000">
                                      <p:cBhvr>
                                        <p:cTn id="70" dur="125" fill="hold">
                                          <p:stCondLst>
                                            <p:cond delay="0"/>
                                          </p:stCondLst>
                                        </p:cTn>
                                        <p:tgtEl>
                                          <p:spTgt spid="13"/>
                                        </p:tgtEl>
                                        <p:attrNameLst>
                                          <p:attrName>r</p:attrName>
                                        </p:attrNameLst>
                                      </p:cBhvr>
                                    </p:animRot>
                                    <p:animRot by="-240000">
                                      <p:cBhvr>
                                        <p:cTn id="71" dur="250" fill="hold">
                                          <p:stCondLst>
                                            <p:cond delay="250"/>
                                          </p:stCondLst>
                                        </p:cTn>
                                        <p:tgtEl>
                                          <p:spTgt spid="13"/>
                                        </p:tgtEl>
                                        <p:attrNameLst>
                                          <p:attrName>r</p:attrName>
                                        </p:attrNameLst>
                                      </p:cBhvr>
                                    </p:animRot>
                                    <p:animRot by="240000">
                                      <p:cBhvr>
                                        <p:cTn id="72" dur="250" fill="hold">
                                          <p:stCondLst>
                                            <p:cond delay="500"/>
                                          </p:stCondLst>
                                        </p:cTn>
                                        <p:tgtEl>
                                          <p:spTgt spid="13"/>
                                        </p:tgtEl>
                                        <p:attrNameLst>
                                          <p:attrName>r</p:attrName>
                                        </p:attrNameLst>
                                      </p:cBhvr>
                                    </p:animRot>
                                    <p:animRot by="-240000">
                                      <p:cBhvr>
                                        <p:cTn id="73" dur="250" fill="hold">
                                          <p:stCondLst>
                                            <p:cond delay="750"/>
                                          </p:stCondLst>
                                        </p:cTn>
                                        <p:tgtEl>
                                          <p:spTgt spid="13"/>
                                        </p:tgtEl>
                                        <p:attrNameLst>
                                          <p:attrName>r</p:attrName>
                                        </p:attrNameLst>
                                      </p:cBhvr>
                                    </p:animRot>
                                    <p:animRot by="120000">
                                      <p:cBhvr>
                                        <p:cTn id="74" dur="250" fill="hold">
                                          <p:stCondLst>
                                            <p:cond delay="1000"/>
                                          </p:stCondLst>
                                        </p:cTn>
                                        <p:tgtEl>
                                          <p:spTgt spid="13"/>
                                        </p:tgtEl>
                                        <p:attrNameLst>
                                          <p:attrName>r</p:attrName>
                                        </p:attrNameLst>
                                      </p:cBhvr>
                                    </p:animRot>
                                  </p:childTnLst>
                                </p:cTn>
                              </p:par>
                            </p:childTnLst>
                          </p:cTn>
                        </p:par>
                      </p:childTnLst>
                    </p:cTn>
                  </p:par>
                  <p:par>
                    <p:cTn id="75" fill="hold">
                      <p:stCondLst>
                        <p:cond delay="indefinite"/>
                      </p:stCondLst>
                      <p:childTnLst>
                        <p:par>
                          <p:cTn id="76" fill="hold">
                            <p:stCondLst>
                              <p:cond delay="0"/>
                            </p:stCondLst>
                            <p:childTnLst>
                              <p:par>
                                <p:cTn id="77" presetID="2" presetClass="entr" presetSubtype="2" fill="hold" grpId="0" nodeType="clickEffect">
                                  <p:stCondLst>
                                    <p:cond delay="0"/>
                                  </p:stCondLst>
                                  <p:childTnLst>
                                    <p:set>
                                      <p:cBhvr>
                                        <p:cTn id="78" dur="1" fill="hold">
                                          <p:stCondLst>
                                            <p:cond delay="0"/>
                                          </p:stCondLst>
                                        </p:cTn>
                                        <p:tgtEl>
                                          <p:spTgt spid="36"/>
                                        </p:tgtEl>
                                        <p:attrNameLst>
                                          <p:attrName>style.visibility</p:attrName>
                                        </p:attrNameLst>
                                      </p:cBhvr>
                                      <p:to>
                                        <p:strVal val="visible"/>
                                      </p:to>
                                    </p:set>
                                    <p:anim calcmode="lin" valueType="num">
                                      <p:cBhvr additive="base">
                                        <p:cTn id="79" dur="1000" fill="hold"/>
                                        <p:tgtEl>
                                          <p:spTgt spid="36"/>
                                        </p:tgtEl>
                                        <p:attrNameLst>
                                          <p:attrName>ppt_x</p:attrName>
                                        </p:attrNameLst>
                                      </p:cBhvr>
                                      <p:tavLst>
                                        <p:tav tm="0">
                                          <p:val>
                                            <p:strVal val="1+#ppt_w/2"/>
                                          </p:val>
                                        </p:tav>
                                        <p:tav tm="100000">
                                          <p:val>
                                            <p:strVal val="#ppt_x"/>
                                          </p:val>
                                        </p:tav>
                                      </p:tavLst>
                                    </p:anim>
                                    <p:anim calcmode="lin" valueType="num">
                                      <p:cBhvr additive="base">
                                        <p:cTn id="80" dur="1000" fill="hold"/>
                                        <p:tgtEl>
                                          <p:spTgt spid="36"/>
                                        </p:tgtEl>
                                        <p:attrNameLst>
                                          <p:attrName>ppt_y</p:attrName>
                                        </p:attrNameLst>
                                      </p:cBhvr>
                                      <p:tavLst>
                                        <p:tav tm="0">
                                          <p:val>
                                            <p:strVal val="#ppt_y"/>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6" presetClass="entr" presetSubtype="0" fill="hold" nodeType="clickEffect">
                                  <p:stCondLst>
                                    <p:cond delay="0"/>
                                  </p:stCondLst>
                                  <p:childTnLst>
                                    <p:set>
                                      <p:cBhvr>
                                        <p:cTn id="84" dur="1" fill="hold">
                                          <p:stCondLst>
                                            <p:cond delay="0"/>
                                          </p:stCondLst>
                                        </p:cTn>
                                        <p:tgtEl>
                                          <p:spTgt spid="25"/>
                                        </p:tgtEl>
                                        <p:attrNameLst>
                                          <p:attrName>style.visibility</p:attrName>
                                        </p:attrNameLst>
                                      </p:cBhvr>
                                      <p:to>
                                        <p:strVal val="visible"/>
                                      </p:to>
                                    </p:set>
                                    <p:animEffect transition="in" filter="wipe(down)">
                                      <p:cBhvr>
                                        <p:cTn id="85" dur="580">
                                          <p:stCondLst>
                                            <p:cond delay="0"/>
                                          </p:stCondLst>
                                        </p:cTn>
                                        <p:tgtEl>
                                          <p:spTgt spid="25"/>
                                        </p:tgtEl>
                                      </p:cBhvr>
                                    </p:animEffect>
                                    <p:anim calcmode="lin" valueType="num">
                                      <p:cBhvr>
                                        <p:cTn id="86" dur="1822" tmFilter="0,0; 0.14,0.36; 0.43,0.73; 0.71,0.91; 1.0,1.0">
                                          <p:stCondLst>
                                            <p:cond delay="0"/>
                                          </p:stCondLst>
                                        </p:cTn>
                                        <p:tgtEl>
                                          <p:spTgt spid="25"/>
                                        </p:tgtEl>
                                        <p:attrNameLst>
                                          <p:attrName>ppt_x</p:attrName>
                                        </p:attrNameLst>
                                      </p:cBhvr>
                                      <p:tavLst>
                                        <p:tav tm="0">
                                          <p:val>
                                            <p:strVal val="#ppt_x-0.25"/>
                                          </p:val>
                                        </p:tav>
                                        <p:tav tm="100000">
                                          <p:val>
                                            <p:strVal val="#ppt_x"/>
                                          </p:val>
                                        </p:tav>
                                      </p:tavLst>
                                    </p:anim>
                                    <p:anim calcmode="lin" valueType="num">
                                      <p:cBhvr>
                                        <p:cTn id="87" dur="664" tmFilter="0.0,0.0; 0.25,0.07; 0.50,0.2; 0.75,0.467; 1.0,1.0">
                                          <p:stCondLst>
                                            <p:cond delay="0"/>
                                          </p:stCondLst>
                                        </p:cTn>
                                        <p:tgtEl>
                                          <p:spTgt spid="25"/>
                                        </p:tgtEl>
                                        <p:attrNameLst>
                                          <p:attrName>ppt_y</p:attrName>
                                        </p:attrNameLst>
                                      </p:cBhvr>
                                      <p:tavLst>
                                        <p:tav tm="0" fmla="#ppt_y-sin(pi*$)/3">
                                          <p:val>
                                            <p:fltVal val="0.5"/>
                                          </p:val>
                                        </p:tav>
                                        <p:tav tm="100000">
                                          <p:val>
                                            <p:fltVal val="1"/>
                                          </p:val>
                                        </p:tav>
                                      </p:tavLst>
                                    </p:anim>
                                    <p:anim calcmode="lin" valueType="num">
                                      <p:cBhvr>
                                        <p:cTn id="88" dur="664" tmFilter="0, 0; 0.125,0.2665; 0.25,0.4; 0.375,0.465; 0.5,0.5;  0.625,0.535; 0.75,0.6; 0.875,0.7335; 1,1">
                                          <p:stCondLst>
                                            <p:cond delay="664"/>
                                          </p:stCondLst>
                                        </p:cTn>
                                        <p:tgtEl>
                                          <p:spTgt spid="25"/>
                                        </p:tgtEl>
                                        <p:attrNameLst>
                                          <p:attrName>ppt_y</p:attrName>
                                        </p:attrNameLst>
                                      </p:cBhvr>
                                      <p:tavLst>
                                        <p:tav tm="0" fmla="#ppt_y-sin(pi*$)/9">
                                          <p:val>
                                            <p:fltVal val="0"/>
                                          </p:val>
                                        </p:tav>
                                        <p:tav tm="100000">
                                          <p:val>
                                            <p:fltVal val="1"/>
                                          </p:val>
                                        </p:tav>
                                      </p:tavLst>
                                    </p:anim>
                                    <p:anim calcmode="lin" valueType="num">
                                      <p:cBhvr>
                                        <p:cTn id="89" dur="332" tmFilter="0, 0; 0.125,0.2665; 0.25,0.4; 0.375,0.465; 0.5,0.5;  0.625,0.535; 0.75,0.6; 0.875,0.7335; 1,1">
                                          <p:stCondLst>
                                            <p:cond delay="1324"/>
                                          </p:stCondLst>
                                        </p:cTn>
                                        <p:tgtEl>
                                          <p:spTgt spid="25"/>
                                        </p:tgtEl>
                                        <p:attrNameLst>
                                          <p:attrName>ppt_y</p:attrName>
                                        </p:attrNameLst>
                                      </p:cBhvr>
                                      <p:tavLst>
                                        <p:tav tm="0" fmla="#ppt_y-sin(pi*$)/27">
                                          <p:val>
                                            <p:fltVal val="0"/>
                                          </p:val>
                                        </p:tav>
                                        <p:tav tm="100000">
                                          <p:val>
                                            <p:fltVal val="1"/>
                                          </p:val>
                                        </p:tav>
                                      </p:tavLst>
                                    </p:anim>
                                    <p:anim calcmode="lin" valueType="num">
                                      <p:cBhvr>
                                        <p:cTn id="90" dur="164" tmFilter="0, 0; 0.125,0.2665; 0.25,0.4; 0.375,0.465; 0.5,0.5;  0.625,0.535; 0.75,0.6; 0.875,0.7335; 1,1">
                                          <p:stCondLst>
                                            <p:cond delay="1656"/>
                                          </p:stCondLst>
                                        </p:cTn>
                                        <p:tgtEl>
                                          <p:spTgt spid="25"/>
                                        </p:tgtEl>
                                        <p:attrNameLst>
                                          <p:attrName>ppt_y</p:attrName>
                                        </p:attrNameLst>
                                      </p:cBhvr>
                                      <p:tavLst>
                                        <p:tav tm="0" fmla="#ppt_y-sin(pi*$)/81">
                                          <p:val>
                                            <p:fltVal val="0"/>
                                          </p:val>
                                        </p:tav>
                                        <p:tav tm="100000">
                                          <p:val>
                                            <p:fltVal val="1"/>
                                          </p:val>
                                        </p:tav>
                                      </p:tavLst>
                                    </p:anim>
                                    <p:animScale>
                                      <p:cBhvr>
                                        <p:cTn id="91" dur="26">
                                          <p:stCondLst>
                                            <p:cond delay="650"/>
                                          </p:stCondLst>
                                        </p:cTn>
                                        <p:tgtEl>
                                          <p:spTgt spid="25"/>
                                        </p:tgtEl>
                                      </p:cBhvr>
                                      <p:to x="100000" y="60000"/>
                                    </p:animScale>
                                    <p:animScale>
                                      <p:cBhvr>
                                        <p:cTn id="92" dur="166" decel="50000">
                                          <p:stCondLst>
                                            <p:cond delay="676"/>
                                          </p:stCondLst>
                                        </p:cTn>
                                        <p:tgtEl>
                                          <p:spTgt spid="25"/>
                                        </p:tgtEl>
                                      </p:cBhvr>
                                      <p:to x="100000" y="100000"/>
                                    </p:animScale>
                                    <p:animScale>
                                      <p:cBhvr>
                                        <p:cTn id="93" dur="26">
                                          <p:stCondLst>
                                            <p:cond delay="1312"/>
                                          </p:stCondLst>
                                        </p:cTn>
                                        <p:tgtEl>
                                          <p:spTgt spid="25"/>
                                        </p:tgtEl>
                                      </p:cBhvr>
                                      <p:to x="100000" y="80000"/>
                                    </p:animScale>
                                    <p:animScale>
                                      <p:cBhvr>
                                        <p:cTn id="94" dur="166" decel="50000">
                                          <p:stCondLst>
                                            <p:cond delay="1338"/>
                                          </p:stCondLst>
                                        </p:cTn>
                                        <p:tgtEl>
                                          <p:spTgt spid="25"/>
                                        </p:tgtEl>
                                      </p:cBhvr>
                                      <p:to x="100000" y="100000"/>
                                    </p:animScale>
                                    <p:animScale>
                                      <p:cBhvr>
                                        <p:cTn id="95" dur="26">
                                          <p:stCondLst>
                                            <p:cond delay="1642"/>
                                          </p:stCondLst>
                                        </p:cTn>
                                        <p:tgtEl>
                                          <p:spTgt spid="25"/>
                                        </p:tgtEl>
                                      </p:cBhvr>
                                      <p:to x="100000" y="90000"/>
                                    </p:animScale>
                                    <p:animScale>
                                      <p:cBhvr>
                                        <p:cTn id="96" dur="166" decel="50000">
                                          <p:stCondLst>
                                            <p:cond delay="1668"/>
                                          </p:stCondLst>
                                        </p:cTn>
                                        <p:tgtEl>
                                          <p:spTgt spid="25"/>
                                        </p:tgtEl>
                                      </p:cBhvr>
                                      <p:to x="100000" y="100000"/>
                                    </p:animScale>
                                    <p:animScale>
                                      <p:cBhvr>
                                        <p:cTn id="97" dur="26">
                                          <p:stCondLst>
                                            <p:cond delay="1808"/>
                                          </p:stCondLst>
                                        </p:cTn>
                                        <p:tgtEl>
                                          <p:spTgt spid="25"/>
                                        </p:tgtEl>
                                      </p:cBhvr>
                                      <p:to x="100000" y="95000"/>
                                    </p:animScale>
                                    <p:animScale>
                                      <p:cBhvr>
                                        <p:cTn id="98" dur="166" decel="50000">
                                          <p:stCondLst>
                                            <p:cond delay="1834"/>
                                          </p:stCondLst>
                                        </p:cTn>
                                        <p:tgtEl>
                                          <p:spTgt spid="25"/>
                                        </p:tgtEl>
                                      </p:cBhvr>
                                      <p:to x="100000" y="100000"/>
                                    </p:animScale>
                                  </p:childTnLst>
                                </p:cTn>
                              </p:par>
                              <p:par>
                                <p:cTn id="99" presetID="26" presetClass="entr" presetSubtype="0" fill="hold" nodeType="withEffect">
                                  <p:stCondLst>
                                    <p:cond delay="0"/>
                                  </p:stCondLst>
                                  <p:childTnLst>
                                    <p:set>
                                      <p:cBhvr>
                                        <p:cTn id="100" dur="1" fill="hold">
                                          <p:stCondLst>
                                            <p:cond delay="0"/>
                                          </p:stCondLst>
                                        </p:cTn>
                                        <p:tgtEl>
                                          <p:spTgt spid="28"/>
                                        </p:tgtEl>
                                        <p:attrNameLst>
                                          <p:attrName>style.visibility</p:attrName>
                                        </p:attrNameLst>
                                      </p:cBhvr>
                                      <p:to>
                                        <p:strVal val="visible"/>
                                      </p:to>
                                    </p:set>
                                    <p:animEffect transition="in" filter="wipe(down)">
                                      <p:cBhvr>
                                        <p:cTn id="101" dur="580">
                                          <p:stCondLst>
                                            <p:cond delay="0"/>
                                          </p:stCondLst>
                                        </p:cTn>
                                        <p:tgtEl>
                                          <p:spTgt spid="28"/>
                                        </p:tgtEl>
                                      </p:cBhvr>
                                    </p:animEffect>
                                    <p:anim calcmode="lin" valueType="num">
                                      <p:cBhvr>
                                        <p:cTn id="102" dur="1822" tmFilter="0,0; 0.14,0.36; 0.43,0.73; 0.71,0.91; 1.0,1.0">
                                          <p:stCondLst>
                                            <p:cond delay="0"/>
                                          </p:stCondLst>
                                        </p:cTn>
                                        <p:tgtEl>
                                          <p:spTgt spid="28"/>
                                        </p:tgtEl>
                                        <p:attrNameLst>
                                          <p:attrName>ppt_x</p:attrName>
                                        </p:attrNameLst>
                                      </p:cBhvr>
                                      <p:tavLst>
                                        <p:tav tm="0">
                                          <p:val>
                                            <p:strVal val="#ppt_x-0.25"/>
                                          </p:val>
                                        </p:tav>
                                        <p:tav tm="100000">
                                          <p:val>
                                            <p:strVal val="#ppt_x"/>
                                          </p:val>
                                        </p:tav>
                                      </p:tavLst>
                                    </p:anim>
                                    <p:anim calcmode="lin" valueType="num">
                                      <p:cBhvr>
                                        <p:cTn id="103" dur="664" tmFilter="0.0,0.0; 0.25,0.07; 0.50,0.2; 0.75,0.467; 1.0,1.0">
                                          <p:stCondLst>
                                            <p:cond delay="0"/>
                                          </p:stCondLst>
                                        </p:cTn>
                                        <p:tgtEl>
                                          <p:spTgt spid="28"/>
                                        </p:tgtEl>
                                        <p:attrNameLst>
                                          <p:attrName>ppt_y</p:attrName>
                                        </p:attrNameLst>
                                      </p:cBhvr>
                                      <p:tavLst>
                                        <p:tav tm="0" fmla="#ppt_y-sin(pi*$)/3">
                                          <p:val>
                                            <p:fltVal val="0.5"/>
                                          </p:val>
                                        </p:tav>
                                        <p:tav tm="100000">
                                          <p:val>
                                            <p:fltVal val="1"/>
                                          </p:val>
                                        </p:tav>
                                      </p:tavLst>
                                    </p:anim>
                                    <p:anim calcmode="lin" valueType="num">
                                      <p:cBhvr>
                                        <p:cTn id="104" dur="664" tmFilter="0, 0; 0.125,0.2665; 0.25,0.4; 0.375,0.465; 0.5,0.5;  0.625,0.535; 0.75,0.6; 0.875,0.7335; 1,1">
                                          <p:stCondLst>
                                            <p:cond delay="664"/>
                                          </p:stCondLst>
                                        </p:cTn>
                                        <p:tgtEl>
                                          <p:spTgt spid="28"/>
                                        </p:tgtEl>
                                        <p:attrNameLst>
                                          <p:attrName>ppt_y</p:attrName>
                                        </p:attrNameLst>
                                      </p:cBhvr>
                                      <p:tavLst>
                                        <p:tav tm="0" fmla="#ppt_y-sin(pi*$)/9">
                                          <p:val>
                                            <p:fltVal val="0"/>
                                          </p:val>
                                        </p:tav>
                                        <p:tav tm="100000">
                                          <p:val>
                                            <p:fltVal val="1"/>
                                          </p:val>
                                        </p:tav>
                                      </p:tavLst>
                                    </p:anim>
                                    <p:anim calcmode="lin" valueType="num">
                                      <p:cBhvr>
                                        <p:cTn id="105" dur="332" tmFilter="0, 0; 0.125,0.2665; 0.25,0.4; 0.375,0.465; 0.5,0.5;  0.625,0.535; 0.75,0.6; 0.875,0.7335; 1,1">
                                          <p:stCondLst>
                                            <p:cond delay="1324"/>
                                          </p:stCondLst>
                                        </p:cTn>
                                        <p:tgtEl>
                                          <p:spTgt spid="28"/>
                                        </p:tgtEl>
                                        <p:attrNameLst>
                                          <p:attrName>ppt_y</p:attrName>
                                        </p:attrNameLst>
                                      </p:cBhvr>
                                      <p:tavLst>
                                        <p:tav tm="0" fmla="#ppt_y-sin(pi*$)/27">
                                          <p:val>
                                            <p:fltVal val="0"/>
                                          </p:val>
                                        </p:tav>
                                        <p:tav tm="100000">
                                          <p:val>
                                            <p:fltVal val="1"/>
                                          </p:val>
                                        </p:tav>
                                      </p:tavLst>
                                    </p:anim>
                                    <p:anim calcmode="lin" valueType="num">
                                      <p:cBhvr>
                                        <p:cTn id="106" dur="164" tmFilter="0, 0; 0.125,0.2665; 0.25,0.4; 0.375,0.465; 0.5,0.5;  0.625,0.535; 0.75,0.6; 0.875,0.7335; 1,1">
                                          <p:stCondLst>
                                            <p:cond delay="1656"/>
                                          </p:stCondLst>
                                        </p:cTn>
                                        <p:tgtEl>
                                          <p:spTgt spid="28"/>
                                        </p:tgtEl>
                                        <p:attrNameLst>
                                          <p:attrName>ppt_y</p:attrName>
                                        </p:attrNameLst>
                                      </p:cBhvr>
                                      <p:tavLst>
                                        <p:tav tm="0" fmla="#ppt_y-sin(pi*$)/81">
                                          <p:val>
                                            <p:fltVal val="0"/>
                                          </p:val>
                                        </p:tav>
                                        <p:tav tm="100000">
                                          <p:val>
                                            <p:fltVal val="1"/>
                                          </p:val>
                                        </p:tav>
                                      </p:tavLst>
                                    </p:anim>
                                    <p:animScale>
                                      <p:cBhvr>
                                        <p:cTn id="107" dur="26">
                                          <p:stCondLst>
                                            <p:cond delay="650"/>
                                          </p:stCondLst>
                                        </p:cTn>
                                        <p:tgtEl>
                                          <p:spTgt spid="28"/>
                                        </p:tgtEl>
                                      </p:cBhvr>
                                      <p:to x="100000" y="60000"/>
                                    </p:animScale>
                                    <p:animScale>
                                      <p:cBhvr>
                                        <p:cTn id="108" dur="166" decel="50000">
                                          <p:stCondLst>
                                            <p:cond delay="676"/>
                                          </p:stCondLst>
                                        </p:cTn>
                                        <p:tgtEl>
                                          <p:spTgt spid="28"/>
                                        </p:tgtEl>
                                      </p:cBhvr>
                                      <p:to x="100000" y="100000"/>
                                    </p:animScale>
                                    <p:animScale>
                                      <p:cBhvr>
                                        <p:cTn id="109" dur="26">
                                          <p:stCondLst>
                                            <p:cond delay="1312"/>
                                          </p:stCondLst>
                                        </p:cTn>
                                        <p:tgtEl>
                                          <p:spTgt spid="28"/>
                                        </p:tgtEl>
                                      </p:cBhvr>
                                      <p:to x="100000" y="80000"/>
                                    </p:animScale>
                                    <p:animScale>
                                      <p:cBhvr>
                                        <p:cTn id="110" dur="166" decel="50000">
                                          <p:stCondLst>
                                            <p:cond delay="1338"/>
                                          </p:stCondLst>
                                        </p:cTn>
                                        <p:tgtEl>
                                          <p:spTgt spid="28"/>
                                        </p:tgtEl>
                                      </p:cBhvr>
                                      <p:to x="100000" y="100000"/>
                                    </p:animScale>
                                    <p:animScale>
                                      <p:cBhvr>
                                        <p:cTn id="111" dur="26">
                                          <p:stCondLst>
                                            <p:cond delay="1642"/>
                                          </p:stCondLst>
                                        </p:cTn>
                                        <p:tgtEl>
                                          <p:spTgt spid="28"/>
                                        </p:tgtEl>
                                      </p:cBhvr>
                                      <p:to x="100000" y="90000"/>
                                    </p:animScale>
                                    <p:animScale>
                                      <p:cBhvr>
                                        <p:cTn id="112" dur="166" decel="50000">
                                          <p:stCondLst>
                                            <p:cond delay="1668"/>
                                          </p:stCondLst>
                                        </p:cTn>
                                        <p:tgtEl>
                                          <p:spTgt spid="28"/>
                                        </p:tgtEl>
                                      </p:cBhvr>
                                      <p:to x="100000" y="100000"/>
                                    </p:animScale>
                                    <p:animScale>
                                      <p:cBhvr>
                                        <p:cTn id="113" dur="26">
                                          <p:stCondLst>
                                            <p:cond delay="1808"/>
                                          </p:stCondLst>
                                        </p:cTn>
                                        <p:tgtEl>
                                          <p:spTgt spid="28"/>
                                        </p:tgtEl>
                                      </p:cBhvr>
                                      <p:to x="100000" y="95000"/>
                                    </p:animScale>
                                    <p:animScale>
                                      <p:cBhvr>
                                        <p:cTn id="114" dur="166" decel="50000">
                                          <p:stCondLst>
                                            <p:cond delay="1834"/>
                                          </p:stCondLst>
                                        </p:cTn>
                                        <p:tgtEl>
                                          <p:spTgt spid="28"/>
                                        </p:tgtEl>
                                      </p:cBhvr>
                                      <p:to x="100000" y="100000"/>
                                    </p:animScale>
                                  </p:childTnLst>
                                </p:cTn>
                              </p:par>
                              <p:par>
                                <p:cTn id="115" presetID="26" presetClass="entr" presetSubtype="0" fill="hold" nodeType="withEffect">
                                  <p:stCondLst>
                                    <p:cond delay="0"/>
                                  </p:stCondLst>
                                  <p:childTnLst>
                                    <p:set>
                                      <p:cBhvr>
                                        <p:cTn id="116" dur="1" fill="hold">
                                          <p:stCondLst>
                                            <p:cond delay="0"/>
                                          </p:stCondLst>
                                        </p:cTn>
                                        <p:tgtEl>
                                          <p:spTgt spid="29"/>
                                        </p:tgtEl>
                                        <p:attrNameLst>
                                          <p:attrName>style.visibility</p:attrName>
                                        </p:attrNameLst>
                                      </p:cBhvr>
                                      <p:to>
                                        <p:strVal val="visible"/>
                                      </p:to>
                                    </p:set>
                                    <p:animEffect transition="in" filter="wipe(down)">
                                      <p:cBhvr>
                                        <p:cTn id="117" dur="580">
                                          <p:stCondLst>
                                            <p:cond delay="0"/>
                                          </p:stCondLst>
                                        </p:cTn>
                                        <p:tgtEl>
                                          <p:spTgt spid="29"/>
                                        </p:tgtEl>
                                      </p:cBhvr>
                                    </p:animEffect>
                                    <p:anim calcmode="lin" valueType="num">
                                      <p:cBhvr>
                                        <p:cTn id="118" dur="1822" tmFilter="0,0; 0.14,0.36; 0.43,0.73; 0.71,0.91; 1.0,1.0">
                                          <p:stCondLst>
                                            <p:cond delay="0"/>
                                          </p:stCondLst>
                                        </p:cTn>
                                        <p:tgtEl>
                                          <p:spTgt spid="29"/>
                                        </p:tgtEl>
                                        <p:attrNameLst>
                                          <p:attrName>ppt_x</p:attrName>
                                        </p:attrNameLst>
                                      </p:cBhvr>
                                      <p:tavLst>
                                        <p:tav tm="0">
                                          <p:val>
                                            <p:strVal val="#ppt_x-0.25"/>
                                          </p:val>
                                        </p:tav>
                                        <p:tav tm="100000">
                                          <p:val>
                                            <p:strVal val="#ppt_x"/>
                                          </p:val>
                                        </p:tav>
                                      </p:tavLst>
                                    </p:anim>
                                    <p:anim calcmode="lin" valueType="num">
                                      <p:cBhvr>
                                        <p:cTn id="119" dur="664" tmFilter="0.0,0.0; 0.25,0.07; 0.50,0.2; 0.75,0.467; 1.0,1.0">
                                          <p:stCondLst>
                                            <p:cond delay="0"/>
                                          </p:stCondLst>
                                        </p:cTn>
                                        <p:tgtEl>
                                          <p:spTgt spid="29"/>
                                        </p:tgtEl>
                                        <p:attrNameLst>
                                          <p:attrName>ppt_y</p:attrName>
                                        </p:attrNameLst>
                                      </p:cBhvr>
                                      <p:tavLst>
                                        <p:tav tm="0" fmla="#ppt_y-sin(pi*$)/3">
                                          <p:val>
                                            <p:fltVal val="0.5"/>
                                          </p:val>
                                        </p:tav>
                                        <p:tav tm="100000">
                                          <p:val>
                                            <p:fltVal val="1"/>
                                          </p:val>
                                        </p:tav>
                                      </p:tavLst>
                                    </p:anim>
                                    <p:anim calcmode="lin" valueType="num">
                                      <p:cBhvr>
                                        <p:cTn id="120" dur="664" tmFilter="0, 0; 0.125,0.2665; 0.25,0.4; 0.375,0.465; 0.5,0.5;  0.625,0.535; 0.75,0.6; 0.875,0.7335; 1,1">
                                          <p:stCondLst>
                                            <p:cond delay="664"/>
                                          </p:stCondLst>
                                        </p:cTn>
                                        <p:tgtEl>
                                          <p:spTgt spid="29"/>
                                        </p:tgtEl>
                                        <p:attrNameLst>
                                          <p:attrName>ppt_y</p:attrName>
                                        </p:attrNameLst>
                                      </p:cBhvr>
                                      <p:tavLst>
                                        <p:tav tm="0" fmla="#ppt_y-sin(pi*$)/9">
                                          <p:val>
                                            <p:fltVal val="0"/>
                                          </p:val>
                                        </p:tav>
                                        <p:tav tm="100000">
                                          <p:val>
                                            <p:fltVal val="1"/>
                                          </p:val>
                                        </p:tav>
                                      </p:tavLst>
                                    </p:anim>
                                    <p:anim calcmode="lin" valueType="num">
                                      <p:cBhvr>
                                        <p:cTn id="121" dur="332" tmFilter="0, 0; 0.125,0.2665; 0.25,0.4; 0.375,0.465; 0.5,0.5;  0.625,0.535; 0.75,0.6; 0.875,0.7335; 1,1">
                                          <p:stCondLst>
                                            <p:cond delay="1324"/>
                                          </p:stCondLst>
                                        </p:cTn>
                                        <p:tgtEl>
                                          <p:spTgt spid="29"/>
                                        </p:tgtEl>
                                        <p:attrNameLst>
                                          <p:attrName>ppt_y</p:attrName>
                                        </p:attrNameLst>
                                      </p:cBhvr>
                                      <p:tavLst>
                                        <p:tav tm="0" fmla="#ppt_y-sin(pi*$)/27">
                                          <p:val>
                                            <p:fltVal val="0"/>
                                          </p:val>
                                        </p:tav>
                                        <p:tav tm="100000">
                                          <p:val>
                                            <p:fltVal val="1"/>
                                          </p:val>
                                        </p:tav>
                                      </p:tavLst>
                                    </p:anim>
                                    <p:anim calcmode="lin" valueType="num">
                                      <p:cBhvr>
                                        <p:cTn id="122" dur="164" tmFilter="0, 0; 0.125,0.2665; 0.25,0.4; 0.375,0.465; 0.5,0.5;  0.625,0.535; 0.75,0.6; 0.875,0.7335; 1,1">
                                          <p:stCondLst>
                                            <p:cond delay="1656"/>
                                          </p:stCondLst>
                                        </p:cTn>
                                        <p:tgtEl>
                                          <p:spTgt spid="29"/>
                                        </p:tgtEl>
                                        <p:attrNameLst>
                                          <p:attrName>ppt_y</p:attrName>
                                        </p:attrNameLst>
                                      </p:cBhvr>
                                      <p:tavLst>
                                        <p:tav tm="0" fmla="#ppt_y-sin(pi*$)/81">
                                          <p:val>
                                            <p:fltVal val="0"/>
                                          </p:val>
                                        </p:tav>
                                        <p:tav tm="100000">
                                          <p:val>
                                            <p:fltVal val="1"/>
                                          </p:val>
                                        </p:tav>
                                      </p:tavLst>
                                    </p:anim>
                                    <p:animScale>
                                      <p:cBhvr>
                                        <p:cTn id="123" dur="26">
                                          <p:stCondLst>
                                            <p:cond delay="650"/>
                                          </p:stCondLst>
                                        </p:cTn>
                                        <p:tgtEl>
                                          <p:spTgt spid="29"/>
                                        </p:tgtEl>
                                      </p:cBhvr>
                                      <p:to x="100000" y="60000"/>
                                    </p:animScale>
                                    <p:animScale>
                                      <p:cBhvr>
                                        <p:cTn id="124" dur="166" decel="50000">
                                          <p:stCondLst>
                                            <p:cond delay="676"/>
                                          </p:stCondLst>
                                        </p:cTn>
                                        <p:tgtEl>
                                          <p:spTgt spid="29"/>
                                        </p:tgtEl>
                                      </p:cBhvr>
                                      <p:to x="100000" y="100000"/>
                                    </p:animScale>
                                    <p:animScale>
                                      <p:cBhvr>
                                        <p:cTn id="125" dur="26">
                                          <p:stCondLst>
                                            <p:cond delay="1312"/>
                                          </p:stCondLst>
                                        </p:cTn>
                                        <p:tgtEl>
                                          <p:spTgt spid="29"/>
                                        </p:tgtEl>
                                      </p:cBhvr>
                                      <p:to x="100000" y="80000"/>
                                    </p:animScale>
                                    <p:animScale>
                                      <p:cBhvr>
                                        <p:cTn id="126" dur="166" decel="50000">
                                          <p:stCondLst>
                                            <p:cond delay="1338"/>
                                          </p:stCondLst>
                                        </p:cTn>
                                        <p:tgtEl>
                                          <p:spTgt spid="29"/>
                                        </p:tgtEl>
                                      </p:cBhvr>
                                      <p:to x="100000" y="100000"/>
                                    </p:animScale>
                                    <p:animScale>
                                      <p:cBhvr>
                                        <p:cTn id="127" dur="26">
                                          <p:stCondLst>
                                            <p:cond delay="1642"/>
                                          </p:stCondLst>
                                        </p:cTn>
                                        <p:tgtEl>
                                          <p:spTgt spid="29"/>
                                        </p:tgtEl>
                                      </p:cBhvr>
                                      <p:to x="100000" y="90000"/>
                                    </p:animScale>
                                    <p:animScale>
                                      <p:cBhvr>
                                        <p:cTn id="128" dur="166" decel="50000">
                                          <p:stCondLst>
                                            <p:cond delay="1668"/>
                                          </p:stCondLst>
                                        </p:cTn>
                                        <p:tgtEl>
                                          <p:spTgt spid="29"/>
                                        </p:tgtEl>
                                      </p:cBhvr>
                                      <p:to x="100000" y="100000"/>
                                    </p:animScale>
                                    <p:animScale>
                                      <p:cBhvr>
                                        <p:cTn id="129" dur="26">
                                          <p:stCondLst>
                                            <p:cond delay="1808"/>
                                          </p:stCondLst>
                                        </p:cTn>
                                        <p:tgtEl>
                                          <p:spTgt spid="29"/>
                                        </p:tgtEl>
                                      </p:cBhvr>
                                      <p:to x="100000" y="95000"/>
                                    </p:animScale>
                                    <p:animScale>
                                      <p:cBhvr>
                                        <p:cTn id="130" dur="166" decel="50000">
                                          <p:stCondLst>
                                            <p:cond delay="1834"/>
                                          </p:stCondLst>
                                        </p:cTn>
                                        <p:tgtEl>
                                          <p:spTgt spid="29"/>
                                        </p:tgtEl>
                                      </p:cBhvr>
                                      <p:to x="100000" y="100000"/>
                                    </p:animScale>
                                  </p:childTnLst>
                                </p:cTn>
                              </p:par>
                              <p:par>
                                <p:cTn id="131" presetID="26" presetClass="entr" presetSubtype="0" fill="hold" nodeType="withEffect">
                                  <p:stCondLst>
                                    <p:cond delay="0"/>
                                  </p:stCondLst>
                                  <p:childTnLst>
                                    <p:set>
                                      <p:cBhvr>
                                        <p:cTn id="132" dur="1" fill="hold">
                                          <p:stCondLst>
                                            <p:cond delay="0"/>
                                          </p:stCondLst>
                                        </p:cTn>
                                        <p:tgtEl>
                                          <p:spTgt spid="30"/>
                                        </p:tgtEl>
                                        <p:attrNameLst>
                                          <p:attrName>style.visibility</p:attrName>
                                        </p:attrNameLst>
                                      </p:cBhvr>
                                      <p:to>
                                        <p:strVal val="visible"/>
                                      </p:to>
                                    </p:set>
                                    <p:animEffect transition="in" filter="wipe(down)">
                                      <p:cBhvr>
                                        <p:cTn id="133" dur="580">
                                          <p:stCondLst>
                                            <p:cond delay="0"/>
                                          </p:stCondLst>
                                        </p:cTn>
                                        <p:tgtEl>
                                          <p:spTgt spid="30"/>
                                        </p:tgtEl>
                                      </p:cBhvr>
                                    </p:animEffect>
                                    <p:anim calcmode="lin" valueType="num">
                                      <p:cBhvr>
                                        <p:cTn id="134" dur="1822" tmFilter="0,0; 0.14,0.36; 0.43,0.73; 0.71,0.91; 1.0,1.0">
                                          <p:stCondLst>
                                            <p:cond delay="0"/>
                                          </p:stCondLst>
                                        </p:cTn>
                                        <p:tgtEl>
                                          <p:spTgt spid="30"/>
                                        </p:tgtEl>
                                        <p:attrNameLst>
                                          <p:attrName>ppt_x</p:attrName>
                                        </p:attrNameLst>
                                      </p:cBhvr>
                                      <p:tavLst>
                                        <p:tav tm="0">
                                          <p:val>
                                            <p:strVal val="#ppt_x-0.25"/>
                                          </p:val>
                                        </p:tav>
                                        <p:tav tm="100000">
                                          <p:val>
                                            <p:strVal val="#ppt_x"/>
                                          </p:val>
                                        </p:tav>
                                      </p:tavLst>
                                    </p:anim>
                                    <p:anim calcmode="lin" valueType="num">
                                      <p:cBhvr>
                                        <p:cTn id="135" dur="664" tmFilter="0.0,0.0; 0.25,0.07; 0.50,0.2; 0.75,0.467; 1.0,1.0">
                                          <p:stCondLst>
                                            <p:cond delay="0"/>
                                          </p:stCondLst>
                                        </p:cTn>
                                        <p:tgtEl>
                                          <p:spTgt spid="30"/>
                                        </p:tgtEl>
                                        <p:attrNameLst>
                                          <p:attrName>ppt_y</p:attrName>
                                        </p:attrNameLst>
                                      </p:cBhvr>
                                      <p:tavLst>
                                        <p:tav tm="0" fmla="#ppt_y-sin(pi*$)/3">
                                          <p:val>
                                            <p:fltVal val="0.5"/>
                                          </p:val>
                                        </p:tav>
                                        <p:tav tm="100000">
                                          <p:val>
                                            <p:fltVal val="1"/>
                                          </p:val>
                                        </p:tav>
                                      </p:tavLst>
                                    </p:anim>
                                    <p:anim calcmode="lin" valueType="num">
                                      <p:cBhvr>
                                        <p:cTn id="136" dur="664" tmFilter="0, 0; 0.125,0.2665; 0.25,0.4; 0.375,0.465; 0.5,0.5;  0.625,0.535; 0.75,0.6; 0.875,0.7335; 1,1">
                                          <p:stCondLst>
                                            <p:cond delay="664"/>
                                          </p:stCondLst>
                                        </p:cTn>
                                        <p:tgtEl>
                                          <p:spTgt spid="30"/>
                                        </p:tgtEl>
                                        <p:attrNameLst>
                                          <p:attrName>ppt_y</p:attrName>
                                        </p:attrNameLst>
                                      </p:cBhvr>
                                      <p:tavLst>
                                        <p:tav tm="0" fmla="#ppt_y-sin(pi*$)/9">
                                          <p:val>
                                            <p:fltVal val="0"/>
                                          </p:val>
                                        </p:tav>
                                        <p:tav tm="100000">
                                          <p:val>
                                            <p:fltVal val="1"/>
                                          </p:val>
                                        </p:tav>
                                      </p:tavLst>
                                    </p:anim>
                                    <p:anim calcmode="lin" valueType="num">
                                      <p:cBhvr>
                                        <p:cTn id="137" dur="332" tmFilter="0, 0; 0.125,0.2665; 0.25,0.4; 0.375,0.465; 0.5,0.5;  0.625,0.535; 0.75,0.6; 0.875,0.7335; 1,1">
                                          <p:stCondLst>
                                            <p:cond delay="1324"/>
                                          </p:stCondLst>
                                        </p:cTn>
                                        <p:tgtEl>
                                          <p:spTgt spid="30"/>
                                        </p:tgtEl>
                                        <p:attrNameLst>
                                          <p:attrName>ppt_y</p:attrName>
                                        </p:attrNameLst>
                                      </p:cBhvr>
                                      <p:tavLst>
                                        <p:tav tm="0" fmla="#ppt_y-sin(pi*$)/27">
                                          <p:val>
                                            <p:fltVal val="0"/>
                                          </p:val>
                                        </p:tav>
                                        <p:tav tm="100000">
                                          <p:val>
                                            <p:fltVal val="1"/>
                                          </p:val>
                                        </p:tav>
                                      </p:tavLst>
                                    </p:anim>
                                    <p:anim calcmode="lin" valueType="num">
                                      <p:cBhvr>
                                        <p:cTn id="138" dur="164" tmFilter="0, 0; 0.125,0.2665; 0.25,0.4; 0.375,0.465; 0.5,0.5;  0.625,0.535; 0.75,0.6; 0.875,0.7335; 1,1">
                                          <p:stCondLst>
                                            <p:cond delay="1656"/>
                                          </p:stCondLst>
                                        </p:cTn>
                                        <p:tgtEl>
                                          <p:spTgt spid="30"/>
                                        </p:tgtEl>
                                        <p:attrNameLst>
                                          <p:attrName>ppt_y</p:attrName>
                                        </p:attrNameLst>
                                      </p:cBhvr>
                                      <p:tavLst>
                                        <p:tav tm="0" fmla="#ppt_y-sin(pi*$)/81">
                                          <p:val>
                                            <p:fltVal val="0"/>
                                          </p:val>
                                        </p:tav>
                                        <p:tav tm="100000">
                                          <p:val>
                                            <p:fltVal val="1"/>
                                          </p:val>
                                        </p:tav>
                                      </p:tavLst>
                                    </p:anim>
                                    <p:animScale>
                                      <p:cBhvr>
                                        <p:cTn id="139" dur="26">
                                          <p:stCondLst>
                                            <p:cond delay="650"/>
                                          </p:stCondLst>
                                        </p:cTn>
                                        <p:tgtEl>
                                          <p:spTgt spid="30"/>
                                        </p:tgtEl>
                                      </p:cBhvr>
                                      <p:to x="100000" y="60000"/>
                                    </p:animScale>
                                    <p:animScale>
                                      <p:cBhvr>
                                        <p:cTn id="140" dur="166" decel="50000">
                                          <p:stCondLst>
                                            <p:cond delay="676"/>
                                          </p:stCondLst>
                                        </p:cTn>
                                        <p:tgtEl>
                                          <p:spTgt spid="30"/>
                                        </p:tgtEl>
                                      </p:cBhvr>
                                      <p:to x="100000" y="100000"/>
                                    </p:animScale>
                                    <p:animScale>
                                      <p:cBhvr>
                                        <p:cTn id="141" dur="26">
                                          <p:stCondLst>
                                            <p:cond delay="1312"/>
                                          </p:stCondLst>
                                        </p:cTn>
                                        <p:tgtEl>
                                          <p:spTgt spid="30"/>
                                        </p:tgtEl>
                                      </p:cBhvr>
                                      <p:to x="100000" y="80000"/>
                                    </p:animScale>
                                    <p:animScale>
                                      <p:cBhvr>
                                        <p:cTn id="142" dur="166" decel="50000">
                                          <p:stCondLst>
                                            <p:cond delay="1338"/>
                                          </p:stCondLst>
                                        </p:cTn>
                                        <p:tgtEl>
                                          <p:spTgt spid="30"/>
                                        </p:tgtEl>
                                      </p:cBhvr>
                                      <p:to x="100000" y="100000"/>
                                    </p:animScale>
                                    <p:animScale>
                                      <p:cBhvr>
                                        <p:cTn id="143" dur="26">
                                          <p:stCondLst>
                                            <p:cond delay="1642"/>
                                          </p:stCondLst>
                                        </p:cTn>
                                        <p:tgtEl>
                                          <p:spTgt spid="30"/>
                                        </p:tgtEl>
                                      </p:cBhvr>
                                      <p:to x="100000" y="90000"/>
                                    </p:animScale>
                                    <p:animScale>
                                      <p:cBhvr>
                                        <p:cTn id="144" dur="166" decel="50000">
                                          <p:stCondLst>
                                            <p:cond delay="1668"/>
                                          </p:stCondLst>
                                        </p:cTn>
                                        <p:tgtEl>
                                          <p:spTgt spid="30"/>
                                        </p:tgtEl>
                                      </p:cBhvr>
                                      <p:to x="100000" y="100000"/>
                                    </p:animScale>
                                    <p:animScale>
                                      <p:cBhvr>
                                        <p:cTn id="145" dur="26">
                                          <p:stCondLst>
                                            <p:cond delay="1808"/>
                                          </p:stCondLst>
                                        </p:cTn>
                                        <p:tgtEl>
                                          <p:spTgt spid="30"/>
                                        </p:tgtEl>
                                      </p:cBhvr>
                                      <p:to x="100000" y="95000"/>
                                    </p:animScale>
                                    <p:animScale>
                                      <p:cBhvr>
                                        <p:cTn id="146" dur="166" decel="50000">
                                          <p:stCondLst>
                                            <p:cond delay="1834"/>
                                          </p:stCondLst>
                                        </p:cTn>
                                        <p:tgtEl>
                                          <p:spTgt spid="30"/>
                                        </p:tgtEl>
                                      </p:cBhvr>
                                      <p:to x="100000" y="100000"/>
                                    </p:animScale>
                                  </p:childTnLst>
                                </p:cTn>
                              </p:par>
                              <p:par>
                                <p:cTn id="147" presetID="26" presetClass="entr" presetSubtype="0" fill="hold" nodeType="withEffect">
                                  <p:stCondLst>
                                    <p:cond delay="0"/>
                                  </p:stCondLst>
                                  <p:childTnLst>
                                    <p:set>
                                      <p:cBhvr>
                                        <p:cTn id="148" dur="1" fill="hold">
                                          <p:stCondLst>
                                            <p:cond delay="0"/>
                                          </p:stCondLst>
                                        </p:cTn>
                                        <p:tgtEl>
                                          <p:spTgt spid="31"/>
                                        </p:tgtEl>
                                        <p:attrNameLst>
                                          <p:attrName>style.visibility</p:attrName>
                                        </p:attrNameLst>
                                      </p:cBhvr>
                                      <p:to>
                                        <p:strVal val="visible"/>
                                      </p:to>
                                    </p:set>
                                    <p:animEffect transition="in" filter="wipe(down)">
                                      <p:cBhvr>
                                        <p:cTn id="149" dur="580">
                                          <p:stCondLst>
                                            <p:cond delay="0"/>
                                          </p:stCondLst>
                                        </p:cTn>
                                        <p:tgtEl>
                                          <p:spTgt spid="31"/>
                                        </p:tgtEl>
                                      </p:cBhvr>
                                    </p:animEffect>
                                    <p:anim calcmode="lin" valueType="num">
                                      <p:cBhvr>
                                        <p:cTn id="150" dur="1822" tmFilter="0,0; 0.14,0.36; 0.43,0.73; 0.71,0.91; 1.0,1.0">
                                          <p:stCondLst>
                                            <p:cond delay="0"/>
                                          </p:stCondLst>
                                        </p:cTn>
                                        <p:tgtEl>
                                          <p:spTgt spid="31"/>
                                        </p:tgtEl>
                                        <p:attrNameLst>
                                          <p:attrName>ppt_x</p:attrName>
                                        </p:attrNameLst>
                                      </p:cBhvr>
                                      <p:tavLst>
                                        <p:tav tm="0">
                                          <p:val>
                                            <p:strVal val="#ppt_x-0.25"/>
                                          </p:val>
                                        </p:tav>
                                        <p:tav tm="100000">
                                          <p:val>
                                            <p:strVal val="#ppt_x"/>
                                          </p:val>
                                        </p:tav>
                                      </p:tavLst>
                                    </p:anim>
                                    <p:anim calcmode="lin" valueType="num">
                                      <p:cBhvr>
                                        <p:cTn id="151" dur="664" tmFilter="0.0,0.0; 0.25,0.07; 0.50,0.2; 0.75,0.467; 1.0,1.0">
                                          <p:stCondLst>
                                            <p:cond delay="0"/>
                                          </p:stCondLst>
                                        </p:cTn>
                                        <p:tgtEl>
                                          <p:spTgt spid="31"/>
                                        </p:tgtEl>
                                        <p:attrNameLst>
                                          <p:attrName>ppt_y</p:attrName>
                                        </p:attrNameLst>
                                      </p:cBhvr>
                                      <p:tavLst>
                                        <p:tav tm="0" fmla="#ppt_y-sin(pi*$)/3">
                                          <p:val>
                                            <p:fltVal val="0.5"/>
                                          </p:val>
                                        </p:tav>
                                        <p:tav tm="100000">
                                          <p:val>
                                            <p:fltVal val="1"/>
                                          </p:val>
                                        </p:tav>
                                      </p:tavLst>
                                    </p:anim>
                                    <p:anim calcmode="lin" valueType="num">
                                      <p:cBhvr>
                                        <p:cTn id="152" dur="664" tmFilter="0, 0; 0.125,0.2665; 0.25,0.4; 0.375,0.465; 0.5,0.5;  0.625,0.535; 0.75,0.6; 0.875,0.7335; 1,1">
                                          <p:stCondLst>
                                            <p:cond delay="664"/>
                                          </p:stCondLst>
                                        </p:cTn>
                                        <p:tgtEl>
                                          <p:spTgt spid="31"/>
                                        </p:tgtEl>
                                        <p:attrNameLst>
                                          <p:attrName>ppt_y</p:attrName>
                                        </p:attrNameLst>
                                      </p:cBhvr>
                                      <p:tavLst>
                                        <p:tav tm="0" fmla="#ppt_y-sin(pi*$)/9">
                                          <p:val>
                                            <p:fltVal val="0"/>
                                          </p:val>
                                        </p:tav>
                                        <p:tav tm="100000">
                                          <p:val>
                                            <p:fltVal val="1"/>
                                          </p:val>
                                        </p:tav>
                                      </p:tavLst>
                                    </p:anim>
                                    <p:anim calcmode="lin" valueType="num">
                                      <p:cBhvr>
                                        <p:cTn id="153" dur="332" tmFilter="0, 0; 0.125,0.2665; 0.25,0.4; 0.375,0.465; 0.5,0.5;  0.625,0.535; 0.75,0.6; 0.875,0.7335; 1,1">
                                          <p:stCondLst>
                                            <p:cond delay="1324"/>
                                          </p:stCondLst>
                                        </p:cTn>
                                        <p:tgtEl>
                                          <p:spTgt spid="31"/>
                                        </p:tgtEl>
                                        <p:attrNameLst>
                                          <p:attrName>ppt_y</p:attrName>
                                        </p:attrNameLst>
                                      </p:cBhvr>
                                      <p:tavLst>
                                        <p:tav tm="0" fmla="#ppt_y-sin(pi*$)/27">
                                          <p:val>
                                            <p:fltVal val="0"/>
                                          </p:val>
                                        </p:tav>
                                        <p:tav tm="100000">
                                          <p:val>
                                            <p:fltVal val="1"/>
                                          </p:val>
                                        </p:tav>
                                      </p:tavLst>
                                    </p:anim>
                                    <p:anim calcmode="lin" valueType="num">
                                      <p:cBhvr>
                                        <p:cTn id="154" dur="164" tmFilter="0, 0; 0.125,0.2665; 0.25,0.4; 0.375,0.465; 0.5,0.5;  0.625,0.535; 0.75,0.6; 0.875,0.7335; 1,1">
                                          <p:stCondLst>
                                            <p:cond delay="1656"/>
                                          </p:stCondLst>
                                        </p:cTn>
                                        <p:tgtEl>
                                          <p:spTgt spid="31"/>
                                        </p:tgtEl>
                                        <p:attrNameLst>
                                          <p:attrName>ppt_y</p:attrName>
                                        </p:attrNameLst>
                                      </p:cBhvr>
                                      <p:tavLst>
                                        <p:tav tm="0" fmla="#ppt_y-sin(pi*$)/81">
                                          <p:val>
                                            <p:fltVal val="0"/>
                                          </p:val>
                                        </p:tav>
                                        <p:tav tm="100000">
                                          <p:val>
                                            <p:fltVal val="1"/>
                                          </p:val>
                                        </p:tav>
                                      </p:tavLst>
                                    </p:anim>
                                    <p:animScale>
                                      <p:cBhvr>
                                        <p:cTn id="155" dur="26">
                                          <p:stCondLst>
                                            <p:cond delay="650"/>
                                          </p:stCondLst>
                                        </p:cTn>
                                        <p:tgtEl>
                                          <p:spTgt spid="31"/>
                                        </p:tgtEl>
                                      </p:cBhvr>
                                      <p:to x="100000" y="60000"/>
                                    </p:animScale>
                                    <p:animScale>
                                      <p:cBhvr>
                                        <p:cTn id="156" dur="166" decel="50000">
                                          <p:stCondLst>
                                            <p:cond delay="676"/>
                                          </p:stCondLst>
                                        </p:cTn>
                                        <p:tgtEl>
                                          <p:spTgt spid="31"/>
                                        </p:tgtEl>
                                      </p:cBhvr>
                                      <p:to x="100000" y="100000"/>
                                    </p:animScale>
                                    <p:animScale>
                                      <p:cBhvr>
                                        <p:cTn id="157" dur="26">
                                          <p:stCondLst>
                                            <p:cond delay="1312"/>
                                          </p:stCondLst>
                                        </p:cTn>
                                        <p:tgtEl>
                                          <p:spTgt spid="31"/>
                                        </p:tgtEl>
                                      </p:cBhvr>
                                      <p:to x="100000" y="80000"/>
                                    </p:animScale>
                                    <p:animScale>
                                      <p:cBhvr>
                                        <p:cTn id="158" dur="166" decel="50000">
                                          <p:stCondLst>
                                            <p:cond delay="1338"/>
                                          </p:stCondLst>
                                        </p:cTn>
                                        <p:tgtEl>
                                          <p:spTgt spid="31"/>
                                        </p:tgtEl>
                                      </p:cBhvr>
                                      <p:to x="100000" y="100000"/>
                                    </p:animScale>
                                    <p:animScale>
                                      <p:cBhvr>
                                        <p:cTn id="159" dur="26">
                                          <p:stCondLst>
                                            <p:cond delay="1642"/>
                                          </p:stCondLst>
                                        </p:cTn>
                                        <p:tgtEl>
                                          <p:spTgt spid="31"/>
                                        </p:tgtEl>
                                      </p:cBhvr>
                                      <p:to x="100000" y="90000"/>
                                    </p:animScale>
                                    <p:animScale>
                                      <p:cBhvr>
                                        <p:cTn id="160" dur="166" decel="50000">
                                          <p:stCondLst>
                                            <p:cond delay="1668"/>
                                          </p:stCondLst>
                                        </p:cTn>
                                        <p:tgtEl>
                                          <p:spTgt spid="31"/>
                                        </p:tgtEl>
                                      </p:cBhvr>
                                      <p:to x="100000" y="100000"/>
                                    </p:animScale>
                                    <p:animScale>
                                      <p:cBhvr>
                                        <p:cTn id="161" dur="26">
                                          <p:stCondLst>
                                            <p:cond delay="1808"/>
                                          </p:stCondLst>
                                        </p:cTn>
                                        <p:tgtEl>
                                          <p:spTgt spid="31"/>
                                        </p:tgtEl>
                                      </p:cBhvr>
                                      <p:to x="100000" y="95000"/>
                                    </p:animScale>
                                    <p:animScale>
                                      <p:cBhvr>
                                        <p:cTn id="162" dur="166" decel="50000">
                                          <p:stCondLst>
                                            <p:cond delay="1834"/>
                                          </p:stCondLst>
                                        </p:cTn>
                                        <p:tgtEl>
                                          <p:spTgt spid="31"/>
                                        </p:tgtEl>
                                      </p:cBhvr>
                                      <p:to x="100000" y="100000"/>
                                    </p:animScale>
                                  </p:childTnLst>
                                </p:cTn>
                              </p:par>
                              <p:par>
                                <p:cTn id="163" presetID="26" presetClass="entr" presetSubtype="0" fill="hold" nodeType="withEffect">
                                  <p:stCondLst>
                                    <p:cond delay="0"/>
                                  </p:stCondLst>
                                  <p:childTnLst>
                                    <p:set>
                                      <p:cBhvr>
                                        <p:cTn id="164" dur="1" fill="hold">
                                          <p:stCondLst>
                                            <p:cond delay="0"/>
                                          </p:stCondLst>
                                        </p:cTn>
                                        <p:tgtEl>
                                          <p:spTgt spid="32"/>
                                        </p:tgtEl>
                                        <p:attrNameLst>
                                          <p:attrName>style.visibility</p:attrName>
                                        </p:attrNameLst>
                                      </p:cBhvr>
                                      <p:to>
                                        <p:strVal val="visible"/>
                                      </p:to>
                                    </p:set>
                                    <p:animEffect transition="in" filter="wipe(down)">
                                      <p:cBhvr>
                                        <p:cTn id="165" dur="580">
                                          <p:stCondLst>
                                            <p:cond delay="0"/>
                                          </p:stCondLst>
                                        </p:cTn>
                                        <p:tgtEl>
                                          <p:spTgt spid="32"/>
                                        </p:tgtEl>
                                      </p:cBhvr>
                                    </p:animEffect>
                                    <p:anim calcmode="lin" valueType="num">
                                      <p:cBhvr>
                                        <p:cTn id="166" dur="1822" tmFilter="0,0; 0.14,0.36; 0.43,0.73; 0.71,0.91; 1.0,1.0">
                                          <p:stCondLst>
                                            <p:cond delay="0"/>
                                          </p:stCondLst>
                                        </p:cTn>
                                        <p:tgtEl>
                                          <p:spTgt spid="32"/>
                                        </p:tgtEl>
                                        <p:attrNameLst>
                                          <p:attrName>ppt_x</p:attrName>
                                        </p:attrNameLst>
                                      </p:cBhvr>
                                      <p:tavLst>
                                        <p:tav tm="0">
                                          <p:val>
                                            <p:strVal val="#ppt_x-0.25"/>
                                          </p:val>
                                        </p:tav>
                                        <p:tav tm="100000">
                                          <p:val>
                                            <p:strVal val="#ppt_x"/>
                                          </p:val>
                                        </p:tav>
                                      </p:tavLst>
                                    </p:anim>
                                    <p:anim calcmode="lin" valueType="num">
                                      <p:cBhvr>
                                        <p:cTn id="167" dur="664" tmFilter="0.0,0.0; 0.25,0.07; 0.50,0.2; 0.75,0.467; 1.0,1.0">
                                          <p:stCondLst>
                                            <p:cond delay="0"/>
                                          </p:stCondLst>
                                        </p:cTn>
                                        <p:tgtEl>
                                          <p:spTgt spid="32"/>
                                        </p:tgtEl>
                                        <p:attrNameLst>
                                          <p:attrName>ppt_y</p:attrName>
                                        </p:attrNameLst>
                                      </p:cBhvr>
                                      <p:tavLst>
                                        <p:tav tm="0" fmla="#ppt_y-sin(pi*$)/3">
                                          <p:val>
                                            <p:fltVal val="0.5"/>
                                          </p:val>
                                        </p:tav>
                                        <p:tav tm="100000">
                                          <p:val>
                                            <p:fltVal val="1"/>
                                          </p:val>
                                        </p:tav>
                                      </p:tavLst>
                                    </p:anim>
                                    <p:anim calcmode="lin" valueType="num">
                                      <p:cBhvr>
                                        <p:cTn id="168" dur="664" tmFilter="0, 0; 0.125,0.2665; 0.25,0.4; 0.375,0.465; 0.5,0.5;  0.625,0.535; 0.75,0.6; 0.875,0.7335; 1,1">
                                          <p:stCondLst>
                                            <p:cond delay="664"/>
                                          </p:stCondLst>
                                        </p:cTn>
                                        <p:tgtEl>
                                          <p:spTgt spid="32"/>
                                        </p:tgtEl>
                                        <p:attrNameLst>
                                          <p:attrName>ppt_y</p:attrName>
                                        </p:attrNameLst>
                                      </p:cBhvr>
                                      <p:tavLst>
                                        <p:tav tm="0" fmla="#ppt_y-sin(pi*$)/9">
                                          <p:val>
                                            <p:fltVal val="0"/>
                                          </p:val>
                                        </p:tav>
                                        <p:tav tm="100000">
                                          <p:val>
                                            <p:fltVal val="1"/>
                                          </p:val>
                                        </p:tav>
                                      </p:tavLst>
                                    </p:anim>
                                    <p:anim calcmode="lin" valueType="num">
                                      <p:cBhvr>
                                        <p:cTn id="169" dur="332" tmFilter="0, 0; 0.125,0.2665; 0.25,0.4; 0.375,0.465; 0.5,0.5;  0.625,0.535; 0.75,0.6; 0.875,0.7335; 1,1">
                                          <p:stCondLst>
                                            <p:cond delay="1324"/>
                                          </p:stCondLst>
                                        </p:cTn>
                                        <p:tgtEl>
                                          <p:spTgt spid="32"/>
                                        </p:tgtEl>
                                        <p:attrNameLst>
                                          <p:attrName>ppt_y</p:attrName>
                                        </p:attrNameLst>
                                      </p:cBhvr>
                                      <p:tavLst>
                                        <p:tav tm="0" fmla="#ppt_y-sin(pi*$)/27">
                                          <p:val>
                                            <p:fltVal val="0"/>
                                          </p:val>
                                        </p:tav>
                                        <p:tav tm="100000">
                                          <p:val>
                                            <p:fltVal val="1"/>
                                          </p:val>
                                        </p:tav>
                                      </p:tavLst>
                                    </p:anim>
                                    <p:anim calcmode="lin" valueType="num">
                                      <p:cBhvr>
                                        <p:cTn id="170" dur="164" tmFilter="0, 0; 0.125,0.2665; 0.25,0.4; 0.375,0.465; 0.5,0.5;  0.625,0.535; 0.75,0.6; 0.875,0.7335; 1,1">
                                          <p:stCondLst>
                                            <p:cond delay="1656"/>
                                          </p:stCondLst>
                                        </p:cTn>
                                        <p:tgtEl>
                                          <p:spTgt spid="32"/>
                                        </p:tgtEl>
                                        <p:attrNameLst>
                                          <p:attrName>ppt_y</p:attrName>
                                        </p:attrNameLst>
                                      </p:cBhvr>
                                      <p:tavLst>
                                        <p:tav tm="0" fmla="#ppt_y-sin(pi*$)/81">
                                          <p:val>
                                            <p:fltVal val="0"/>
                                          </p:val>
                                        </p:tav>
                                        <p:tav tm="100000">
                                          <p:val>
                                            <p:fltVal val="1"/>
                                          </p:val>
                                        </p:tav>
                                      </p:tavLst>
                                    </p:anim>
                                    <p:animScale>
                                      <p:cBhvr>
                                        <p:cTn id="171" dur="26">
                                          <p:stCondLst>
                                            <p:cond delay="650"/>
                                          </p:stCondLst>
                                        </p:cTn>
                                        <p:tgtEl>
                                          <p:spTgt spid="32"/>
                                        </p:tgtEl>
                                      </p:cBhvr>
                                      <p:to x="100000" y="60000"/>
                                    </p:animScale>
                                    <p:animScale>
                                      <p:cBhvr>
                                        <p:cTn id="172" dur="166" decel="50000">
                                          <p:stCondLst>
                                            <p:cond delay="676"/>
                                          </p:stCondLst>
                                        </p:cTn>
                                        <p:tgtEl>
                                          <p:spTgt spid="32"/>
                                        </p:tgtEl>
                                      </p:cBhvr>
                                      <p:to x="100000" y="100000"/>
                                    </p:animScale>
                                    <p:animScale>
                                      <p:cBhvr>
                                        <p:cTn id="173" dur="26">
                                          <p:stCondLst>
                                            <p:cond delay="1312"/>
                                          </p:stCondLst>
                                        </p:cTn>
                                        <p:tgtEl>
                                          <p:spTgt spid="32"/>
                                        </p:tgtEl>
                                      </p:cBhvr>
                                      <p:to x="100000" y="80000"/>
                                    </p:animScale>
                                    <p:animScale>
                                      <p:cBhvr>
                                        <p:cTn id="174" dur="166" decel="50000">
                                          <p:stCondLst>
                                            <p:cond delay="1338"/>
                                          </p:stCondLst>
                                        </p:cTn>
                                        <p:tgtEl>
                                          <p:spTgt spid="32"/>
                                        </p:tgtEl>
                                      </p:cBhvr>
                                      <p:to x="100000" y="100000"/>
                                    </p:animScale>
                                    <p:animScale>
                                      <p:cBhvr>
                                        <p:cTn id="175" dur="26">
                                          <p:stCondLst>
                                            <p:cond delay="1642"/>
                                          </p:stCondLst>
                                        </p:cTn>
                                        <p:tgtEl>
                                          <p:spTgt spid="32"/>
                                        </p:tgtEl>
                                      </p:cBhvr>
                                      <p:to x="100000" y="90000"/>
                                    </p:animScale>
                                    <p:animScale>
                                      <p:cBhvr>
                                        <p:cTn id="176" dur="166" decel="50000">
                                          <p:stCondLst>
                                            <p:cond delay="1668"/>
                                          </p:stCondLst>
                                        </p:cTn>
                                        <p:tgtEl>
                                          <p:spTgt spid="32"/>
                                        </p:tgtEl>
                                      </p:cBhvr>
                                      <p:to x="100000" y="100000"/>
                                    </p:animScale>
                                    <p:animScale>
                                      <p:cBhvr>
                                        <p:cTn id="177" dur="26">
                                          <p:stCondLst>
                                            <p:cond delay="1808"/>
                                          </p:stCondLst>
                                        </p:cTn>
                                        <p:tgtEl>
                                          <p:spTgt spid="32"/>
                                        </p:tgtEl>
                                      </p:cBhvr>
                                      <p:to x="100000" y="95000"/>
                                    </p:animScale>
                                    <p:animScale>
                                      <p:cBhvr>
                                        <p:cTn id="178" dur="166" decel="50000">
                                          <p:stCondLst>
                                            <p:cond delay="1834"/>
                                          </p:stCondLst>
                                        </p:cTn>
                                        <p:tgtEl>
                                          <p:spTgt spid="32"/>
                                        </p:tgtEl>
                                      </p:cBhvr>
                                      <p:to x="100000" y="100000"/>
                                    </p:animScale>
                                  </p:childTnLst>
                                </p:cTn>
                              </p:par>
                              <p:par>
                                <p:cTn id="179" presetID="26" presetClass="entr" presetSubtype="0" fill="hold" nodeType="withEffect">
                                  <p:stCondLst>
                                    <p:cond delay="0"/>
                                  </p:stCondLst>
                                  <p:childTnLst>
                                    <p:set>
                                      <p:cBhvr>
                                        <p:cTn id="180" dur="1" fill="hold">
                                          <p:stCondLst>
                                            <p:cond delay="0"/>
                                          </p:stCondLst>
                                        </p:cTn>
                                        <p:tgtEl>
                                          <p:spTgt spid="33"/>
                                        </p:tgtEl>
                                        <p:attrNameLst>
                                          <p:attrName>style.visibility</p:attrName>
                                        </p:attrNameLst>
                                      </p:cBhvr>
                                      <p:to>
                                        <p:strVal val="visible"/>
                                      </p:to>
                                    </p:set>
                                    <p:animEffect transition="in" filter="wipe(down)">
                                      <p:cBhvr>
                                        <p:cTn id="181" dur="580">
                                          <p:stCondLst>
                                            <p:cond delay="0"/>
                                          </p:stCondLst>
                                        </p:cTn>
                                        <p:tgtEl>
                                          <p:spTgt spid="33"/>
                                        </p:tgtEl>
                                      </p:cBhvr>
                                    </p:animEffect>
                                    <p:anim calcmode="lin" valueType="num">
                                      <p:cBhvr>
                                        <p:cTn id="182" dur="1822" tmFilter="0,0; 0.14,0.36; 0.43,0.73; 0.71,0.91; 1.0,1.0">
                                          <p:stCondLst>
                                            <p:cond delay="0"/>
                                          </p:stCondLst>
                                        </p:cTn>
                                        <p:tgtEl>
                                          <p:spTgt spid="33"/>
                                        </p:tgtEl>
                                        <p:attrNameLst>
                                          <p:attrName>ppt_x</p:attrName>
                                        </p:attrNameLst>
                                      </p:cBhvr>
                                      <p:tavLst>
                                        <p:tav tm="0">
                                          <p:val>
                                            <p:strVal val="#ppt_x-0.25"/>
                                          </p:val>
                                        </p:tav>
                                        <p:tav tm="100000">
                                          <p:val>
                                            <p:strVal val="#ppt_x"/>
                                          </p:val>
                                        </p:tav>
                                      </p:tavLst>
                                    </p:anim>
                                    <p:anim calcmode="lin" valueType="num">
                                      <p:cBhvr>
                                        <p:cTn id="183" dur="664" tmFilter="0.0,0.0; 0.25,0.07; 0.50,0.2; 0.75,0.467; 1.0,1.0">
                                          <p:stCondLst>
                                            <p:cond delay="0"/>
                                          </p:stCondLst>
                                        </p:cTn>
                                        <p:tgtEl>
                                          <p:spTgt spid="33"/>
                                        </p:tgtEl>
                                        <p:attrNameLst>
                                          <p:attrName>ppt_y</p:attrName>
                                        </p:attrNameLst>
                                      </p:cBhvr>
                                      <p:tavLst>
                                        <p:tav tm="0" fmla="#ppt_y-sin(pi*$)/3">
                                          <p:val>
                                            <p:fltVal val="0.5"/>
                                          </p:val>
                                        </p:tav>
                                        <p:tav tm="100000">
                                          <p:val>
                                            <p:fltVal val="1"/>
                                          </p:val>
                                        </p:tav>
                                      </p:tavLst>
                                    </p:anim>
                                    <p:anim calcmode="lin" valueType="num">
                                      <p:cBhvr>
                                        <p:cTn id="184" dur="664" tmFilter="0, 0; 0.125,0.2665; 0.25,0.4; 0.375,0.465; 0.5,0.5;  0.625,0.535; 0.75,0.6; 0.875,0.7335; 1,1">
                                          <p:stCondLst>
                                            <p:cond delay="664"/>
                                          </p:stCondLst>
                                        </p:cTn>
                                        <p:tgtEl>
                                          <p:spTgt spid="33"/>
                                        </p:tgtEl>
                                        <p:attrNameLst>
                                          <p:attrName>ppt_y</p:attrName>
                                        </p:attrNameLst>
                                      </p:cBhvr>
                                      <p:tavLst>
                                        <p:tav tm="0" fmla="#ppt_y-sin(pi*$)/9">
                                          <p:val>
                                            <p:fltVal val="0"/>
                                          </p:val>
                                        </p:tav>
                                        <p:tav tm="100000">
                                          <p:val>
                                            <p:fltVal val="1"/>
                                          </p:val>
                                        </p:tav>
                                      </p:tavLst>
                                    </p:anim>
                                    <p:anim calcmode="lin" valueType="num">
                                      <p:cBhvr>
                                        <p:cTn id="185" dur="332" tmFilter="0, 0; 0.125,0.2665; 0.25,0.4; 0.375,0.465; 0.5,0.5;  0.625,0.535; 0.75,0.6; 0.875,0.7335; 1,1">
                                          <p:stCondLst>
                                            <p:cond delay="1324"/>
                                          </p:stCondLst>
                                        </p:cTn>
                                        <p:tgtEl>
                                          <p:spTgt spid="33"/>
                                        </p:tgtEl>
                                        <p:attrNameLst>
                                          <p:attrName>ppt_y</p:attrName>
                                        </p:attrNameLst>
                                      </p:cBhvr>
                                      <p:tavLst>
                                        <p:tav tm="0" fmla="#ppt_y-sin(pi*$)/27">
                                          <p:val>
                                            <p:fltVal val="0"/>
                                          </p:val>
                                        </p:tav>
                                        <p:tav tm="100000">
                                          <p:val>
                                            <p:fltVal val="1"/>
                                          </p:val>
                                        </p:tav>
                                      </p:tavLst>
                                    </p:anim>
                                    <p:anim calcmode="lin" valueType="num">
                                      <p:cBhvr>
                                        <p:cTn id="186" dur="164" tmFilter="0, 0; 0.125,0.2665; 0.25,0.4; 0.375,0.465; 0.5,0.5;  0.625,0.535; 0.75,0.6; 0.875,0.7335; 1,1">
                                          <p:stCondLst>
                                            <p:cond delay="1656"/>
                                          </p:stCondLst>
                                        </p:cTn>
                                        <p:tgtEl>
                                          <p:spTgt spid="33"/>
                                        </p:tgtEl>
                                        <p:attrNameLst>
                                          <p:attrName>ppt_y</p:attrName>
                                        </p:attrNameLst>
                                      </p:cBhvr>
                                      <p:tavLst>
                                        <p:tav tm="0" fmla="#ppt_y-sin(pi*$)/81">
                                          <p:val>
                                            <p:fltVal val="0"/>
                                          </p:val>
                                        </p:tav>
                                        <p:tav tm="100000">
                                          <p:val>
                                            <p:fltVal val="1"/>
                                          </p:val>
                                        </p:tav>
                                      </p:tavLst>
                                    </p:anim>
                                    <p:animScale>
                                      <p:cBhvr>
                                        <p:cTn id="187" dur="26">
                                          <p:stCondLst>
                                            <p:cond delay="650"/>
                                          </p:stCondLst>
                                        </p:cTn>
                                        <p:tgtEl>
                                          <p:spTgt spid="33"/>
                                        </p:tgtEl>
                                      </p:cBhvr>
                                      <p:to x="100000" y="60000"/>
                                    </p:animScale>
                                    <p:animScale>
                                      <p:cBhvr>
                                        <p:cTn id="188" dur="166" decel="50000">
                                          <p:stCondLst>
                                            <p:cond delay="676"/>
                                          </p:stCondLst>
                                        </p:cTn>
                                        <p:tgtEl>
                                          <p:spTgt spid="33"/>
                                        </p:tgtEl>
                                      </p:cBhvr>
                                      <p:to x="100000" y="100000"/>
                                    </p:animScale>
                                    <p:animScale>
                                      <p:cBhvr>
                                        <p:cTn id="189" dur="26">
                                          <p:stCondLst>
                                            <p:cond delay="1312"/>
                                          </p:stCondLst>
                                        </p:cTn>
                                        <p:tgtEl>
                                          <p:spTgt spid="33"/>
                                        </p:tgtEl>
                                      </p:cBhvr>
                                      <p:to x="100000" y="80000"/>
                                    </p:animScale>
                                    <p:animScale>
                                      <p:cBhvr>
                                        <p:cTn id="190" dur="166" decel="50000">
                                          <p:stCondLst>
                                            <p:cond delay="1338"/>
                                          </p:stCondLst>
                                        </p:cTn>
                                        <p:tgtEl>
                                          <p:spTgt spid="33"/>
                                        </p:tgtEl>
                                      </p:cBhvr>
                                      <p:to x="100000" y="100000"/>
                                    </p:animScale>
                                    <p:animScale>
                                      <p:cBhvr>
                                        <p:cTn id="191" dur="26">
                                          <p:stCondLst>
                                            <p:cond delay="1642"/>
                                          </p:stCondLst>
                                        </p:cTn>
                                        <p:tgtEl>
                                          <p:spTgt spid="33"/>
                                        </p:tgtEl>
                                      </p:cBhvr>
                                      <p:to x="100000" y="90000"/>
                                    </p:animScale>
                                    <p:animScale>
                                      <p:cBhvr>
                                        <p:cTn id="192" dur="166" decel="50000">
                                          <p:stCondLst>
                                            <p:cond delay="1668"/>
                                          </p:stCondLst>
                                        </p:cTn>
                                        <p:tgtEl>
                                          <p:spTgt spid="33"/>
                                        </p:tgtEl>
                                      </p:cBhvr>
                                      <p:to x="100000" y="100000"/>
                                    </p:animScale>
                                    <p:animScale>
                                      <p:cBhvr>
                                        <p:cTn id="193" dur="26">
                                          <p:stCondLst>
                                            <p:cond delay="1808"/>
                                          </p:stCondLst>
                                        </p:cTn>
                                        <p:tgtEl>
                                          <p:spTgt spid="33"/>
                                        </p:tgtEl>
                                      </p:cBhvr>
                                      <p:to x="100000" y="95000"/>
                                    </p:animScale>
                                    <p:animScale>
                                      <p:cBhvr>
                                        <p:cTn id="194" dur="166" decel="50000">
                                          <p:stCondLst>
                                            <p:cond delay="1834"/>
                                          </p:stCondLst>
                                        </p:cTn>
                                        <p:tgtEl>
                                          <p:spTgt spid="33"/>
                                        </p:tgtEl>
                                      </p:cBhvr>
                                      <p:to x="100000" y="100000"/>
                                    </p:animScale>
                                  </p:childTnLst>
                                </p:cTn>
                              </p:par>
                              <p:par>
                                <p:cTn id="195" presetID="26" presetClass="entr" presetSubtype="0" fill="hold" nodeType="withEffect">
                                  <p:stCondLst>
                                    <p:cond delay="0"/>
                                  </p:stCondLst>
                                  <p:childTnLst>
                                    <p:set>
                                      <p:cBhvr>
                                        <p:cTn id="196" dur="1" fill="hold">
                                          <p:stCondLst>
                                            <p:cond delay="0"/>
                                          </p:stCondLst>
                                        </p:cTn>
                                        <p:tgtEl>
                                          <p:spTgt spid="21"/>
                                        </p:tgtEl>
                                        <p:attrNameLst>
                                          <p:attrName>style.visibility</p:attrName>
                                        </p:attrNameLst>
                                      </p:cBhvr>
                                      <p:to>
                                        <p:strVal val="visible"/>
                                      </p:to>
                                    </p:set>
                                    <p:animEffect transition="in" filter="wipe(down)">
                                      <p:cBhvr>
                                        <p:cTn id="197" dur="580">
                                          <p:stCondLst>
                                            <p:cond delay="0"/>
                                          </p:stCondLst>
                                        </p:cTn>
                                        <p:tgtEl>
                                          <p:spTgt spid="21"/>
                                        </p:tgtEl>
                                      </p:cBhvr>
                                    </p:animEffect>
                                    <p:anim calcmode="lin" valueType="num">
                                      <p:cBhvr>
                                        <p:cTn id="198" dur="1822" tmFilter="0,0; 0.14,0.36; 0.43,0.73; 0.71,0.91; 1.0,1.0">
                                          <p:stCondLst>
                                            <p:cond delay="0"/>
                                          </p:stCondLst>
                                        </p:cTn>
                                        <p:tgtEl>
                                          <p:spTgt spid="21"/>
                                        </p:tgtEl>
                                        <p:attrNameLst>
                                          <p:attrName>ppt_x</p:attrName>
                                        </p:attrNameLst>
                                      </p:cBhvr>
                                      <p:tavLst>
                                        <p:tav tm="0">
                                          <p:val>
                                            <p:strVal val="#ppt_x-0.25"/>
                                          </p:val>
                                        </p:tav>
                                        <p:tav tm="100000">
                                          <p:val>
                                            <p:strVal val="#ppt_x"/>
                                          </p:val>
                                        </p:tav>
                                      </p:tavLst>
                                    </p:anim>
                                    <p:anim calcmode="lin" valueType="num">
                                      <p:cBhvr>
                                        <p:cTn id="199" dur="664" tmFilter="0.0,0.0; 0.25,0.07; 0.50,0.2; 0.75,0.467; 1.0,1.0">
                                          <p:stCondLst>
                                            <p:cond delay="0"/>
                                          </p:stCondLst>
                                        </p:cTn>
                                        <p:tgtEl>
                                          <p:spTgt spid="21"/>
                                        </p:tgtEl>
                                        <p:attrNameLst>
                                          <p:attrName>ppt_y</p:attrName>
                                        </p:attrNameLst>
                                      </p:cBhvr>
                                      <p:tavLst>
                                        <p:tav tm="0" fmla="#ppt_y-sin(pi*$)/3">
                                          <p:val>
                                            <p:fltVal val="0.5"/>
                                          </p:val>
                                        </p:tav>
                                        <p:tav tm="100000">
                                          <p:val>
                                            <p:fltVal val="1"/>
                                          </p:val>
                                        </p:tav>
                                      </p:tavLst>
                                    </p:anim>
                                    <p:anim calcmode="lin" valueType="num">
                                      <p:cBhvr>
                                        <p:cTn id="200" dur="664" tmFilter="0, 0; 0.125,0.2665; 0.25,0.4; 0.375,0.465; 0.5,0.5;  0.625,0.535; 0.75,0.6; 0.875,0.7335; 1,1">
                                          <p:stCondLst>
                                            <p:cond delay="664"/>
                                          </p:stCondLst>
                                        </p:cTn>
                                        <p:tgtEl>
                                          <p:spTgt spid="21"/>
                                        </p:tgtEl>
                                        <p:attrNameLst>
                                          <p:attrName>ppt_y</p:attrName>
                                        </p:attrNameLst>
                                      </p:cBhvr>
                                      <p:tavLst>
                                        <p:tav tm="0" fmla="#ppt_y-sin(pi*$)/9">
                                          <p:val>
                                            <p:fltVal val="0"/>
                                          </p:val>
                                        </p:tav>
                                        <p:tav tm="100000">
                                          <p:val>
                                            <p:fltVal val="1"/>
                                          </p:val>
                                        </p:tav>
                                      </p:tavLst>
                                    </p:anim>
                                    <p:anim calcmode="lin" valueType="num">
                                      <p:cBhvr>
                                        <p:cTn id="201" dur="332" tmFilter="0, 0; 0.125,0.2665; 0.25,0.4; 0.375,0.465; 0.5,0.5;  0.625,0.535; 0.75,0.6; 0.875,0.7335; 1,1">
                                          <p:stCondLst>
                                            <p:cond delay="1324"/>
                                          </p:stCondLst>
                                        </p:cTn>
                                        <p:tgtEl>
                                          <p:spTgt spid="21"/>
                                        </p:tgtEl>
                                        <p:attrNameLst>
                                          <p:attrName>ppt_y</p:attrName>
                                        </p:attrNameLst>
                                      </p:cBhvr>
                                      <p:tavLst>
                                        <p:tav tm="0" fmla="#ppt_y-sin(pi*$)/27">
                                          <p:val>
                                            <p:fltVal val="0"/>
                                          </p:val>
                                        </p:tav>
                                        <p:tav tm="100000">
                                          <p:val>
                                            <p:fltVal val="1"/>
                                          </p:val>
                                        </p:tav>
                                      </p:tavLst>
                                    </p:anim>
                                    <p:anim calcmode="lin" valueType="num">
                                      <p:cBhvr>
                                        <p:cTn id="202" dur="164" tmFilter="0, 0; 0.125,0.2665; 0.25,0.4; 0.375,0.465; 0.5,0.5;  0.625,0.535; 0.75,0.6; 0.875,0.7335; 1,1">
                                          <p:stCondLst>
                                            <p:cond delay="1656"/>
                                          </p:stCondLst>
                                        </p:cTn>
                                        <p:tgtEl>
                                          <p:spTgt spid="21"/>
                                        </p:tgtEl>
                                        <p:attrNameLst>
                                          <p:attrName>ppt_y</p:attrName>
                                        </p:attrNameLst>
                                      </p:cBhvr>
                                      <p:tavLst>
                                        <p:tav tm="0" fmla="#ppt_y-sin(pi*$)/81">
                                          <p:val>
                                            <p:fltVal val="0"/>
                                          </p:val>
                                        </p:tav>
                                        <p:tav tm="100000">
                                          <p:val>
                                            <p:fltVal val="1"/>
                                          </p:val>
                                        </p:tav>
                                      </p:tavLst>
                                    </p:anim>
                                    <p:animScale>
                                      <p:cBhvr>
                                        <p:cTn id="203" dur="26">
                                          <p:stCondLst>
                                            <p:cond delay="650"/>
                                          </p:stCondLst>
                                        </p:cTn>
                                        <p:tgtEl>
                                          <p:spTgt spid="21"/>
                                        </p:tgtEl>
                                      </p:cBhvr>
                                      <p:to x="100000" y="60000"/>
                                    </p:animScale>
                                    <p:animScale>
                                      <p:cBhvr>
                                        <p:cTn id="204" dur="166" decel="50000">
                                          <p:stCondLst>
                                            <p:cond delay="676"/>
                                          </p:stCondLst>
                                        </p:cTn>
                                        <p:tgtEl>
                                          <p:spTgt spid="21"/>
                                        </p:tgtEl>
                                      </p:cBhvr>
                                      <p:to x="100000" y="100000"/>
                                    </p:animScale>
                                    <p:animScale>
                                      <p:cBhvr>
                                        <p:cTn id="205" dur="26">
                                          <p:stCondLst>
                                            <p:cond delay="1312"/>
                                          </p:stCondLst>
                                        </p:cTn>
                                        <p:tgtEl>
                                          <p:spTgt spid="21"/>
                                        </p:tgtEl>
                                      </p:cBhvr>
                                      <p:to x="100000" y="80000"/>
                                    </p:animScale>
                                    <p:animScale>
                                      <p:cBhvr>
                                        <p:cTn id="206" dur="166" decel="50000">
                                          <p:stCondLst>
                                            <p:cond delay="1338"/>
                                          </p:stCondLst>
                                        </p:cTn>
                                        <p:tgtEl>
                                          <p:spTgt spid="21"/>
                                        </p:tgtEl>
                                      </p:cBhvr>
                                      <p:to x="100000" y="100000"/>
                                    </p:animScale>
                                    <p:animScale>
                                      <p:cBhvr>
                                        <p:cTn id="207" dur="26">
                                          <p:stCondLst>
                                            <p:cond delay="1642"/>
                                          </p:stCondLst>
                                        </p:cTn>
                                        <p:tgtEl>
                                          <p:spTgt spid="21"/>
                                        </p:tgtEl>
                                      </p:cBhvr>
                                      <p:to x="100000" y="90000"/>
                                    </p:animScale>
                                    <p:animScale>
                                      <p:cBhvr>
                                        <p:cTn id="208" dur="166" decel="50000">
                                          <p:stCondLst>
                                            <p:cond delay="1668"/>
                                          </p:stCondLst>
                                        </p:cTn>
                                        <p:tgtEl>
                                          <p:spTgt spid="21"/>
                                        </p:tgtEl>
                                      </p:cBhvr>
                                      <p:to x="100000" y="100000"/>
                                    </p:animScale>
                                    <p:animScale>
                                      <p:cBhvr>
                                        <p:cTn id="209" dur="26">
                                          <p:stCondLst>
                                            <p:cond delay="1808"/>
                                          </p:stCondLst>
                                        </p:cTn>
                                        <p:tgtEl>
                                          <p:spTgt spid="21"/>
                                        </p:tgtEl>
                                      </p:cBhvr>
                                      <p:to x="100000" y="95000"/>
                                    </p:animScale>
                                    <p:animScale>
                                      <p:cBhvr>
                                        <p:cTn id="210" dur="166" decel="50000">
                                          <p:stCondLst>
                                            <p:cond delay="1834"/>
                                          </p:stCondLst>
                                        </p:cTn>
                                        <p:tgtEl>
                                          <p:spTgt spid="21"/>
                                        </p:tgtEl>
                                      </p:cBhvr>
                                      <p:to x="100000" y="100000"/>
                                    </p:animScale>
                                  </p:childTnLst>
                                </p:cTn>
                              </p:par>
                              <p:par>
                                <p:cTn id="211" presetID="26" presetClass="entr" presetSubtype="0" fill="hold" nodeType="withEffect">
                                  <p:stCondLst>
                                    <p:cond delay="0"/>
                                  </p:stCondLst>
                                  <p:childTnLst>
                                    <p:set>
                                      <p:cBhvr>
                                        <p:cTn id="212" dur="1" fill="hold">
                                          <p:stCondLst>
                                            <p:cond delay="0"/>
                                          </p:stCondLst>
                                        </p:cTn>
                                        <p:tgtEl>
                                          <p:spTgt spid="22"/>
                                        </p:tgtEl>
                                        <p:attrNameLst>
                                          <p:attrName>style.visibility</p:attrName>
                                        </p:attrNameLst>
                                      </p:cBhvr>
                                      <p:to>
                                        <p:strVal val="visible"/>
                                      </p:to>
                                    </p:set>
                                    <p:animEffect transition="in" filter="wipe(down)">
                                      <p:cBhvr>
                                        <p:cTn id="213" dur="580">
                                          <p:stCondLst>
                                            <p:cond delay="0"/>
                                          </p:stCondLst>
                                        </p:cTn>
                                        <p:tgtEl>
                                          <p:spTgt spid="22"/>
                                        </p:tgtEl>
                                      </p:cBhvr>
                                    </p:animEffect>
                                    <p:anim calcmode="lin" valueType="num">
                                      <p:cBhvr>
                                        <p:cTn id="214" dur="1822" tmFilter="0,0; 0.14,0.36; 0.43,0.73; 0.71,0.91; 1.0,1.0">
                                          <p:stCondLst>
                                            <p:cond delay="0"/>
                                          </p:stCondLst>
                                        </p:cTn>
                                        <p:tgtEl>
                                          <p:spTgt spid="22"/>
                                        </p:tgtEl>
                                        <p:attrNameLst>
                                          <p:attrName>ppt_x</p:attrName>
                                        </p:attrNameLst>
                                      </p:cBhvr>
                                      <p:tavLst>
                                        <p:tav tm="0">
                                          <p:val>
                                            <p:strVal val="#ppt_x-0.25"/>
                                          </p:val>
                                        </p:tav>
                                        <p:tav tm="100000">
                                          <p:val>
                                            <p:strVal val="#ppt_x"/>
                                          </p:val>
                                        </p:tav>
                                      </p:tavLst>
                                    </p:anim>
                                    <p:anim calcmode="lin" valueType="num">
                                      <p:cBhvr>
                                        <p:cTn id="215" dur="664" tmFilter="0.0,0.0; 0.25,0.07; 0.50,0.2; 0.75,0.467; 1.0,1.0">
                                          <p:stCondLst>
                                            <p:cond delay="0"/>
                                          </p:stCondLst>
                                        </p:cTn>
                                        <p:tgtEl>
                                          <p:spTgt spid="22"/>
                                        </p:tgtEl>
                                        <p:attrNameLst>
                                          <p:attrName>ppt_y</p:attrName>
                                        </p:attrNameLst>
                                      </p:cBhvr>
                                      <p:tavLst>
                                        <p:tav tm="0" fmla="#ppt_y-sin(pi*$)/3">
                                          <p:val>
                                            <p:fltVal val="0.5"/>
                                          </p:val>
                                        </p:tav>
                                        <p:tav tm="100000">
                                          <p:val>
                                            <p:fltVal val="1"/>
                                          </p:val>
                                        </p:tav>
                                      </p:tavLst>
                                    </p:anim>
                                    <p:anim calcmode="lin" valueType="num">
                                      <p:cBhvr>
                                        <p:cTn id="216" dur="664" tmFilter="0, 0; 0.125,0.2665; 0.25,0.4; 0.375,0.465; 0.5,0.5;  0.625,0.535; 0.75,0.6; 0.875,0.7335; 1,1">
                                          <p:stCondLst>
                                            <p:cond delay="664"/>
                                          </p:stCondLst>
                                        </p:cTn>
                                        <p:tgtEl>
                                          <p:spTgt spid="22"/>
                                        </p:tgtEl>
                                        <p:attrNameLst>
                                          <p:attrName>ppt_y</p:attrName>
                                        </p:attrNameLst>
                                      </p:cBhvr>
                                      <p:tavLst>
                                        <p:tav tm="0" fmla="#ppt_y-sin(pi*$)/9">
                                          <p:val>
                                            <p:fltVal val="0"/>
                                          </p:val>
                                        </p:tav>
                                        <p:tav tm="100000">
                                          <p:val>
                                            <p:fltVal val="1"/>
                                          </p:val>
                                        </p:tav>
                                      </p:tavLst>
                                    </p:anim>
                                    <p:anim calcmode="lin" valueType="num">
                                      <p:cBhvr>
                                        <p:cTn id="217" dur="332" tmFilter="0, 0; 0.125,0.2665; 0.25,0.4; 0.375,0.465; 0.5,0.5;  0.625,0.535; 0.75,0.6; 0.875,0.7335; 1,1">
                                          <p:stCondLst>
                                            <p:cond delay="1324"/>
                                          </p:stCondLst>
                                        </p:cTn>
                                        <p:tgtEl>
                                          <p:spTgt spid="22"/>
                                        </p:tgtEl>
                                        <p:attrNameLst>
                                          <p:attrName>ppt_y</p:attrName>
                                        </p:attrNameLst>
                                      </p:cBhvr>
                                      <p:tavLst>
                                        <p:tav tm="0" fmla="#ppt_y-sin(pi*$)/27">
                                          <p:val>
                                            <p:fltVal val="0"/>
                                          </p:val>
                                        </p:tav>
                                        <p:tav tm="100000">
                                          <p:val>
                                            <p:fltVal val="1"/>
                                          </p:val>
                                        </p:tav>
                                      </p:tavLst>
                                    </p:anim>
                                    <p:anim calcmode="lin" valueType="num">
                                      <p:cBhvr>
                                        <p:cTn id="218" dur="164" tmFilter="0, 0; 0.125,0.2665; 0.25,0.4; 0.375,0.465; 0.5,0.5;  0.625,0.535; 0.75,0.6; 0.875,0.7335; 1,1">
                                          <p:stCondLst>
                                            <p:cond delay="1656"/>
                                          </p:stCondLst>
                                        </p:cTn>
                                        <p:tgtEl>
                                          <p:spTgt spid="22"/>
                                        </p:tgtEl>
                                        <p:attrNameLst>
                                          <p:attrName>ppt_y</p:attrName>
                                        </p:attrNameLst>
                                      </p:cBhvr>
                                      <p:tavLst>
                                        <p:tav tm="0" fmla="#ppt_y-sin(pi*$)/81">
                                          <p:val>
                                            <p:fltVal val="0"/>
                                          </p:val>
                                        </p:tav>
                                        <p:tav tm="100000">
                                          <p:val>
                                            <p:fltVal val="1"/>
                                          </p:val>
                                        </p:tav>
                                      </p:tavLst>
                                    </p:anim>
                                    <p:animScale>
                                      <p:cBhvr>
                                        <p:cTn id="219" dur="26">
                                          <p:stCondLst>
                                            <p:cond delay="650"/>
                                          </p:stCondLst>
                                        </p:cTn>
                                        <p:tgtEl>
                                          <p:spTgt spid="22"/>
                                        </p:tgtEl>
                                      </p:cBhvr>
                                      <p:to x="100000" y="60000"/>
                                    </p:animScale>
                                    <p:animScale>
                                      <p:cBhvr>
                                        <p:cTn id="220" dur="166" decel="50000">
                                          <p:stCondLst>
                                            <p:cond delay="676"/>
                                          </p:stCondLst>
                                        </p:cTn>
                                        <p:tgtEl>
                                          <p:spTgt spid="22"/>
                                        </p:tgtEl>
                                      </p:cBhvr>
                                      <p:to x="100000" y="100000"/>
                                    </p:animScale>
                                    <p:animScale>
                                      <p:cBhvr>
                                        <p:cTn id="221" dur="26">
                                          <p:stCondLst>
                                            <p:cond delay="1312"/>
                                          </p:stCondLst>
                                        </p:cTn>
                                        <p:tgtEl>
                                          <p:spTgt spid="22"/>
                                        </p:tgtEl>
                                      </p:cBhvr>
                                      <p:to x="100000" y="80000"/>
                                    </p:animScale>
                                    <p:animScale>
                                      <p:cBhvr>
                                        <p:cTn id="222" dur="166" decel="50000">
                                          <p:stCondLst>
                                            <p:cond delay="1338"/>
                                          </p:stCondLst>
                                        </p:cTn>
                                        <p:tgtEl>
                                          <p:spTgt spid="22"/>
                                        </p:tgtEl>
                                      </p:cBhvr>
                                      <p:to x="100000" y="100000"/>
                                    </p:animScale>
                                    <p:animScale>
                                      <p:cBhvr>
                                        <p:cTn id="223" dur="26">
                                          <p:stCondLst>
                                            <p:cond delay="1642"/>
                                          </p:stCondLst>
                                        </p:cTn>
                                        <p:tgtEl>
                                          <p:spTgt spid="22"/>
                                        </p:tgtEl>
                                      </p:cBhvr>
                                      <p:to x="100000" y="90000"/>
                                    </p:animScale>
                                    <p:animScale>
                                      <p:cBhvr>
                                        <p:cTn id="224" dur="166" decel="50000">
                                          <p:stCondLst>
                                            <p:cond delay="1668"/>
                                          </p:stCondLst>
                                        </p:cTn>
                                        <p:tgtEl>
                                          <p:spTgt spid="22"/>
                                        </p:tgtEl>
                                      </p:cBhvr>
                                      <p:to x="100000" y="100000"/>
                                    </p:animScale>
                                    <p:animScale>
                                      <p:cBhvr>
                                        <p:cTn id="225" dur="26">
                                          <p:stCondLst>
                                            <p:cond delay="1808"/>
                                          </p:stCondLst>
                                        </p:cTn>
                                        <p:tgtEl>
                                          <p:spTgt spid="22"/>
                                        </p:tgtEl>
                                      </p:cBhvr>
                                      <p:to x="100000" y="95000"/>
                                    </p:animScale>
                                    <p:animScale>
                                      <p:cBhvr>
                                        <p:cTn id="226" dur="166" decel="50000">
                                          <p:stCondLst>
                                            <p:cond delay="1834"/>
                                          </p:stCondLst>
                                        </p:cTn>
                                        <p:tgtEl>
                                          <p:spTgt spid="22"/>
                                        </p:tgtEl>
                                      </p:cBhvr>
                                      <p:to x="100000" y="100000"/>
                                    </p:animScale>
                                  </p:childTnLst>
                                </p:cTn>
                              </p:par>
                              <p:par>
                                <p:cTn id="227" presetID="26" presetClass="entr" presetSubtype="0" fill="hold" nodeType="withEffect">
                                  <p:stCondLst>
                                    <p:cond delay="0"/>
                                  </p:stCondLst>
                                  <p:childTnLst>
                                    <p:set>
                                      <p:cBhvr>
                                        <p:cTn id="228" dur="1" fill="hold">
                                          <p:stCondLst>
                                            <p:cond delay="0"/>
                                          </p:stCondLst>
                                        </p:cTn>
                                        <p:tgtEl>
                                          <p:spTgt spid="23"/>
                                        </p:tgtEl>
                                        <p:attrNameLst>
                                          <p:attrName>style.visibility</p:attrName>
                                        </p:attrNameLst>
                                      </p:cBhvr>
                                      <p:to>
                                        <p:strVal val="visible"/>
                                      </p:to>
                                    </p:set>
                                    <p:animEffect transition="in" filter="wipe(down)">
                                      <p:cBhvr>
                                        <p:cTn id="229" dur="580">
                                          <p:stCondLst>
                                            <p:cond delay="0"/>
                                          </p:stCondLst>
                                        </p:cTn>
                                        <p:tgtEl>
                                          <p:spTgt spid="23"/>
                                        </p:tgtEl>
                                      </p:cBhvr>
                                    </p:animEffect>
                                    <p:anim calcmode="lin" valueType="num">
                                      <p:cBhvr>
                                        <p:cTn id="230" dur="1822" tmFilter="0,0; 0.14,0.36; 0.43,0.73; 0.71,0.91; 1.0,1.0">
                                          <p:stCondLst>
                                            <p:cond delay="0"/>
                                          </p:stCondLst>
                                        </p:cTn>
                                        <p:tgtEl>
                                          <p:spTgt spid="23"/>
                                        </p:tgtEl>
                                        <p:attrNameLst>
                                          <p:attrName>ppt_x</p:attrName>
                                        </p:attrNameLst>
                                      </p:cBhvr>
                                      <p:tavLst>
                                        <p:tav tm="0">
                                          <p:val>
                                            <p:strVal val="#ppt_x-0.25"/>
                                          </p:val>
                                        </p:tav>
                                        <p:tav tm="100000">
                                          <p:val>
                                            <p:strVal val="#ppt_x"/>
                                          </p:val>
                                        </p:tav>
                                      </p:tavLst>
                                    </p:anim>
                                    <p:anim calcmode="lin" valueType="num">
                                      <p:cBhvr>
                                        <p:cTn id="231" dur="664" tmFilter="0.0,0.0; 0.25,0.07; 0.50,0.2; 0.75,0.467; 1.0,1.0">
                                          <p:stCondLst>
                                            <p:cond delay="0"/>
                                          </p:stCondLst>
                                        </p:cTn>
                                        <p:tgtEl>
                                          <p:spTgt spid="23"/>
                                        </p:tgtEl>
                                        <p:attrNameLst>
                                          <p:attrName>ppt_y</p:attrName>
                                        </p:attrNameLst>
                                      </p:cBhvr>
                                      <p:tavLst>
                                        <p:tav tm="0" fmla="#ppt_y-sin(pi*$)/3">
                                          <p:val>
                                            <p:fltVal val="0.5"/>
                                          </p:val>
                                        </p:tav>
                                        <p:tav tm="100000">
                                          <p:val>
                                            <p:fltVal val="1"/>
                                          </p:val>
                                        </p:tav>
                                      </p:tavLst>
                                    </p:anim>
                                    <p:anim calcmode="lin" valueType="num">
                                      <p:cBhvr>
                                        <p:cTn id="232" dur="664" tmFilter="0, 0; 0.125,0.2665; 0.25,0.4; 0.375,0.465; 0.5,0.5;  0.625,0.535; 0.75,0.6; 0.875,0.7335; 1,1">
                                          <p:stCondLst>
                                            <p:cond delay="664"/>
                                          </p:stCondLst>
                                        </p:cTn>
                                        <p:tgtEl>
                                          <p:spTgt spid="23"/>
                                        </p:tgtEl>
                                        <p:attrNameLst>
                                          <p:attrName>ppt_y</p:attrName>
                                        </p:attrNameLst>
                                      </p:cBhvr>
                                      <p:tavLst>
                                        <p:tav tm="0" fmla="#ppt_y-sin(pi*$)/9">
                                          <p:val>
                                            <p:fltVal val="0"/>
                                          </p:val>
                                        </p:tav>
                                        <p:tav tm="100000">
                                          <p:val>
                                            <p:fltVal val="1"/>
                                          </p:val>
                                        </p:tav>
                                      </p:tavLst>
                                    </p:anim>
                                    <p:anim calcmode="lin" valueType="num">
                                      <p:cBhvr>
                                        <p:cTn id="233" dur="332" tmFilter="0, 0; 0.125,0.2665; 0.25,0.4; 0.375,0.465; 0.5,0.5;  0.625,0.535; 0.75,0.6; 0.875,0.7335; 1,1">
                                          <p:stCondLst>
                                            <p:cond delay="1324"/>
                                          </p:stCondLst>
                                        </p:cTn>
                                        <p:tgtEl>
                                          <p:spTgt spid="23"/>
                                        </p:tgtEl>
                                        <p:attrNameLst>
                                          <p:attrName>ppt_y</p:attrName>
                                        </p:attrNameLst>
                                      </p:cBhvr>
                                      <p:tavLst>
                                        <p:tav tm="0" fmla="#ppt_y-sin(pi*$)/27">
                                          <p:val>
                                            <p:fltVal val="0"/>
                                          </p:val>
                                        </p:tav>
                                        <p:tav tm="100000">
                                          <p:val>
                                            <p:fltVal val="1"/>
                                          </p:val>
                                        </p:tav>
                                      </p:tavLst>
                                    </p:anim>
                                    <p:anim calcmode="lin" valueType="num">
                                      <p:cBhvr>
                                        <p:cTn id="234" dur="164" tmFilter="0, 0; 0.125,0.2665; 0.25,0.4; 0.375,0.465; 0.5,0.5;  0.625,0.535; 0.75,0.6; 0.875,0.7335; 1,1">
                                          <p:stCondLst>
                                            <p:cond delay="1656"/>
                                          </p:stCondLst>
                                        </p:cTn>
                                        <p:tgtEl>
                                          <p:spTgt spid="23"/>
                                        </p:tgtEl>
                                        <p:attrNameLst>
                                          <p:attrName>ppt_y</p:attrName>
                                        </p:attrNameLst>
                                      </p:cBhvr>
                                      <p:tavLst>
                                        <p:tav tm="0" fmla="#ppt_y-sin(pi*$)/81">
                                          <p:val>
                                            <p:fltVal val="0"/>
                                          </p:val>
                                        </p:tav>
                                        <p:tav tm="100000">
                                          <p:val>
                                            <p:fltVal val="1"/>
                                          </p:val>
                                        </p:tav>
                                      </p:tavLst>
                                    </p:anim>
                                    <p:animScale>
                                      <p:cBhvr>
                                        <p:cTn id="235" dur="26">
                                          <p:stCondLst>
                                            <p:cond delay="650"/>
                                          </p:stCondLst>
                                        </p:cTn>
                                        <p:tgtEl>
                                          <p:spTgt spid="23"/>
                                        </p:tgtEl>
                                      </p:cBhvr>
                                      <p:to x="100000" y="60000"/>
                                    </p:animScale>
                                    <p:animScale>
                                      <p:cBhvr>
                                        <p:cTn id="236" dur="166" decel="50000">
                                          <p:stCondLst>
                                            <p:cond delay="676"/>
                                          </p:stCondLst>
                                        </p:cTn>
                                        <p:tgtEl>
                                          <p:spTgt spid="23"/>
                                        </p:tgtEl>
                                      </p:cBhvr>
                                      <p:to x="100000" y="100000"/>
                                    </p:animScale>
                                    <p:animScale>
                                      <p:cBhvr>
                                        <p:cTn id="237" dur="26">
                                          <p:stCondLst>
                                            <p:cond delay="1312"/>
                                          </p:stCondLst>
                                        </p:cTn>
                                        <p:tgtEl>
                                          <p:spTgt spid="23"/>
                                        </p:tgtEl>
                                      </p:cBhvr>
                                      <p:to x="100000" y="80000"/>
                                    </p:animScale>
                                    <p:animScale>
                                      <p:cBhvr>
                                        <p:cTn id="238" dur="166" decel="50000">
                                          <p:stCondLst>
                                            <p:cond delay="1338"/>
                                          </p:stCondLst>
                                        </p:cTn>
                                        <p:tgtEl>
                                          <p:spTgt spid="23"/>
                                        </p:tgtEl>
                                      </p:cBhvr>
                                      <p:to x="100000" y="100000"/>
                                    </p:animScale>
                                    <p:animScale>
                                      <p:cBhvr>
                                        <p:cTn id="239" dur="26">
                                          <p:stCondLst>
                                            <p:cond delay="1642"/>
                                          </p:stCondLst>
                                        </p:cTn>
                                        <p:tgtEl>
                                          <p:spTgt spid="23"/>
                                        </p:tgtEl>
                                      </p:cBhvr>
                                      <p:to x="100000" y="90000"/>
                                    </p:animScale>
                                    <p:animScale>
                                      <p:cBhvr>
                                        <p:cTn id="240" dur="166" decel="50000">
                                          <p:stCondLst>
                                            <p:cond delay="1668"/>
                                          </p:stCondLst>
                                        </p:cTn>
                                        <p:tgtEl>
                                          <p:spTgt spid="23"/>
                                        </p:tgtEl>
                                      </p:cBhvr>
                                      <p:to x="100000" y="100000"/>
                                    </p:animScale>
                                    <p:animScale>
                                      <p:cBhvr>
                                        <p:cTn id="241" dur="26">
                                          <p:stCondLst>
                                            <p:cond delay="1808"/>
                                          </p:stCondLst>
                                        </p:cTn>
                                        <p:tgtEl>
                                          <p:spTgt spid="23"/>
                                        </p:tgtEl>
                                      </p:cBhvr>
                                      <p:to x="100000" y="95000"/>
                                    </p:animScale>
                                    <p:animScale>
                                      <p:cBhvr>
                                        <p:cTn id="242" dur="166" decel="50000">
                                          <p:stCondLst>
                                            <p:cond delay="1834"/>
                                          </p:stCondLst>
                                        </p:cTn>
                                        <p:tgtEl>
                                          <p:spTgt spid="23"/>
                                        </p:tgtEl>
                                      </p:cBhvr>
                                      <p:to x="100000" y="100000"/>
                                    </p:animScale>
                                  </p:childTnLst>
                                </p:cTn>
                              </p:par>
                              <p:par>
                                <p:cTn id="243" presetID="26" presetClass="entr" presetSubtype="0" fill="hold" nodeType="withEffect">
                                  <p:stCondLst>
                                    <p:cond delay="0"/>
                                  </p:stCondLst>
                                  <p:childTnLst>
                                    <p:set>
                                      <p:cBhvr>
                                        <p:cTn id="244" dur="1" fill="hold">
                                          <p:stCondLst>
                                            <p:cond delay="0"/>
                                          </p:stCondLst>
                                        </p:cTn>
                                        <p:tgtEl>
                                          <p:spTgt spid="26"/>
                                        </p:tgtEl>
                                        <p:attrNameLst>
                                          <p:attrName>style.visibility</p:attrName>
                                        </p:attrNameLst>
                                      </p:cBhvr>
                                      <p:to>
                                        <p:strVal val="visible"/>
                                      </p:to>
                                    </p:set>
                                    <p:animEffect transition="in" filter="wipe(down)">
                                      <p:cBhvr>
                                        <p:cTn id="245" dur="580">
                                          <p:stCondLst>
                                            <p:cond delay="0"/>
                                          </p:stCondLst>
                                        </p:cTn>
                                        <p:tgtEl>
                                          <p:spTgt spid="26"/>
                                        </p:tgtEl>
                                      </p:cBhvr>
                                    </p:animEffect>
                                    <p:anim calcmode="lin" valueType="num">
                                      <p:cBhvr>
                                        <p:cTn id="246" dur="1822" tmFilter="0,0; 0.14,0.36; 0.43,0.73; 0.71,0.91; 1.0,1.0">
                                          <p:stCondLst>
                                            <p:cond delay="0"/>
                                          </p:stCondLst>
                                        </p:cTn>
                                        <p:tgtEl>
                                          <p:spTgt spid="26"/>
                                        </p:tgtEl>
                                        <p:attrNameLst>
                                          <p:attrName>ppt_x</p:attrName>
                                        </p:attrNameLst>
                                      </p:cBhvr>
                                      <p:tavLst>
                                        <p:tav tm="0">
                                          <p:val>
                                            <p:strVal val="#ppt_x-0.25"/>
                                          </p:val>
                                        </p:tav>
                                        <p:tav tm="100000">
                                          <p:val>
                                            <p:strVal val="#ppt_x"/>
                                          </p:val>
                                        </p:tav>
                                      </p:tavLst>
                                    </p:anim>
                                    <p:anim calcmode="lin" valueType="num">
                                      <p:cBhvr>
                                        <p:cTn id="247" dur="664" tmFilter="0.0,0.0; 0.25,0.07; 0.50,0.2; 0.75,0.467; 1.0,1.0">
                                          <p:stCondLst>
                                            <p:cond delay="0"/>
                                          </p:stCondLst>
                                        </p:cTn>
                                        <p:tgtEl>
                                          <p:spTgt spid="26"/>
                                        </p:tgtEl>
                                        <p:attrNameLst>
                                          <p:attrName>ppt_y</p:attrName>
                                        </p:attrNameLst>
                                      </p:cBhvr>
                                      <p:tavLst>
                                        <p:tav tm="0" fmla="#ppt_y-sin(pi*$)/3">
                                          <p:val>
                                            <p:fltVal val="0.5"/>
                                          </p:val>
                                        </p:tav>
                                        <p:tav tm="100000">
                                          <p:val>
                                            <p:fltVal val="1"/>
                                          </p:val>
                                        </p:tav>
                                      </p:tavLst>
                                    </p:anim>
                                    <p:anim calcmode="lin" valueType="num">
                                      <p:cBhvr>
                                        <p:cTn id="248" dur="664" tmFilter="0, 0; 0.125,0.2665; 0.25,0.4; 0.375,0.465; 0.5,0.5;  0.625,0.535; 0.75,0.6; 0.875,0.7335; 1,1">
                                          <p:stCondLst>
                                            <p:cond delay="664"/>
                                          </p:stCondLst>
                                        </p:cTn>
                                        <p:tgtEl>
                                          <p:spTgt spid="26"/>
                                        </p:tgtEl>
                                        <p:attrNameLst>
                                          <p:attrName>ppt_y</p:attrName>
                                        </p:attrNameLst>
                                      </p:cBhvr>
                                      <p:tavLst>
                                        <p:tav tm="0" fmla="#ppt_y-sin(pi*$)/9">
                                          <p:val>
                                            <p:fltVal val="0"/>
                                          </p:val>
                                        </p:tav>
                                        <p:tav tm="100000">
                                          <p:val>
                                            <p:fltVal val="1"/>
                                          </p:val>
                                        </p:tav>
                                      </p:tavLst>
                                    </p:anim>
                                    <p:anim calcmode="lin" valueType="num">
                                      <p:cBhvr>
                                        <p:cTn id="249" dur="332" tmFilter="0, 0; 0.125,0.2665; 0.25,0.4; 0.375,0.465; 0.5,0.5;  0.625,0.535; 0.75,0.6; 0.875,0.7335; 1,1">
                                          <p:stCondLst>
                                            <p:cond delay="1324"/>
                                          </p:stCondLst>
                                        </p:cTn>
                                        <p:tgtEl>
                                          <p:spTgt spid="26"/>
                                        </p:tgtEl>
                                        <p:attrNameLst>
                                          <p:attrName>ppt_y</p:attrName>
                                        </p:attrNameLst>
                                      </p:cBhvr>
                                      <p:tavLst>
                                        <p:tav tm="0" fmla="#ppt_y-sin(pi*$)/27">
                                          <p:val>
                                            <p:fltVal val="0"/>
                                          </p:val>
                                        </p:tav>
                                        <p:tav tm="100000">
                                          <p:val>
                                            <p:fltVal val="1"/>
                                          </p:val>
                                        </p:tav>
                                      </p:tavLst>
                                    </p:anim>
                                    <p:anim calcmode="lin" valueType="num">
                                      <p:cBhvr>
                                        <p:cTn id="250" dur="164" tmFilter="0, 0; 0.125,0.2665; 0.25,0.4; 0.375,0.465; 0.5,0.5;  0.625,0.535; 0.75,0.6; 0.875,0.7335; 1,1">
                                          <p:stCondLst>
                                            <p:cond delay="1656"/>
                                          </p:stCondLst>
                                        </p:cTn>
                                        <p:tgtEl>
                                          <p:spTgt spid="26"/>
                                        </p:tgtEl>
                                        <p:attrNameLst>
                                          <p:attrName>ppt_y</p:attrName>
                                        </p:attrNameLst>
                                      </p:cBhvr>
                                      <p:tavLst>
                                        <p:tav tm="0" fmla="#ppt_y-sin(pi*$)/81">
                                          <p:val>
                                            <p:fltVal val="0"/>
                                          </p:val>
                                        </p:tav>
                                        <p:tav tm="100000">
                                          <p:val>
                                            <p:fltVal val="1"/>
                                          </p:val>
                                        </p:tav>
                                      </p:tavLst>
                                    </p:anim>
                                    <p:animScale>
                                      <p:cBhvr>
                                        <p:cTn id="251" dur="26">
                                          <p:stCondLst>
                                            <p:cond delay="650"/>
                                          </p:stCondLst>
                                        </p:cTn>
                                        <p:tgtEl>
                                          <p:spTgt spid="26"/>
                                        </p:tgtEl>
                                      </p:cBhvr>
                                      <p:to x="100000" y="60000"/>
                                    </p:animScale>
                                    <p:animScale>
                                      <p:cBhvr>
                                        <p:cTn id="252" dur="166" decel="50000">
                                          <p:stCondLst>
                                            <p:cond delay="676"/>
                                          </p:stCondLst>
                                        </p:cTn>
                                        <p:tgtEl>
                                          <p:spTgt spid="26"/>
                                        </p:tgtEl>
                                      </p:cBhvr>
                                      <p:to x="100000" y="100000"/>
                                    </p:animScale>
                                    <p:animScale>
                                      <p:cBhvr>
                                        <p:cTn id="253" dur="26">
                                          <p:stCondLst>
                                            <p:cond delay="1312"/>
                                          </p:stCondLst>
                                        </p:cTn>
                                        <p:tgtEl>
                                          <p:spTgt spid="26"/>
                                        </p:tgtEl>
                                      </p:cBhvr>
                                      <p:to x="100000" y="80000"/>
                                    </p:animScale>
                                    <p:animScale>
                                      <p:cBhvr>
                                        <p:cTn id="254" dur="166" decel="50000">
                                          <p:stCondLst>
                                            <p:cond delay="1338"/>
                                          </p:stCondLst>
                                        </p:cTn>
                                        <p:tgtEl>
                                          <p:spTgt spid="26"/>
                                        </p:tgtEl>
                                      </p:cBhvr>
                                      <p:to x="100000" y="100000"/>
                                    </p:animScale>
                                    <p:animScale>
                                      <p:cBhvr>
                                        <p:cTn id="255" dur="26">
                                          <p:stCondLst>
                                            <p:cond delay="1642"/>
                                          </p:stCondLst>
                                        </p:cTn>
                                        <p:tgtEl>
                                          <p:spTgt spid="26"/>
                                        </p:tgtEl>
                                      </p:cBhvr>
                                      <p:to x="100000" y="90000"/>
                                    </p:animScale>
                                    <p:animScale>
                                      <p:cBhvr>
                                        <p:cTn id="256" dur="166" decel="50000">
                                          <p:stCondLst>
                                            <p:cond delay="1668"/>
                                          </p:stCondLst>
                                        </p:cTn>
                                        <p:tgtEl>
                                          <p:spTgt spid="26"/>
                                        </p:tgtEl>
                                      </p:cBhvr>
                                      <p:to x="100000" y="100000"/>
                                    </p:animScale>
                                    <p:animScale>
                                      <p:cBhvr>
                                        <p:cTn id="257" dur="26">
                                          <p:stCondLst>
                                            <p:cond delay="1808"/>
                                          </p:stCondLst>
                                        </p:cTn>
                                        <p:tgtEl>
                                          <p:spTgt spid="26"/>
                                        </p:tgtEl>
                                      </p:cBhvr>
                                      <p:to x="100000" y="95000"/>
                                    </p:animScale>
                                    <p:animScale>
                                      <p:cBhvr>
                                        <p:cTn id="258" dur="166" decel="50000">
                                          <p:stCondLst>
                                            <p:cond delay="1834"/>
                                          </p:stCondLst>
                                        </p:cTn>
                                        <p:tgtEl>
                                          <p:spTgt spid="26"/>
                                        </p:tgtEl>
                                      </p:cBhvr>
                                      <p:to x="100000" y="100000"/>
                                    </p:animScale>
                                  </p:childTnLst>
                                </p:cTn>
                              </p:par>
                              <p:par>
                                <p:cTn id="259" presetID="26" presetClass="entr" presetSubtype="0" fill="hold" nodeType="withEffect">
                                  <p:stCondLst>
                                    <p:cond delay="0"/>
                                  </p:stCondLst>
                                  <p:childTnLst>
                                    <p:set>
                                      <p:cBhvr>
                                        <p:cTn id="260" dur="1" fill="hold">
                                          <p:stCondLst>
                                            <p:cond delay="0"/>
                                          </p:stCondLst>
                                        </p:cTn>
                                        <p:tgtEl>
                                          <p:spTgt spid="27"/>
                                        </p:tgtEl>
                                        <p:attrNameLst>
                                          <p:attrName>style.visibility</p:attrName>
                                        </p:attrNameLst>
                                      </p:cBhvr>
                                      <p:to>
                                        <p:strVal val="visible"/>
                                      </p:to>
                                    </p:set>
                                    <p:animEffect transition="in" filter="wipe(down)">
                                      <p:cBhvr>
                                        <p:cTn id="261" dur="580">
                                          <p:stCondLst>
                                            <p:cond delay="0"/>
                                          </p:stCondLst>
                                        </p:cTn>
                                        <p:tgtEl>
                                          <p:spTgt spid="27"/>
                                        </p:tgtEl>
                                      </p:cBhvr>
                                    </p:animEffect>
                                    <p:anim calcmode="lin" valueType="num">
                                      <p:cBhvr>
                                        <p:cTn id="262" dur="1822" tmFilter="0,0; 0.14,0.36; 0.43,0.73; 0.71,0.91; 1.0,1.0">
                                          <p:stCondLst>
                                            <p:cond delay="0"/>
                                          </p:stCondLst>
                                        </p:cTn>
                                        <p:tgtEl>
                                          <p:spTgt spid="27"/>
                                        </p:tgtEl>
                                        <p:attrNameLst>
                                          <p:attrName>ppt_x</p:attrName>
                                        </p:attrNameLst>
                                      </p:cBhvr>
                                      <p:tavLst>
                                        <p:tav tm="0">
                                          <p:val>
                                            <p:strVal val="#ppt_x-0.25"/>
                                          </p:val>
                                        </p:tav>
                                        <p:tav tm="100000">
                                          <p:val>
                                            <p:strVal val="#ppt_x"/>
                                          </p:val>
                                        </p:tav>
                                      </p:tavLst>
                                    </p:anim>
                                    <p:anim calcmode="lin" valueType="num">
                                      <p:cBhvr>
                                        <p:cTn id="263" dur="664" tmFilter="0.0,0.0; 0.25,0.07; 0.50,0.2; 0.75,0.467; 1.0,1.0">
                                          <p:stCondLst>
                                            <p:cond delay="0"/>
                                          </p:stCondLst>
                                        </p:cTn>
                                        <p:tgtEl>
                                          <p:spTgt spid="27"/>
                                        </p:tgtEl>
                                        <p:attrNameLst>
                                          <p:attrName>ppt_y</p:attrName>
                                        </p:attrNameLst>
                                      </p:cBhvr>
                                      <p:tavLst>
                                        <p:tav tm="0" fmla="#ppt_y-sin(pi*$)/3">
                                          <p:val>
                                            <p:fltVal val="0.5"/>
                                          </p:val>
                                        </p:tav>
                                        <p:tav tm="100000">
                                          <p:val>
                                            <p:fltVal val="1"/>
                                          </p:val>
                                        </p:tav>
                                      </p:tavLst>
                                    </p:anim>
                                    <p:anim calcmode="lin" valueType="num">
                                      <p:cBhvr>
                                        <p:cTn id="264" dur="664" tmFilter="0, 0; 0.125,0.2665; 0.25,0.4; 0.375,0.465; 0.5,0.5;  0.625,0.535; 0.75,0.6; 0.875,0.7335; 1,1">
                                          <p:stCondLst>
                                            <p:cond delay="664"/>
                                          </p:stCondLst>
                                        </p:cTn>
                                        <p:tgtEl>
                                          <p:spTgt spid="27"/>
                                        </p:tgtEl>
                                        <p:attrNameLst>
                                          <p:attrName>ppt_y</p:attrName>
                                        </p:attrNameLst>
                                      </p:cBhvr>
                                      <p:tavLst>
                                        <p:tav tm="0" fmla="#ppt_y-sin(pi*$)/9">
                                          <p:val>
                                            <p:fltVal val="0"/>
                                          </p:val>
                                        </p:tav>
                                        <p:tav tm="100000">
                                          <p:val>
                                            <p:fltVal val="1"/>
                                          </p:val>
                                        </p:tav>
                                      </p:tavLst>
                                    </p:anim>
                                    <p:anim calcmode="lin" valueType="num">
                                      <p:cBhvr>
                                        <p:cTn id="265" dur="332" tmFilter="0, 0; 0.125,0.2665; 0.25,0.4; 0.375,0.465; 0.5,0.5;  0.625,0.535; 0.75,0.6; 0.875,0.7335; 1,1">
                                          <p:stCondLst>
                                            <p:cond delay="1324"/>
                                          </p:stCondLst>
                                        </p:cTn>
                                        <p:tgtEl>
                                          <p:spTgt spid="27"/>
                                        </p:tgtEl>
                                        <p:attrNameLst>
                                          <p:attrName>ppt_y</p:attrName>
                                        </p:attrNameLst>
                                      </p:cBhvr>
                                      <p:tavLst>
                                        <p:tav tm="0" fmla="#ppt_y-sin(pi*$)/27">
                                          <p:val>
                                            <p:fltVal val="0"/>
                                          </p:val>
                                        </p:tav>
                                        <p:tav tm="100000">
                                          <p:val>
                                            <p:fltVal val="1"/>
                                          </p:val>
                                        </p:tav>
                                      </p:tavLst>
                                    </p:anim>
                                    <p:anim calcmode="lin" valueType="num">
                                      <p:cBhvr>
                                        <p:cTn id="266" dur="164" tmFilter="0, 0; 0.125,0.2665; 0.25,0.4; 0.375,0.465; 0.5,0.5;  0.625,0.535; 0.75,0.6; 0.875,0.7335; 1,1">
                                          <p:stCondLst>
                                            <p:cond delay="1656"/>
                                          </p:stCondLst>
                                        </p:cTn>
                                        <p:tgtEl>
                                          <p:spTgt spid="27"/>
                                        </p:tgtEl>
                                        <p:attrNameLst>
                                          <p:attrName>ppt_y</p:attrName>
                                        </p:attrNameLst>
                                      </p:cBhvr>
                                      <p:tavLst>
                                        <p:tav tm="0" fmla="#ppt_y-sin(pi*$)/81">
                                          <p:val>
                                            <p:fltVal val="0"/>
                                          </p:val>
                                        </p:tav>
                                        <p:tav tm="100000">
                                          <p:val>
                                            <p:fltVal val="1"/>
                                          </p:val>
                                        </p:tav>
                                      </p:tavLst>
                                    </p:anim>
                                    <p:animScale>
                                      <p:cBhvr>
                                        <p:cTn id="267" dur="26">
                                          <p:stCondLst>
                                            <p:cond delay="650"/>
                                          </p:stCondLst>
                                        </p:cTn>
                                        <p:tgtEl>
                                          <p:spTgt spid="27"/>
                                        </p:tgtEl>
                                      </p:cBhvr>
                                      <p:to x="100000" y="60000"/>
                                    </p:animScale>
                                    <p:animScale>
                                      <p:cBhvr>
                                        <p:cTn id="268" dur="166" decel="50000">
                                          <p:stCondLst>
                                            <p:cond delay="676"/>
                                          </p:stCondLst>
                                        </p:cTn>
                                        <p:tgtEl>
                                          <p:spTgt spid="27"/>
                                        </p:tgtEl>
                                      </p:cBhvr>
                                      <p:to x="100000" y="100000"/>
                                    </p:animScale>
                                    <p:animScale>
                                      <p:cBhvr>
                                        <p:cTn id="269" dur="26">
                                          <p:stCondLst>
                                            <p:cond delay="1312"/>
                                          </p:stCondLst>
                                        </p:cTn>
                                        <p:tgtEl>
                                          <p:spTgt spid="27"/>
                                        </p:tgtEl>
                                      </p:cBhvr>
                                      <p:to x="100000" y="80000"/>
                                    </p:animScale>
                                    <p:animScale>
                                      <p:cBhvr>
                                        <p:cTn id="270" dur="166" decel="50000">
                                          <p:stCondLst>
                                            <p:cond delay="1338"/>
                                          </p:stCondLst>
                                        </p:cTn>
                                        <p:tgtEl>
                                          <p:spTgt spid="27"/>
                                        </p:tgtEl>
                                      </p:cBhvr>
                                      <p:to x="100000" y="100000"/>
                                    </p:animScale>
                                    <p:animScale>
                                      <p:cBhvr>
                                        <p:cTn id="271" dur="26">
                                          <p:stCondLst>
                                            <p:cond delay="1642"/>
                                          </p:stCondLst>
                                        </p:cTn>
                                        <p:tgtEl>
                                          <p:spTgt spid="27"/>
                                        </p:tgtEl>
                                      </p:cBhvr>
                                      <p:to x="100000" y="90000"/>
                                    </p:animScale>
                                    <p:animScale>
                                      <p:cBhvr>
                                        <p:cTn id="272" dur="166" decel="50000">
                                          <p:stCondLst>
                                            <p:cond delay="1668"/>
                                          </p:stCondLst>
                                        </p:cTn>
                                        <p:tgtEl>
                                          <p:spTgt spid="27"/>
                                        </p:tgtEl>
                                      </p:cBhvr>
                                      <p:to x="100000" y="100000"/>
                                    </p:animScale>
                                    <p:animScale>
                                      <p:cBhvr>
                                        <p:cTn id="273" dur="26">
                                          <p:stCondLst>
                                            <p:cond delay="1808"/>
                                          </p:stCondLst>
                                        </p:cTn>
                                        <p:tgtEl>
                                          <p:spTgt spid="27"/>
                                        </p:tgtEl>
                                      </p:cBhvr>
                                      <p:to x="100000" y="95000"/>
                                    </p:animScale>
                                    <p:animScale>
                                      <p:cBhvr>
                                        <p:cTn id="274" dur="166" decel="50000">
                                          <p:stCondLst>
                                            <p:cond delay="1834"/>
                                          </p:stCondLst>
                                        </p:cTn>
                                        <p:tgtEl>
                                          <p:spTgt spid="27"/>
                                        </p:tgtEl>
                                      </p:cBhvr>
                                      <p:to x="100000" y="100000"/>
                                    </p:animScale>
                                  </p:childTnLst>
                                </p:cTn>
                              </p:par>
                              <p:par>
                                <p:cTn id="275" presetID="26" presetClass="entr" presetSubtype="0" fill="hold" nodeType="withEffect">
                                  <p:stCondLst>
                                    <p:cond delay="0"/>
                                  </p:stCondLst>
                                  <p:childTnLst>
                                    <p:set>
                                      <p:cBhvr>
                                        <p:cTn id="276" dur="1" fill="hold">
                                          <p:stCondLst>
                                            <p:cond delay="0"/>
                                          </p:stCondLst>
                                        </p:cTn>
                                        <p:tgtEl>
                                          <p:spTgt spid="37"/>
                                        </p:tgtEl>
                                        <p:attrNameLst>
                                          <p:attrName>style.visibility</p:attrName>
                                        </p:attrNameLst>
                                      </p:cBhvr>
                                      <p:to>
                                        <p:strVal val="visible"/>
                                      </p:to>
                                    </p:set>
                                    <p:animEffect transition="in" filter="wipe(down)">
                                      <p:cBhvr>
                                        <p:cTn id="277" dur="580">
                                          <p:stCondLst>
                                            <p:cond delay="0"/>
                                          </p:stCondLst>
                                        </p:cTn>
                                        <p:tgtEl>
                                          <p:spTgt spid="37"/>
                                        </p:tgtEl>
                                      </p:cBhvr>
                                    </p:animEffect>
                                    <p:anim calcmode="lin" valueType="num">
                                      <p:cBhvr>
                                        <p:cTn id="278" dur="1822" tmFilter="0,0; 0.14,0.36; 0.43,0.73; 0.71,0.91; 1.0,1.0">
                                          <p:stCondLst>
                                            <p:cond delay="0"/>
                                          </p:stCondLst>
                                        </p:cTn>
                                        <p:tgtEl>
                                          <p:spTgt spid="37"/>
                                        </p:tgtEl>
                                        <p:attrNameLst>
                                          <p:attrName>ppt_x</p:attrName>
                                        </p:attrNameLst>
                                      </p:cBhvr>
                                      <p:tavLst>
                                        <p:tav tm="0">
                                          <p:val>
                                            <p:strVal val="#ppt_x-0.25"/>
                                          </p:val>
                                        </p:tav>
                                        <p:tav tm="100000">
                                          <p:val>
                                            <p:strVal val="#ppt_x"/>
                                          </p:val>
                                        </p:tav>
                                      </p:tavLst>
                                    </p:anim>
                                    <p:anim calcmode="lin" valueType="num">
                                      <p:cBhvr>
                                        <p:cTn id="279" dur="664" tmFilter="0.0,0.0; 0.25,0.07; 0.50,0.2; 0.75,0.467; 1.0,1.0">
                                          <p:stCondLst>
                                            <p:cond delay="0"/>
                                          </p:stCondLst>
                                        </p:cTn>
                                        <p:tgtEl>
                                          <p:spTgt spid="37"/>
                                        </p:tgtEl>
                                        <p:attrNameLst>
                                          <p:attrName>ppt_y</p:attrName>
                                        </p:attrNameLst>
                                      </p:cBhvr>
                                      <p:tavLst>
                                        <p:tav tm="0" fmla="#ppt_y-sin(pi*$)/3">
                                          <p:val>
                                            <p:fltVal val="0.5"/>
                                          </p:val>
                                        </p:tav>
                                        <p:tav tm="100000">
                                          <p:val>
                                            <p:fltVal val="1"/>
                                          </p:val>
                                        </p:tav>
                                      </p:tavLst>
                                    </p:anim>
                                    <p:anim calcmode="lin" valueType="num">
                                      <p:cBhvr>
                                        <p:cTn id="280" dur="664" tmFilter="0, 0; 0.125,0.2665; 0.25,0.4; 0.375,0.465; 0.5,0.5;  0.625,0.535; 0.75,0.6; 0.875,0.7335; 1,1">
                                          <p:stCondLst>
                                            <p:cond delay="664"/>
                                          </p:stCondLst>
                                        </p:cTn>
                                        <p:tgtEl>
                                          <p:spTgt spid="37"/>
                                        </p:tgtEl>
                                        <p:attrNameLst>
                                          <p:attrName>ppt_y</p:attrName>
                                        </p:attrNameLst>
                                      </p:cBhvr>
                                      <p:tavLst>
                                        <p:tav tm="0" fmla="#ppt_y-sin(pi*$)/9">
                                          <p:val>
                                            <p:fltVal val="0"/>
                                          </p:val>
                                        </p:tav>
                                        <p:tav tm="100000">
                                          <p:val>
                                            <p:fltVal val="1"/>
                                          </p:val>
                                        </p:tav>
                                      </p:tavLst>
                                    </p:anim>
                                    <p:anim calcmode="lin" valueType="num">
                                      <p:cBhvr>
                                        <p:cTn id="281" dur="332" tmFilter="0, 0; 0.125,0.2665; 0.25,0.4; 0.375,0.465; 0.5,0.5;  0.625,0.535; 0.75,0.6; 0.875,0.7335; 1,1">
                                          <p:stCondLst>
                                            <p:cond delay="1324"/>
                                          </p:stCondLst>
                                        </p:cTn>
                                        <p:tgtEl>
                                          <p:spTgt spid="37"/>
                                        </p:tgtEl>
                                        <p:attrNameLst>
                                          <p:attrName>ppt_y</p:attrName>
                                        </p:attrNameLst>
                                      </p:cBhvr>
                                      <p:tavLst>
                                        <p:tav tm="0" fmla="#ppt_y-sin(pi*$)/27">
                                          <p:val>
                                            <p:fltVal val="0"/>
                                          </p:val>
                                        </p:tav>
                                        <p:tav tm="100000">
                                          <p:val>
                                            <p:fltVal val="1"/>
                                          </p:val>
                                        </p:tav>
                                      </p:tavLst>
                                    </p:anim>
                                    <p:anim calcmode="lin" valueType="num">
                                      <p:cBhvr>
                                        <p:cTn id="282" dur="164" tmFilter="0, 0; 0.125,0.2665; 0.25,0.4; 0.375,0.465; 0.5,0.5;  0.625,0.535; 0.75,0.6; 0.875,0.7335; 1,1">
                                          <p:stCondLst>
                                            <p:cond delay="1656"/>
                                          </p:stCondLst>
                                        </p:cTn>
                                        <p:tgtEl>
                                          <p:spTgt spid="37"/>
                                        </p:tgtEl>
                                        <p:attrNameLst>
                                          <p:attrName>ppt_y</p:attrName>
                                        </p:attrNameLst>
                                      </p:cBhvr>
                                      <p:tavLst>
                                        <p:tav tm="0" fmla="#ppt_y-sin(pi*$)/81">
                                          <p:val>
                                            <p:fltVal val="0"/>
                                          </p:val>
                                        </p:tav>
                                        <p:tav tm="100000">
                                          <p:val>
                                            <p:fltVal val="1"/>
                                          </p:val>
                                        </p:tav>
                                      </p:tavLst>
                                    </p:anim>
                                    <p:animScale>
                                      <p:cBhvr>
                                        <p:cTn id="283" dur="26">
                                          <p:stCondLst>
                                            <p:cond delay="650"/>
                                          </p:stCondLst>
                                        </p:cTn>
                                        <p:tgtEl>
                                          <p:spTgt spid="37"/>
                                        </p:tgtEl>
                                      </p:cBhvr>
                                      <p:to x="100000" y="60000"/>
                                    </p:animScale>
                                    <p:animScale>
                                      <p:cBhvr>
                                        <p:cTn id="284" dur="166" decel="50000">
                                          <p:stCondLst>
                                            <p:cond delay="676"/>
                                          </p:stCondLst>
                                        </p:cTn>
                                        <p:tgtEl>
                                          <p:spTgt spid="37"/>
                                        </p:tgtEl>
                                      </p:cBhvr>
                                      <p:to x="100000" y="100000"/>
                                    </p:animScale>
                                    <p:animScale>
                                      <p:cBhvr>
                                        <p:cTn id="285" dur="26">
                                          <p:stCondLst>
                                            <p:cond delay="1312"/>
                                          </p:stCondLst>
                                        </p:cTn>
                                        <p:tgtEl>
                                          <p:spTgt spid="37"/>
                                        </p:tgtEl>
                                      </p:cBhvr>
                                      <p:to x="100000" y="80000"/>
                                    </p:animScale>
                                    <p:animScale>
                                      <p:cBhvr>
                                        <p:cTn id="286" dur="166" decel="50000">
                                          <p:stCondLst>
                                            <p:cond delay="1338"/>
                                          </p:stCondLst>
                                        </p:cTn>
                                        <p:tgtEl>
                                          <p:spTgt spid="37"/>
                                        </p:tgtEl>
                                      </p:cBhvr>
                                      <p:to x="100000" y="100000"/>
                                    </p:animScale>
                                    <p:animScale>
                                      <p:cBhvr>
                                        <p:cTn id="287" dur="26">
                                          <p:stCondLst>
                                            <p:cond delay="1642"/>
                                          </p:stCondLst>
                                        </p:cTn>
                                        <p:tgtEl>
                                          <p:spTgt spid="37"/>
                                        </p:tgtEl>
                                      </p:cBhvr>
                                      <p:to x="100000" y="90000"/>
                                    </p:animScale>
                                    <p:animScale>
                                      <p:cBhvr>
                                        <p:cTn id="288" dur="166" decel="50000">
                                          <p:stCondLst>
                                            <p:cond delay="1668"/>
                                          </p:stCondLst>
                                        </p:cTn>
                                        <p:tgtEl>
                                          <p:spTgt spid="37"/>
                                        </p:tgtEl>
                                      </p:cBhvr>
                                      <p:to x="100000" y="100000"/>
                                    </p:animScale>
                                    <p:animScale>
                                      <p:cBhvr>
                                        <p:cTn id="289" dur="26">
                                          <p:stCondLst>
                                            <p:cond delay="1808"/>
                                          </p:stCondLst>
                                        </p:cTn>
                                        <p:tgtEl>
                                          <p:spTgt spid="37"/>
                                        </p:tgtEl>
                                      </p:cBhvr>
                                      <p:to x="100000" y="95000"/>
                                    </p:animScale>
                                    <p:animScale>
                                      <p:cBhvr>
                                        <p:cTn id="290" dur="166" decel="50000">
                                          <p:stCondLst>
                                            <p:cond delay="1834"/>
                                          </p:stCondLst>
                                        </p:cTn>
                                        <p:tgtEl>
                                          <p:spTgt spid="37"/>
                                        </p:tgtEl>
                                      </p:cBhvr>
                                      <p:to x="100000" y="100000"/>
                                    </p:animScale>
                                  </p:childTnLst>
                                </p:cTn>
                              </p:par>
                            </p:childTnLst>
                          </p:cTn>
                        </p:par>
                        <p:par>
                          <p:cTn id="291" fill="hold">
                            <p:stCondLst>
                              <p:cond delay="2000"/>
                            </p:stCondLst>
                            <p:childTnLst>
                              <p:par>
                                <p:cTn id="292" presetID="32" presetClass="emph" presetSubtype="0" fill="hold" nodeType="afterEffect">
                                  <p:stCondLst>
                                    <p:cond delay="0"/>
                                  </p:stCondLst>
                                  <p:childTnLst>
                                    <p:animRot by="120000">
                                      <p:cBhvr>
                                        <p:cTn id="293" dur="100" fill="hold">
                                          <p:stCondLst>
                                            <p:cond delay="0"/>
                                          </p:stCondLst>
                                        </p:cTn>
                                        <p:tgtEl>
                                          <p:spTgt spid="25"/>
                                        </p:tgtEl>
                                        <p:attrNameLst>
                                          <p:attrName>r</p:attrName>
                                        </p:attrNameLst>
                                      </p:cBhvr>
                                    </p:animRot>
                                    <p:animRot by="-240000">
                                      <p:cBhvr>
                                        <p:cTn id="294" dur="200" fill="hold">
                                          <p:stCondLst>
                                            <p:cond delay="200"/>
                                          </p:stCondLst>
                                        </p:cTn>
                                        <p:tgtEl>
                                          <p:spTgt spid="25"/>
                                        </p:tgtEl>
                                        <p:attrNameLst>
                                          <p:attrName>r</p:attrName>
                                        </p:attrNameLst>
                                      </p:cBhvr>
                                    </p:animRot>
                                    <p:animRot by="240000">
                                      <p:cBhvr>
                                        <p:cTn id="295" dur="200" fill="hold">
                                          <p:stCondLst>
                                            <p:cond delay="400"/>
                                          </p:stCondLst>
                                        </p:cTn>
                                        <p:tgtEl>
                                          <p:spTgt spid="25"/>
                                        </p:tgtEl>
                                        <p:attrNameLst>
                                          <p:attrName>r</p:attrName>
                                        </p:attrNameLst>
                                      </p:cBhvr>
                                    </p:animRot>
                                    <p:animRot by="-240000">
                                      <p:cBhvr>
                                        <p:cTn id="296" dur="200" fill="hold">
                                          <p:stCondLst>
                                            <p:cond delay="600"/>
                                          </p:stCondLst>
                                        </p:cTn>
                                        <p:tgtEl>
                                          <p:spTgt spid="25"/>
                                        </p:tgtEl>
                                        <p:attrNameLst>
                                          <p:attrName>r</p:attrName>
                                        </p:attrNameLst>
                                      </p:cBhvr>
                                    </p:animRot>
                                    <p:animRot by="120000">
                                      <p:cBhvr>
                                        <p:cTn id="297" dur="200" fill="hold">
                                          <p:stCondLst>
                                            <p:cond delay="800"/>
                                          </p:stCondLst>
                                        </p:cTn>
                                        <p:tgtEl>
                                          <p:spTgt spid="25"/>
                                        </p:tgtEl>
                                        <p:attrNameLst>
                                          <p:attrName>r</p:attrName>
                                        </p:attrNameLst>
                                      </p:cBhvr>
                                    </p:animRot>
                                  </p:childTnLst>
                                </p:cTn>
                              </p:par>
                              <p:par>
                                <p:cTn id="298" presetID="32" presetClass="emph" presetSubtype="0" fill="hold" nodeType="withEffect">
                                  <p:stCondLst>
                                    <p:cond delay="0"/>
                                  </p:stCondLst>
                                  <p:childTnLst>
                                    <p:animRot by="120000">
                                      <p:cBhvr>
                                        <p:cTn id="299" dur="100" fill="hold">
                                          <p:stCondLst>
                                            <p:cond delay="0"/>
                                          </p:stCondLst>
                                        </p:cTn>
                                        <p:tgtEl>
                                          <p:spTgt spid="28"/>
                                        </p:tgtEl>
                                        <p:attrNameLst>
                                          <p:attrName>r</p:attrName>
                                        </p:attrNameLst>
                                      </p:cBhvr>
                                    </p:animRot>
                                    <p:animRot by="-240000">
                                      <p:cBhvr>
                                        <p:cTn id="300" dur="200" fill="hold">
                                          <p:stCondLst>
                                            <p:cond delay="200"/>
                                          </p:stCondLst>
                                        </p:cTn>
                                        <p:tgtEl>
                                          <p:spTgt spid="28"/>
                                        </p:tgtEl>
                                        <p:attrNameLst>
                                          <p:attrName>r</p:attrName>
                                        </p:attrNameLst>
                                      </p:cBhvr>
                                    </p:animRot>
                                    <p:animRot by="240000">
                                      <p:cBhvr>
                                        <p:cTn id="301" dur="200" fill="hold">
                                          <p:stCondLst>
                                            <p:cond delay="400"/>
                                          </p:stCondLst>
                                        </p:cTn>
                                        <p:tgtEl>
                                          <p:spTgt spid="28"/>
                                        </p:tgtEl>
                                        <p:attrNameLst>
                                          <p:attrName>r</p:attrName>
                                        </p:attrNameLst>
                                      </p:cBhvr>
                                    </p:animRot>
                                    <p:animRot by="-240000">
                                      <p:cBhvr>
                                        <p:cTn id="302" dur="200" fill="hold">
                                          <p:stCondLst>
                                            <p:cond delay="600"/>
                                          </p:stCondLst>
                                        </p:cTn>
                                        <p:tgtEl>
                                          <p:spTgt spid="28"/>
                                        </p:tgtEl>
                                        <p:attrNameLst>
                                          <p:attrName>r</p:attrName>
                                        </p:attrNameLst>
                                      </p:cBhvr>
                                    </p:animRot>
                                    <p:animRot by="120000">
                                      <p:cBhvr>
                                        <p:cTn id="303" dur="200" fill="hold">
                                          <p:stCondLst>
                                            <p:cond delay="800"/>
                                          </p:stCondLst>
                                        </p:cTn>
                                        <p:tgtEl>
                                          <p:spTgt spid="28"/>
                                        </p:tgtEl>
                                        <p:attrNameLst>
                                          <p:attrName>r</p:attrName>
                                        </p:attrNameLst>
                                      </p:cBhvr>
                                    </p:animRot>
                                  </p:childTnLst>
                                </p:cTn>
                              </p:par>
                              <p:par>
                                <p:cTn id="304" presetID="32" presetClass="emph" presetSubtype="0" fill="hold" nodeType="withEffect">
                                  <p:stCondLst>
                                    <p:cond delay="0"/>
                                  </p:stCondLst>
                                  <p:childTnLst>
                                    <p:animRot by="120000">
                                      <p:cBhvr>
                                        <p:cTn id="305" dur="100" fill="hold">
                                          <p:stCondLst>
                                            <p:cond delay="0"/>
                                          </p:stCondLst>
                                        </p:cTn>
                                        <p:tgtEl>
                                          <p:spTgt spid="29"/>
                                        </p:tgtEl>
                                        <p:attrNameLst>
                                          <p:attrName>r</p:attrName>
                                        </p:attrNameLst>
                                      </p:cBhvr>
                                    </p:animRot>
                                    <p:animRot by="-240000">
                                      <p:cBhvr>
                                        <p:cTn id="306" dur="200" fill="hold">
                                          <p:stCondLst>
                                            <p:cond delay="200"/>
                                          </p:stCondLst>
                                        </p:cTn>
                                        <p:tgtEl>
                                          <p:spTgt spid="29"/>
                                        </p:tgtEl>
                                        <p:attrNameLst>
                                          <p:attrName>r</p:attrName>
                                        </p:attrNameLst>
                                      </p:cBhvr>
                                    </p:animRot>
                                    <p:animRot by="240000">
                                      <p:cBhvr>
                                        <p:cTn id="307" dur="200" fill="hold">
                                          <p:stCondLst>
                                            <p:cond delay="400"/>
                                          </p:stCondLst>
                                        </p:cTn>
                                        <p:tgtEl>
                                          <p:spTgt spid="29"/>
                                        </p:tgtEl>
                                        <p:attrNameLst>
                                          <p:attrName>r</p:attrName>
                                        </p:attrNameLst>
                                      </p:cBhvr>
                                    </p:animRot>
                                    <p:animRot by="-240000">
                                      <p:cBhvr>
                                        <p:cTn id="308" dur="200" fill="hold">
                                          <p:stCondLst>
                                            <p:cond delay="600"/>
                                          </p:stCondLst>
                                        </p:cTn>
                                        <p:tgtEl>
                                          <p:spTgt spid="29"/>
                                        </p:tgtEl>
                                        <p:attrNameLst>
                                          <p:attrName>r</p:attrName>
                                        </p:attrNameLst>
                                      </p:cBhvr>
                                    </p:animRot>
                                    <p:animRot by="120000">
                                      <p:cBhvr>
                                        <p:cTn id="309" dur="200" fill="hold">
                                          <p:stCondLst>
                                            <p:cond delay="800"/>
                                          </p:stCondLst>
                                        </p:cTn>
                                        <p:tgtEl>
                                          <p:spTgt spid="29"/>
                                        </p:tgtEl>
                                        <p:attrNameLst>
                                          <p:attrName>r</p:attrName>
                                        </p:attrNameLst>
                                      </p:cBhvr>
                                    </p:animRot>
                                  </p:childTnLst>
                                </p:cTn>
                              </p:par>
                              <p:par>
                                <p:cTn id="310" presetID="32" presetClass="emph" presetSubtype="0" fill="hold" nodeType="withEffect">
                                  <p:stCondLst>
                                    <p:cond delay="0"/>
                                  </p:stCondLst>
                                  <p:childTnLst>
                                    <p:animRot by="120000">
                                      <p:cBhvr>
                                        <p:cTn id="311" dur="100" fill="hold">
                                          <p:stCondLst>
                                            <p:cond delay="0"/>
                                          </p:stCondLst>
                                        </p:cTn>
                                        <p:tgtEl>
                                          <p:spTgt spid="30"/>
                                        </p:tgtEl>
                                        <p:attrNameLst>
                                          <p:attrName>r</p:attrName>
                                        </p:attrNameLst>
                                      </p:cBhvr>
                                    </p:animRot>
                                    <p:animRot by="-240000">
                                      <p:cBhvr>
                                        <p:cTn id="312" dur="200" fill="hold">
                                          <p:stCondLst>
                                            <p:cond delay="200"/>
                                          </p:stCondLst>
                                        </p:cTn>
                                        <p:tgtEl>
                                          <p:spTgt spid="30"/>
                                        </p:tgtEl>
                                        <p:attrNameLst>
                                          <p:attrName>r</p:attrName>
                                        </p:attrNameLst>
                                      </p:cBhvr>
                                    </p:animRot>
                                    <p:animRot by="240000">
                                      <p:cBhvr>
                                        <p:cTn id="313" dur="200" fill="hold">
                                          <p:stCondLst>
                                            <p:cond delay="400"/>
                                          </p:stCondLst>
                                        </p:cTn>
                                        <p:tgtEl>
                                          <p:spTgt spid="30"/>
                                        </p:tgtEl>
                                        <p:attrNameLst>
                                          <p:attrName>r</p:attrName>
                                        </p:attrNameLst>
                                      </p:cBhvr>
                                    </p:animRot>
                                    <p:animRot by="-240000">
                                      <p:cBhvr>
                                        <p:cTn id="314" dur="200" fill="hold">
                                          <p:stCondLst>
                                            <p:cond delay="600"/>
                                          </p:stCondLst>
                                        </p:cTn>
                                        <p:tgtEl>
                                          <p:spTgt spid="30"/>
                                        </p:tgtEl>
                                        <p:attrNameLst>
                                          <p:attrName>r</p:attrName>
                                        </p:attrNameLst>
                                      </p:cBhvr>
                                    </p:animRot>
                                    <p:animRot by="120000">
                                      <p:cBhvr>
                                        <p:cTn id="315" dur="200" fill="hold">
                                          <p:stCondLst>
                                            <p:cond delay="800"/>
                                          </p:stCondLst>
                                        </p:cTn>
                                        <p:tgtEl>
                                          <p:spTgt spid="30"/>
                                        </p:tgtEl>
                                        <p:attrNameLst>
                                          <p:attrName>r</p:attrName>
                                        </p:attrNameLst>
                                      </p:cBhvr>
                                    </p:animRot>
                                  </p:childTnLst>
                                </p:cTn>
                              </p:par>
                              <p:par>
                                <p:cTn id="316" presetID="32" presetClass="emph" presetSubtype="0" fill="hold" nodeType="withEffect">
                                  <p:stCondLst>
                                    <p:cond delay="0"/>
                                  </p:stCondLst>
                                  <p:childTnLst>
                                    <p:animRot by="120000">
                                      <p:cBhvr>
                                        <p:cTn id="317" dur="100" fill="hold">
                                          <p:stCondLst>
                                            <p:cond delay="0"/>
                                          </p:stCondLst>
                                        </p:cTn>
                                        <p:tgtEl>
                                          <p:spTgt spid="31"/>
                                        </p:tgtEl>
                                        <p:attrNameLst>
                                          <p:attrName>r</p:attrName>
                                        </p:attrNameLst>
                                      </p:cBhvr>
                                    </p:animRot>
                                    <p:animRot by="-240000">
                                      <p:cBhvr>
                                        <p:cTn id="318" dur="200" fill="hold">
                                          <p:stCondLst>
                                            <p:cond delay="200"/>
                                          </p:stCondLst>
                                        </p:cTn>
                                        <p:tgtEl>
                                          <p:spTgt spid="31"/>
                                        </p:tgtEl>
                                        <p:attrNameLst>
                                          <p:attrName>r</p:attrName>
                                        </p:attrNameLst>
                                      </p:cBhvr>
                                    </p:animRot>
                                    <p:animRot by="240000">
                                      <p:cBhvr>
                                        <p:cTn id="319" dur="200" fill="hold">
                                          <p:stCondLst>
                                            <p:cond delay="400"/>
                                          </p:stCondLst>
                                        </p:cTn>
                                        <p:tgtEl>
                                          <p:spTgt spid="31"/>
                                        </p:tgtEl>
                                        <p:attrNameLst>
                                          <p:attrName>r</p:attrName>
                                        </p:attrNameLst>
                                      </p:cBhvr>
                                    </p:animRot>
                                    <p:animRot by="-240000">
                                      <p:cBhvr>
                                        <p:cTn id="320" dur="200" fill="hold">
                                          <p:stCondLst>
                                            <p:cond delay="600"/>
                                          </p:stCondLst>
                                        </p:cTn>
                                        <p:tgtEl>
                                          <p:spTgt spid="31"/>
                                        </p:tgtEl>
                                        <p:attrNameLst>
                                          <p:attrName>r</p:attrName>
                                        </p:attrNameLst>
                                      </p:cBhvr>
                                    </p:animRot>
                                    <p:animRot by="120000">
                                      <p:cBhvr>
                                        <p:cTn id="321" dur="200" fill="hold">
                                          <p:stCondLst>
                                            <p:cond delay="800"/>
                                          </p:stCondLst>
                                        </p:cTn>
                                        <p:tgtEl>
                                          <p:spTgt spid="31"/>
                                        </p:tgtEl>
                                        <p:attrNameLst>
                                          <p:attrName>r</p:attrName>
                                        </p:attrNameLst>
                                      </p:cBhvr>
                                    </p:animRot>
                                  </p:childTnLst>
                                </p:cTn>
                              </p:par>
                              <p:par>
                                <p:cTn id="322" presetID="32" presetClass="emph" presetSubtype="0" fill="hold" nodeType="withEffect">
                                  <p:stCondLst>
                                    <p:cond delay="0"/>
                                  </p:stCondLst>
                                  <p:childTnLst>
                                    <p:animRot by="120000">
                                      <p:cBhvr>
                                        <p:cTn id="323" dur="100" fill="hold">
                                          <p:stCondLst>
                                            <p:cond delay="0"/>
                                          </p:stCondLst>
                                        </p:cTn>
                                        <p:tgtEl>
                                          <p:spTgt spid="32"/>
                                        </p:tgtEl>
                                        <p:attrNameLst>
                                          <p:attrName>r</p:attrName>
                                        </p:attrNameLst>
                                      </p:cBhvr>
                                    </p:animRot>
                                    <p:animRot by="-240000">
                                      <p:cBhvr>
                                        <p:cTn id="324" dur="200" fill="hold">
                                          <p:stCondLst>
                                            <p:cond delay="200"/>
                                          </p:stCondLst>
                                        </p:cTn>
                                        <p:tgtEl>
                                          <p:spTgt spid="32"/>
                                        </p:tgtEl>
                                        <p:attrNameLst>
                                          <p:attrName>r</p:attrName>
                                        </p:attrNameLst>
                                      </p:cBhvr>
                                    </p:animRot>
                                    <p:animRot by="240000">
                                      <p:cBhvr>
                                        <p:cTn id="325" dur="200" fill="hold">
                                          <p:stCondLst>
                                            <p:cond delay="400"/>
                                          </p:stCondLst>
                                        </p:cTn>
                                        <p:tgtEl>
                                          <p:spTgt spid="32"/>
                                        </p:tgtEl>
                                        <p:attrNameLst>
                                          <p:attrName>r</p:attrName>
                                        </p:attrNameLst>
                                      </p:cBhvr>
                                    </p:animRot>
                                    <p:animRot by="-240000">
                                      <p:cBhvr>
                                        <p:cTn id="326" dur="200" fill="hold">
                                          <p:stCondLst>
                                            <p:cond delay="600"/>
                                          </p:stCondLst>
                                        </p:cTn>
                                        <p:tgtEl>
                                          <p:spTgt spid="32"/>
                                        </p:tgtEl>
                                        <p:attrNameLst>
                                          <p:attrName>r</p:attrName>
                                        </p:attrNameLst>
                                      </p:cBhvr>
                                    </p:animRot>
                                    <p:animRot by="120000">
                                      <p:cBhvr>
                                        <p:cTn id="327" dur="200" fill="hold">
                                          <p:stCondLst>
                                            <p:cond delay="800"/>
                                          </p:stCondLst>
                                        </p:cTn>
                                        <p:tgtEl>
                                          <p:spTgt spid="32"/>
                                        </p:tgtEl>
                                        <p:attrNameLst>
                                          <p:attrName>r</p:attrName>
                                        </p:attrNameLst>
                                      </p:cBhvr>
                                    </p:animRot>
                                  </p:childTnLst>
                                </p:cTn>
                              </p:par>
                              <p:par>
                                <p:cTn id="328" presetID="32" presetClass="emph" presetSubtype="0" fill="hold" nodeType="withEffect">
                                  <p:stCondLst>
                                    <p:cond delay="0"/>
                                  </p:stCondLst>
                                  <p:childTnLst>
                                    <p:animRot by="120000">
                                      <p:cBhvr>
                                        <p:cTn id="329" dur="100" fill="hold">
                                          <p:stCondLst>
                                            <p:cond delay="0"/>
                                          </p:stCondLst>
                                        </p:cTn>
                                        <p:tgtEl>
                                          <p:spTgt spid="33"/>
                                        </p:tgtEl>
                                        <p:attrNameLst>
                                          <p:attrName>r</p:attrName>
                                        </p:attrNameLst>
                                      </p:cBhvr>
                                    </p:animRot>
                                    <p:animRot by="-240000">
                                      <p:cBhvr>
                                        <p:cTn id="330" dur="200" fill="hold">
                                          <p:stCondLst>
                                            <p:cond delay="200"/>
                                          </p:stCondLst>
                                        </p:cTn>
                                        <p:tgtEl>
                                          <p:spTgt spid="33"/>
                                        </p:tgtEl>
                                        <p:attrNameLst>
                                          <p:attrName>r</p:attrName>
                                        </p:attrNameLst>
                                      </p:cBhvr>
                                    </p:animRot>
                                    <p:animRot by="240000">
                                      <p:cBhvr>
                                        <p:cTn id="331" dur="200" fill="hold">
                                          <p:stCondLst>
                                            <p:cond delay="400"/>
                                          </p:stCondLst>
                                        </p:cTn>
                                        <p:tgtEl>
                                          <p:spTgt spid="33"/>
                                        </p:tgtEl>
                                        <p:attrNameLst>
                                          <p:attrName>r</p:attrName>
                                        </p:attrNameLst>
                                      </p:cBhvr>
                                    </p:animRot>
                                    <p:animRot by="-240000">
                                      <p:cBhvr>
                                        <p:cTn id="332" dur="200" fill="hold">
                                          <p:stCondLst>
                                            <p:cond delay="600"/>
                                          </p:stCondLst>
                                        </p:cTn>
                                        <p:tgtEl>
                                          <p:spTgt spid="33"/>
                                        </p:tgtEl>
                                        <p:attrNameLst>
                                          <p:attrName>r</p:attrName>
                                        </p:attrNameLst>
                                      </p:cBhvr>
                                    </p:animRot>
                                    <p:animRot by="120000">
                                      <p:cBhvr>
                                        <p:cTn id="333" dur="200" fill="hold">
                                          <p:stCondLst>
                                            <p:cond delay="800"/>
                                          </p:stCondLst>
                                        </p:cTn>
                                        <p:tgtEl>
                                          <p:spTgt spid="33"/>
                                        </p:tgtEl>
                                        <p:attrNameLst>
                                          <p:attrName>r</p:attrName>
                                        </p:attrNameLst>
                                      </p:cBhvr>
                                    </p:animRot>
                                  </p:childTnLst>
                                </p:cTn>
                              </p:par>
                              <p:par>
                                <p:cTn id="334" presetID="32" presetClass="emph" presetSubtype="0" fill="hold" nodeType="withEffect">
                                  <p:stCondLst>
                                    <p:cond delay="0"/>
                                  </p:stCondLst>
                                  <p:childTnLst>
                                    <p:animRot by="120000">
                                      <p:cBhvr>
                                        <p:cTn id="335" dur="100" fill="hold">
                                          <p:stCondLst>
                                            <p:cond delay="0"/>
                                          </p:stCondLst>
                                        </p:cTn>
                                        <p:tgtEl>
                                          <p:spTgt spid="21"/>
                                        </p:tgtEl>
                                        <p:attrNameLst>
                                          <p:attrName>r</p:attrName>
                                        </p:attrNameLst>
                                      </p:cBhvr>
                                    </p:animRot>
                                    <p:animRot by="-240000">
                                      <p:cBhvr>
                                        <p:cTn id="336" dur="200" fill="hold">
                                          <p:stCondLst>
                                            <p:cond delay="200"/>
                                          </p:stCondLst>
                                        </p:cTn>
                                        <p:tgtEl>
                                          <p:spTgt spid="21"/>
                                        </p:tgtEl>
                                        <p:attrNameLst>
                                          <p:attrName>r</p:attrName>
                                        </p:attrNameLst>
                                      </p:cBhvr>
                                    </p:animRot>
                                    <p:animRot by="240000">
                                      <p:cBhvr>
                                        <p:cTn id="337" dur="200" fill="hold">
                                          <p:stCondLst>
                                            <p:cond delay="400"/>
                                          </p:stCondLst>
                                        </p:cTn>
                                        <p:tgtEl>
                                          <p:spTgt spid="21"/>
                                        </p:tgtEl>
                                        <p:attrNameLst>
                                          <p:attrName>r</p:attrName>
                                        </p:attrNameLst>
                                      </p:cBhvr>
                                    </p:animRot>
                                    <p:animRot by="-240000">
                                      <p:cBhvr>
                                        <p:cTn id="338" dur="200" fill="hold">
                                          <p:stCondLst>
                                            <p:cond delay="600"/>
                                          </p:stCondLst>
                                        </p:cTn>
                                        <p:tgtEl>
                                          <p:spTgt spid="21"/>
                                        </p:tgtEl>
                                        <p:attrNameLst>
                                          <p:attrName>r</p:attrName>
                                        </p:attrNameLst>
                                      </p:cBhvr>
                                    </p:animRot>
                                    <p:animRot by="120000">
                                      <p:cBhvr>
                                        <p:cTn id="339" dur="200" fill="hold">
                                          <p:stCondLst>
                                            <p:cond delay="800"/>
                                          </p:stCondLst>
                                        </p:cTn>
                                        <p:tgtEl>
                                          <p:spTgt spid="21"/>
                                        </p:tgtEl>
                                        <p:attrNameLst>
                                          <p:attrName>r</p:attrName>
                                        </p:attrNameLst>
                                      </p:cBhvr>
                                    </p:animRot>
                                  </p:childTnLst>
                                </p:cTn>
                              </p:par>
                              <p:par>
                                <p:cTn id="340" presetID="32" presetClass="emph" presetSubtype="0" fill="hold" nodeType="withEffect">
                                  <p:stCondLst>
                                    <p:cond delay="0"/>
                                  </p:stCondLst>
                                  <p:childTnLst>
                                    <p:animRot by="120000">
                                      <p:cBhvr>
                                        <p:cTn id="341" dur="100" fill="hold">
                                          <p:stCondLst>
                                            <p:cond delay="0"/>
                                          </p:stCondLst>
                                        </p:cTn>
                                        <p:tgtEl>
                                          <p:spTgt spid="22"/>
                                        </p:tgtEl>
                                        <p:attrNameLst>
                                          <p:attrName>r</p:attrName>
                                        </p:attrNameLst>
                                      </p:cBhvr>
                                    </p:animRot>
                                    <p:animRot by="-240000">
                                      <p:cBhvr>
                                        <p:cTn id="342" dur="200" fill="hold">
                                          <p:stCondLst>
                                            <p:cond delay="200"/>
                                          </p:stCondLst>
                                        </p:cTn>
                                        <p:tgtEl>
                                          <p:spTgt spid="22"/>
                                        </p:tgtEl>
                                        <p:attrNameLst>
                                          <p:attrName>r</p:attrName>
                                        </p:attrNameLst>
                                      </p:cBhvr>
                                    </p:animRot>
                                    <p:animRot by="240000">
                                      <p:cBhvr>
                                        <p:cTn id="343" dur="200" fill="hold">
                                          <p:stCondLst>
                                            <p:cond delay="400"/>
                                          </p:stCondLst>
                                        </p:cTn>
                                        <p:tgtEl>
                                          <p:spTgt spid="22"/>
                                        </p:tgtEl>
                                        <p:attrNameLst>
                                          <p:attrName>r</p:attrName>
                                        </p:attrNameLst>
                                      </p:cBhvr>
                                    </p:animRot>
                                    <p:animRot by="-240000">
                                      <p:cBhvr>
                                        <p:cTn id="344" dur="200" fill="hold">
                                          <p:stCondLst>
                                            <p:cond delay="600"/>
                                          </p:stCondLst>
                                        </p:cTn>
                                        <p:tgtEl>
                                          <p:spTgt spid="22"/>
                                        </p:tgtEl>
                                        <p:attrNameLst>
                                          <p:attrName>r</p:attrName>
                                        </p:attrNameLst>
                                      </p:cBhvr>
                                    </p:animRot>
                                    <p:animRot by="120000">
                                      <p:cBhvr>
                                        <p:cTn id="345" dur="200" fill="hold">
                                          <p:stCondLst>
                                            <p:cond delay="800"/>
                                          </p:stCondLst>
                                        </p:cTn>
                                        <p:tgtEl>
                                          <p:spTgt spid="22"/>
                                        </p:tgtEl>
                                        <p:attrNameLst>
                                          <p:attrName>r</p:attrName>
                                        </p:attrNameLst>
                                      </p:cBhvr>
                                    </p:animRot>
                                  </p:childTnLst>
                                </p:cTn>
                              </p:par>
                              <p:par>
                                <p:cTn id="346" presetID="32" presetClass="emph" presetSubtype="0" fill="hold" nodeType="withEffect">
                                  <p:stCondLst>
                                    <p:cond delay="0"/>
                                  </p:stCondLst>
                                  <p:childTnLst>
                                    <p:animRot by="120000">
                                      <p:cBhvr>
                                        <p:cTn id="347" dur="100" fill="hold">
                                          <p:stCondLst>
                                            <p:cond delay="0"/>
                                          </p:stCondLst>
                                        </p:cTn>
                                        <p:tgtEl>
                                          <p:spTgt spid="23"/>
                                        </p:tgtEl>
                                        <p:attrNameLst>
                                          <p:attrName>r</p:attrName>
                                        </p:attrNameLst>
                                      </p:cBhvr>
                                    </p:animRot>
                                    <p:animRot by="-240000">
                                      <p:cBhvr>
                                        <p:cTn id="348" dur="200" fill="hold">
                                          <p:stCondLst>
                                            <p:cond delay="200"/>
                                          </p:stCondLst>
                                        </p:cTn>
                                        <p:tgtEl>
                                          <p:spTgt spid="23"/>
                                        </p:tgtEl>
                                        <p:attrNameLst>
                                          <p:attrName>r</p:attrName>
                                        </p:attrNameLst>
                                      </p:cBhvr>
                                    </p:animRot>
                                    <p:animRot by="240000">
                                      <p:cBhvr>
                                        <p:cTn id="349" dur="200" fill="hold">
                                          <p:stCondLst>
                                            <p:cond delay="400"/>
                                          </p:stCondLst>
                                        </p:cTn>
                                        <p:tgtEl>
                                          <p:spTgt spid="23"/>
                                        </p:tgtEl>
                                        <p:attrNameLst>
                                          <p:attrName>r</p:attrName>
                                        </p:attrNameLst>
                                      </p:cBhvr>
                                    </p:animRot>
                                    <p:animRot by="-240000">
                                      <p:cBhvr>
                                        <p:cTn id="350" dur="200" fill="hold">
                                          <p:stCondLst>
                                            <p:cond delay="600"/>
                                          </p:stCondLst>
                                        </p:cTn>
                                        <p:tgtEl>
                                          <p:spTgt spid="23"/>
                                        </p:tgtEl>
                                        <p:attrNameLst>
                                          <p:attrName>r</p:attrName>
                                        </p:attrNameLst>
                                      </p:cBhvr>
                                    </p:animRot>
                                    <p:animRot by="120000">
                                      <p:cBhvr>
                                        <p:cTn id="351" dur="200" fill="hold">
                                          <p:stCondLst>
                                            <p:cond delay="800"/>
                                          </p:stCondLst>
                                        </p:cTn>
                                        <p:tgtEl>
                                          <p:spTgt spid="23"/>
                                        </p:tgtEl>
                                        <p:attrNameLst>
                                          <p:attrName>r</p:attrName>
                                        </p:attrNameLst>
                                      </p:cBhvr>
                                    </p:animRot>
                                  </p:childTnLst>
                                </p:cTn>
                              </p:par>
                              <p:par>
                                <p:cTn id="352" presetID="32" presetClass="emph" presetSubtype="0" fill="hold" nodeType="withEffect">
                                  <p:stCondLst>
                                    <p:cond delay="0"/>
                                  </p:stCondLst>
                                  <p:childTnLst>
                                    <p:animRot by="120000">
                                      <p:cBhvr>
                                        <p:cTn id="353" dur="100" fill="hold">
                                          <p:stCondLst>
                                            <p:cond delay="0"/>
                                          </p:stCondLst>
                                        </p:cTn>
                                        <p:tgtEl>
                                          <p:spTgt spid="26"/>
                                        </p:tgtEl>
                                        <p:attrNameLst>
                                          <p:attrName>r</p:attrName>
                                        </p:attrNameLst>
                                      </p:cBhvr>
                                    </p:animRot>
                                    <p:animRot by="-240000">
                                      <p:cBhvr>
                                        <p:cTn id="354" dur="200" fill="hold">
                                          <p:stCondLst>
                                            <p:cond delay="200"/>
                                          </p:stCondLst>
                                        </p:cTn>
                                        <p:tgtEl>
                                          <p:spTgt spid="26"/>
                                        </p:tgtEl>
                                        <p:attrNameLst>
                                          <p:attrName>r</p:attrName>
                                        </p:attrNameLst>
                                      </p:cBhvr>
                                    </p:animRot>
                                    <p:animRot by="240000">
                                      <p:cBhvr>
                                        <p:cTn id="355" dur="200" fill="hold">
                                          <p:stCondLst>
                                            <p:cond delay="400"/>
                                          </p:stCondLst>
                                        </p:cTn>
                                        <p:tgtEl>
                                          <p:spTgt spid="26"/>
                                        </p:tgtEl>
                                        <p:attrNameLst>
                                          <p:attrName>r</p:attrName>
                                        </p:attrNameLst>
                                      </p:cBhvr>
                                    </p:animRot>
                                    <p:animRot by="-240000">
                                      <p:cBhvr>
                                        <p:cTn id="356" dur="200" fill="hold">
                                          <p:stCondLst>
                                            <p:cond delay="600"/>
                                          </p:stCondLst>
                                        </p:cTn>
                                        <p:tgtEl>
                                          <p:spTgt spid="26"/>
                                        </p:tgtEl>
                                        <p:attrNameLst>
                                          <p:attrName>r</p:attrName>
                                        </p:attrNameLst>
                                      </p:cBhvr>
                                    </p:animRot>
                                    <p:animRot by="120000">
                                      <p:cBhvr>
                                        <p:cTn id="357" dur="200" fill="hold">
                                          <p:stCondLst>
                                            <p:cond delay="800"/>
                                          </p:stCondLst>
                                        </p:cTn>
                                        <p:tgtEl>
                                          <p:spTgt spid="26"/>
                                        </p:tgtEl>
                                        <p:attrNameLst>
                                          <p:attrName>r</p:attrName>
                                        </p:attrNameLst>
                                      </p:cBhvr>
                                    </p:animRot>
                                  </p:childTnLst>
                                </p:cTn>
                              </p:par>
                              <p:par>
                                <p:cTn id="358" presetID="32" presetClass="emph" presetSubtype="0" fill="hold" nodeType="withEffect">
                                  <p:stCondLst>
                                    <p:cond delay="0"/>
                                  </p:stCondLst>
                                  <p:childTnLst>
                                    <p:animRot by="120000">
                                      <p:cBhvr>
                                        <p:cTn id="359" dur="100" fill="hold">
                                          <p:stCondLst>
                                            <p:cond delay="0"/>
                                          </p:stCondLst>
                                        </p:cTn>
                                        <p:tgtEl>
                                          <p:spTgt spid="27"/>
                                        </p:tgtEl>
                                        <p:attrNameLst>
                                          <p:attrName>r</p:attrName>
                                        </p:attrNameLst>
                                      </p:cBhvr>
                                    </p:animRot>
                                    <p:animRot by="-240000">
                                      <p:cBhvr>
                                        <p:cTn id="360" dur="200" fill="hold">
                                          <p:stCondLst>
                                            <p:cond delay="200"/>
                                          </p:stCondLst>
                                        </p:cTn>
                                        <p:tgtEl>
                                          <p:spTgt spid="27"/>
                                        </p:tgtEl>
                                        <p:attrNameLst>
                                          <p:attrName>r</p:attrName>
                                        </p:attrNameLst>
                                      </p:cBhvr>
                                    </p:animRot>
                                    <p:animRot by="240000">
                                      <p:cBhvr>
                                        <p:cTn id="361" dur="200" fill="hold">
                                          <p:stCondLst>
                                            <p:cond delay="400"/>
                                          </p:stCondLst>
                                        </p:cTn>
                                        <p:tgtEl>
                                          <p:spTgt spid="27"/>
                                        </p:tgtEl>
                                        <p:attrNameLst>
                                          <p:attrName>r</p:attrName>
                                        </p:attrNameLst>
                                      </p:cBhvr>
                                    </p:animRot>
                                    <p:animRot by="-240000">
                                      <p:cBhvr>
                                        <p:cTn id="362" dur="200" fill="hold">
                                          <p:stCondLst>
                                            <p:cond delay="600"/>
                                          </p:stCondLst>
                                        </p:cTn>
                                        <p:tgtEl>
                                          <p:spTgt spid="27"/>
                                        </p:tgtEl>
                                        <p:attrNameLst>
                                          <p:attrName>r</p:attrName>
                                        </p:attrNameLst>
                                      </p:cBhvr>
                                    </p:animRot>
                                    <p:animRot by="120000">
                                      <p:cBhvr>
                                        <p:cTn id="363" dur="200" fill="hold">
                                          <p:stCondLst>
                                            <p:cond delay="800"/>
                                          </p:stCondLst>
                                        </p:cTn>
                                        <p:tgtEl>
                                          <p:spTgt spid="27"/>
                                        </p:tgtEl>
                                        <p:attrNameLst>
                                          <p:attrName>r</p:attrName>
                                        </p:attrNameLst>
                                      </p:cBhvr>
                                    </p:animRot>
                                  </p:childTnLst>
                                </p:cTn>
                              </p:par>
                            </p:childTnLst>
                          </p:cTn>
                        </p:par>
                        <p:par>
                          <p:cTn id="364" fill="hold">
                            <p:stCondLst>
                              <p:cond delay="3000"/>
                            </p:stCondLst>
                            <p:childTnLst>
                              <p:par>
                                <p:cTn id="365" presetID="32" presetClass="emph" presetSubtype="0" fill="hold" nodeType="afterEffect">
                                  <p:stCondLst>
                                    <p:cond delay="0"/>
                                  </p:stCondLst>
                                  <p:childTnLst>
                                    <p:animRot by="120000">
                                      <p:cBhvr>
                                        <p:cTn id="366" dur="100" fill="hold">
                                          <p:stCondLst>
                                            <p:cond delay="0"/>
                                          </p:stCondLst>
                                        </p:cTn>
                                        <p:tgtEl>
                                          <p:spTgt spid="37"/>
                                        </p:tgtEl>
                                        <p:attrNameLst>
                                          <p:attrName>r</p:attrName>
                                        </p:attrNameLst>
                                      </p:cBhvr>
                                    </p:animRot>
                                    <p:animRot by="-240000">
                                      <p:cBhvr>
                                        <p:cTn id="367" dur="200" fill="hold">
                                          <p:stCondLst>
                                            <p:cond delay="200"/>
                                          </p:stCondLst>
                                        </p:cTn>
                                        <p:tgtEl>
                                          <p:spTgt spid="37"/>
                                        </p:tgtEl>
                                        <p:attrNameLst>
                                          <p:attrName>r</p:attrName>
                                        </p:attrNameLst>
                                      </p:cBhvr>
                                    </p:animRot>
                                    <p:animRot by="240000">
                                      <p:cBhvr>
                                        <p:cTn id="368" dur="200" fill="hold">
                                          <p:stCondLst>
                                            <p:cond delay="400"/>
                                          </p:stCondLst>
                                        </p:cTn>
                                        <p:tgtEl>
                                          <p:spTgt spid="37"/>
                                        </p:tgtEl>
                                        <p:attrNameLst>
                                          <p:attrName>r</p:attrName>
                                        </p:attrNameLst>
                                      </p:cBhvr>
                                    </p:animRot>
                                    <p:animRot by="-240000">
                                      <p:cBhvr>
                                        <p:cTn id="369" dur="200" fill="hold">
                                          <p:stCondLst>
                                            <p:cond delay="600"/>
                                          </p:stCondLst>
                                        </p:cTn>
                                        <p:tgtEl>
                                          <p:spTgt spid="37"/>
                                        </p:tgtEl>
                                        <p:attrNameLst>
                                          <p:attrName>r</p:attrName>
                                        </p:attrNameLst>
                                      </p:cBhvr>
                                    </p:animRot>
                                    <p:animRot by="120000">
                                      <p:cBhvr>
                                        <p:cTn id="370" dur="200" fill="hold">
                                          <p:stCondLst>
                                            <p:cond delay="800"/>
                                          </p:stCondLst>
                                        </p:cTn>
                                        <p:tgtEl>
                                          <p:spTgt spid="3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4" grpId="0" animBg="1"/>
      <p:bldP spid="35" grpId="0" animBg="1"/>
      <p:bldP spid="3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BC6580-AB7A-442D-4F17-9493EAADD473}"/>
            </a:ext>
          </a:extLst>
        </p:cNvPr>
        <p:cNvGrpSpPr/>
        <p:nvPr/>
      </p:nvGrpSpPr>
      <p:grpSpPr>
        <a:xfrm>
          <a:off x="0" y="0"/>
          <a:ext cx="0" cy="0"/>
          <a:chOff x="0" y="0"/>
          <a:chExt cx="0" cy="0"/>
        </a:xfrm>
      </p:grpSpPr>
      <p:grpSp>
        <p:nvGrpSpPr>
          <p:cNvPr id="20" name="Group 19">
            <a:extLst>
              <a:ext uri="{FF2B5EF4-FFF2-40B4-BE49-F238E27FC236}">
                <a16:creationId xmlns:a16="http://schemas.microsoft.com/office/drawing/2014/main" id="{5DC583FF-E704-7CD2-92F0-2D9957530266}"/>
              </a:ext>
            </a:extLst>
          </p:cNvPr>
          <p:cNvGrpSpPr/>
          <p:nvPr/>
        </p:nvGrpSpPr>
        <p:grpSpPr>
          <a:xfrm>
            <a:off x="485596" y="84270"/>
            <a:ext cx="2235200" cy="779588"/>
            <a:chOff x="-2957976" y="-1125796"/>
            <a:chExt cx="2469633" cy="2296731"/>
          </a:xfrm>
        </p:grpSpPr>
        <p:sp>
          <p:nvSpPr>
            <p:cNvPr id="22" name="Oval 21">
              <a:extLst>
                <a:ext uri="{FF2B5EF4-FFF2-40B4-BE49-F238E27FC236}">
                  <a16:creationId xmlns:a16="http://schemas.microsoft.com/office/drawing/2014/main" id="{D51D4A91-C44F-845F-4EE9-5A045653229F}"/>
                </a:ext>
              </a:extLst>
            </p:cNvPr>
            <p:cNvSpPr/>
            <p:nvPr/>
          </p:nvSpPr>
          <p:spPr>
            <a:xfrm rot="9814622">
              <a:off x="-2957976" y="-1125796"/>
              <a:ext cx="2469633" cy="2296731"/>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004"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3" name="Oval 22">
              <a:extLst>
                <a:ext uri="{FF2B5EF4-FFF2-40B4-BE49-F238E27FC236}">
                  <a16:creationId xmlns:a16="http://schemas.microsoft.com/office/drawing/2014/main" id="{7DE84335-3275-7134-B3FA-EEFA856CBBC1}"/>
                </a:ext>
              </a:extLst>
            </p:cNvPr>
            <p:cNvSpPr/>
            <p:nvPr/>
          </p:nvSpPr>
          <p:spPr>
            <a:xfrm rot="968493">
              <a:off x="-2721155" y="-827037"/>
              <a:ext cx="2069022" cy="1931010"/>
            </a:xfrm>
            <a:prstGeom prst="ellipse">
              <a:avLst/>
            </a:prstGeom>
            <a:solidFill>
              <a:srgbClr val="D24C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004"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7" name="Oval 26">
              <a:extLst>
                <a:ext uri="{FF2B5EF4-FFF2-40B4-BE49-F238E27FC236}">
                  <a16:creationId xmlns:a16="http://schemas.microsoft.com/office/drawing/2014/main" id="{5AF4630D-743D-0CCD-456A-130B0750F6CE}"/>
                </a:ext>
              </a:extLst>
            </p:cNvPr>
            <p:cNvSpPr/>
            <p:nvPr/>
          </p:nvSpPr>
          <p:spPr>
            <a:xfrm rot="2150288">
              <a:off x="-2540893" y="-528917"/>
              <a:ext cx="1825297" cy="158373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004"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30" name="TextBox 29">
            <a:extLst>
              <a:ext uri="{FF2B5EF4-FFF2-40B4-BE49-F238E27FC236}">
                <a16:creationId xmlns:a16="http://schemas.microsoft.com/office/drawing/2014/main" id="{8D85A3EC-9025-FA42-71FF-215807EEDD4F}"/>
              </a:ext>
            </a:extLst>
          </p:cNvPr>
          <p:cNvSpPr txBox="1"/>
          <p:nvPr/>
        </p:nvSpPr>
        <p:spPr>
          <a:xfrm>
            <a:off x="741891" y="79882"/>
            <a:ext cx="1788707" cy="779652"/>
          </a:xfrm>
          <a:prstGeom prst="rect">
            <a:avLst/>
          </a:prstGeom>
          <a:noFill/>
        </p:spPr>
        <p:txBody>
          <a:bodyPr wrap="square" lIns="121805" tIns="60904" rIns="121805" bIns="60904" rtlCol="0">
            <a:spAutoFit/>
          </a:bodyPr>
          <a:lstStyle/>
          <a:p>
            <a:pPr marL="0" marR="0" lvl="0" indent="0" algn="ctr" defTabSz="1219004" rtl="0" eaLnBrk="1" fontAlgn="auto" latinLnBrk="0" hangingPunct="1">
              <a:lnSpc>
                <a:spcPct val="100000"/>
              </a:lnSpc>
              <a:spcBef>
                <a:spcPts val="0"/>
              </a:spcBef>
              <a:spcAft>
                <a:spcPts val="0"/>
              </a:spcAft>
              <a:buClrTx/>
              <a:buSzTx/>
              <a:buFontTx/>
              <a:buNone/>
              <a:tabLst/>
              <a:defRPr/>
            </a:pPr>
            <a:r>
              <a:rPr kumimoji="0" lang="en-US" sz="4267"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endParaRPr kumimoji="0" lang="en-US" sz="4267"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5" name="TextBox 4">
            <a:extLst>
              <a:ext uri="{FF2B5EF4-FFF2-40B4-BE49-F238E27FC236}">
                <a16:creationId xmlns:a16="http://schemas.microsoft.com/office/drawing/2014/main" id="{D365C0F0-3F14-C491-E20B-3AF46799C4B4}"/>
              </a:ext>
            </a:extLst>
          </p:cNvPr>
          <p:cNvSpPr txBox="1"/>
          <p:nvPr/>
        </p:nvSpPr>
        <p:spPr>
          <a:xfrm>
            <a:off x="101600" y="1012138"/>
            <a:ext cx="11768667" cy="5262403"/>
          </a:xfrm>
          <a:prstGeom prst="rect">
            <a:avLst/>
          </a:prstGeom>
          <a:noFill/>
        </p:spPr>
        <p:txBody>
          <a:bodyPr wrap="square" rtlCol="0">
            <a:spAutoFit/>
          </a:bodyPr>
          <a:lstStyle/>
          <a:p>
            <a:pPr marL="0" marR="0" lvl="0" indent="0" algn="l" defTabSz="1219004" rtl="0" eaLnBrk="1" fontAlgn="auto" latinLnBrk="0" hangingPunct="1">
              <a:lnSpc>
                <a:spcPct val="100000"/>
              </a:lnSpc>
              <a:spcBef>
                <a:spcPts val="0"/>
              </a:spcBef>
              <a:spcAft>
                <a:spcPts val="0"/>
              </a:spcAft>
              <a:buClrTx/>
              <a:buSzTx/>
              <a:buFontTx/>
              <a:buNone/>
              <a:tabLst/>
              <a:defRPr/>
            </a:pPr>
            <a:r>
              <a:rPr kumimoji="0" lang="en-US" sz="3733"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Hằng </a:t>
            </a:r>
            <a:r>
              <a:rPr kumimoji="0" lang="en-US" sz="3733"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năm</a:t>
            </a:r>
            <a:r>
              <a:rPr kumimoji="0" lang="en-US" sz="3733"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733"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cứ</a:t>
            </a:r>
            <a:r>
              <a:rPr kumimoji="0" lang="en-US" sz="3733"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733"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vào</a:t>
            </a:r>
            <a:r>
              <a:rPr kumimoji="0" lang="en-US" sz="3733"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733"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cuối</a:t>
            </a:r>
            <a:r>
              <a:rPr kumimoji="0" lang="en-US" sz="3733"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733"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thu</a:t>
            </a:r>
            <a:r>
              <a:rPr kumimoji="0" lang="en-US" sz="3733"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733"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lá</a:t>
            </a:r>
            <a:r>
              <a:rPr kumimoji="0" lang="en-US" sz="3733"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733"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ngoài</a:t>
            </a:r>
            <a:r>
              <a:rPr kumimoji="0" lang="en-US" sz="3733"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733"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đường</a:t>
            </a:r>
            <a:r>
              <a:rPr kumimoji="0" lang="en-US" sz="3733"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733"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rụng</a:t>
            </a:r>
            <a:r>
              <a:rPr kumimoji="0" lang="en-US" sz="3733"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733"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nhiều</a:t>
            </a:r>
            <a:r>
              <a:rPr kumimoji="0" lang="en-US" sz="3733"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733"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a:t>
            </a:r>
            <a:r>
              <a:rPr kumimoji="0" lang="en-US" sz="3733"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733"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trên</a:t>
            </a:r>
            <a:r>
              <a:rPr kumimoji="0" lang="en-US" sz="3733"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733"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không</a:t>
            </a:r>
            <a:r>
              <a:rPr kumimoji="0" lang="en-US" sz="3733"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733"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3733"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733"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a:t>
            </a:r>
            <a:r>
              <a:rPr kumimoji="0" lang="en-US" sz="3733"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733"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đám</a:t>
            </a:r>
            <a:r>
              <a:rPr kumimoji="0" lang="en-US" sz="3733"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733"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mây</a:t>
            </a:r>
            <a:r>
              <a:rPr kumimoji="0" lang="en-US" sz="3733"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bang </a:t>
            </a:r>
            <a:r>
              <a:rPr kumimoji="0" lang="en-US" sz="3733"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bạc</a:t>
            </a:r>
            <a:r>
              <a:rPr kumimoji="0" lang="en-US" sz="3733"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733"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lòng</a:t>
            </a:r>
            <a:r>
              <a:rPr kumimoji="0" lang="en-US" sz="3733"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733"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tôi</a:t>
            </a:r>
            <a:r>
              <a:rPr kumimoji="0" lang="en-US" sz="3733"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733"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lại</a:t>
            </a:r>
            <a:r>
              <a:rPr kumimoji="0" lang="en-US" sz="3733"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733"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nao</a:t>
            </a:r>
            <a:r>
              <a:rPr kumimoji="0" lang="en-US" sz="3733"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733"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nức</a:t>
            </a:r>
            <a:r>
              <a:rPr kumimoji="0" lang="en-US" sz="3733"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733"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a:t>
            </a:r>
            <a:r>
              <a:rPr kumimoji="0" lang="en-US" sz="3733"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733"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kỉ</a:t>
            </a:r>
            <a:r>
              <a:rPr kumimoji="0" lang="en-US" sz="3733"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733"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niệm</a:t>
            </a:r>
            <a:r>
              <a:rPr kumimoji="0" lang="en-US" sz="3733"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733"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mơn</a:t>
            </a:r>
            <a:r>
              <a:rPr kumimoji="0" lang="en-US" sz="3733"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man </a:t>
            </a:r>
            <a:r>
              <a:rPr kumimoji="0" lang="en-US" sz="3733"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của</a:t>
            </a:r>
            <a:r>
              <a:rPr kumimoji="0" lang="en-US" sz="3733"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733"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buổi</a:t>
            </a:r>
            <a:r>
              <a:rPr kumimoji="0" lang="en-US" sz="3733"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733"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tựu</a:t>
            </a:r>
            <a:r>
              <a:rPr kumimoji="0" lang="en-US" sz="3733"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733"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trường</a:t>
            </a:r>
            <a:r>
              <a:rPr kumimoji="0" lang="en-US" sz="3733"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l" defTabSz="1219004" rtl="0" eaLnBrk="1" fontAlgn="auto" latinLnBrk="0" hangingPunct="1">
              <a:lnSpc>
                <a:spcPct val="100000"/>
              </a:lnSpc>
              <a:spcBef>
                <a:spcPts val="0"/>
              </a:spcBef>
              <a:spcAft>
                <a:spcPts val="0"/>
              </a:spcAft>
              <a:buClrTx/>
              <a:buSzTx/>
              <a:buFontTx/>
              <a:buNone/>
              <a:tabLst/>
              <a:defRPr/>
            </a:pPr>
            <a:r>
              <a:rPr kumimoji="0" lang="en-US" sz="3733"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733"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Buổi</a:t>
            </a:r>
            <a:r>
              <a:rPr kumimoji="0" lang="en-US" sz="3733"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733"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mai</a:t>
            </a:r>
            <a:r>
              <a:rPr kumimoji="0" lang="en-US" sz="3733"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733"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hôm</a:t>
            </a:r>
            <a:r>
              <a:rPr kumimoji="0" lang="en-US" sz="3733"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733"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ấy</a:t>
            </a:r>
            <a:r>
              <a:rPr kumimoji="0" lang="en-US" sz="3733"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733"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một</a:t>
            </a:r>
            <a:r>
              <a:rPr kumimoji="0" lang="en-US" sz="3733"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733"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buổi</a:t>
            </a:r>
            <a:r>
              <a:rPr kumimoji="0" lang="en-US" sz="3733"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733"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mai</a:t>
            </a:r>
            <a:r>
              <a:rPr kumimoji="0" lang="en-US" sz="3733"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733"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đầy</a:t>
            </a:r>
            <a:r>
              <a:rPr kumimoji="0" lang="en-US" sz="3733"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733"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sương</a:t>
            </a:r>
            <a:r>
              <a:rPr kumimoji="0" lang="en-US" sz="3733"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733"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thu</a:t>
            </a:r>
            <a:r>
              <a:rPr kumimoji="0" lang="en-US" sz="3733"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733"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a:t>
            </a:r>
            <a:r>
              <a:rPr kumimoji="0" lang="en-US" sz="3733"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733"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gió</a:t>
            </a:r>
            <a:r>
              <a:rPr kumimoji="0" lang="en-US" sz="3733"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733"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lạnh</a:t>
            </a:r>
            <a:r>
              <a:rPr kumimoji="0" lang="en-US" sz="3733"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733"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Mẹ</a:t>
            </a:r>
            <a:r>
              <a:rPr kumimoji="0" lang="en-US" sz="3733"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733"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tôi</a:t>
            </a:r>
            <a:r>
              <a:rPr kumimoji="0" lang="en-US" sz="3733"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733"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âu</a:t>
            </a:r>
            <a:r>
              <a:rPr kumimoji="0" lang="en-US" sz="3733"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733"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yếm</a:t>
            </a:r>
            <a:r>
              <a:rPr kumimoji="0" lang="en-US" sz="3733"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733"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nắm</a:t>
            </a:r>
            <a:r>
              <a:rPr kumimoji="0" lang="en-US" sz="3733"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733"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tay</a:t>
            </a:r>
            <a:r>
              <a:rPr kumimoji="0" lang="en-US" sz="3733"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733"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tôi</a:t>
            </a:r>
            <a:r>
              <a:rPr kumimoji="0" lang="en-US" sz="3733"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733"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dẫn</a:t>
            </a:r>
            <a:r>
              <a:rPr kumimoji="0" lang="en-US" sz="3733"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733"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3733"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733"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trên</a:t>
            </a:r>
            <a:r>
              <a:rPr kumimoji="0" lang="en-US" sz="3733"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con </a:t>
            </a:r>
            <a:r>
              <a:rPr kumimoji="0" lang="en-US" sz="3733"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đường</a:t>
            </a:r>
            <a:r>
              <a:rPr kumimoji="0" lang="en-US" sz="3733"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733"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dài</a:t>
            </a:r>
            <a:r>
              <a:rPr kumimoji="0" lang="en-US" sz="3733"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733"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a:t>
            </a:r>
            <a:r>
              <a:rPr kumimoji="0" lang="en-US" sz="3733"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733"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hẹp</a:t>
            </a:r>
            <a:r>
              <a:rPr kumimoji="0" lang="en-US" sz="3733"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Con </a:t>
            </a:r>
            <a:r>
              <a:rPr kumimoji="0" lang="en-US" sz="3733"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đường</a:t>
            </a:r>
            <a:r>
              <a:rPr kumimoji="0" lang="en-US" sz="3733"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733"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này</a:t>
            </a:r>
            <a:r>
              <a:rPr kumimoji="0" lang="en-US" sz="3733"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733"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tôi</a:t>
            </a:r>
            <a:r>
              <a:rPr kumimoji="0" lang="en-US" sz="3733"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733"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đã</a:t>
            </a:r>
            <a:r>
              <a:rPr kumimoji="0" lang="en-US" sz="3733"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733"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quen</a:t>
            </a:r>
            <a:r>
              <a:rPr kumimoji="0" lang="en-US" sz="3733"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733"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3733"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733"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lại</a:t>
            </a:r>
            <a:r>
              <a:rPr kumimoji="0" lang="en-US" sz="3733"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733"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lắm</a:t>
            </a:r>
            <a:r>
              <a:rPr kumimoji="0" lang="en-US" sz="3733"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733"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lần</a:t>
            </a:r>
            <a:r>
              <a:rPr kumimoji="0" lang="en-US" sz="3733"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733"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nhưng</a:t>
            </a:r>
            <a:r>
              <a:rPr kumimoji="0" lang="en-US" sz="3733"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733"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lần</a:t>
            </a:r>
            <a:r>
              <a:rPr kumimoji="0" lang="en-US" sz="3733"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733"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này</a:t>
            </a:r>
            <a:r>
              <a:rPr kumimoji="0" lang="en-US" sz="3733"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733"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tôi</a:t>
            </a:r>
            <a:r>
              <a:rPr kumimoji="0" lang="en-US" sz="3733"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733"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tự</a:t>
            </a:r>
            <a:r>
              <a:rPr kumimoji="0" lang="en-US" sz="3733"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733"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dưng</a:t>
            </a:r>
            <a:r>
              <a:rPr kumimoji="0" lang="en-US" sz="3733"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733"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thấy</a:t>
            </a:r>
            <a:r>
              <a:rPr kumimoji="0" lang="en-US" sz="3733"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733"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lạ</a:t>
            </a:r>
            <a:r>
              <a:rPr kumimoji="0" lang="en-US" sz="3733"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733"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Cảnh</a:t>
            </a:r>
            <a:r>
              <a:rPr kumimoji="0" lang="en-US" sz="3733"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733"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vật</a:t>
            </a:r>
            <a:r>
              <a:rPr kumimoji="0" lang="en-US" sz="3733"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733"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chung</a:t>
            </a:r>
            <a:r>
              <a:rPr kumimoji="0" lang="en-US" sz="3733"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733"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quanh</a:t>
            </a:r>
            <a:r>
              <a:rPr kumimoji="0" lang="en-US" sz="3733"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733"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tôi</a:t>
            </a:r>
            <a:r>
              <a:rPr kumimoji="0" lang="en-US" sz="3733"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733"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đều</a:t>
            </a:r>
            <a:r>
              <a:rPr kumimoji="0" lang="en-US" sz="3733"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733"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thay</a:t>
            </a:r>
            <a:r>
              <a:rPr kumimoji="0" lang="en-US" sz="3733"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733"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đổi</a:t>
            </a:r>
            <a:r>
              <a:rPr kumimoji="0" lang="en-US" sz="3733"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733"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vì</a:t>
            </a:r>
            <a:r>
              <a:rPr kumimoji="0" lang="en-US" sz="3733"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733"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chính</a:t>
            </a:r>
            <a:r>
              <a:rPr kumimoji="0" lang="en-US" sz="3733"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733"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lòng</a:t>
            </a:r>
            <a:r>
              <a:rPr kumimoji="0" lang="en-US" sz="3733"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733"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tôi</a:t>
            </a:r>
            <a:r>
              <a:rPr kumimoji="0" lang="en-US" sz="3733"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733"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đang</a:t>
            </a:r>
            <a:r>
              <a:rPr kumimoji="0" lang="en-US" sz="3733"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733"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3733"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733"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sự</a:t>
            </a:r>
            <a:r>
              <a:rPr kumimoji="0" lang="en-US" sz="3733"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733"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thay</a:t>
            </a:r>
            <a:r>
              <a:rPr kumimoji="0" lang="en-US" sz="3733"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733"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đổi</a:t>
            </a:r>
            <a:r>
              <a:rPr kumimoji="0" lang="en-US" sz="3733"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733"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lớn</a:t>
            </a:r>
            <a:r>
              <a:rPr kumimoji="0" lang="en-US" sz="3733"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733"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hôm</a:t>
            </a:r>
            <a:r>
              <a:rPr kumimoji="0" lang="en-US" sz="3733"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nay </a:t>
            </a:r>
            <a:r>
              <a:rPr kumimoji="0" lang="en-US" sz="3733"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tôi</a:t>
            </a:r>
            <a:r>
              <a:rPr kumimoji="0" lang="en-US" sz="3733"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733"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3733"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733"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học</a:t>
            </a:r>
            <a:r>
              <a:rPr kumimoji="0" lang="en-US" sz="3733"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vi-VN" sz="3733"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TextBox 5">
            <a:extLst>
              <a:ext uri="{FF2B5EF4-FFF2-40B4-BE49-F238E27FC236}">
                <a16:creationId xmlns:a16="http://schemas.microsoft.com/office/drawing/2014/main" id="{050FD975-E618-0B93-03BB-FDD3D42E5513}"/>
              </a:ext>
            </a:extLst>
          </p:cNvPr>
          <p:cNvSpPr txBox="1"/>
          <p:nvPr/>
        </p:nvSpPr>
        <p:spPr>
          <a:xfrm>
            <a:off x="4210479" y="232437"/>
            <a:ext cx="5994400" cy="748988"/>
          </a:xfrm>
          <a:prstGeom prst="rect">
            <a:avLst/>
          </a:prstGeom>
          <a:noFill/>
        </p:spPr>
        <p:txBody>
          <a:bodyPr wrap="square" rtlCol="0">
            <a:spAutoFit/>
          </a:bodyPr>
          <a:lstStyle/>
          <a:p>
            <a:pPr marL="0" marR="0" lvl="0" indent="0" algn="l" defTabSz="1219004" rtl="0" eaLnBrk="1" fontAlgn="auto" latinLnBrk="0" hangingPunct="1">
              <a:lnSpc>
                <a:spcPct val="100000"/>
              </a:lnSpc>
              <a:spcBef>
                <a:spcPts val="0"/>
              </a:spcBef>
              <a:spcAft>
                <a:spcPts val="0"/>
              </a:spcAft>
              <a:buClrTx/>
              <a:buSzTx/>
              <a:buFontTx/>
              <a:buNone/>
              <a:tabLst/>
              <a:defRPr/>
            </a:pPr>
            <a:r>
              <a:rPr kumimoji="0" lang="en-US" sz="4267"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Tôi</a:t>
            </a:r>
            <a:r>
              <a:rPr kumimoji="0" lang="en-US" sz="4267"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267"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4267"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267"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học</a:t>
            </a:r>
            <a:endParaRPr kumimoji="0" lang="vi-VN" sz="4267"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TextBox 6">
            <a:extLst>
              <a:ext uri="{FF2B5EF4-FFF2-40B4-BE49-F238E27FC236}">
                <a16:creationId xmlns:a16="http://schemas.microsoft.com/office/drawing/2014/main" id="{14FF118C-D1CB-03A8-6863-EC3A83A1B7AF}"/>
              </a:ext>
            </a:extLst>
          </p:cNvPr>
          <p:cNvSpPr txBox="1"/>
          <p:nvPr/>
        </p:nvSpPr>
        <p:spPr>
          <a:xfrm>
            <a:off x="8479520" y="5831881"/>
            <a:ext cx="3352800" cy="584775"/>
          </a:xfrm>
          <a:prstGeom prst="rect">
            <a:avLst/>
          </a:prstGeom>
          <a:noFill/>
        </p:spPr>
        <p:txBody>
          <a:bodyPr wrap="square" rtlCol="0">
            <a:spAutoFit/>
          </a:bodyPr>
          <a:lstStyle/>
          <a:p>
            <a:pPr marL="0" marR="0" lvl="0" indent="0" algn="l" defTabSz="1219004"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Theo Thanh </a:t>
            </a: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Tịnh</a:t>
            </a:r>
            <a:endPar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2477420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46000" b="-46000"/>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t="17407" b="23210"/>
          <a:stretch/>
        </p:blipFill>
        <p:spPr>
          <a:xfrm>
            <a:off x="0" y="71967"/>
            <a:ext cx="12192000" cy="5647155"/>
          </a:xfrm>
          <a:prstGeom prst="rect">
            <a:avLst/>
          </a:prstGeom>
        </p:spPr>
      </p:pic>
      <p:sp>
        <p:nvSpPr>
          <p:cNvPr id="4" name="TextBox 3"/>
          <p:cNvSpPr txBox="1"/>
          <p:nvPr/>
        </p:nvSpPr>
        <p:spPr>
          <a:xfrm>
            <a:off x="0" y="5535154"/>
            <a:ext cx="12192000" cy="1271918"/>
          </a:xfrm>
          <a:prstGeom prst="rect">
            <a:avLst/>
          </a:prstGeom>
          <a:solidFill>
            <a:srgbClr val="F3CEF6"/>
          </a:solidFill>
        </p:spPr>
        <p:txBody>
          <a:bodyPr wrap="square" lIns="121823" tIns="60912" rIns="121823" bIns="60912" rtlCol="0">
            <a:spAutoFit/>
          </a:bodyPr>
          <a:lstStyle/>
          <a:p>
            <a:pPr algn="ctr" defTabSz="1218030"/>
            <a:r>
              <a:rPr lang="en-US" sz="3733" b="1">
                <a:solidFill>
                  <a:prstClr val="black"/>
                </a:solidFill>
                <a:latin typeface="Arial-Rounded" pitchFamily="34" charset="0"/>
                <a:ea typeface="Arial-Rounded" pitchFamily="34" charset="0"/>
                <a:cs typeface="Arial-Rounded" pitchFamily="34" charset="0"/>
              </a:rPr>
              <a:t>Dặn dò: + Luyện đọc: </a:t>
            </a:r>
            <a:r>
              <a:rPr lang="en-US" sz="3733" b="1" i="1">
                <a:solidFill>
                  <a:prstClr val="black"/>
                </a:solidFill>
                <a:latin typeface="Arial-Rounded" pitchFamily="34" charset="0"/>
                <a:ea typeface="Arial-Rounded" pitchFamily="34" charset="0"/>
                <a:cs typeface="Arial-Rounded" pitchFamily="34" charset="0"/>
              </a:rPr>
              <a:t>Tôi đi học </a:t>
            </a:r>
            <a:r>
              <a:rPr lang="en-US" sz="3733" b="1">
                <a:solidFill>
                  <a:prstClr val="black"/>
                </a:solidFill>
                <a:latin typeface="Arial-Rounded" pitchFamily="34" charset="0"/>
                <a:ea typeface="Arial-Rounded" pitchFamily="34" charset="0"/>
                <a:cs typeface="Arial-Rounded" pitchFamily="34" charset="0"/>
              </a:rPr>
              <a:t>trang 44, 45</a:t>
            </a:r>
            <a:endParaRPr lang="en-US" sz="3733" b="1" i="1">
              <a:solidFill>
                <a:prstClr val="black"/>
              </a:solidFill>
              <a:latin typeface="Arial-Rounded" pitchFamily="34" charset="0"/>
              <a:ea typeface="Arial-Rounded" pitchFamily="34" charset="0"/>
              <a:cs typeface="Arial-Rounded" pitchFamily="34" charset="0"/>
            </a:endParaRPr>
          </a:p>
          <a:p>
            <a:pPr algn="ctr" defTabSz="1218030"/>
            <a:r>
              <a:rPr lang="en-US" sz="3733" b="1">
                <a:solidFill>
                  <a:prstClr val="black"/>
                </a:solidFill>
                <a:latin typeface="Arial-Rounded" pitchFamily="34" charset="0"/>
                <a:ea typeface="Arial-Rounded" pitchFamily="34" charset="0"/>
                <a:cs typeface="Arial-Rounded" pitchFamily="34" charset="0"/>
              </a:rPr>
              <a:t>      + Xem bài trang 46, trang 47.</a:t>
            </a:r>
          </a:p>
        </p:txBody>
      </p:sp>
      <p:sp>
        <p:nvSpPr>
          <p:cNvPr id="3" name="Rectangle 2"/>
          <p:cNvSpPr/>
          <p:nvPr/>
        </p:nvSpPr>
        <p:spPr>
          <a:xfrm>
            <a:off x="0" y="6680200"/>
            <a:ext cx="12192000" cy="177800"/>
          </a:xfrm>
          <a:prstGeom prst="rect">
            <a:avLst/>
          </a:prstGeom>
          <a:solidFill>
            <a:srgbClr val="F3CEF6"/>
          </a:solidFill>
          <a:ln>
            <a:noFill/>
          </a:ln>
        </p:spPr>
        <p:style>
          <a:lnRef idx="2">
            <a:schemeClr val="accent1">
              <a:shade val="50000"/>
            </a:schemeClr>
          </a:lnRef>
          <a:fillRef idx="1">
            <a:schemeClr val="accent1"/>
          </a:fillRef>
          <a:effectRef idx="0">
            <a:schemeClr val="accent1"/>
          </a:effectRef>
          <a:fontRef idx="minor">
            <a:schemeClr val="lt1"/>
          </a:fontRef>
        </p:style>
        <p:txBody>
          <a:bodyPr lIns="121805" tIns="60904" rIns="121805" bIns="60904" spcCol="0" rtlCol="0" anchor="ctr"/>
          <a:lstStyle/>
          <a:p>
            <a:pPr algn="ctr" defTabSz="1218030"/>
            <a:endParaRPr lang="en-US" sz="2400">
              <a:solidFill>
                <a:prstClr val="white"/>
              </a:solidFill>
              <a:latin typeface="Calibri"/>
            </a:endParaRPr>
          </a:p>
        </p:txBody>
      </p:sp>
      <p:sp>
        <p:nvSpPr>
          <p:cNvPr id="5" name="Rectangle 4"/>
          <p:cNvSpPr/>
          <p:nvPr/>
        </p:nvSpPr>
        <p:spPr>
          <a:xfrm>
            <a:off x="0" y="-16933"/>
            <a:ext cx="12192000" cy="177800"/>
          </a:xfrm>
          <a:prstGeom prst="rect">
            <a:avLst/>
          </a:prstGeom>
          <a:solidFill>
            <a:srgbClr val="F3CEF6"/>
          </a:solidFill>
          <a:ln>
            <a:noFill/>
          </a:ln>
        </p:spPr>
        <p:style>
          <a:lnRef idx="2">
            <a:schemeClr val="accent1">
              <a:shade val="50000"/>
            </a:schemeClr>
          </a:lnRef>
          <a:fillRef idx="1">
            <a:schemeClr val="accent1"/>
          </a:fillRef>
          <a:effectRef idx="0">
            <a:schemeClr val="accent1"/>
          </a:effectRef>
          <a:fontRef idx="minor">
            <a:schemeClr val="lt1"/>
          </a:fontRef>
        </p:style>
        <p:txBody>
          <a:bodyPr lIns="121805" tIns="60904" rIns="121805" bIns="60904" spcCol="0" rtlCol="0" anchor="ctr"/>
          <a:lstStyle/>
          <a:p>
            <a:pPr algn="ctr" defTabSz="1218030"/>
            <a:endParaRPr lang="en-US" sz="2400">
              <a:solidFill>
                <a:prstClr val="white"/>
              </a:solidFill>
              <a:latin typeface="Calibri"/>
            </a:endParaRPr>
          </a:p>
        </p:txBody>
      </p:sp>
    </p:spTree>
    <p:extLst>
      <p:ext uri="{BB962C8B-B14F-4D97-AF65-F5344CB8AC3E}">
        <p14:creationId xmlns:p14="http://schemas.microsoft.com/office/powerpoint/2010/main" val="338851143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a:extLst>
              <a:ext uri="{FF2B5EF4-FFF2-40B4-BE49-F238E27FC236}">
                <a16:creationId xmlns:a16="http://schemas.microsoft.com/office/drawing/2014/main" id="{EB7AA3CC-45B8-45BE-8B85-652105D0F7FF}"/>
              </a:ext>
            </a:extLst>
          </p:cNvPr>
          <p:cNvGrpSpPr/>
          <p:nvPr/>
        </p:nvGrpSpPr>
        <p:grpSpPr>
          <a:xfrm flipH="1">
            <a:off x="-1" y="0"/>
            <a:ext cx="11034793" cy="6858000"/>
            <a:chOff x="3446310" y="0"/>
            <a:chExt cx="8745690" cy="6858000"/>
          </a:xfrm>
        </p:grpSpPr>
        <p:pic>
          <p:nvPicPr>
            <p:cNvPr id="3" name="图片 2">
              <a:extLst>
                <a:ext uri="{FF2B5EF4-FFF2-40B4-BE49-F238E27FC236}">
                  <a16:creationId xmlns:a16="http://schemas.microsoft.com/office/drawing/2014/main" id="{B97776C2-8B9A-4B3F-A02B-90B152FE047F}"/>
                </a:ext>
              </a:extLst>
            </p:cNvPr>
            <p:cNvPicPr>
              <a:picLocks noChangeAspect="1"/>
            </p:cNvPicPr>
            <p:nvPr/>
          </p:nvPicPr>
          <p:blipFill rotWithShape="1">
            <a:blip r:embed="rId2">
              <a:extLst>
                <a:ext uri="{28A0092B-C50C-407E-A947-70E740481C1C}">
                  <a14:useLocalDpi xmlns:a14="http://schemas.microsoft.com/office/drawing/2010/main" val="0"/>
                </a:ext>
              </a:extLst>
            </a:blip>
            <a:srcRect r="12067"/>
            <a:stretch/>
          </p:blipFill>
          <p:spPr>
            <a:xfrm>
              <a:off x="4233069" y="0"/>
              <a:ext cx="7958931" cy="6858000"/>
            </a:xfrm>
            <a:prstGeom prst="rect">
              <a:avLst/>
            </a:prstGeom>
          </p:spPr>
        </p:pic>
        <p:pic>
          <p:nvPicPr>
            <p:cNvPr id="4" name="图片 3">
              <a:extLst>
                <a:ext uri="{FF2B5EF4-FFF2-40B4-BE49-F238E27FC236}">
                  <a16:creationId xmlns:a16="http://schemas.microsoft.com/office/drawing/2014/main" id="{CE656F27-6CC7-4553-875A-552B6B18EE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57937" y="5648325"/>
              <a:ext cx="695325" cy="733425"/>
            </a:xfrm>
            <a:prstGeom prst="rect">
              <a:avLst/>
            </a:prstGeom>
          </p:spPr>
        </p:pic>
        <p:pic>
          <p:nvPicPr>
            <p:cNvPr id="5" name="图片 4">
              <a:extLst>
                <a:ext uri="{FF2B5EF4-FFF2-40B4-BE49-F238E27FC236}">
                  <a16:creationId xmlns:a16="http://schemas.microsoft.com/office/drawing/2014/main" id="{47200FD2-8D39-42D0-832C-D9B48F7F891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96633" y="430187"/>
              <a:ext cx="455560" cy="607413"/>
            </a:xfrm>
            <a:prstGeom prst="rect">
              <a:avLst/>
            </a:prstGeom>
          </p:spPr>
        </p:pic>
        <p:pic>
          <p:nvPicPr>
            <p:cNvPr id="6" name="图片 5">
              <a:extLst>
                <a:ext uri="{FF2B5EF4-FFF2-40B4-BE49-F238E27FC236}">
                  <a16:creationId xmlns:a16="http://schemas.microsoft.com/office/drawing/2014/main" id="{47BD9BC2-4EB7-4B94-BB38-22B05FD9184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86586" y="2025821"/>
              <a:ext cx="896088" cy="1006134"/>
            </a:xfrm>
            <a:prstGeom prst="rect">
              <a:avLst/>
            </a:prstGeom>
          </p:spPr>
        </p:pic>
        <p:pic>
          <p:nvPicPr>
            <p:cNvPr id="7" name="图片 6">
              <a:extLst>
                <a:ext uri="{FF2B5EF4-FFF2-40B4-BE49-F238E27FC236}">
                  <a16:creationId xmlns:a16="http://schemas.microsoft.com/office/drawing/2014/main" id="{9B14C292-FBC9-4A90-A366-E58779A32C4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89292" y="4142968"/>
              <a:ext cx="783488" cy="554038"/>
            </a:xfrm>
            <a:prstGeom prst="rect">
              <a:avLst/>
            </a:prstGeom>
          </p:spPr>
        </p:pic>
        <p:pic>
          <p:nvPicPr>
            <p:cNvPr id="8" name="图片 7">
              <a:extLst>
                <a:ext uri="{FF2B5EF4-FFF2-40B4-BE49-F238E27FC236}">
                  <a16:creationId xmlns:a16="http://schemas.microsoft.com/office/drawing/2014/main" id="{D3EDA489-D799-45BF-BD48-4BC5C40C186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446310" y="1528960"/>
              <a:ext cx="851499" cy="654050"/>
            </a:xfrm>
            <a:prstGeom prst="rect">
              <a:avLst/>
            </a:prstGeom>
          </p:spPr>
        </p:pic>
      </p:grpSp>
      <p:grpSp>
        <p:nvGrpSpPr>
          <p:cNvPr id="17" name="组合 16">
            <a:extLst>
              <a:ext uri="{FF2B5EF4-FFF2-40B4-BE49-F238E27FC236}">
                <a16:creationId xmlns:a16="http://schemas.microsoft.com/office/drawing/2014/main" id="{021B5EA0-C7B1-48EA-A4DC-40FB8D1E816F}"/>
              </a:ext>
            </a:extLst>
          </p:cNvPr>
          <p:cNvGrpSpPr/>
          <p:nvPr/>
        </p:nvGrpSpPr>
        <p:grpSpPr>
          <a:xfrm flipH="1">
            <a:off x="6642865" y="1561752"/>
            <a:ext cx="5091383" cy="4478038"/>
            <a:chOff x="7717197" y="2146176"/>
            <a:chExt cx="5091383" cy="4478038"/>
          </a:xfrm>
        </p:grpSpPr>
        <p:pic>
          <p:nvPicPr>
            <p:cNvPr id="10" name="图片 9">
              <a:extLst>
                <a:ext uri="{FF2B5EF4-FFF2-40B4-BE49-F238E27FC236}">
                  <a16:creationId xmlns:a16="http://schemas.microsoft.com/office/drawing/2014/main" id="{1D1C4F62-AAD5-4EA1-A56D-51D1ED5DFC3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251871" y="3199882"/>
              <a:ext cx="866773" cy="1040128"/>
            </a:xfrm>
            <a:prstGeom prst="rect">
              <a:avLst/>
            </a:prstGeom>
          </p:spPr>
        </p:pic>
        <p:pic>
          <p:nvPicPr>
            <p:cNvPr id="11" name="图片 10">
              <a:extLst>
                <a:ext uri="{FF2B5EF4-FFF2-40B4-BE49-F238E27FC236}">
                  <a16:creationId xmlns:a16="http://schemas.microsoft.com/office/drawing/2014/main" id="{BDC46FD9-50BB-48D9-A6A7-E9D499FDE37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536990" y="4794496"/>
              <a:ext cx="1271590" cy="1220541"/>
            </a:xfrm>
            <a:prstGeom prst="rect">
              <a:avLst/>
            </a:prstGeom>
          </p:spPr>
        </p:pic>
        <p:pic>
          <p:nvPicPr>
            <p:cNvPr id="14" name="图片 13">
              <a:extLst>
                <a:ext uri="{FF2B5EF4-FFF2-40B4-BE49-F238E27FC236}">
                  <a16:creationId xmlns:a16="http://schemas.microsoft.com/office/drawing/2014/main" id="{3005A917-ED2D-4F51-9D13-7DD36D74737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589490" y="2146176"/>
              <a:ext cx="2569761" cy="4226173"/>
            </a:xfrm>
            <a:prstGeom prst="rect">
              <a:avLst/>
            </a:prstGeom>
          </p:spPr>
        </p:pic>
        <p:pic>
          <p:nvPicPr>
            <p:cNvPr id="15" name="图片 14">
              <a:extLst>
                <a:ext uri="{FF2B5EF4-FFF2-40B4-BE49-F238E27FC236}">
                  <a16:creationId xmlns:a16="http://schemas.microsoft.com/office/drawing/2014/main" id="{0C0B4A44-C0C6-4528-AE7A-F078E1E8C233}"/>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717197" y="5192837"/>
              <a:ext cx="3666335" cy="1431377"/>
            </a:xfrm>
            <a:prstGeom prst="rect">
              <a:avLst/>
            </a:prstGeom>
          </p:spPr>
        </p:pic>
        <p:pic>
          <p:nvPicPr>
            <p:cNvPr id="16" name="图片 15">
              <a:extLst>
                <a:ext uri="{FF2B5EF4-FFF2-40B4-BE49-F238E27FC236}">
                  <a16:creationId xmlns:a16="http://schemas.microsoft.com/office/drawing/2014/main" id="{3B03ADBF-0F89-4234-86AA-1492C54DE0C2}"/>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949625" y="4959051"/>
              <a:ext cx="1302246" cy="863990"/>
            </a:xfrm>
            <a:prstGeom prst="rect">
              <a:avLst/>
            </a:prstGeom>
          </p:spPr>
        </p:pic>
      </p:grpSp>
      <p:pic>
        <p:nvPicPr>
          <p:cNvPr id="18" name="图片 17">
            <a:extLst>
              <a:ext uri="{FF2B5EF4-FFF2-40B4-BE49-F238E27FC236}">
                <a16:creationId xmlns:a16="http://schemas.microsoft.com/office/drawing/2014/main" id="{535C4ED4-F1DB-463F-80AF-1C0F2C14D0C7}"/>
              </a:ext>
            </a:extLst>
          </p:cNvPr>
          <p:cNvPicPr>
            <a:picLocks noChangeAspect="1"/>
          </p:cNvPicPr>
          <p:nvPr/>
        </p:nvPicPr>
        <p:blipFill>
          <a:blip r:embed="rId13"/>
          <a:stretch>
            <a:fillRect/>
          </a:stretch>
        </p:blipFill>
        <p:spPr>
          <a:xfrm>
            <a:off x="5486400" y="390355"/>
            <a:ext cx="1112208" cy="984907"/>
          </a:xfrm>
          <a:prstGeom prst="rect">
            <a:avLst/>
          </a:prstGeom>
        </p:spPr>
      </p:pic>
      <p:pic>
        <p:nvPicPr>
          <p:cNvPr id="19" name="图片 21">
            <a:extLst>
              <a:ext uri="{FF2B5EF4-FFF2-40B4-BE49-F238E27FC236}">
                <a16:creationId xmlns:a16="http://schemas.microsoft.com/office/drawing/2014/main" id="{6B2E33AD-7DC5-4F7F-B4D5-FF16936D161A}"/>
              </a:ext>
            </a:extLst>
          </p:cNvPr>
          <p:cNvPicPr>
            <a:picLocks noChangeAspect="1"/>
          </p:cNvPicPr>
          <p:nvPr/>
        </p:nvPicPr>
        <p:blipFill rotWithShape="1">
          <a:blip r:embed="rId14" cstate="screen">
            <a:extLst>
              <a:ext uri="{28A0092B-C50C-407E-A947-70E740481C1C}">
                <a14:useLocalDpi xmlns:a14="http://schemas.microsoft.com/office/drawing/2010/main"/>
              </a:ext>
            </a:extLst>
          </a:blip>
          <a:srcRect/>
          <a:stretch/>
        </p:blipFill>
        <p:spPr>
          <a:xfrm>
            <a:off x="0" y="5314317"/>
            <a:ext cx="12192000" cy="1568824"/>
          </a:xfrm>
          <a:prstGeom prst="rect">
            <a:avLst/>
          </a:prstGeom>
        </p:spPr>
      </p:pic>
      <p:pic>
        <p:nvPicPr>
          <p:cNvPr id="12" name="Picture 11" descr="A blue and orange text&#10;&#10;AI-generated content may be incorrect.">
            <a:extLst>
              <a:ext uri="{FF2B5EF4-FFF2-40B4-BE49-F238E27FC236}">
                <a16:creationId xmlns:a16="http://schemas.microsoft.com/office/drawing/2014/main" id="{4DB4E668-B86C-3B57-6892-7B79538157A1}"/>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07285" y="1384574"/>
            <a:ext cx="8254699" cy="2853175"/>
          </a:xfrm>
          <a:prstGeom prst="rect">
            <a:avLst/>
          </a:prstGeom>
        </p:spPr>
      </p:pic>
      <p:pic>
        <p:nvPicPr>
          <p:cNvPr id="2" name="Picture 1" descr="A round pink circle with white text and a black background&#10;&#10;AI-generated content may be incorrect.">
            <a:extLst>
              <a:ext uri="{FF2B5EF4-FFF2-40B4-BE49-F238E27FC236}">
                <a16:creationId xmlns:a16="http://schemas.microsoft.com/office/drawing/2014/main" id="{AA1367E3-6E58-D23D-E953-949A4C7C504D}"/>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9562068" y="5498757"/>
            <a:ext cx="1359243" cy="1359243"/>
          </a:xfrm>
          <a:prstGeom prst="rect">
            <a:avLst/>
          </a:prstGeom>
        </p:spPr>
      </p:pic>
    </p:spTree>
    <p:extLst>
      <p:ext uri="{BB962C8B-B14F-4D97-AF65-F5344CB8AC3E}">
        <p14:creationId xmlns:p14="http://schemas.microsoft.com/office/powerpoint/2010/main" val="34195635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431B4E58-40B5-468F-9C0B-7737632F50AB}"/>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11200"/>
                    </a14:imgEffect>
                  </a14:imgLayer>
                </a14:imgProps>
              </a:ext>
            </a:extLst>
          </a:blip>
          <a:stretch>
            <a:fillRect/>
          </a:stretch>
        </p:blipFill>
        <p:spPr>
          <a:xfrm rot="21207172">
            <a:off x="2130725" y="829084"/>
            <a:ext cx="8008786" cy="4891238"/>
          </a:xfrm>
          <a:prstGeom prst="rect">
            <a:avLst/>
          </a:prstGeom>
        </p:spPr>
      </p:pic>
      <p:sp>
        <p:nvSpPr>
          <p:cNvPr id="3" name="Oval 2"/>
          <p:cNvSpPr/>
          <p:nvPr/>
        </p:nvSpPr>
        <p:spPr>
          <a:xfrm>
            <a:off x="1682199" y="771526"/>
            <a:ext cx="1751563" cy="1688790"/>
          </a:xfrm>
          <a:prstGeom prst="ellipse">
            <a:avLst/>
          </a:prstGeom>
          <a:solidFill>
            <a:srgbClr val="FFFF99"/>
          </a:solidFill>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srgbClr val="F94341">
                    <a:lumMod val="75000"/>
                  </a:srgbClr>
                </a:solidFill>
                <a:effectLst/>
                <a:uLnTx/>
                <a:uFillTx/>
                <a:latin typeface="Coiny" panose="02000903060500060000" pitchFamily="2" charset="0"/>
                <a:cs typeface="+mn-cs"/>
              </a:rPr>
              <a:t>1</a:t>
            </a:r>
          </a:p>
        </p:txBody>
      </p:sp>
      <p:pic>
        <p:nvPicPr>
          <p:cNvPr id="19" name="图片 21">
            <a:extLst>
              <a:ext uri="{FF2B5EF4-FFF2-40B4-BE49-F238E27FC236}">
                <a16:creationId xmlns:a16="http://schemas.microsoft.com/office/drawing/2014/main" id="{6B2E33AD-7DC5-4F7F-B4D5-FF16936D161A}"/>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0" y="5314317"/>
            <a:ext cx="12192000" cy="1568824"/>
          </a:xfrm>
          <a:prstGeom prst="rect">
            <a:avLst/>
          </a:prstGeom>
        </p:spPr>
      </p:pic>
      <p:pic>
        <p:nvPicPr>
          <p:cNvPr id="20" name="图片 10">
            <a:extLst>
              <a:ext uri="{FF2B5EF4-FFF2-40B4-BE49-F238E27FC236}">
                <a16:creationId xmlns:a16="http://schemas.microsoft.com/office/drawing/2014/main" id="{FFD9874D-CFE7-40E3-85E5-945EBA369608}"/>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9085309" y="3418311"/>
            <a:ext cx="2263295" cy="3827929"/>
          </a:xfrm>
          <a:prstGeom prst="rect">
            <a:avLst/>
          </a:prstGeom>
        </p:spPr>
      </p:pic>
      <p:pic>
        <p:nvPicPr>
          <p:cNvPr id="2" name="Picture 1">
            <a:extLst>
              <a:ext uri="{FF2B5EF4-FFF2-40B4-BE49-F238E27FC236}">
                <a16:creationId xmlns:a16="http://schemas.microsoft.com/office/drawing/2014/main" id="{E1FE2857-31B9-5440-EDCE-850DF6587CC8}"/>
              </a:ext>
            </a:extLst>
          </p:cNvPr>
          <p:cNvPicPr>
            <a:picLocks noChangeAspect="1"/>
          </p:cNvPicPr>
          <p:nvPr/>
        </p:nvPicPr>
        <p:blipFill>
          <a:blip r:embed="rId6"/>
          <a:stretch>
            <a:fillRect/>
          </a:stretch>
        </p:blipFill>
        <p:spPr>
          <a:xfrm>
            <a:off x="1477925" y="1688436"/>
            <a:ext cx="9285827" cy="3795200"/>
          </a:xfrm>
          <a:prstGeom prst="rect">
            <a:avLst/>
          </a:prstGeom>
        </p:spPr>
      </p:pic>
    </p:spTree>
    <p:extLst>
      <p:ext uri="{BB962C8B-B14F-4D97-AF65-F5344CB8AC3E}">
        <p14:creationId xmlns:p14="http://schemas.microsoft.com/office/powerpoint/2010/main" val="28258286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2" presetClass="entr" presetSubtype="1" fill="hold" nodeType="withEffect">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cBhvr additive="base">
                                        <p:cTn id="17" dur="500" fill="hold"/>
                                        <p:tgtEl>
                                          <p:spTgt spid="20"/>
                                        </p:tgtEl>
                                        <p:attrNameLst>
                                          <p:attrName>ppt_x</p:attrName>
                                        </p:attrNameLst>
                                      </p:cBhvr>
                                      <p:tavLst>
                                        <p:tav tm="0">
                                          <p:val>
                                            <p:strVal val="#ppt_x"/>
                                          </p:val>
                                        </p:tav>
                                        <p:tav tm="100000">
                                          <p:val>
                                            <p:strVal val="#ppt_x"/>
                                          </p:val>
                                        </p:tav>
                                      </p:tavLst>
                                    </p:anim>
                                    <p:anim calcmode="lin" valueType="num">
                                      <p:cBhvr additive="base">
                                        <p:cTn id="18" dur="500" fill="hold"/>
                                        <p:tgtEl>
                                          <p:spTgt spid="20"/>
                                        </p:tgtEl>
                                        <p:attrNameLst>
                                          <p:attrName>ppt_y</p:attrName>
                                        </p:attrNameLst>
                                      </p:cBhvr>
                                      <p:tavLst>
                                        <p:tav tm="0">
                                          <p:val>
                                            <p:strVal val="0-#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barn(inVertical)">
                                      <p:cBhvr>
                                        <p:cTn id="2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D4E3DDA0-6029-1F14-F93B-C9C5CE8D5C0F}"/>
              </a:ext>
            </a:extLst>
          </p:cNvPr>
          <p:cNvSpPr/>
          <p:nvPr/>
        </p:nvSpPr>
        <p:spPr>
          <a:xfrm>
            <a:off x="293079" y="197763"/>
            <a:ext cx="11734799" cy="6660237"/>
          </a:xfrm>
          <a:prstGeom prst="roundRect">
            <a:avLst>
              <a:gd name="adj" fmla="val 10434"/>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DFPOP1-W9"/>
              <a:ea typeface="+mn-ea"/>
              <a:cs typeface="+mn-cs"/>
            </a:endParaRPr>
          </a:p>
        </p:txBody>
      </p:sp>
      <p:sp>
        <p:nvSpPr>
          <p:cNvPr id="3" name="TextBox 2">
            <a:extLst>
              <a:ext uri="{FF2B5EF4-FFF2-40B4-BE49-F238E27FC236}">
                <a16:creationId xmlns:a16="http://schemas.microsoft.com/office/drawing/2014/main" id="{4C0F2216-2270-BBB5-9CFC-58F20199B14E}"/>
              </a:ext>
            </a:extLst>
          </p:cNvPr>
          <p:cNvSpPr txBox="1"/>
          <p:nvPr/>
        </p:nvSpPr>
        <p:spPr>
          <a:xfrm>
            <a:off x="447619" y="675282"/>
            <a:ext cx="11256122" cy="569386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Arial" panose="020B0604020202020204" pitchFamily="34" charset="0"/>
              </a:rPr>
              <a:t>LỜI CẢM ƠN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Chân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thành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cảm</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ơn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đã</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sử</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dụng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sử</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dụng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nội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bộ</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và</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không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chia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sẻ</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đi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các</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trang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mạng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xã</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hội</a:t>
            </a:r>
            <a:r>
              <a:rPr kumimoji="0" lang="en-US" sz="2800" b="1"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nhé</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rằng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này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giúp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gặt</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hái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được</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nhiều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thành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sự</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nghiệp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trồng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người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Trong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quá</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trình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soạn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bài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có</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lỗi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nào</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phản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hồi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lại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Zalo</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hoặc</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FB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giúp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em</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Zalo</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duy</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nhất</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của</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em</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a:t>
            </a:r>
            <a:r>
              <a:rPr kumimoji="0" lang="en-US" sz="2800" b="1"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0972.115.126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Hương</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Thảo</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Các</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nick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khác</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ngoài</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nick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này</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đều</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là</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giả</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mạo</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Facebook: </a:t>
            </a:r>
            <a:r>
              <a:rPr kumimoji="0" lang="en-US" altLang="zh-CN" sz="2800" b="0" i="0" u="none" strike="noStrike" kern="1200" cap="none" spc="0" normalizeH="0" baseline="0" noProof="0" dirty="0">
                <a:ln>
                  <a:noFill/>
                </a:ln>
                <a:solidFill>
                  <a:srgbClr val="5C8D89"/>
                </a:solidFill>
                <a:effectLst/>
                <a:uLnTx/>
                <a:uFillTx/>
                <a:latin typeface="Cambria" panose="02040503050406030204" pitchFamily="18" charset="0"/>
                <a:ea typeface="Cambria" panose="02040503050406030204" pitchFamily="18" charset="0"/>
                <a:cs typeface="Times New Roman" panose="02020603050405020304" pitchFamily="18" charset="0"/>
                <a:hlinkClick r:id="rId2"/>
              </a:rPr>
              <a:t>https://www.facebook.com/huongthaoGADT</a:t>
            </a:r>
            <a:endParaRPr kumimoji="0" lang="en-US" altLang="zh-CN" sz="2800" b="0" i="0" u="none" strike="noStrike" kern="1200" cap="none" spc="0" normalizeH="0" baseline="0" noProof="0" dirty="0">
              <a:ln>
                <a:noFill/>
              </a:ln>
              <a:solidFill>
                <a:srgbClr val="5C8D89"/>
              </a:solidFill>
              <a:effectLst/>
              <a:uLnTx/>
              <a:uFillTx/>
              <a:latin typeface="Cambria" panose="02040503050406030204" pitchFamily="18" charset="0"/>
              <a:ea typeface="Cambria" panose="020405030504060302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7703232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21">
            <a:extLst>
              <a:ext uri="{FF2B5EF4-FFF2-40B4-BE49-F238E27FC236}">
                <a16:creationId xmlns:a16="http://schemas.microsoft.com/office/drawing/2014/main" id="{6B2E33AD-7DC5-4F7F-B4D5-FF16936D161A}"/>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5314317"/>
            <a:ext cx="12192000" cy="1568824"/>
          </a:xfrm>
          <a:prstGeom prst="rect">
            <a:avLst/>
          </a:prstGeom>
        </p:spPr>
      </p:pic>
      <p:pic>
        <p:nvPicPr>
          <p:cNvPr id="20" name="图片 10">
            <a:extLst>
              <a:ext uri="{FF2B5EF4-FFF2-40B4-BE49-F238E27FC236}">
                <a16:creationId xmlns:a16="http://schemas.microsoft.com/office/drawing/2014/main" id="{FFD9874D-CFE7-40E3-85E5-945EBA36960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9085309" y="3418311"/>
            <a:ext cx="2263295" cy="3827929"/>
          </a:xfrm>
          <a:prstGeom prst="rect">
            <a:avLst/>
          </a:prstGeom>
        </p:spPr>
      </p:pic>
      <p:sp>
        <p:nvSpPr>
          <p:cNvPr id="7" name="TextBox 28"/>
          <p:cNvSpPr txBox="1"/>
          <p:nvPr/>
        </p:nvSpPr>
        <p:spPr>
          <a:xfrm>
            <a:off x="4694213" y="4686644"/>
            <a:ext cx="2839362" cy="1827193"/>
          </a:xfrm>
          <a:prstGeom prst="cloud">
            <a:avLst/>
          </a:prstGeom>
          <a:solidFill>
            <a:schemeClr val="accent4">
              <a:lumMod val="5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a:ln>
                  <a:noFill/>
                </a:ln>
                <a:solidFill>
                  <a:srgbClr val="FFFFFF"/>
                </a:solidFill>
                <a:effectLst/>
                <a:uLnTx/>
                <a:uFillTx/>
                <a:latin typeface="Arial"/>
                <a:ea typeface="inpin heiti" charset="-122"/>
                <a:cs typeface="Calibri" panose="020F0502020204030204" pitchFamily="34" charset="0"/>
              </a:rPr>
              <a:t>MẮT DÕI</a:t>
            </a:r>
            <a:endParaRPr kumimoji="0" lang="zh-CN" altLang="en-US" sz="3600" b="0" i="0" u="none" strike="noStrike" kern="1200" cap="none" spc="0" normalizeH="0" baseline="0" noProof="0" dirty="0">
              <a:ln>
                <a:noFill/>
              </a:ln>
              <a:solidFill>
                <a:srgbClr val="FFFFFF"/>
              </a:solidFill>
              <a:effectLst/>
              <a:uLnTx/>
              <a:uFillTx/>
              <a:latin typeface="Arial"/>
              <a:ea typeface="inpin heiti" charset="-122"/>
              <a:cs typeface="Calibri" panose="020F0502020204030204" pitchFamily="34" charset="0"/>
            </a:endParaRPr>
          </a:p>
        </p:txBody>
      </p:sp>
      <p:sp>
        <p:nvSpPr>
          <p:cNvPr id="8" name="TextBox 28"/>
          <p:cNvSpPr txBox="1"/>
          <p:nvPr/>
        </p:nvSpPr>
        <p:spPr>
          <a:xfrm>
            <a:off x="8515891" y="1527496"/>
            <a:ext cx="2832713" cy="1827193"/>
          </a:xfrm>
          <a:prstGeom prst="cloud">
            <a:avLst/>
          </a:prstGeom>
          <a:solidFill>
            <a:srgbClr val="FFE2AF"/>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0" cap="none" spc="0" normalizeH="0" baseline="0" noProof="0" dirty="0">
                <a:ln>
                  <a:noFill/>
                </a:ln>
                <a:solidFill>
                  <a:prstClr val="black"/>
                </a:solidFill>
                <a:effectLst/>
                <a:uLnTx/>
                <a:uFillTx/>
                <a:latin typeface="Arial"/>
                <a:ea typeface="inpin heiti" charset="-122"/>
                <a:cs typeface="Calibri" panose="020F0502020204030204" pitchFamily="34" charset="0"/>
              </a:rPr>
              <a:t>TAI NGHE</a:t>
            </a:r>
            <a:endParaRPr kumimoji="0" lang="zh-CN" altLang="en-US" sz="3600" b="0" i="0" u="none" strike="noStrike" kern="0" cap="none" spc="0" normalizeH="0" baseline="0" noProof="0" dirty="0">
              <a:ln>
                <a:noFill/>
              </a:ln>
              <a:solidFill>
                <a:prstClr val="black"/>
              </a:solidFill>
              <a:effectLst/>
              <a:uLnTx/>
              <a:uFillTx/>
              <a:latin typeface="Arial"/>
              <a:ea typeface="inpin heiti" charset="-122"/>
              <a:cs typeface="Calibri" panose="020F0502020204030204" pitchFamily="34" charset="0"/>
            </a:endParaRPr>
          </a:p>
        </p:txBody>
      </p:sp>
      <p:sp>
        <p:nvSpPr>
          <p:cNvPr id="9" name="TextBox 28"/>
          <p:cNvSpPr txBox="1"/>
          <p:nvPr/>
        </p:nvSpPr>
        <p:spPr>
          <a:xfrm>
            <a:off x="1479818" y="1649767"/>
            <a:ext cx="2072857" cy="1827193"/>
          </a:xfrm>
          <a:prstGeom prst="cloud">
            <a:avLst/>
          </a:prstGeom>
          <a:solidFill>
            <a:srgbClr val="FFFF0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0" cap="none" spc="0" normalizeH="0" baseline="0" noProof="0" dirty="0">
                <a:ln>
                  <a:noFill/>
                </a:ln>
                <a:solidFill>
                  <a:prstClr val="black"/>
                </a:solidFill>
                <a:effectLst/>
                <a:uLnTx/>
                <a:uFillTx/>
                <a:latin typeface="Arial"/>
                <a:ea typeface="inpin heiti" charset="-122"/>
                <a:cs typeface="Calibri" panose="020F0502020204030204" pitchFamily="34" charset="0"/>
              </a:rPr>
              <a:t>TAY DÒ</a:t>
            </a:r>
            <a:endParaRPr kumimoji="0" lang="zh-CN" altLang="en-US" sz="3600" b="0" i="0" u="none" strike="noStrike" kern="0" cap="none" spc="0" normalizeH="0" baseline="0" noProof="0" dirty="0">
              <a:ln>
                <a:noFill/>
              </a:ln>
              <a:solidFill>
                <a:prstClr val="black"/>
              </a:solidFill>
              <a:effectLst/>
              <a:uLnTx/>
              <a:uFillTx/>
              <a:latin typeface="Arial"/>
              <a:ea typeface="inpin heiti" charset="-122"/>
              <a:cs typeface="Calibri" panose="020F0502020204030204" pitchFamily="34" charset="0"/>
            </a:endParaRPr>
          </a:p>
        </p:txBody>
      </p:sp>
      <p:pic>
        <p:nvPicPr>
          <p:cNvPr id="10" name="Picture 9"/>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5093" b="78519" l="10000" r="90000"/>
                    </a14:imgEffect>
                  </a14:imgLayer>
                </a14:imgProps>
              </a:ext>
              <a:ext uri="{28A0092B-C50C-407E-A947-70E740481C1C}">
                <a14:useLocalDpi xmlns:a14="http://schemas.microsoft.com/office/drawing/2010/main" val="0"/>
              </a:ext>
            </a:extLst>
          </a:blip>
          <a:srcRect l="15347" r="12276" b="17887"/>
          <a:stretch/>
        </p:blipFill>
        <p:spPr>
          <a:xfrm>
            <a:off x="4722784" y="874705"/>
            <a:ext cx="2592338" cy="3176360"/>
          </a:xfrm>
          <a:prstGeom prst="rect">
            <a:avLst/>
          </a:prstGeom>
        </p:spPr>
      </p:pic>
      <p:pic>
        <p:nvPicPr>
          <p:cNvPr id="11" name="Picture 4" descr="Check out Arrow icon created by 4B Icons | Graphic design posters, Mini  drawings, Desktop wallpaper ar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149808" flipV="1">
            <a:off x="5268274" y="3646337"/>
            <a:ext cx="1165501" cy="116550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Check out Arrow icon created by 4B Icons | Graphic design posters, Mini  drawings, Desktop wallpaper ar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8526325" flipV="1">
            <a:off x="6960735" y="1900936"/>
            <a:ext cx="1259047" cy="125904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Check out Arrow icon created by 4B Icons | Graphic design posters, Mini  drawings, Desktop wallpaper ar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3073675" flipH="1" flipV="1">
            <a:off x="3604891" y="2235523"/>
            <a:ext cx="1119452" cy="1119452"/>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125981" y="405954"/>
            <a:ext cx="3785944" cy="780356"/>
          </a:xfrm>
          <a:prstGeom prst="rect">
            <a:avLst/>
          </a:prstGeom>
        </p:spPr>
      </p:pic>
    </p:spTree>
    <p:extLst>
      <p:ext uri="{BB962C8B-B14F-4D97-AF65-F5344CB8AC3E}">
        <p14:creationId xmlns:p14="http://schemas.microsoft.com/office/powerpoint/2010/main" val="5341028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55" presetClass="entr" presetSubtype="0" fill="hold" grpId="0" nodeType="afterEffect">
                                  <p:stCondLst>
                                    <p:cond delay="0"/>
                                  </p:stCondLst>
                                  <p:iterate type="lt">
                                    <p:tmPct val="10000"/>
                                  </p:iterate>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strVal val="#ppt_w*0.70"/>
                                          </p:val>
                                        </p:tav>
                                        <p:tav tm="100000">
                                          <p:val>
                                            <p:strVal val="#ppt_w"/>
                                          </p:val>
                                        </p:tav>
                                      </p:tavLst>
                                    </p:anim>
                                    <p:anim calcmode="lin" valueType="num">
                                      <p:cBhvr>
                                        <p:cTn id="13" dur="500" fill="hold"/>
                                        <p:tgtEl>
                                          <p:spTgt spid="7"/>
                                        </p:tgtEl>
                                        <p:attrNameLst>
                                          <p:attrName>ppt_h</p:attrName>
                                        </p:attrNameLst>
                                      </p:cBhvr>
                                      <p:tavLst>
                                        <p:tav tm="0">
                                          <p:val>
                                            <p:strVal val="#ppt_h"/>
                                          </p:val>
                                        </p:tav>
                                        <p:tav tm="100000">
                                          <p:val>
                                            <p:strVal val="#ppt_h"/>
                                          </p:val>
                                        </p:tav>
                                      </p:tavLst>
                                    </p:anim>
                                    <p:animEffect transition="in" filter="fade">
                                      <p:cBhvr>
                                        <p:cTn id="14" dur="500"/>
                                        <p:tgtEl>
                                          <p:spTgt spid="7"/>
                                        </p:tgtEl>
                                      </p:cBhvr>
                                    </p:animEffect>
                                  </p:childTnLst>
                                </p:cTn>
                              </p:par>
                              <p:par>
                                <p:cTn id="15" presetID="22" presetClass="entr" presetSubtype="8"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left)">
                                      <p:cBhvr>
                                        <p:cTn id="17" dur="500"/>
                                        <p:tgtEl>
                                          <p:spTgt spid="11"/>
                                        </p:tgtEl>
                                      </p:cBhvr>
                                    </p:animEffect>
                                  </p:childTnLst>
                                </p:cTn>
                              </p:par>
                            </p:childTnLst>
                          </p:cTn>
                        </p:par>
                        <p:par>
                          <p:cTn id="18" fill="hold">
                            <p:stCondLst>
                              <p:cond delay="1250"/>
                            </p:stCondLst>
                            <p:childTnLst>
                              <p:par>
                                <p:cTn id="19" presetID="55" presetClass="entr" presetSubtype="0" fill="hold" grpId="0" nodeType="afterEffect">
                                  <p:stCondLst>
                                    <p:cond delay="0"/>
                                  </p:stCondLst>
                                  <p:iterate type="lt">
                                    <p:tmPct val="10000"/>
                                  </p:iterate>
                                  <p:childTnLst>
                                    <p:set>
                                      <p:cBhvr>
                                        <p:cTn id="20" dur="1" fill="hold">
                                          <p:stCondLst>
                                            <p:cond delay="0"/>
                                          </p:stCondLst>
                                        </p:cTn>
                                        <p:tgtEl>
                                          <p:spTgt spid="8"/>
                                        </p:tgtEl>
                                        <p:attrNameLst>
                                          <p:attrName>style.visibility</p:attrName>
                                        </p:attrNameLst>
                                      </p:cBhvr>
                                      <p:to>
                                        <p:strVal val="visible"/>
                                      </p:to>
                                    </p:set>
                                    <p:anim calcmode="lin" valueType="num">
                                      <p:cBhvr>
                                        <p:cTn id="21" dur="500" fill="hold"/>
                                        <p:tgtEl>
                                          <p:spTgt spid="8"/>
                                        </p:tgtEl>
                                        <p:attrNameLst>
                                          <p:attrName>ppt_w</p:attrName>
                                        </p:attrNameLst>
                                      </p:cBhvr>
                                      <p:tavLst>
                                        <p:tav tm="0">
                                          <p:val>
                                            <p:strVal val="#ppt_w*0.70"/>
                                          </p:val>
                                        </p:tav>
                                        <p:tav tm="100000">
                                          <p:val>
                                            <p:strVal val="#ppt_w"/>
                                          </p:val>
                                        </p:tav>
                                      </p:tavLst>
                                    </p:anim>
                                    <p:anim calcmode="lin" valueType="num">
                                      <p:cBhvr>
                                        <p:cTn id="22" dur="500" fill="hold"/>
                                        <p:tgtEl>
                                          <p:spTgt spid="8"/>
                                        </p:tgtEl>
                                        <p:attrNameLst>
                                          <p:attrName>ppt_h</p:attrName>
                                        </p:attrNameLst>
                                      </p:cBhvr>
                                      <p:tavLst>
                                        <p:tav tm="0">
                                          <p:val>
                                            <p:strVal val="#ppt_h"/>
                                          </p:val>
                                        </p:tav>
                                        <p:tav tm="100000">
                                          <p:val>
                                            <p:strVal val="#ppt_h"/>
                                          </p:val>
                                        </p:tav>
                                      </p:tavLst>
                                    </p:anim>
                                    <p:animEffect transition="in" filter="fade">
                                      <p:cBhvr>
                                        <p:cTn id="23" dur="500"/>
                                        <p:tgtEl>
                                          <p:spTgt spid="8"/>
                                        </p:tgtEl>
                                      </p:cBhvr>
                                    </p:animEffect>
                                  </p:childTnLst>
                                </p:cTn>
                              </p:par>
                              <p:par>
                                <p:cTn id="24" presetID="22" presetClass="entr" presetSubtype="8" fill="hold" nodeType="with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wipe(left)">
                                      <p:cBhvr>
                                        <p:cTn id="26" dur="500"/>
                                        <p:tgtEl>
                                          <p:spTgt spid="12"/>
                                        </p:tgtEl>
                                      </p:cBhvr>
                                    </p:animEffect>
                                  </p:childTnLst>
                                </p:cTn>
                              </p:par>
                            </p:childTnLst>
                          </p:cTn>
                        </p:par>
                        <p:par>
                          <p:cTn id="27" fill="hold">
                            <p:stCondLst>
                              <p:cond delay="2050"/>
                            </p:stCondLst>
                            <p:childTnLst>
                              <p:par>
                                <p:cTn id="28" presetID="55" presetClass="entr" presetSubtype="0" fill="hold" grpId="0" nodeType="afterEffect">
                                  <p:stCondLst>
                                    <p:cond delay="0"/>
                                  </p:stCondLst>
                                  <p:iterate type="lt">
                                    <p:tmPct val="10000"/>
                                  </p:iterate>
                                  <p:childTnLst>
                                    <p:set>
                                      <p:cBhvr>
                                        <p:cTn id="29" dur="1" fill="hold">
                                          <p:stCondLst>
                                            <p:cond delay="0"/>
                                          </p:stCondLst>
                                        </p:cTn>
                                        <p:tgtEl>
                                          <p:spTgt spid="9"/>
                                        </p:tgtEl>
                                        <p:attrNameLst>
                                          <p:attrName>style.visibility</p:attrName>
                                        </p:attrNameLst>
                                      </p:cBhvr>
                                      <p:to>
                                        <p:strVal val="visible"/>
                                      </p:to>
                                    </p:set>
                                    <p:anim calcmode="lin" valueType="num">
                                      <p:cBhvr>
                                        <p:cTn id="30" dur="500" fill="hold"/>
                                        <p:tgtEl>
                                          <p:spTgt spid="9"/>
                                        </p:tgtEl>
                                        <p:attrNameLst>
                                          <p:attrName>ppt_w</p:attrName>
                                        </p:attrNameLst>
                                      </p:cBhvr>
                                      <p:tavLst>
                                        <p:tav tm="0">
                                          <p:val>
                                            <p:strVal val="#ppt_w*0.70"/>
                                          </p:val>
                                        </p:tav>
                                        <p:tav tm="100000">
                                          <p:val>
                                            <p:strVal val="#ppt_w"/>
                                          </p:val>
                                        </p:tav>
                                      </p:tavLst>
                                    </p:anim>
                                    <p:anim calcmode="lin" valueType="num">
                                      <p:cBhvr>
                                        <p:cTn id="31" dur="500" fill="hold"/>
                                        <p:tgtEl>
                                          <p:spTgt spid="9"/>
                                        </p:tgtEl>
                                        <p:attrNameLst>
                                          <p:attrName>ppt_h</p:attrName>
                                        </p:attrNameLst>
                                      </p:cBhvr>
                                      <p:tavLst>
                                        <p:tav tm="0">
                                          <p:val>
                                            <p:strVal val="#ppt_h"/>
                                          </p:val>
                                        </p:tav>
                                        <p:tav tm="100000">
                                          <p:val>
                                            <p:strVal val="#ppt_h"/>
                                          </p:val>
                                        </p:tav>
                                      </p:tavLst>
                                    </p:anim>
                                    <p:animEffect transition="in" filter="fade">
                                      <p:cBhvr>
                                        <p:cTn id="32" dur="500"/>
                                        <p:tgtEl>
                                          <p:spTgt spid="9"/>
                                        </p:tgtEl>
                                      </p:cBhvr>
                                    </p:animEffect>
                                  </p:childTnLst>
                                </p:cTn>
                              </p:par>
                              <p:par>
                                <p:cTn id="33" presetID="22" presetClass="entr" presetSubtype="8" fill="hold" nodeType="with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wipe(left)">
                                      <p:cBhvr>
                                        <p:cTn id="3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p:cNvGrpSpPr/>
          <p:nvPr/>
        </p:nvGrpSpPr>
        <p:grpSpPr>
          <a:xfrm>
            <a:off x="485596" y="84270"/>
            <a:ext cx="2235200" cy="779588"/>
            <a:chOff x="-2957976" y="-1125796"/>
            <a:chExt cx="2469633" cy="2296731"/>
          </a:xfrm>
        </p:grpSpPr>
        <p:sp>
          <p:nvSpPr>
            <p:cNvPr id="22" name="Oval 21"/>
            <p:cNvSpPr/>
            <p:nvPr/>
          </p:nvSpPr>
          <p:spPr>
            <a:xfrm rot="9814622">
              <a:off x="-2957976" y="-1125796"/>
              <a:ext cx="2469633" cy="2296731"/>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004"/>
              <a:endParaRPr lang="en-US" sz="240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3" name="Oval 22"/>
            <p:cNvSpPr/>
            <p:nvPr/>
          </p:nvSpPr>
          <p:spPr>
            <a:xfrm rot="968493">
              <a:off x="-2721155" y="-827037"/>
              <a:ext cx="2069022" cy="1931010"/>
            </a:xfrm>
            <a:prstGeom prst="ellipse">
              <a:avLst/>
            </a:prstGeom>
            <a:solidFill>
              <a:srgbClr val="D24C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004"/>
              <a:endParaRPr lang="en-US" sz="240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7" name="Oval 26"/>
            <p:cNvSpPr/>
            <p:nvPr/>
          </p:nvSpPr>
          <p:spPr>
            <a:xfrm rot="2150288">
              <a:off x="-2540893" y="-528917"/>
              <a:ext cx="1825297" cy="158373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004"/>
              <a:endParaRPr lang="en-US" sz="240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30" name="TextBox 29"/>
          <p:cNvSpPr txBox="1"/>
          <p:nvPr/>
        </p:nvSpPr>
        <p:spPr>
          <a:xfrm>
            <a:off x="741891" y="79882"/>
            <a:ext cx="1788707" cy="779652"/>
          </a:xfrm>
          <a:prstGeom prst="rect">
            <a:avLst/>
          </a:prstGeom>
          <a:noFill/>
        </p:spPr>
        <p:txBody>
          <a:bodyPr wrap="square" lIns="121805" tIns="60904" rIns="121805" bIns="60904" rtlCol="0">
            <a:spAutoFit/>
          </a:bodyPr>
          <a:lstStyle/>
          <a:p>
            <a:pPr algn="ctr" defTabSz="1219004"/>
            <a:r>
              <a:rPr lang="en-US" sz="4267"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Đọc</a:t>
            </a:r>
            <a:endParaRPr lang="en-US" sz="4267"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5" name="TextBox 4">
            <a:extLst>
              <a:ext uri="{FF2B5EF4-FFF2-40B4-BE49-F238E27FC236}">
                <a16:creationId xmlns:a16="http://schemas.microsoft.com/office/drawing/2014/main" id="{0A69D971-1A5C-109F-FE03-D83F2B29F223}"/>
              </a:ext>
            </a:extLst>
          </p:cNvPr>
          <p:cNvSpPr txBox="1"/>
          <p:nvPr/>
        </p:nvSpPr>
        <p:spPr>
          <a:xfrm>
            <a:off x="101600" y="1012138"/>
            <a:ext cx="11768667" cy="5262403"/>
          </a:xfrm>
          <a:prstGeom prst="rect">
            <a:avLst/>
          </a:prstGeom>
          <a:noFill/>
        </p:spPr>
        <p:txBody>
          <a:bodyPr wrap="square" rtlCol="0">
            <a:spAutoFit/>
          </a:bodyPr>
          <a:lstStyle/>
          <a:p>
            <a:pPr defTabSz="1219004"/>
            <a:r>
              <a:rPr lang="en-US" sz="3733"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Hằng </a:t>
            </a:r>
            <a:r>
              <a:rPr lang="en-US" sz="3733"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năm</a:t>
            </a:r>
            <a:r>
              <a:rPr lang="en-US" sz="3733"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733"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cứ</a:t>
            </a:r>
            <a:r>
              <a:rPr lang="en-US" sz="3733"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733"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vào</a:t>
            </a:r>
            <a:r>
              <a:rPr lang="en-US" sz="3733"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733"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cuối</a:t>
            </a:r>
            <a:r>
              <a:rPr lang="en-US" sz="3733"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733"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thu</a:t>
            </a:r>
            <a:r>
              <a:rPr lang="en-US" sz="3733"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733"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lá</a:t>
            </a:r>
            <a:r>
              <a:rPr lang="en-US" sz="3733"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733"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ngoài</a:t>
            </a:r>
            <a:r>
              <a:rPr lang="en-US" sz="3733"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733"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đường</a:t>
            </a:r>
            <a:r>
              <a:rPr lang="en-US" sz="3733"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733"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rụng</a:t>
            </a:r>
            <a:r>
              <a:rPr lang="en-US" sz="3733"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733"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nhiều</a:t>
            </a:r>
            <a:r>
              <a:rPr lang="en-US" sz="3733"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733"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và</a:t>
            </a:r>
            <a:r>
              <a:rPr lang="en-US" sz="3733"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733"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trên</a:t>
            </a:r>
            <a:r>
              <a:rPr lang="en-US" sz="3733"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733"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không</a:t>
            </a:r>
            <a:r>
              <a:rPr lang="en-US" sz="3733"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733"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có</a:t>
            </a:r>
            <a:r>
              <a:rPr lang="en-US" sz="3733"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733"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những</a:t>
            </a:r>
            <a:r>
              <a:rPr lang="en-US" sz="3733"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733"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đám</a:t>
            </a:r>
            <a:r>
              <a:rPr lang="en-US" sz="3733"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733"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mây</a:t>
            </a:r>
            <a:r>
              <a:rPr lang="en-US" sz="3733"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733"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bàng</a:t>
            </a:r>
            <a:r>
              <a:rPr lang="en-US" sz="3733"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733"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bạc</a:t>
            </a:r>
            <a:r>
              <a:rPr lang="en-US" sz="3733"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733"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lòng</a:t>
            </a:r>
            <a:r>
              <a:rPr lang="en-US" sz="3733"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733"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tôi</a:t>
            </a:r>
            <a:r>
              <a:rPr lang="en-US" sz="3733"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733"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lại</a:t>
            </a:r>
            <a:r>
              <a:rPr lang="en-US" sz="3733"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733"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nao</a:t>
            </a:r>
            <a:r>
              <a:rPr lang="en-US" sz="3733"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733"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nức</a:t>
            </a:r>
            <a:r>
              <a:rPr lang="en-US" sz="3733"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733"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những</a:t>
            </a:r>
            <a:r>
              <a:rPr lang="en-US" sz="3733"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733"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kỉ</a:t>
            </a:r>
            <a:r>
              <a:rPr lang="en-US" sz="3733"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733"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niệm</a:t>
            </a:r>
            <a:r>
              <a:rPr lang="en-US" sz="3733"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733"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mơn</a:t>
            </a:r>
            <a:r>
              <a:rPr lang="en-US" sz="3733"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man </a:t>
            </a:r>
            <a:r>
              <a:rPr lang="en-US" sz="3733"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của</a:t>
            </a:r>
            <a:r>
              <a:rPr lang="en-US" sz="3733"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733"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buổi</a:t>
            </a:r>
            <a:r>
              <a:rPr lang="en-US" sz="3733"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733"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tựu</a:t>
            </a:r>
            <a:r>
              <a:rPr lang="en-US" sz="3733"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733"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trường</a:t>
            </a:r>
            <a:r>
              <a:rPr lang="en-US" sz="3733"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p>
          <a:p>
            <a:pPr defTabSz="1219004"/>
            <a:r>
              <a:rPr lang="en-US" sz="3733"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733"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Buổi</a:t>
            </a:r>
            <a:r>
              <a:rPr lang="en-US" sz="3733"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733"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mai</a:t>
            </a:r>
            <a:r>
              <a:rPr lang="en-US" sz="3733"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733"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hôm</a:t>
            </a:r>
            <a:r>
              <a:rPr lang="en-US" sz="3733"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733"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ấy</a:t>
            </a:r>
            <a:r>
              <a:rPr lang="en-US" sz="3733"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733"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một</a:t>
            </a:r>
            <a:r>
              <a:rPr lang="en-US" sz="3733"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733"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buổi</a:t>
            </a:r>
            <a:r>
              <a:rPr lang="en-US" sz="3733"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733"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mai</a:t>
            </a:r>
            <a:r>
              <a:rPr lang="en-US" sz="3733"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733"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đầy</a:t>
            </a:r>
            <a:r>
              <a:rPr lang="en-US" sz="3733"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733"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sương</a:t>
            </a:r>
            <a:r>
              <a:rPr lang="en-US" sz="3733"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733"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thu</a:t>
            </a:r>
            <a:r>
              <a:rPr lang="en-US" sz="3733"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733"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và</a:t>
            </a:r>
            <a:r>
              <a:rPr lang="en-US" sz="3733"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733"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gió</a:t>
            </a:r>
            <a:r>
              <a:rPr lang="en-US" sz="3733"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733"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lạnh</a:t>
            </a:r>
            <a:r>
              <a:rPr lang="en-US" sz="3733"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733"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Mẹ</a:t>
            </a:r>
            <a:r>
              <a:rPr lang="en-US" sz="3733"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733"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tôi</a:t>
            </a:r>
            <a:r>
              <a:rPr lang="en-US" sz="3733"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733"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âu</a:t>
            </a:r>
            <a:r>
              <a:rPr lang="en-US" sz="3733"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733"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yếm</a:t>
            </a:r>
            <a:r>
              <a:rPr lang="en-US" sz="3733"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733"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nắm</a:t>
            </a:r>
            <a:r>
              <a:rPr lang="en-US" sz="3733"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733"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tay</a:t>
            </a:r>
            <a:r>
              <a:rPr lang="en-US" sz="3733"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733"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tôi</a:t>
            </a:r>
            <a:r>
              <a:rPr lang="en-US" sz="3733"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733"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dẫn</a:t>
            </a:r>
            <a:r>
              <a:rPr lang="en-US" sz="3733"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733"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đi</a:t>
            </a:r>
            <a:r>
              <a:rPr lang="en-US" sz="3733"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733"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trên</a:t>
            </a:r>
            <a:r>
              <a:rPr lang="en-US" sz="3733"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con </a:t>
            </a:r>
            <a:r>
              <a:rPr lang="en-US" sz="3733"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đường</a:t>
            </a:r>
            <a:r>
              <a:rPr lang="en-US" sz="3733"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733"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dài</a:t>
            </a:r>
            <a:r>
              <a:rPr lang="en-US" sz="3733"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733"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và</a:t>
            </a:r>
            <a:r>
              <a:rPr lang="en-US" sz="3733"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733"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hẹp</a:t>
            </a:r>
            <a:r>
              <a:rPr lang="en-US" sz="3733"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Con </a:t>
            </a:r>
            <a:r>
              <a:rPr lang="en-US" sz="3733"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đường</a:t>
            </a:r>
            <a:r>
              <a:rPr lang="en-US" sz="3733"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733"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này</a:t>
            </a:r>
            <a:r>
              <a:rPr lang="en-US" sz="3733"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733"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tôi</a:t>
            </a:r>
            <a:r>
              <a:rPr lang="en-US" sz="3733"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733"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đã</a:t>
            </a:r>
            <a:r>
              <a:rPr lang="en-US" sz="3733"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733"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quen</a:t>
            </a:r>
            <a:r>
              <a:rPr lang="en-US" sz="3733"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733"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đi</a:t>
            </a:r>
            <a:r>
              <a:rPr lang="en-US" sz="3733"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733"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lại</a:t>
            </a:r>
            <a:r>
              <a:rPr lang="en-US" sz="3733"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733"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lắm</a:t>
            </a:r>
            <a:r>
              <a:rPr lang="en-US" sz="3733"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733"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lần</a:t>
            </a:r>
            <a:r>
              <a:rPr lang="en-US" sz="3733"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733"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nhưng</a:t>
            </a:r>
            <a:r>
              <a:rPr lang="en-US" sz="3733"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733"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lần</a:t>
            </a:r>
            <a:r>
              <a:rPr lang="en-US" sz="3733"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733"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này</a:t>
            </a:r>
            <a:r>
              <a:rPr lang="en-US" sz="3733"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733"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tôi</a:t>
            </a:r>
            <a:r>
              <a:rPr lang="en-US" sz="3733"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733"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tự</a:t>
            </a:r>
            <a:r>
              <a:rPr lang="en-US" sz="3733"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733"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dưng</a:t>
            </a:r>
            <a:r>
              <a:rPr lang="en-US" sz="3733"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733"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thấy</a:t>
            </a:r>
            <a:r>
              <a:rPr lang="en-US" sz="3733"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733"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lạ</a:t>
            </a:r>
            <a:r>
              <a:rPr lang="en-US" sz="3733"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733"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Cảnh</a:t>
            </a:r>
            <a:r>
              <a:rPr lang="en-US" sz="3733"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733"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vật</a:t>
            </a:r>
            <a:r>
              <a:rPr lang="en-US" sz="3733"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733"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chung</a:t>
            </a:r>
            <a:r>
              <a:rPr lang="en-US" sz="3733"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733"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quanh</a:t>
            </a:r>
            <a:r>
              <a:rPr lang="en-US" sz="3733"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733"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tôi</a:t>
            </a:r>
            <a:r>
              <a:rPr lang="en-US" sz="3733"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733"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đều</a:t>
            </a:r>
            <a:r>
              <a:rPr lang="en-US" sz="3733"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733"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thay</a:t>
            </a:r>
            <a:r>
              <a:rPr lang="en-US" sz="3733"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733"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đổi</a:t>
            </a:r>
            <a:r>
              <a:rPr lang="en-US" sz="3733"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733"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vì</a:t>
            </a:r>
            <a:r>
              <a:rPr lang="en-US" sz="3733"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733"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chính</a:t>
            </a:r>
            <a:r>
              <a:rPr lang="en-US" sz="3733"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733"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lòng</a:t>
            </a:r>
            <a:r>
              <a:rPr lang="en-US" sz="3733"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733"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tôi</a:t>
            </a:r>
            <a:r>
              <a:rPr lang="en-US" sz="3733"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733"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đang</a:t>
            </a:r>
            <a:r>
              <a:rPr lang="en-US" sz="3733"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733"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có</a:t>
            </a:r>
            <a:r>
              <a:rPr lang="en-US" sz="3733"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733"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sự</a:t>
            </a:r>
            <a:r>
              <a:rPr lang="en-US" sz="3733"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733"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thay</a:t>
            </a:r>
            <a:r>
              <a:rPr lang="en-US" sz="3733"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733"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đổi</a:t>
            </a:r>
            <a:r>
              <a:rPr lang="en-US" sz="3733"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733"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lớn</a:t>
            </a:r>
            <a:r>
              <a:rPr lang="en-US" sz="3733"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733"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hôm</a:t>
            </a:r>
            <a:r>
              <a:rPr lang="en-US" sz="3733"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nay </a:t>
            </a:r>
            <a:r>
              <a:rPr lang="en-US" sz="3733"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tôi</a:t>
            </a:r>
            <a:r>
              <a:rPr lang="en-US" sz="3733"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733"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đi</a:t>
            </a:r>
            <a:r>
              <a:rPr lang="en-US" sz="3733"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733"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học</a:t>
            </a:r>
            <a:r>
              <a:rPr lang="en-US" sz="3733"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endParaRPr lang="vi-VN" sz="3733"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TextBox 5">
            <a:extLst>
              <a:ext uri="{FF2B5EF4-FFF2-40B4-BE49-F238E27FC236}">
                <a16:creationId xmlns:a16="http://schemas.microsoft.com/office/drawing/2014/main" id="{D20C32D5-CE1B-6716-708A-EC607D005043}"/>
              </a:ext>
            </a:extLst>
          </p:cNvPr>
          <p:cNvSpPr txBox="1"/>
          <p:nvPr/>
        </p:nvSpPr>
        <p:spPr>
          <a:xfrm>
            <a:off x="4210479" y="232437"/>
            <a:ext cx="5994400" cy="748988"/>
          </a:xfrm>
          <a:prstGeom prst="rect">
            <a:avLst/>
          </a:prstGeom>
          <a:noFill/>
        </p:spPr>
        <p:txBody>
          <a:bodyPr wrap="square" rtlCol="0">
            <a:spAutoFit/>
          </a:bodyPr>
          <a:lstStyle/>
          <a:p>
            <a:pPr defTabSz="1219004"/>
            <a:r>
              <a:rPr lang="en-US" sz="4267"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Tôi</a:t>
            </a:r>
            <a:r>
              <a:rPr lang="en-US" sz="4267"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267"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đi</a:t>
            </a:r>
            <a:r>
              <a:rPr lang="en-US" sz="4267"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267"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học</a:t>
            </a:r>
            <a:endParaRPr lang="vi-VN" sz="4267"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TextBox 6">
            <a:extLst>
              <a:ext uri="{FF2B5EF4-FFF2-40B4-BE49-F238E27FC236}">
                <a16:creationId xmlns:a16="http://schemas.microsoft.com/office/drawing/2014/main" id="{5E70C858-8A7D-E29D-E82A-0C9DFC7E32FD}"/>
              </a:ext>
            </a:extLst>
          </p:cNvPr>
          <p:cNvSpPr txBox="1"/>
          <p:nvPr/>
        </p:nvSpPr>
        <p:spPr>
          <a:xfrm>
            <a:off x="8479520" y="5831881"/>
            <a:ext cx="3352800" cy="584775"/>
          </a:xfrm>
          <a:prstGeom prst="rect">
            <a:avLst/>
          </a:prstGeom>
          <a:noFill/>
        </p:spPr>
        <p:txBody>
          <a:bodyPr wrap="square" rtlCol="0">
            <a:spAutoFit/>
          </a:bodyPr>
          <a:lstStyle/>
          <a:p>
            <a:pPr defTabSz="1219004"/>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Theo Thanh </a:t>
            </a:r>
            <a:r>
              <a:rPr lang="en-US" sz="32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Tịnh</a:t>
            </a:r>
            <a:endPar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6" name="TextBox 15">
            <a:extLst>
              <a:ext uri="{FF2B5EF4-FFF2-40B4-BE49-F238E27FC236}">
                <a16:creationId xmlns:a16="http://schemas.microsoft.com/office/drawing/2014/main" id="{62B99182-E920-9280-154D-D75D30DF745F}"/>
              </a:ext>
            </a:extLst>
          </p:cNvPr>
          <p:cNvSpPr txBox="1"/>
          <p:nvPr/>
        </p:nvSpPr>
        <p:spPr>
          <a:xfrm>
            <a:off x="5442211" y="6094184"/>
            <a:ext cx="3352800" cy="584775"/>
          </a:xfrm>
          <a:prstGeom prst="rect">
            <a:avLst/>
          </a:prstGeom>
          <a:noFill/>
        </p:spPr>
        <p:txBody>
          <a:bodyPr wrap="square" rtlCol="0">
            <a:spAutoFit/>
          </a:bodyPr>
          <a:lstStyle/>
          <a:p>
            <a:pPr defTabSz="1219004"/>
            <a:r>
              <a:rPr lang="en-US"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Vần</a:t>
            </a:r>
            <a:r>
              <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yêm</a:t>
            </a:r>
            <a:endParaRPr lang="vi-VN"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1" name="TextBox 20">
            <a:extLst>
              <a:ext uri="{FF2B5EF4-FFF2-40B4-BE49-F238E27FC236}">
                <a16:creationId xmlns:a16="http://schemas.microsoft.com/office/drawing/2014/main" id="{01FD2C1D-84BB-BE71-D5D0-491FDA722707}"/>
              </a:ext>
            </a:extLst>
          </p:cNvPr>
          <p:cNvSpPr txBox="1"/>
          <p:nvPr/>
        </p:nvSpPr>
        <p:spPr>
          <a:xfrm>
            <a:off x="1315341" y="2735099"/>
            <a:ext cx="2438400" cy="666786"/>
          </a:xfrm>
          <a:prstGeom prst="rect">
            <a:avLst/>
          </a:prstGeom>
          <a:noFill/>
        </p:spPr>
        <p:txBody>
          <a:bodyPr wrap="square" rtlCol="0">
            <a:spAutoFit/>
          </a:bodyPr>
          <a:lstStyle/>
          <a:p>
            <a:pPr defTabSz="1219004"/>
            <a:r>
              <a:rPr lang="en-US" sz="3733"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Buổi</a:t>
            </a:r>
            <a:r>
              <a:rPr lang="en-US" sz="3733"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733"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mai</a:t>
            </a:r>
            <a:endParaRPr lang="vi-VN" sz="3733"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8" name="TextBox 17">
            <a:extLst>
              <a:ext uri="{FF2B5EF4-FFF2-40B4-BE49-F238E27FC236}">
                <a16:creationId xmlns:a16="http://schemas.microsoft.com/office/drawing/2014/main" id="{01FD2C1D-84BB-BE71-D5D0-491FDA722707}"/>
              </a:ext>
            </a:extLst>
          </p:cNvPr>
          <p:cNvSpPr txBox="1"/>
          <p:nvPr/>
        </p:nvSpPr>
        <p:spPr>
          <a:xfrm>
            <a:off x="3247623" y="3288075"/>
            <a:ext cx="2438400" cy="666786"/>
          </a:xfrm>
          <a:prstGeom prst="rect">
            <a:avLst/>
          </a:prstGeom>
          <a:noFill/>
        </p:spPr>
        <p:txBody>
          <a:bodyPr wrap="square" rtlCol="0">
            <a:spAutoFit/>
          </a:bodyPr>
          <a:lstStyle/>
          <a:p>
            <a:pPr defTabSz="1219004"/>
            <a:r>
              <a:rPr lang="en-US" sz="3733"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âu</a:t>
            </a:r>
            <a:r>
              <a:rPr lang="en-US" sz="3733"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733"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yếm</a:t>
            </a:r>
            <a:endParaRPr lang="vi-VN" sz="3733"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4" name="TextBox 23">
            <a:extLst>
              <a:ext uri="{FF2B5EF4-FFF2-40B4-BE49-F238E27FC236}">
                <a16:creationId xmlns:a16="http://schemas.microsoft.com/office/drawing/2014/main" id="{01FD2C1D-84BB-BE71-D5D0-491FDA722707}"/>
              </a:ext>
            </a:extLst>
          </p:cNvPr>
          <p:cNvSpPr txBox="1"/>
          <p:nvPr/>
        </p:nvSpPr>
        <p:spPr>
          <a:xfrm>
            <a:off x="95265" y="2168793"/>
            <a:ext cx="2438400" cy="666786"/>
          </a:xfrm>
          <a:prstGeom prst="rect">
            <a:avLst/>
          </a:prstGeom>
          <a:noFill/>
        </p:spPr>
        <p:txBody>
          <a:bodyPr wrap="square" rtlCol="0">
            <a:spAutoFit/>
          </a:bodyPr>
          <a:lstStyle/>
          <a:p>
            <a:pPr defTabSz="1219004"/>
            <a:r>
              <a:rPr lang="en-US" sz="3733"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nao</a:t>
            </a:r>
            <a:r>
              <a:rPr lang="en-US" sz="3733"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733"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nức</a:t>
            </a:r>
            <a:endParaRPr lang="vi-VN" sz="3733"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6" name="TextBox 25">
            <a:extLst>
              <a:ext uri="{FF2B5EF4-FFF2-40B4-BE49-F238E27FC236}">
                <a16:creationId xmlns:a16="http://schemas.microsoft.com/office/drawing/2014/main" id="{01FD2C1D-84BB-BE71-D5D0-491FDA722707}"/>
              </a:ext>
            </a:extLst>
          </p:cNvPr>
          <p:cNvSpPr txBox="1"/>
          <p:nvPr/>
        </p:nvSpPr>
        <p:spPr>
          <a:xfrm>
            <a:off x="4751499" y="2152669"/>
            <a:ext cx="2438400" cy="666786"/>
          </a:xfrm>
          <a:prstGeom prst="rect">
            <a:avLst/>
          </a:prstGeom>
          <a:noFill/>
        </p:spPr>
        <p:txBody>
          <a:bodyPr wrap="square" rtlCol="0">
            <a:spAutoFit/>
          </a:bodyPr>
          <a:lstStyle/>
          <a:p>
            <a:pPr defTabSz="1219004"/>
            <a:r>
              <a:rPr lang="en-US" sz="3733"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mơn</a:t>
            </a:r>
            <a:r>
              <a:rPr lang="en-US" sz="3733"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man</a:t>
            </a:r>
            <a:endParaRPr lang="vi-VN" sz="3733"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639547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anim calcmode="lin" valueType="num">
                                      <p:cBhvr additive="base">
                                        <p:cTn id="25" dur="500" fill="hold"/>
                                        <p:tgtEl>
                                          <p:spTgt spid="16"/>
                                        </p:tgtEl>
                                        <p:attrNameLst>
                                          <p:attrName>ppt_x</p:attrName>
                                        </p:attrNameLst>
                                      </p:cBhvr>
                                      <p:tavLst>
                                        <p:tav tm="0">
                                          <p:val>
                                            <p:strVal val="#ppt_x"/>
                                          </p:val>
                                        </p:tav>
                                        <p:tav tm="100000">
                                          <p:val>
                                            <p:strVal val="#ppt_x"/>
                                          </p:val>
                                        </p:tav>
                                      </p:tavLst>
                                    </p:anim>
                                    <p:anim calcmode="lin" valueType="num">
                                      <p:cBhvr additive="base">
                                        <p:cTn id="26"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additive="base">
                                        <p:cTn id="31" dur="500" fill="hold"/>
                                        <p:tgtEl>
                                          <p:spTgt spid="24"/>
                                        </p:tgtEl>
                                        <p:attrNameLst>
                                          <p:attrName>ppt_x</p:attrName>
                                        </p:attrNameLst>
                                      </p:cBhvr>
                                      <p:tavLst>
                                        <p:tav tm="0">
                                          <p:val>
                                            <p:strVal val="#ppt_x"/>
                                          </p:val>
                                        </p:tav>
                                        <p:tav tm="100000">
                                          <p:val>
                                            <p:strVal val="#ppt_x"/>
                                          </p:val>
                                        </p:tav>
                                      </p:tavLst>
                                    </p:anim>
                                    <p:anim calcmode="lin" valueType="num">
                                      <p:cBhvr additive="base">
                                        <p:cTn id="32"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26"/>
                                        </p:tgtEl>
                                        <p:attrNameLst>
                                          <p:attrName>style.visibility</p:attrName>
                                        </p:attrNameLst>
                                      </p:cBhvr>
                                      <p:to>
                                        <p:strVal val="visible"/>
                                      </p:to>
                                    </p:set>
                                    <p:anim calcmode="lin" valueType="num">
                                      <p:cBhvr additive="base">
                                        <p:cTn id="37" dur="500" fill="hold"/>
                                        <p:tgtEl>
                                          <p:spTgt spid="26"/>
                                        </p:tgtEl>
                                        <p:attrNameLst>
                                          <p:attrName>ppt_x</p:attrName>
                                        </p:attrNameLst>
                                      </p:cBhvr>
                                      <p:tavLst>
                                        <p:tav tm="0">
                                          <p:val>
                                            <p:strVal val="#ppt_x"/>
                                          </p:val>
                                        </p:tav>
                                        <p:tav tm="100000">
                                          <p:val>
                                            <p:strVal val="#ppt_x"/>
                                          </p:val>
                                        </p:tav>
                                      </p:tavLst>
                                    </p:anim>
                                    <p:anim calcmode="lin" valueType="num">
                                      <p:cBhvr additive="base">
                                        <p:cTn id="38"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21"/>
                                        </p:tgtEl>
                                        <p:attrNameLst>
                                          <p:attrName>style.visibility</p:attrName>
                                        </p:attrNameLst>
                                      </p:cBhvr>
                                      <p:to>
                                        <p:strVal val="visible"/>
                                      </p:to>
                                    </p:set>
                                    <p:anim calcmode="lin" valueType="num">
                                      <p:cBhvr additive="base">
                                        <p:cTn id="43" dur="500" fill="hold"/>
                                        <p:tgtEl>
                                          <p:spTgt spid="21"/>
                                        </p:tgtEl>
                                        <p:attrNameLst>
                                          <p:attrName>ppt_x</p:attrName>
                                        </p:attrNameLst>
                                      </p:cBhvr>
                                      <p:tavLst>
                                        <p:tav tm="0">
                                          <p:val>
                                            <p:strVal val="#ppt_x"/>
                                          </p:val>
                                        </p:tav>
                                        <p:tav tm="100000">
                                          <p:val>
                                            <p:strVal val="#ppt_x"/>
                                          </p:val>
                                        </p:tav>
                                      </p:tavLst>
                                    </p:anim>
                                    <p:anim calcmode="lin" valueType="num">
                                      <p:cBhvr additive="base">
                                        <p:cTn id="44"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8"/>
                                        </p:tgtEl>
                                        <p:attrNameLst>
                                          <p:attrName>style.visibility</p:attrName>
                                        </p:attrNameLst>
                                      </p:cBhvr>
                                      <p:to>
                                        <p:strVal val="visible"/>
                                      </p:to>
                                    </p:set>
                                    <p:anim calcmode="lin" valueType="num">
                                      <p:cBhvr additive="base">
                                        <p:cTn id="49" dur="500" fill="hold"/>
                                        <p:tgtEl>
                                          <p:spTgt spid="18"/>
                                        </p:tgtEl>
                                        <p:attrNameLst>
                                          <p:attrName>ppt_x</p:attrName>
                                        </p:attrNameLst>
                                      </p:cBhvr>
                                      <p:tavLst>
                                        <p:tav tm="0">
                                          <p:val>
                                            <p:strVal val="#ppt_x"/>
                                          </p:val>
                                        </p:tav>
                                        <p:tav tm="100000">
                                          <p:val>
                                            <p:strVal val="#ppt_x"/>
                                          </p:val>
                                        </p:tav>
                                      </p:tavLst>
                                    </p:anim>
                                    <p:anim calcmode="lin" valueType="num">
                                      <p:cBhvr additive="base">
                                        <p:cTn id="50"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16" grpId="0"/>
      <p:bldP spid="21" grpId="0"/>
      <p:bldP spid="18" grpId="0"/>
      <p:bldP spid="24" grpId="0"/>
      <p:bldP spid="2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A69D971-1A5C-109F-FE03-D83F2B29F223}"/>
              </a:ext>
            </a:extLst>
          </p:cNvPr>
          <p:cNvSpPr txBox="1"/>
          <p:nvPr/>
        </p:nvSpPr>
        <p:spPr>
          <a:xfrm>
            <a:off x="101600" y="1012138"/>
            <a:ext cx="11768667" cy="5262403"/>
          </a:xfrm>
          <a:prstGeom prst="rect">
            <a:avLst/>
          </a:prstGeom>
          <a:noFill/>
        </p:spPr>
        <p:txBody>
          <a:bodyPr wrap="square" rtlCol="0">
            <a:spAutoFit/>
          </a:bodyPr>
          <a:lstStyle/>
          <a:p>
            <a:pPr defTabSz="1219004"/>
            <a:r>
              <a:rPr lang="en-US" sz="3733"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Hằng </a:t>
            </a:r>
            <a:r>
              <a:rPr lang="en-US" sz="3733"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năm</a:t>
            </a:r>
            <a:r>
              <a:rPr lang="en-US" sz="3733"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733"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cứ</a:t>
            </a:r>
            <a:r>
              <a:rPr lang="en-US" sz="3733"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733"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vào</a:t>
            </a:r>
            <a:r>
              <a:rPr lang="en-US" sz="3733"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733"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cuối</a:t>
            </a:r>
            <a:r>
              <a:rPr lang="en-US" sz="3733"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733"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thu</a:t>
            </a:r>
            <a:r>
              <a:rPr lang="en-US" sz="3733"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733"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lá</a:t>
            </a:r>
            <a:r>
              <a:rPr lang="en-US" sz="3733"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733"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ngoài</a:t>
            </a:r>
            <a:r>
              <a:rPr lang="en-US" sz="3733"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733"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đường</a:t>
            </a:r>
            <a:r>
              <a:rPr lang="en-US" sz="3733"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733"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rụng</a:t>
            </a:r>
            <a:r>
              <a:rPr lang="en-US" sz="3733"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733"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nhiều</a:t>
            </a:r>
            <a:r>
              <a:rPr lang="en-US" sz="3733"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733"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và</a:t>
            </a:r>
            <a:r>
              <a:rPr lang="en-US" sz="3733"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733"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trên</a:t>
            </a:r>
            <a:r>
              <a:rPr lang="en-US" sz="3733"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733"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không</a:t>
            </a:r>
            <a:r>
              <a:rPr lang="en-US" sz="3733"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733"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có</a:t>
            </a:r>
            <a:r>
              <a:rPr lang="en-US" sz="3733"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733"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những</a:t>
            </a:r>
            <a:r>
              <a:rPr lang="en-US" sz="3733"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733"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đám</a:t>
            </a:r>
            <a:r>
              <a:rPr lang="en-US" sz="3733"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733"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mây</a:t>
            </a:r>
            <a:r>
              <a:rPr lang="en-US" sz="3733"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bang </a:t>
            </a:r>
            <a:r>
              <a:rPr lang="en-US" sz="3733"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bạc</a:t>
            </a:r>
            <a:r>
              <a:rPr lang="en-US" sz="3733"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733"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lòng</a:t>
            </a:r>
            <a:r>
              <a:rPr lang="en-US" sz="3733"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733"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tôi</a:t>
            </a:r>
            <a:r>
              <a:rPr lang="en-US" sz="3733"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733"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lại</a:t>
            </a:r>
            <a:r>
              <a:rPr lang="en-US" sz="3733"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733"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nao</a:t>
            </a:r>
            <a:r>
              <a:rPr lang="en-US" sz="3733"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733"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nức</a:t>
            </a:r>
            <a:r>
              <a:rPr lang="en-US" sz="3733"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733"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những</a:t>
            </a:r>
            <a:r>
              <a:rPr lang="en-US" sz="3733"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733"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kỉ</a:t>
            </a:r>
            <a:r>
              <a:rPr lang="en-US" sz="3733"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733"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niệm</a:t>
            </a:r>
            <a:r>
              <a:rPr lang="en-US" sz="3733"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733"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mơn</a:t>
            </a:r>
            <a:r>
              <a:rPr lang="en-US" sz="3733"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man </a:t>
            </a:r>
            <a:r>
              <a:rPr lang="en-US" sz="3733"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của</a:t>
            </a:r>
            <a:r>
              <a:rPr lang="en-US" sz="3733"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733"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buổi</a:t>
            </a:r>
            <a:r>
              <a:rPr lang="en-US" sz="3733"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733"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tựu</a:t>
            </a:r>
            <a:r>
              <a:rPr lang="en-US" sz="3733"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733"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trường</a:t>
            </a:r>
            <a:r>
              <a:rPr lang="en-US" sz="3733"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p>
          <a:p>
            <a:pPr defTabSz="1219004"/>
            <a:r>
              <a:rPr lang="en-US" sz="3733"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733"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Buổi</a:t>
            </a:r>
            <a:r>
              <a:rPr lang="en-US" sz="3733"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733"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mai</a:t>
            </a:r>
            <a:r>
              <a:rPr lang="en-US" sz="3733"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733"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hôm</a:t>
            </a:r>
            <a:r>
              <a:rPr lang="en-US" sz="3733"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733"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ấy</a:t>
            </a:r>
            <a:r>
              <a:rPr lang="en-US" sz="3733"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733"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một</a:t>
            </a:r>
            <a:r>
              <a:rPr lang="en-US" sz="3733"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733"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buổi</a:t>
            </a:r>
            <a:r>
              <a:rPr lang="en-US" sz="3733"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733"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mai</a:t>
            </a:r>
            <a:r>
              <a:rPr lang="en-US" sz="3733"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733"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đầy</a:t>
            </a:r>
            <a:r>
              <a:rPr lang="en-US" sz="3733"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733"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sương</a:t>
            </a:r>
            <a:r>
              <a:rPr lang="en-US" sz="3733"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733"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thu</a:t>
            </a:r>
            <a:r>
              <a:rPr lang="en-US" sz="3733"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733"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và</a:t>
            </a:r>
            <a:r>
              <a:rPr lang="en-US" sz="3733"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733"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gió</a:t>
            </a:r>
            <a:r>
              <a:rPr lang="en-US" sz="3733"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733"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lạnh</a:t>
            </a:r>
            <a:r>
              <a:rPr lang="en-US" sz="3733"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733"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Mẹ</a:t>
            </a:r>
            <a:r>
              <a:rPr lang="en-US" sz="3733"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733"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tôi</a:t>
            </a:r>
            <a:r>
              <a:rPr lang="en-US" sz="3733"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733"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âu</a:t>
            </a:r>
            <a:r>
              <a:rPr lang="en-US" sz="3733"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733"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yếm</a:t>
            </a:r>
            <a:r>
              <a:rPr lang="en-US" sz="3733"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733"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nắm</a:t>
            </a:r>
            <a:r>
              <a:rPr lang="en-US" sz="3733"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733"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tay</a:t>
            </a:r>
            <a:r>
              <a:rPr lang="en-US" sz="3733"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733"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tôi</a:t>
            </a:r>
            <a:r>
              <a:rPr lang="en-US" sz="3733"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733"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dẫn</a:t>
            </a:r>
            <a:r>
              <a:rPr lang="en-US" sz="3733"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733"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đi</a:t>
            </a:r>
            <a:r>
              <a:rPr lang="en-US" sz="3733"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733"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trên</a:t>
            </a:r>
            <a:r>
              <a:rPr lang="en-US" sz="3733"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con </a:t>
            </a:r>
            <a:r>
              <a:rPr lang="en-US" sz="3733"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đường</a:t>
            </a:r>
            <a:r>
              <a:rPr lang="en-US" sz="3733"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733"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dài</a:t>
            </a:r>
            <a:r>
              <a:rPr lang="en-US" sz="3733"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733"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và</a:t>
            </a:r>
            <a:r>
              <a:rPr lang="en-US" sz="3733"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733"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hẹp</a:t>
            </a:r>
            <a:r>
              <a:rPr lang="en-US" sz="3733"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Con </a:t>
            </a:r>
            <a:r>
              <a:rPr lang="en-US" sz="3733"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đường</a:t>
            </a:r>
            <a:r>
              <a:rPr lang="en-US" sz="3733"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733"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này</a:t>
            </a:r>
            <a:r>
              <a:rPr lang="en-US" sz="3733"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733"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tôi</a:t>
            </a:r>
            <a:r>
              <a:rPr lang="en-US" sz="3733"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733"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đã</a:t>
            </a:r>
            <a:r>
              <a:rPr lang="en-US" sz="3733"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733"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quen</a:t>
            </a:r>
            <a:r>
              <a:rPr lang="en-US" sz="3733"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733"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đi</a:t>
            </a:r>
            <a:r>
              <a:rPr lang="en-US" sz="3733"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733"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lại</a:t>
            </a:r>
            <a:r>
              <a:rPr lang="en-US" sz="3733"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733"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lắm</a:t>
            </a:r>
            <a:r>
              <a:rPr lang="en-US" sz="3733"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733"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lần</a:t>
            </a:r>
            <a:r>
              <a:rPr lang="en-US" sz="3733"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733"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nhưng</a:t>
            </a:r>
            <a:r>
              <a:rPr lang="en-US" sz="3733"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733"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lần</a:t>
            </a:r>
            <a:r>
              <a:rPr lang="en-US" sz="3733"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733"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này</a:t>
            </a:r>
            <a:r>
              <a:rPr lang="en-US" sz="3733"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733"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tôi</a:t>
            </a:r>
            <a:r>
              <a:rPr lang="en-US" sz="3733"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733"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tự</a:t>
            </a:r>
            <a:r>
              <a:rPr lang="en-US" sz="3733"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733"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dưng</a:t>
            </a:r>
            <a:r>
              <a:rPr lang="en-US" sz="3733"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733"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thấy</a:t>
            </a:r>
            <a:r>
              <a:rPr lang="en-US" sz="3733"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733"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lạ</a:t>
            </a:r>
            <a:r>
              <a:rPr lang="en-US" sz="3733"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733"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Cảnh</a:t>
            </a:r>
            <a:r>
              <a:rPr lang="en-US" sz="3733"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733"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vật</a:t>
            </a:r>
            <a:r>
              <a:rPr lang="en-US" sz="3733"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733"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chung</a:t>
            </a:r>
            <a:r>
              <a:rPr lang="en-US" sz="3733"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733"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quanh</a:t>
            </a:r>
            <a:r>
              <a:rPr lang="en-US" sz="3733"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733"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tôi</a:t>
            </a:r>
            <a:r>
              <a:rPr lang="en-US" sz="3733"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733"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đều</a:t>
            </a:r>
            <a:r>
              <a:rPr lang="en-US" sz="3733"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733"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thay</a:t>
            </a:r>
            <a:r>
              <a:rPr lang="en-US" sz="3733"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733"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đổi</a:t>
            </a:r>
            <a:r>
              <a:rPr lang="en-US" sz="3733"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733"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vì</a:t>
            </a:r>
            <a:r>
              <a:rPr lang="en-US" sz="3733"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733"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chính</a:t>
            </a:r>
            <a:r>
              <a:rPr lang="en-US" sz="3733"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733"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lòng</a:t>
            </a:r>
            <a:r>
              <a:rPr lang="en-US" sz="3733"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733"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tôi</a:t>
            </a:r>
            <a:r>
              <a:rPr lang="en-US" sz="3733"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733"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đang</a:t>
            </a:r>
            <a:r>
              <a:rPr lang="en-US" sz="3733"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733"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có</a:t>
            </a:r>
            <a:r>
              <a:rPr lang="en-US" sz="3733"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733"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sự</a:t>
            </a:r>
            <a:r>
              <a:rPr lang="en-US" sz="3733"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733"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thay</a:t>
            </a:r>
            <a:r>
              <a:rPr lang="en-US" sz="3733"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733"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đổi</a:t>
            </a:r>
            <a:r>
              <a:rPr lang="en-US" sz="3733"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733"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lớn</a:t>
            </a:r>
            <a:r>
              <a:rPr lang="en-US" sz="3733"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733"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hôm</a:t>
            </a:r>
            <a:r>
              <a:rPr lang="en-US" sz="3733"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nay </a:t>
            </a:r>
            <a:r>
              <a:rPr lang="en-US" sz="3733"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tôi</a:t>
            </a:r>
            <a:r>
              <a:rPr lang="en-US" sz="3733"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733"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đi</a:t>
            </a:r>
            <a:r>
              <a:rPr lang="en-US" sz="3733"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733"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học</a:t>
            </a:r>
            <a:r>
              <a:rPr lang="en-US" sz="3733"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endParaRPr lang="vi-VN" sz="3733"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TextBox 5">
            <a:extLst>
              <a:ext uri="{FF2B5EF4-FFF2-40B4-BE49-F238E27FC236}">
                <a16:creationId xmlns:a16="http://schemas.microsoft.com/office/drawing/2014/main" id="{D20C32D5-CE1B-6716-708A-EC607D005043}"/>
              </a:ext>
            </a:extLst>
          </p:cNvPr>
          <p:cNvSpPr txBox="1"/>
          <p:nvPr/>
        </p:nvSpPr>
        <p:spPr>
          <a:xfrm>
            <a:off x="4210479" y="232437"/>
            <a:ext cx="5994400" cy="748988"/>
          </a:xfrm>
          <a:prstGeom prst="rect">
            <a:avLst/>
          </a:prstGeom>
          <a:noFill/>
        </p:spPr>
        <p:txBody>
          <a:bodyPr wrap="square" rtlCol="0">
            <a:spAutoFit/>
          </a:bodyPr>
          <a:lstStyle/>
          <a:p>
            <a:pPr defTabSz="1219004"/>
            <a:r>
              <a:rPr lang="en-US" sz="4267"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Tôi</a:t>
            </a:r>
            <a:r>
              <a:rPr lang="en-US" sz="4267"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267"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đi</a:t>
            </a:r>
            <a:r>
              <a:rPr lang="en-US" sz="4267"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267"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học</a:t>
            </a:r>
            <a:endParaRPr lang="vi-VN" sz="4267"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TextBox 6">
            <a:extLst>
              <a:ext uri="{FF2B5EF4-FFF2-40B4-BE49-F238E27FC236}">
                <a16:creationId xmlns:a16="http://schemas.microsoft.com/office/drawing/2014/main" id="{5E70C858-8A7D-E29D-E82A-0C9DFC7E32FD}"/>
              </a:ext>
            </a:extLst>
          </p:cNvPr>
          <p:cNvSpPr txBox="1"/>
          <p:nvPr/>
        </p:nvSpPr>
        <p:spPr>
          <a:xfrm>
            <a:off x="8479520" y="5831881"/>
            <a:ext cx="3352800" cy="584775"/>
          </a:xfrm>
          <a:prstGeom prst="rect">
            <a:avLst/>
          </a:prstGeom>
          <a:noFill/>
        </p:spPr>
        <p:txBody>
          <a:bodyPr wrap="square" rtlCol="0">
            <a:spAutoFit/>
          </a:bodyPr>
          <a:lstStyle/>
          <a:p>
            <a:pPr defTabSz="1219004"/>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Theo Thanh </a:t>
            </a:r>
            <a:r>
              <a:rPr lang="en-US" sz="32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Tịnh</a:t>
            </a:r>
            <a:endPar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7" name="TextBox 16">
            <a:extLst>
              <a:ext uri="{FF2B5EF4-FFF2-40B4-BE49-F238E27FC236}">
                <a16:creationId xmlns:a16="http://schemas.microsoft.com/office/drawing/2014/main" id="{9E61B8E5-D8CA-584F-752D-B199714A1C02}"/>
              </a:ext>
            </a:extLst>
          </p:cNvPr>
          <p:cNvSpPr txBox="1"/>
          <p:nvPr/>
        </p:nvSpPr>
        <p:spPr>
          <a:xfrm>
            <a:off x="8915400" y="241316"/>
            <a:ext cx="3119299" cy="707886"/>
          </a:xfrm>
          <a:prstGeom prst="rect">
            <a:avLst/>
          </a:prstGeom>
          <a:noFill/>
        </p:spPr>
        <p:txBody>
          <a:bodyPr wrap="square" rtlCol="0">
            <a:spAutoFit/>
          </a:bodyPr>
          <a:lstStyle/>
          <a:p>
            <a:pPr defTabSz="1219004"/>
            <a:r>
              <a:rPr lang="en-US" sz="4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Đọc</a:t>
            </a:r>
            <a:r>
              <a:rPr lang="en-US"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câu</a:t>
            </a:r>
            <a:endParaRPr lang="vi-VN"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 name="TextBox 1"/>
          <p:cNvSpPr txBox="1"/>
          <p:nvPr/>
        </p:nvSpPr>
        <p:spPr>
          <a:xfrm>
            <a:off x="552794" y="1120493"/>
            <a:ext cx="293670" cy="461665"/>
          </a:xfrm>
          <a:prstGeom prst="rect">
            <a:avLst/>
          </a:prstGeom>
          <a:noFill/>
        </p:spPr>
        <p:txBody>
          <a:bodyPr wrap="none" rtlCol="0">
            <a:spAutoFit/>
          </a:bodyPr>
          <a:lstStyle/>
          <a:p>
            <a:pPr defTabSz="1219004"/>
            <a:r>
              <a:rPr lang="en-US" sz="2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1</a:t>
            </a:r>
          </a:p>
        </p:txBody>
      </p:sp>
      <p:sp>
        <p:nvSpPr>
          <p:cNvPr id="19" name="TextBox 18"/>
          <p:cNvSpPr txBox="1"/>
          <p:nvPr/>
        </p:nvSpPr>
        <p:spPr>
          <a:xfrm>
            <a:off x="1074763" y="2811476"/>
            <a:ext cx="349776" cy="461665"/>
          </a:xfrm>
          <a:prstGeom prst="rect">
            <a:avLst/>
          </a:prstGeom>
          <a:noFill/>
        </p:spPr>
        <p:txBody>
          <a:bodyPr wrap="none" rtlCol="0">
            <a:spAutoFit/>
          </a:bodyPr>
          <a:lstStyle/>
          <a:p>
            <a:pPr defTabSz="1219004"/>
            <a:r>
              <a:rPr lang="en-US" sz="2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2</a:t>
            </a:r>
          </a:p>
        </p:txBody>
      </p:sp>
      <p:sp>
        <p:nvSpPr>
          <p:cNvPr id="25" name="TextBox 24"/>
          <p:cNvSpPr txBox="1"/>
          <p:nvPr/>
        </p:nvSpPr>
        <p:spPr>
          <a:xfrm>
            <a:off x="1872766" y="3375576"/>
            <a:ext cx="349776" cy="461665"/>
          </a:xfrm>
          <a:prstGeom prst="rect">
            <a:avLst/>
          </a:prstGeom>
          <a:noFill/>
        </p:spPr>
        <p:txBody>
          <a:bodyPr wrap="none" rtlCol="0">
            <a:spAutoFit/>
          </a:bodyPr>
          <a:lstStyle/>
          <a:p>
            <a:pPr defTabSz="1219004"/>
            <a:r>
              <a:rPr lang="en-US" sz="2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3</a:t>
            </a:r>
          </a:p>
        </p:txBody>
      </p:sp>
      <p:sp>
        <p:nvSpPr>
          <p:cNvPr id="29" name="TextBox 28"/>
          <p:cNvSpPr txBox="1"/>
          <p:nvPr/>
        </p:nvSpPr>
        <p:spPr>
          <a:xfrm>
            <a:off x="3717326" y="3931084"/>
            <a:ext cx="349776" cy="461665"/>
          </a:xfrm>
          <a:prstGeom prst="rect">
            <a:avLst/>
          </a:prstGeom>
          <a:noFill/>
        </p:spPr>
        <p:txBody>
          <a:bodyPr wrap="none" rtlCol="0">
            <a:spAutoFit/>
          </a:bodyPr>
          <a:lstStyle/>
          <a:p>
            <a:pPr defTabSz="1219004"/>
            <a:r>
              <a:rPr lang="en-US" sz="2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4</a:t>
            </a:r>
          </a:p>
        </p:txBody>
      </p:sp>
      <p:sp>
        <p:nvSpPr>
          <p:cNvPr id="31" name="TextBox 30"/>
          <p:cNvSpPr txBox="1"/>
          <p:nvPr/>
        </p:nvSpPr>
        <p:spPr>
          <a:xfrm>
            <a:off x="7614920" y="4569461"/>
            <a:ext cx="349776" cy="461665"/>
          </a:xfrm>
          <a:prstGeom prst="rect">
            <a:avLst/>
          </a:prstGeom>
          <a:noFill/>
        </p:spPr>
        <p:txBody>
          <a:bodyPr wrap="none" rtlCol="0">
            <a:spAutoFit/>
          </a:bodyPr>
          <a:lstStyle/>
          <a:p>
            <a:pPr defTabSz="1219004"/>
            <a:r>
              <a:rPr lang="en-US" sz="2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5</a:t>
            </a:r>
          </a:p>
        </p:txBody>
      </p:sp>
    </p:spTree>
    <p:extLst>
      <p:ext uri="{BB962C8B-B14F-4D97-AF65-F5344CB8AC3E}">
        <p14:creationId xmlns:p14="http://schemas.microsoft.com/office/powerpoint/2010/main" val="434997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additive="base">
                                        <p:cTn id="19" dur="500" fill="hold"/>
                                        <p:tgtEl>
                                          <p:spTgt spid="19"/>
                                        </p:tgtEl>
                                        <p:attrNameLst>
                                          <p:attrName>ppt_x</p:attrName>
                                        </p:attrNameLst>
                                      </p:cBhvr>
                                      <p:tavLst>
                                        <p:tav tm="0">
                                          <p:val>
                                            <p:strVal val="#ppt_x"/>
                                          </p:val>
                                        </p:tav>
                                        <p:tav tm="100000">
                                          <p:val>
                                            <p:strVal val="#ppt_x"/>
                                          </p:val>
                                        </p:tav>
                                      </p:tavLst>
                                    </p:anim>
                                    <p:anim calcmode="lin" valueType="num">
                                      <p:cBhvr additive="base">
                                        <p:cTn id="20"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5"/>
                                        </p:tgtEl>
                                        <p:attrNameLst>
                                          <p:attrName>style.visibility</p:attrName>
                                        </p:attrNameLst>
                                      </p:cBhvr>
                                      <p:to>
                                        <p:strVal val="visible"/>
                                      </p:to>
                                    </p:set>
                                    <p:anim calcmode="lin" valueType="num">
                                      <p:cBhvr additive="base">
                                        <p:cTn id="25" dur="500" fill="hold"/>
                                        <p:tgtEl>
                                          <p:spTgt spid="25"/>
                                        </p:tgtEl>
                                        <p:attrNameLst>
                                          <p:attrName>ppt_x</p:attrName>
                                        </p:attrNameLst>
                                      </p:cBhvr>
                                      <p:tavLst>
                                        <p:tav tm="0">
                                          <p:val>
                                            <p:strVal val="#ppt_x"/>
                                          </p:val>
                                        </p:tav>
                                        <p:tav tm="100000">
                                          <p:val>
                                            <p:strVal val="#ppt_x"/>
                                          </p:val>
                                        </p:tav>
                                      </p:tavLst>
                                    </p:anim>
                                    <p:anim calcmode="lin" valueType="num">
                                      <p:cBhvr additive="base">
                                        <p:cTn id="26"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9"/>
                                        </p:tgtEl>
                                        <p:attrNameLst>
                                          <p:attrName>style.visibility</p:attrName>
                                        </p:attrNameLst>
                                      </p:cBhvr>
                                      <p:to>
                                        <p:strVal val="visible"/>
                                      </p:to>
                                    </p:set>
                                    <p:anim calcmode="lin" valueType="num">
                                      <p:cBhvr additive="base">
                                        <p:cTn id="31" dur="500" fill="hold"/>
                                        <p:tgtEl>
                                          <p:spTgt spid="29"/>
                                        </p:tgtEl>
                                        <p:attrNameLst>
                                          <p:attrName>ppt_x</p:attrName>
                                        </p:attrNameLst>
                                      </p:cBhvr>
                                      <p:tavLst>
                                        <p:tav tm="0">
                                          <p:val>
                                            <p:strVal val="#ppt_x"/>
                                          </p:val>
                                        </p:tav>
                                        <p:tav tm="100000">
                                          <p:val>
                                            <p:strVal val="#ppt_x"/>
                                          </p:val>
                                        </p:tav>
                                      </p:tavLst>
                                    </p:anim>
                                    <p:anim calcmode="lin" valueType="num">
                                      <p:cBhvr additive="base">
                                        <p:cTn id="32"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1"/>
                                        </p:tgtEl>
                                        <p:attrNameLst>
                                          <p:attrName>style.visibility</p:attrName>
                                        </p:attrNameLst>
                                      </p:cBhvr>
                                      <p:to>
                                        <p:strVal val="visible"/>
                                      </p:to>
                                    </p:set>
                                    <p:anim calcmode="lin" valueType="num">
                                      <p:cBhvr additive="base">
                                        <p:cTn id="37" dur="500" fill="hold"/>
                                        <p:tgtEl>
                                          <p:spTgt spid="31"/>
                                        </p:tgtEl>
                                        <p:attrNameLst>
                                          <p:attrName>ppt_x</p:attrName>
                                        </p:attrNameLst>
                                      </p:cBhvr>
                                      <p:tavLst>
                                        <p:tav tm="0">
                                          <p:val>
                                            <p:strVal val="#ppt_x"/>
                                          </p:val>
                                        </p:tav>
                                        <p:tav tm="100000">
                                          <p:val>
                                            <p:strVal val="#ppt_x"/>
                                          </p:val>
                                        </p:tav>
                                      </p:tavLst>
                                    </p:anim>
                                    <p:anim calcmode="lin" valueType="num">
                                      <p:cBhvr additive="base">
                                        <p:cTn id="38"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 grpId="0"/>
      <p:bldP spid="19" grpId="0"/>
      <p:bldP spid="25" grpId="0"/>
      <p:bldP spid="29" grpId="0"/>
      <p:bldP spid="3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山上的风景&#10;&#10;描述已自动生成">
            <a:extLst>
              <a:ext uri="{FF2B5EF4-FFF2-40B4-BE49-F238E27FC236}">
                <a16:creationId xmlns:a16="http://schemas.microsoft.com/office/drawing/2014/main" id="{95105CDA-0285-41CD-853A-1B82C284CF9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矩形: 圆角 13">
            <a:extLst>
              <a:ext uri="{FF2B5EF4-FFF2-40B4-BE49-F238E27FC236}">
                <a16:creationId xmlns:a16="http://schemas.microsoft.com/office/drawing/2014/main" id="{F2849753-48A0-4EE5-ADDD-D965E336B816}"/>
              </a:ext>
            </a:extLst>
          </p:cNvPr>
          <p:cNvSpPr/>
          <p:nvPr/>
        </p:nvSpPr>
        <p:spPr>
          <a:xfrm>
            <a:off x="1051546" y="1465362"/>
            <a:ext cx="10162903" cy="5388442"/>
          </a:xfrm>
          <a:prstGeom prst="roundRect">
            <a:avLst>
              <a:gd name="adj" fmla="val 574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panose="020B0604020202020204" pitchFamily="34" charset="0"/>
            </a:endParaRPr>
          </a:p>
        </p:txBody>
      </p:sp>
      <p:pic>
        <p:nvPicPr>
          <p:cNvPr id="7" name="图片 6" descr="图片包含 笔记本, 游戏机, 电脑, 花&#10;&#10;描述已自动生成">
            <a:extLst>
              <a:ext uri="{FF2B5EF4-FFF2-40B4-BE49-F238E27FC236}">
                <a16:creationId xmlns:a16="http://schemas.microsoft.com/office/drawing/2014/main" id="{592CABA3-F569-47B2-9622-BB6278B3CE64}"/>
              </a:ext>
            </a:extLst>
          </p:cNvPr>
          <p:cNvPicPr>
            <a:picLocks noChangeAspect="1"/>
          </p:cNvPicPr>
          <p:nvPr/>
        </p:nvPicPr>
        <p:blipFill rotWithShape="1">
          <a:blip r:embed="rId3">
            <a:extLst>
              <a:ext uri="{28A0092B-C50C-407E-A947-70E740481C1C}">
                <a14:useLocalDpi xmlns:a14="http://schemas.microsoft.com/office/drawing/2010/main" val="0"/>
              </a:ext>
            </a:extLst>
          </a:blip>
          <a:srcRect r="63929" b="75873"/>
          <a:stretch/>
        </p:blipFill>
        <p:spPr>
          <a:xfrm>
            <a:off x="0" y="0"/>
            <a:ext cx="4397829" cy="1654629"/>
          </a:xfrm>
          <a:prstGeom prst="rect">
            <a:avLst/>
          </a:prstGeom>
        </p:spPr>
      </p:pic>
      <p:sp>
        <p:nvSpPr>
          <p:cNvPr id="38" name="Google Shape;1910;p31">
            <a:extLst>
              <a:ext uri="{FF2B5EF4-FFF2-40B4-BE49-F238E27FC236}">
                <a16:creationId xmlns:a16="http://schemas.microsoft.com/office/drawing/2014/main" id="{82801B5A-2781-4DB4-AB28-7C481D8180A1}"/>
              </a:ext>
            </a:extLst>
          </p:cNvPr>
          <p:cNvSpPr txBox="1">
            <a:spLocks/>
          </p:cNvSpPr>
          <p:nvPr/>
        </p:nvSpPr>
        <p:spPr>
          <a:xfrm>
            <a:off x="2218930" y="279518"/>
            <a:ext cx="6826198" cy="724786"/>
          </a:xfrm>
          <a:prstGeom prst="rect">
            <a:avLst/>
          </a:prstGeom>
          <a:noFill/>
          <a:ln>
            <a:noFill/>
          </a:ln>
        </p:spPr>
        <p:txBody>
          <a:bodyPr spcFirstLastPara="1" wrap="square" lIns="91425" tIns="91425" rIns="91425" bIns="91425" numCol="1"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5"/>
              </a:buClr>
              <a:buSzPts val="3600"/>
              <a:buFont typeface="Chango"/>
              <a:buNone/>
              <a:defRPr sz="3500" b="0" i="0" u="none" strike="noStrike" cap="none">
                <a:solidFill>
                  <a:schemeClr val="accent5"/>
                </a:solidFill>
                <a:latin typeface="Chango"/>
                <a:ea typeface="Chango"/>
                <a:cs typeface="Chango"/>
                <a:sym typeface="Chango"/>
              </a:defRPr>
            </a:lvl1pPr>
            <a:lvl2pPr marR="0" lvl="1"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2pPr>
            <a:lvl3pPr marR="0" lvl="2"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3pPr>
            <a:lvl4pPr marR="0" lvl="3"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4pPr>
            <a:lvl5pPr marR="0" lvl="4"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5pPr>
            <a:lvl6pPr marR="0" lvl="5"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6pPr>
            <a:lvl7pPr marR="0" lvl="6"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7pPr>
            <a:lvl8pPr marR="0" lvl="7"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8pPr>
            <a:lvl9pPr marR="0" lvl="8"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
                <a:srgbClr val="FFFFFF"/>
              </a:buClr>
              <a:buSzPts val="3600"/>
              <a:buFont typeface="Chango"/>
              <a:buNone/>
              <a:tabLst/>
              <a:defRPr/>
            </a:pPr>
            <a:endParaRPr kumimoji="0" lang="en-US" sz="12000" b="0" i="0" u="none" strike="noStrike" kern="0" cap="none" spc="0" normalizeH="0" baseline="0" noProof="0">
              <a:ln w="12700">
                <a:solidFill>
                  <a:srgbClr val="FFFFFF"/>
                </a:solidFill>
              </a:ln>
              <a:solidFill>
                <a:srgbClr val="CE2C81"/>
              </a:solidFill>
              <a:effectLst/>
              <a:uLnTx/>
              <a:uFillTx/>
              <a:latin typeface="Cambria" panose="02040503050406030204" pitchFamily="18" charset="0"/>
              <a:ea typeface="Cambria" panose="02040503050406030204" pitchFamily="18" charset="0"/>
              <a:cs typeface="Arial-Rounded" panose="020B0500000000000000" pitchFamily="34" charset="0"/>
              <a:sym typeface="Chango"/>
            </a:endParaRPr>
          </a:p>
        </p:txBody>
      </p:sp>
      <p:grpSp>
        <p:nvGrpSpPr>
          <p:cNvPr id="42" name="Group 41">
            <a:extLst>
              <a:ext uri="{FF2B5EF4-FFF2-40B4-BE49-F238E27FC236}">
                <a16:creationId xmlns:a16="http://schemas.microsoft.com/office/drawing/2014/main" id="{9C9F28CF-E426-0855-6DE8-85E03400E2C8}"/>
              </a:ext>
            </a:extLst>
          </p:cNvPr>
          <p:cNvGrpSpPr/>
          <p:nvPr/>
        </p:nvGrpSpPr>
        <p:grpSpPr>
          <a:xfrm>
            <a:off x="4542314" y="2218712"/>
            <a:ext cx="2844430" cy="1254387"/>
            <a:chOff x="2157098" y="2221349"/>
            <a:chExt cx="3866191" cy="1860883"/>
          </a:xfrm>
        </p:grpSpPr>
        <p:sp>
          <p:nvSpPr>
            <p:cNvPr id="43" name="Freeform: Shape 42">
              <a:extLst>
                <a:ext uri="{FF2B5EF4-FFF2-40B4-BE49-F238E27FC236}">
                  <a16:creationId xmlns:a16="http://schemas.microsoft.com/office/drawing/2014/main" id="{8154D84C-4715-6119-17A5-6A72B48D88C3}"/>
                </a:ext>
              </a:extLst>
            </p:cNvPr>
            <p:cNvSpPr/>
            <p:nvPr/>
          </p:nvSpPr>
          <p:spPr>
            <a:xfrm>
              <a:off x="2315329" y="2221349"/>
              <a:ext cx="3250548" cy="1860883"/>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rgbClr val="3DCDA8"/>
            </a:solidFill>
            <a:ln w="25400" cap="flat" cmpd="sng" algn="ctr">
              <a:solidFill>
                <a:srgbClr val="FFFFFF"/>
              </a:solidFill>
              <a:prstDash val="solid"/>
            </a:ln>
            <a:effectLst/>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id-ID" sz="2800" b="1" i="0" u="none" strike="noStrike" kern="0" cap="none" spc="0" normalizeH="0" baseline="0" noProof="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44" name="TextBox 43">
              <a:extLst>
                <a:ext uri="{FF2B5EF4-FFF2-40B4-BE49-F238E27FC236}">
                  <a16:creationId xmlns:a16="http://schemas.microsoft.com/office/drawing/2014/main" id="{F6BB0BE3-F5D0-5C99-42FD-73821E584145}"/>
                </a:ext>
              </a:extLst>
            </p:cNvPr>
            <p:cNvSpPr txBox="1"/>
            <p:nvPr/>
          </p:nvSpPr>
          <p:spPr>
            <a:xfrm>
              <a:off x="2157098" y="2726567"/>
              <a:ext cx="3866191" cy="1091481"/>
            </a:xfrm>
            <a:prstGeom prst="flowChartTerminator">
              <a:avLst/>
            </a:prstGeom>
            <a:noFill/>
            <a:ln w="25400" cap="flat" cmpd="sng" algn="ctr">
              <a:noFill/>
              <a:prstDash val="solid"/>
            </a:ln>
            <a:effectLst/>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err="1">
                  <a:ln>
                    <a:noFill/>
                  </a:ln>
                  <a:solidFill>
                    <a:srgbClr val="6351CA">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mơn</a:t>
              </a:r>
              <a:r>
                <a:rPr kumimoji="0" lang="en-US" sz="2800" b="1" i="0" u="none" strike="noStrike" kern="0" cap="none" spc="0" normalizeH="0" baseline="0" noProof="0" dirty="0">
                  <a:ln>
                    <a:noFill/>
                  </a:ln>
                  <a:solidFill>
                    <a:srgbClr val="6351CA">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man</a:t>
              </a:r>
              <a:endParaRPr kumimoji="0" lang="vi-VN" sz="2800" b="1" i="0" u="none" strike="noStrike" kern="0" cap="none" spc="0" normalizeH="0" baseline="0" noProof="0" dirty="0">
                <a:ln>
                  <a:noFill/>
                </a:ln>
                <a:solidFill>
                  <a:srgbClr val="6351CA">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grpSp>
        <p:nvGrpSpPr>
          <p:cNvPr id="48" name="Group 47">
            <a:extLst>
              <a:ext uri="{FF2B5EF4-FFF2-40B4-BE49-F238E27FC236}">
                <a16:creationId xmlns:a16="http://schemas.microsoft.com/office/drawing/2014/main" id="{63B28187-EA01-9C96-1728-C84D7257D5B0}"/>
              </a:ext>
            </a:extLst>
          </p:cNvPr>
          <p:cNvGrpSpPr/>
          <p:nvPr/>
        </p:nvGrpSpPr>
        <p:grpSpPr>
          <a:xfrm>
            <a:off x="7752504" y="2052101"/>
            <a:ext cx="2844430" cy="1254387"/>
            <a:chOff x="2109830" y="2221349"/>
            <a:chExt cx="3866191" cy="1860883"/>
          </a:xfrm>
        </p:grpSpPr>
        <p:sp>
          <p:nvSpPr>
            <p:cNvPr id="49" name="Freeform: Shape 48">
              <a:extLst>
                <a:ext uri="{FF2B5EF4-FFF2-40B4-BE49-F238E27FC236}">
                  <a16:creationId xmlns:a16="http://schemas.microsoft.com/office/drawing/2014/main" id="{2CDA1FFF-A7AC-1830-EB3D-04A5866B37A5}"/>
                </a:ext>
              </a:extLst>
            </p:cNvPr>
            <p:cNvSpPr/>
            <p:nvPr/>
          </p:nvSpPr>
          <p:spPr>
            <a:xfrm>
              <a:off x="2315329" y="2221349"/>
              <a:ext cx="3250548" cy="1860883"/>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rgbClr val="FFE5A4">
                <a:lumMod val="90000"/>
              </a:srgbClr>
            </a:solidFill>
            <a:ln w="25400" cap="flat" cmpd="sng" algn="ctr">
              <a:solidFill>
                <a:srgbClr val="FFFFFF"/>
              </a:solidFill>
              <a:prstDash val="solid"/>
            </a:ln>
            <a:effectLst/>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id-ID" sz="2800" b="1" i="0" u="none" strike="noStrike" kern="0" cap="none" spc="0" normalizeH="0" baseline="0" noProof="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50" name="TextBox 49">
              <a:extLst>
                <a:ext uri="{FF2B5EF4-FFF2-40B4-BE49-F238E27FC236}">
                  <a16:creationId xmlns:a16="http://schemas.microsoft.com/office/drawing/2014/main" id="{905BE32C-F63F-A7C0-C1B4-70B8102A6199}"/>
                </a:ext>
              </a:extLst>
            </p:cNvPr>
            <p:cNvSpPr txBox="1"/>
            <p:nvPr/>
          </p:nvSpPr>
          <p:spPr>
            <a:xfrm>
              <a:off x="2109830" y="2828517"/>
              <a:ext cx="3866191" cy="1219889"/>
            </a:xfrm>
            <a:prstGeom prst="flowChartTerminator">
              <a:avLst/>
            </a:prstGeom>
            <a:noFill/>
            <a:ln w="25400" cap="flat" cmpd="sng" algn="ctr">
              <a:noFill/>
              <a:prstDash val="solid"/>
            </a:ln>
            <a:effectLst/>
          </p:spPr>
          <p:txBody>
            <a:bodyPr wrap="square">
              <a:spAutoFit/>
            </a:bodyPr>
            <a:lstStyle/>
            <a:p>
              <a:pPr algn="ctr"/>
              <a:r>
                <a:rPr lang="en-US" sz="32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tựu</a:t>
              </a:r>
              <a:r>
                <a:rPr lang="en-US" sz="32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trường</a:t>
              </a:r>
              <a:endParaRPr lang="en-US" sz="32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54" name="Group 53">
            <a:extLst>
              <a:ext uri="{FF2B5EF4-FFF2-40B4-BE49-F238E27FC236}">
                <a16:creationId xmlns:a16="http://schemas.microsoft.com/office/drawing/2014/main" id="{0ED8BA51-BD46-BF22-D402-4E80280E9041}"/>
              </a:ext>
            </a:extLst>
          </p:cNvPr>
          <p:cNvGrpSpPr/>
          <p:nvPr/>
        </p:nvGrpSpPr>
        <p:grpSpPr>
          <a:xfrm>
            <a:off x="1290449" y="2217888"/>
            <a:ext cx="2844430" cy="1254387"/>
            <a:chOff x="2035835" y="2221349"/>
            <a:chExt cx="3866191" cy="1860883"/>
          </a:xfrm>
        </p:grpSpPr>
        <p:sp>
          <p:nvSpPr>
            <p:cNvPr id="55" name="Freeform: Shape 54">
              <a:extLst>
                <a:ext uri="{FF2B5EF4-FFF2-40B4-BE49-F238E27FC236}">
                  <a16:creationId xmlns:a16="http://schemas.microsoft.com/office/drawing/2014/main" id="{28254F19-5F2A-4BBE-E266-4664D2C9CEE3}"/>
                </a:ext>
              </a:extLst>
            </p:cNvPr>
            <p:cNvSpPr/>
            <p:nvPr/>
          </p:nvSpPr>
          <p:spPr>
            <a:xfrm>
              <a:off x="2315329" y="2221349"/>
              <a:ext cx="3250548" cy="1860883"/>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rgbClr val="597000">
                <a:lumMod val="20000"/>
                <a:lumOff val="80000"/>
              </a:srgbClr>
            </a:solidFill>
            <a:ln w="25400" cap="flat" cmpd="sng" algn="ctr">
              <a:solidFill>
                <a:srgbClr val="F369AC"/>
              </a:solidFill>
              <a:prstDash val="solid"/>
            </a:ln>
            <a:effectLst/>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id-ID" sz="2800" b="1" i="0" u="none" strike="noStrike" kern="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56" name="TextBox 55">
              <a:extLst>
                <a:ext uri="{FF2B5EF4-FFF2-40B4-BE49-F238E27FC236}">
                  <a16:creationId xmlns:a16="http://schemas.microsoft.com/office/drawing/2014/main" id="{194BDB77-1100-8C14-6733-DA183C88BBCC}"/>
                </a:ext>
              </a:extLst>
            </p:cNvPr>
            <p:cNvSpPr txBox="1"/>
            <p:nvPr/>
          </p:nvSpPr>
          <p:spPr>
            <a:xfrm>
              <a:off x="2035835" y="2781425"/>
              <a:ext cx="3866191" cy="1219889"/>
            </a:xfrm>
            <a:prstGeom prst="flowChartTerminator">
              <a:avLst/>
            </a:prstGeom>
            <a:noFill/>
            <a:ln w="25400" cap="flat" cmpd="sng" algn="ctr">
              <a:noFill/>
              <a:prstDash val="solid"/>
            </a:ln>
            <a:effectLst/>
          </p:spPr>
          <p:txBody>
            <a:bodyPr wrap="square">
              <a:spAutoFit/>
            </a:bodyPr>
            <a:lstStyle/>
            <a:p>
              <a:pPr algn="ctr"/>
              <a:r>
                <a:rPr lang="en-US" sz="32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bàng</a:t>
              </a:r>
              <a:r>
                <a:rPr lang="en-US" sz="32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bạc</a:t>
              </a:r>
              <a:endParaRPr lang="en-US" sz="32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75" name="Picture 74">
            <a:extLst>
              <a:ext uri="{FF2B5EF4-FFF2-40B4-BE49-F238E27FC236}">
                <a16:creationId xmlns:a16="http://schemas.microsoft.com/office/drawing/2014/main" id="{020B805E-9CFC-DD08-1AF2-9F355FBE04A0}"/>
              </a:ext>
            </a:extLst>
          </p:cNvPr>
          <p:cNvPicPr>
            <a:picLocks noChangeAspect="1"/>
          </p:cNvPicPr>
          <p:nvPr/>
        </p:nvPicPr>
        <p:blipFill>
          <a:blip r:embed="rId4"/>
          <a:stretch>
            <a:fillRect/>
          </a:stretch>
        </p:blipFill>
        <p:spPr>
          <a:xfrm>
            <a:off x="1316952" y="-94401"/>
            <a:ext cx="9852703" cy="3161146"/>
          </a:xfrm>
          <a:prstGeom prst="rect">
            <a:avLst/>
          </a:prstGeom>
        </p:spPr>
      </p:pic>
      <p:grpSp>
        <p:nvGrpSpPr>
          <p:cNvPr id="2" name="Group 1">
            <a:extLst>
              <a:ext uri="{FF2B5EF4-FFF2-40B4-BE49-F238E27FC236}">
                <a16:creationId xmlns:a16="http://schemas.microsoft.com/office/drawing/2014/main" id="{FBB1256A-F85D-6B23-BE98-FB9DC56CE8A7}"/>
              </a:ext>
            </a:extLst>
          </p:cNvPr>
          <p:cNvGrpSpPr/>
          <p:nvPr/>
        </p:nvGrpSpPr>
        <p:grpSpPr>
          <a:xfrm>
            <a:off x="4803564" y="4018061"/>
            <a:ext cx="2844430" cy="1254387"/>
            <a:chOff x="2109830" y="2221349"/>
            <a:chExt cx="3866191" cy="1860883"/>
          </a:xfrm>
        </p:grpSpPr>
        <p:sp>
          <p:nvSpPr>
            <p:cNvPr id="4" name="Freeform: Shape 3">
              <a:extLst>
                <a:ext uri="{FF2B5EF4-FFF2-40B4-BE49-F238E27FC236}">
                  <a16:creationId xmlns:a16="http://schemas.microsoft.com/office/drawing/2014/main" id="{62624AF0-DF52-8A0C-C3D3-961EFB20ADE2}"/>
                </a:ext>
              </a:extLst>
            </p:cNvPr>
            <p:cNvSpPr/>
            <p:nvPr/>
          </p:nvSpPr>
          <p:spPr>
            <a:xfrm>
              <a:off x="2315329" y="2221349"/>
              <a:ext cx="3250548" cy="1860883"/>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rgbClr val="00B0F0"/>
            </a:solidFill>
            <a:ln w="25400" cap="flat" cmpd="sng" algn="ctr">
              <a:solidFill>
                <a:srgbClr val="FFFFFF"/>
              </a:solidFill>
              <a:prstDash val="solid"/>
            </a:ln>
            <a:effectLst/>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id-ID" sz="2800" b="1" i="0" u="none" strike="noStrike" kern="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5" name="TextBox 4">
              <a:extLst>
                <a:ext uri="{FF2B5EF4-FFF2-40B4-BE49-F238E27FC236}">
                  <a16:creationId xmlns:a16="http://schemas.microsoft.com/office/drawing/2014/main" id="{24809A7E-71F2-E1F2-AF24-649B6901639D}"/>
                </a:ext>
              </a:extLst>
            </p:cNvPr>
            <p:cNvSpPr txBox="1"/>
            <p:nvPr/>
          </p:nvSpPr>
          <p:spPr>
            <a:xfrm>
              <a:off x="2109830" y="2675910"/>
              <a:ext cx="3866191" cy="1219889"/>
            </a:xfrm>
            <a:prstGeom prst="flowChartTerminator">
              <a:avLst/>
            </a:prstGeom>
            <a:noFill/>
            <a:ln w="25400" cap="flat" cmpd="sng" algn="ctr">
              <a:noFill/>
              <a:prstDash val="solid"/>
            </a:ln>
            <a:effectLst/>
          </p:spPr>
          <p:txBody>
            <a:bodyPr wrap="square">
              <a:spAutoFit/>
            </a:bodyPr>
            <a:lstStyle/>
            <a:p>
              <a:pPr algn="ctr"/>
              <a:r>
                <a:rPr lang="en-US" sz="3200"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âu</a:t>
              </a:r>
              <a:r>
                <a:rPr lang="en-US" sz="32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yếm</a:t>
              </a:r>
              <a:endParaRPr lang="en-US" sz="3200" dirty="0">
                <a:solidFill>
                  <a:schemeClr val="bg1"/>
                </a:solidFill>
                <a:latin typeface="Arial-Rounded" panose="020B0500000000000000" pitchFamily="34" charset="0"/>
                <a:ea typeface="Arial-Rounded" panose="020B0500000000000000" pitchFamily="34" charset="0"/>
                <a:cs typeface="Arial-Rounded" panose="020B0500000000000000" pitchFamily="34" charset="0"/>
              </a:endParaRPr>
            </a:p>
          </p:txBody>
        </p:sp>
      </p:grpSp>
    </p:spTree>
    <p:extLst>
      <p:ext uri="{BB962C8B-B14F-4D97-AF65-F5344CB8AC3E}">
        <p14:creationId xmlns:p14="http://schemas.microsoft.com/office/powerpoint/2010/main" val="11157982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par>
                                <p:cTn id="8" presetID="16" presetClass="entr" presetSubtype="42" fill="hold" grpId="0" nodeType="withEffect" nodePh="1">
                                  <p:stCondLst>
                                    <p:cond delay="0"/>
                                  </p:stCondLst>
                                  <p:endCondLst>
                                    <p:cond evt="begin" delay="0">
                                      <p:tn val="8"/>
                                    </p:cond>
                                  </p:endCondLst>
                                  <p:childTnLst>
                                    <p:set>
                                      <p:cBhvr>
                                        <p:cTn id="9" dur="1" fill="hold">
                                          <p:stCondLst>
                                            <p:cond delay="0"/>
                                          </p:stCondLst>
                                        </p:cTn>
                                        <p:tgtEl>
                                          <p:spTgt spid="38"/>
                                        </p:tgtEl>
                                        <p:attrNameLst>
                                          <p:attrName>style.visibility</p:attrName>
                                        </p:attrNameLst>
                                      </p:cBhvr>
                                      <p:to>
                                        <p:strVal val="visible"/>
                                      </p:to>
                                    </p:set>
                                    <p:animEffect transition="in" filter="barn(outHorizontal)">
                                      <p:cBhvr>
                                        <p:cTn id="10" dur="1000"/>
                                        <p:tgtEl>
                                          <p:spTgt spid="38"/>
                                        </p:tgtEl>
                                      </p:cBhvr>
                                    </p:animEffect>
                                  </p:childTnLst>
                                </p:cTn>
                              </p:par>
                            </p:childTnLst>
                          </p:cTn>
                        </p:par>
                      </p:childTnLst>
                    </p:cTn>
                  </p:par>
                  <p:par>
                    <p:cTn id="11" fill="hold">
                      <p:stCondLst>
                        <p:cond delay="indefinite"/>
                      </p:stCondLst>
                      <p:childTnLst>
                        <p:par>
                          <p:cTn id="12" fill="hold">
                            <p:stCondLst>
                              <p:cond delay="0"/>
                            </p:stCondLst>
                            <p:childTnLst>
                              <p:par>
                                <p:cTn id="13" presetID="50" presetClass="entr" presetSubtype="0" decel="100000" fill="hold" nodeType="clickEffect">
                                  <p:stCondLst>
                                    <p:cond delay="0"/>
                                  </p:stCondLst>
                                  <p:childTnLst>
                                    <p:set>
                                      <p:cBhvr>
                                        <p:cTn id="14" dur="1" fill="hold">
                                          <p:stCondLst>
                                            <p:cond delay="0"/>
                                          </p:stCondLst>
                                        </p:cTn>
                                        <p:tgtEl>
                                          <p:spTgt spid="54"/>
                                        </p:tgtEl>
                                        <p:attrNameLst>
                                          <p:attrName>style.visibility</p:attrName>
                                        </p:attrNameLst>
                                      </p:cBhvr>
                                      <p:to>
                                        <p:strVal val="visible"/>
                                      </p:to>
                                    </p:set>
                                    <p:anim calcmode="lin" valueType="num">
                                      <p:cBhvr>
                                        <p:cTn id="15" dur="1000" fill="hold"/>
                                        <p:tgtEl>
                                          <p:spTgt spid="54"/>
                                        </p:tgtEl>
                                        <p:attrNameLst>
                                          <p:attrName>ppt_w</p:attrName>
                                        </p:attrNameLst>
                                      </p:cBhvr>
                                      <p:tavLst>
                                        <p:tav tm="0">
                                          <p:val>
                                            <p:strVal val="#ppt_w+.3"/>
                                          </p:val>
                                        </p:tav>
                                        <p:tav tm="100000">
                                          <p:val>
                                            <p:strVal val="#ppt_w"/>
                                          </p:val>
                                        </p:tav>
                                      </p:tavLst>
                                    </p:anim>
                                    <p:anim calcmode="lin" valueType="num">
                                      <p:cBhvr>
                                        <p:cTn id="16" dur="1000" fill="hold"/>
                                        <p:tgtEl>
                                          <p:spTgt spid="54"/>
                                        </p:tgtEl>
                                        <p:attrNameLst>
                                          <p:attrName>ppt_h</p:attrName>
                                        </p:attrNameLst>
                                      </p:cBhvr>
                                      <p:tavLst>
                                        <p:tav tm="0">
                                          <p:val>
                                            <p:strVal val="#ppt_h"/>
                                          </p:val>
                                        </p:tav>
                                        <p:tav tm="100000">
                                          <p:val>
                                            <p:strVal val="#ppt_h"/>
                                          </p:val>
                                        </p:tav>
                                      </p:tavLst>
                                    </p:anim>
                                    <p:animEffect transition="in" filter="fade">
                                      <p:cBhvr>
                                        <p:cTn id="17" dur="1000"/>
                                        <p:tgtEl>
                                          <p:spTgt spid="54"/>
                                        </p:tgtEl>
                                      </p:cBhvr>
                                    </p:animEffect>
                                  </p:childTnLst>
                                </p:cTn>
                              </p:par>
                              <p:par>
                                <p:cTn id="18" presetID="50" presetClass="entr" presetSubtype="0" decel="100000" fill="hold" nodeType="withEffect">
                                  <p:stCondLst>
                                    <p:cond delay="0"/>
                                  </p:stCondLst>
                                  <p:childTnLst>
                                    <p:set>
                                      <p:cBhvr>
                                        <p:cTn id="19" dur="1" fill="hold">
                                          <p:stCondLst>
                                            <p:cond delay="0"/>
                                          </p:stCondLst>
                                        </p:cTn>
                                        <p:tgtEl>
                                          <p:spTgt spid="42"/>
                                        </p:tgtEl>
                                        <p:attrNameLst>
                                          <p:attrName>style.visibility</p:attrName>
                                        </p:attrNameLst>
                                      </p:cBhvr>
                                      <p:to>
                                        <p:strVal val="visible"/>
                                      </p:to>
                                    </p:set>
                                    <p:anim calcmode="lin" valueType="num">
                                      <p:cBhvr>
                                        <p:cTn id="20" dur="1000" fill="hold"/>
                                        <p:tgtEl>
                                          <p:spTgt spid="42"/>
                                        </p:tgtEl>
                                        <p:attrNameLst>
                                          <p:attrName>ppt_w</p:attrName>
                                        </p:attrNameLst>
                                      </p:cBhvr>
                                      <p:tavLst>
                                        <p:tav tm="0">
                                          <p:val>
                                            <p:strVal val="#ppt_w+.3"/>
                                          </p:val>
                                        </p:tav>
                                        <p:tav tm="100000">
                                          <p:val>
                                            <p:strVal val="#ppt_w"/>
                                          </p:val>
                                        </p:tav>
                                      </p:tavLst>
                                    </p:anim>
                                    <p:anim calcmode="lin" valueType="num">
                                      <p:cBhvr>
                                        <p:cTn id="21" dur="1000" fill="hold"/>
                                        <p:tgtEl>
                                          <p:spTgt spid="42"/>
                                        </p:tgtEl>
                                        <p:attrNameLst>
                                          <p:attrName>ppt_h</p:attrName>
                                        </p:attrNameLst>
                                      </p:cBhvr>
                                      <p:tavLst>
                                        <p:tav tm="0">
                                          <p:val>
                                            <p:strVal val="#ppt_h"/>
                                          </p:val>
                                        </p:tav>
                                        <p:tav tm="100000">
                                          <p:val>
                                            <p:strVal val="#ppt_h"/>
                                          </p:val>
                                        </p:tav>
                                      </p:tavLst>
                                    </p:anim>
                                    <p:animEffect transition="in" filter="fade">
                                      <p:cBhvr>
                                        <p:cTn id="22" dur="1000"/>
                                        <p:tgtEl>
                                          <p:spTgt spid="42"/>
                                        </p:tgtEl>
                                      </p:cBhvr>
                                    </p:animEffect>
                                  </p:childTnLst>
                                </p:cTn>
                              </p:par>
                              <p:par>
                                <p:cTn id="23" presetID="50" presetClass="entr" presetSubtype="0" decel="100000" fill="hold" nodeType="withEffect">
                                  <p:stCondLst>
                                    <p:cond delay="0"/>
                                  </p:stCondLst>
                                  <p:childTnLst>
                                    <p:set>
                                      <p:cBhvr>
                                        <p:cTn id="24" dur="1" fill="hold">
                                          <p:stCondLst>
                                            <p:cond delay="0"/>
                                          </p:stCondLst>
                                        </p:cTn>
                                        <p:tgtEl>
                                          <p:spTgt spid="48"/>
                                        </p:tgtEl>
                                        <p:attrNameLst>
                                          <p:attrName>style.visibility</p:attrName>
                                        </p:attrNameLst>
                                      </p:cBhvr>
                                      <p:to>
                                        <p:strVal val="visible"/>
                                      </p:to>
                                    </p:set>
                                    <p:anim calcmode="lin" valueType="num">
                                      <p:cBhvr>
                                        <p:cTn id="25" dur="1000" fill="hold"/>
                                        <p:tgtEl>
                                          <p:spTgt spid="48"/>
                                        </p:tgtEl>
                                        <p:attrNameLst>
                                          <p:attrName>ppt_w</p:attrName>
                                        </p:attrNameLst>
                                      </p:cBhvr>
                                      <p:tavLst>
                                        <p:tav tm="0">
                                          <p:val>
                                            <p:strVal val="#ppt_w+.3"/>
                                          </p:val>
                                        </p:tav>
                                        <p:tav tm="100000">
                                          <p:val>
                                            <p:strVal val="#ppt_w"/>
                                          </p:val>
                                        </p:tav>
                                      </p:tavLst>
                                    </p:anim>
                                    <p:anim calcmode="lin" valueType="num">
                                      <p:cBhvr>
                                        <p:cTn id="26" dur="1000" fill="hold"/>
                                        <p:tgtEl>
                                          <p:spTgt spid="48"/>
                                        </p:tgtEl>
                                        <p:attrNameLst>
                                          <p:attrName>ppt_h</p:attrName>
                                        </p:attrNameLst>
                                      </p:cBhvr>
                                      <p:tavLst>
                                        <p:tav tm="0">
                                          <p:val>
                                            <p:strVal val="#ppt_h"/>
                                          </p:val>
                                        </p:tav>
                                        <p:tav tm="100000">
                                          <p:val>
                                            <p:strVal val="#ppt_h"/>
                                          </p:val>
                                        </p:tav>
                                      </p:tavLst>
                                    </p:anim>
                                    <p:animEffect transition="in" filter="fade">
                                      <p:cBhvr>
                                        <p:cTn id="27" dur="1000"/>
                                        <p:tgtEl>
                                          <p:spTgt spid="48"/>
                                        </p:tgtEl>
                                      </p:cBhvr>
                                    </p:animEffect>
                                  </p:childTnLst>
                                </p:cTn>
                              </p:par>
                              <p:par>
                                <p:cTn id="28" presetID="50" presetClass="entr" presetSubtype="0" decel="100000" fill="hold" nodeType="withEffect">
                                  <p:stCondLst>
                                    <p:cond delay="0"/>
                                  </p:stCondLst>
                                  <p:childTnLst>
                                    <p:set>
                                      <p:cBhvr>
                                        <p:cTn id="29" dur="1" fill="hold">
                                          <p:stCondLst>
                                            <p:cond delay="0"/>
                                          </p:stCondLst>
                                        </p:cTn>
                                        <p:tgtEl>
                                          <p:spTgt spid="2"/>
                                        </p:tgtEl>
                                        <p:attrNameLst>
                                          <p:attrName>style.visibility</p:attrName>
                                        </p:attrNameLst>
                                      </p:cBhvr>
                                      <p:to>
                                        <p:strVal val="visible"/>
                                      </p:to>
                                    </p:set>
                                    <p:anim calcmode="lin" valueType="num">
                                      <p:cBhvr>
                                        <p:cTn id="30" dur="1000" fill="hold"/>
                                        <p:tgtEl>
                                          <p:spTgt spid="2"/>
                                        </p:tgtEl>
                                        <p:attrNameLst>
                                          <p:attrName>ppt_w</p:attrName>
                                        </p:attrNameLst>
                                      </p:cBhvr>
                                      <p:tavLst>
                                        <p:tav tm="0">
                                          <p:val>
                                            <p:strVal val="#ppt_w+.3"/>
                                          </p:val>
                                        </p:tav>
                                        <p:tav tm="100000">
                                          <p:val>
                                            <p:strVal val="#ppt_w"/>
                                          </p:val>
                                        </p:tav>
                                      </p:tavLst>
                                    </p:anim>
                                    <p:anim calcmode="lin" valueType="num">
                                      <p:cBhvr>
                                        <p:cTn id="31" dur="1000" fill="hold"/>
                                        <p:tgtEl>
                                          <p:spTgt spid="2"/>
                                        </p:tgtEl>
                                        <p:attrNameLst>
                                          <p:attrName>ppt_h</p:attrName>
                                        </p:attrNameLst>
                                      </p:cBhvr>
                                      <p:tavLst>
                                        <p:tav tm="0">
                                          <p:val>
                                            <p:strVal val="#ppt_h"/>
                                          </p:val>
                                        </p:tav>
                                        <p:tav tm="100000">
                                          <p:val>
                                            <p:strVal val="#ppt_h"/>
                                          </p:val>
                                        </p:tav>
                                      </p:tavLst>
                                    </p:anim>
                                    <p:animEffect transition="in" filter="fade">
                                      <p:cBhvr>
                                        <p:cTn id="32"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3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527397E-B447-932D-FFA7-0202715F621C}"/>
              </a:ext>
            </a:extLst>
          </p:cNvPr>
          <p:cNvPicPr>
            <a:picLocks noChangeAspect="1"/>
          </p:cNvPicPr>
          <p:nvPr/>
        </p:nvPicPr>
        <p:blipFill>
          <a:blip r:embed="rId2"/>
          <a:stretch>
            <a:fillRect/>
          </a:stretch>
        </p:blipFill>
        <p:spPr>
          <a:xfrm>
            <a:off x="2686624" y="787244"/>
            <a:ext cx="7401185" cy="768163"/>
          </a:xfrm>
          <a:prstGeom prst="rect">
            <a:avLst/>
          </a:prstGeom>
        </p:spPr>
      </p:pic>
      <p:sp>
        <p:nvSpPr>
          <p:cNvPr id="5" name="TextBox 4">
            <a:extLst>
              <a:ext uri="{FF2B5EF4-FFF2-40B4-BE49-F238E27FC236}">
                <a16:creationId xmlns:a16="http://schemas.microsoft.com/office/drawing/2014/main" id="{DEB9C927-FCB2-0088-3B65-5016DAA0075F}"/>
              </a:ext>
            </a:extLst>
          </p:cNvPr>
          <p:cNvSpPr txBox="1"/>
          <p:nvPr/>
        </p:nvSpPr>
        <p:spPr>
          <a:xfrm>
            <a:off x="1200150" y="1984355"/>
            <a:ext cx="9829800" cy="2554545"/>
          </a:xfrm>
          <a:prstGeom prst="rect">
            <a:avLst/>
          </a:prstGeom>
          <a:noFill/>
        </p:spPr>
        <p:txBody>
          <a:bodyPr wrap="square">
            <a:spAutoFit/>
          </a:bodyPr>
          <a:lstStyle/>
          <a:p>
            <a:pPr algn="just"/>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Một</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buổi</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mai</a:t>
            </a:r>
            <a:r>
              <a:rPr lang="en-US" sz="4000" dirty="0">
                <a:latin typeface="Arial-Rounded" panose="020B0500000000000000" pitchFamily="34" charset="0"/>
                <a:ea typeface="Arial-Rounded" panose="020B0500000000000000" pitchFamily="34" charset="0"/>
                <a:cs typeface="Arial-Rounded" panose="020B0500000000000000" pitchFamily="34" charset="0"/>
              </a:rPr>
              <a:t>,</a:t>
            </a:r>
            <a:r>
              <a:rPr lang="en-US" sz="4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mẹ</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âu</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yếm</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nắm</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tay</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tôi</a:t>
            </a:r>
            <a:r>
              <a:rPr lang="en-US" sz="4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dẫn</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đi</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trên</a:t>
            </a:r>
            <a:r>
              <a:rPr lang="en-US" sz="4000" dirty="0">
                <a:latin typeface="Arial-Rounded" panose="020B0500000000000000" pitchFamily="34" charset="0"/>
                <a:ea typeface="Arial-Rounded" panose="020B0500000000000000" pitchFamily="34" charset="0"/>
                <a:cs typeface="Arial-Rounded" panose="020B0500000000000000" pitchFamily="34" charset="0"/>
              </a:rPr>
              <a:t> con </a:t>
            </a:r>
            <a:r>
              <a:rPr lang="en-US" sz="4000" dirty="0" err="1">
                <a:latin typeface="Arial-Rounded" panose="020B0500000000000000" pitchFamily="34" charset="0"/>
                <a:ea typeface="Arial-Rounded" panose="020B0500000000000000" pitchFamily="34" charset="0"/>
                <a:cs typeface="Arial-Rounded" panose="020B0500000000000000" pitchFamily="34" charset="0"/>
              </a:rPr>
              <a:t>đường</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làng</a:t>
            </a:r>
            <a:r>
              <a:rPr lang="en-US" sz="4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dài</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và</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hẹp</a:t>
            </a:r>
            <a:r>
              <a:rPr lang="en-US" sz="4000" dirty="0">
                <a:latin typeface="Arial-Rounded" panose="020B0500000000000000" pitchFamily="34" charset="0"/>
                <a:ea typeface="Arial-Rounded" panose="020B0500000000000000" pitchFamily="34" charset="0"/>
                <a:cs typeface="Arial-Rounded" panose="020B0500000000000000" pitchFamily="34" charset="0"/>
              </a:rPr>
              <a:t>. Con </a:t>
            </a:r>
            <a:r>
              <a:rPr lang="en-US" sz="4000" dirty="0" err="1">
                <a:latin typeface="Arial-Rounded" panose="020B0500000000000000" pitchFamily="34" charset="0"/>
                <a:ea typeface="Arial-Rounded" panose="020B0500000000000000" pitchFamily="34" charset="0"/>
                <a:cs typeface="Arial-Rounded" panose="020B0500000000000000" pitchFamily="34" charset="0"/>
              </a:rPr>
              <a:t>đường</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này</a:t>
            </a:r>
            <a:r>
              <a:rPr lang="en-US" sz="4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tôi</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đã</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đi</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lại</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nhiều</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lần</a:t>
            </a:r>
            <a:r>
              <a:rPr lang="en-US" sz="4000" dirty="0">
                <a:latin typeface="Arial-Rounded" panose="020B0500000000000000" pitchFamily="34" charset="0"/>
                <a:ea typeface="Arial-Rounded" panose="020B0500000000000000" pitchFamily="34" charset="0"/>
                <a:cs typeface="Arial-Rounded" panose="020B0500000000000000" pitchFamily="34" charset="0"/>
              </a:rPr>
              <a:t>,</a:t>
            </a:r>
            <a:r>
              <a:rPr lang="en-US" sz="4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nhưng</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lần</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này</a:t>
            </a:r>
            <a:r>
              <a:rPr lang="en-US" sz="4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tự</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nhiên</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thấy</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lạ</a:t>
            </a:r>
            <a:r>
              <a:rPr lang="en-US" sz="4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p>
        </p:txBody>
      </p:sp>
    </p:spTree>
    <p:extLst>
      <p:ext uri="{BB962C8B-B14F-4D97-AF65-F5344CB8AC3E}">
        <p14:creationId xmlns:p14="http://schemas.microsoft.com/office/powerpoint/2010/main" val="3077820004"/>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a:xfrm>
            <a:off x="678180" y="560389"/>
            <a:ext cx="10972800" cy="1143000"/>
          </a:xfrm>
        </p:spPr>
        <p:txBody>
          <a:bodyPr>
            <a:noAutofit/>
          </a:bodyPr>
          <a:lstStyle/>
          <a:p>
            <a:r>
              <a:rPr lang="en-US" sz="4400" dirty="0" err="1">
                <a:solidFill>
                  <a:srgbClr val="FF0000"/>
                </a:solidFill>
                <a:latin typeface="Arial-Rounded" pitchFamily="34" charset="0"/>
                <a:ea typeface="Arial-Rounded" pitchFamily="34" charset="0"/>
                <a:cs typeface="Arial-Rounded" pitchFamily="34" charset="0"/>
              </a:rPr>
              <a:t>Âu</a:t>
            </a:r>
            <a:r>
              <a:rPr lang="en-US" sz="4400" dirty="0">
                <a:solidFill>
                  <a:srgbClr val="FF0000"/>
                </a:solidFill>
                <a:latin typeface="Arial-Rounded" pitchFamily="34" charset="0"/>
                <a:ea typeface="Arial-Rounded" pitchFamily="34" charset="0"/>
                <a:cs typeface="Arial-Rounded" pitchFamily="34" charset="0"/>
              </a:rPr>
              <a:t> </a:t>
            </a:r>
            <a:r>
              <a:rPr lang="en-US" sz="4400" dirty="0" err="1">
                <a:solidFill>
                  <a:srgbClr val="FF0000"/>
                </a:solidFill>
                <a:latin typeface="Arial-Rounded" pitchFamily="34" charset="0"/>
                <a:ea typeface="Arial-Rounded" pitchFamily="34" charset="0"/>
                <a:cs typeface="Arial-Rounded" pitchFamily="34" charset="0"/>
              </a:rPr>
              <a:t>yếm</a:t>
            </a:r>
            <a:r>
              <a:rPr lang="en-US" sz="4400" dirty="0">
                <a:latin typeface="Arial-Rounded" pitchFamily="34" charset="0"/>
                <a:ea typeface="Arial-Rounded" pitchFamily="34" charset="0"/>
                <a:cs typeface="Arial-Rounded" pitchFamily="34" charset="0"/>
              </a:rPr>
              <a:t>: </a:t>
            </a:r>
            <a:r>
              <a:rPr lang="en-US" sz="4400" dirty="0" err="1">
                <a:latin typeface="Arial-Rounded" pitchFamily="34" charset="0"/>
                <a:ea typeface="Arial-Rounded" pitchFamily="34" charset="0"/>
                <a:cs typeface="Arial-Rounded" pitchFamily="34" charset="0"/>
              </a:rPr>
              <a:t>biểu</a:t>
            </a:r>
            <a:r>
              <a:rPr lang="en-US" sz="4400" dirty="0">
                <a:latin typeface="Arial-Rounded" pitchFamily="34" charset="0"/>
                <a:ea typeface="Arial-Rounded" pitchFamily="34" charset="0"/>
                <a:cs typeface="Arial-Rounded" pitchFamily="34" charset="0"/>
              </a:rPr>
              <a:t> </a:t>
            </a:r>
            <a:r>
              <a:rPr lang="en-US" sz="4400" dirty="0" err="1">
                <a:latin typeface="Arial-Rounded" pitchFamily="34" charset="0"/>
                <a:ea typeface="Arial-Rounded" pitchFamily="34" charset="0"/>
                <a:cs typeface="Arial-Rounded" pitchFamily="34" charset="0"/>
              </a:rPr>
              <a:t>lộ</a:t>
            </a:r>
            <a:r>
              <a:rPr lang="en-US" sz="4400" dirty="0">
                <a:latin typeface="Arial-Rounded" pitchFamily="34" charset="0"/>
                <a:ea typeface="Arial-Rounded" pitchFamily="34" charset="0"/>
                <a:cs typeface="Arial-Rounded" pitchFamily="34" charset="0"/>
              </a:rPr>
              <a:t> </a:t>
            </a:r>
            <a:r>
              <a:rPr lang="en-US" sz="4400" dirty="0" err="1">
                <a:latin typeface="Arial-Rounded" pitchFamily="34" charset="0"/>
                <a:ea typeface="Arial-Rounded" pitchFamily="34" charset="0"/>
                <a:cs typeface="Arial-Rounded" pitchFamily="34" charset="0"/>
              </a:rPr>
              <a:t>tình</a:t>
            </a:r>
            <a:r>
              <a:rPr lang="en-US" sz="4400" dirty="0">
                <a:latin typeface="Arial-Rounded" pitchFamily="34" charset="0"/>
                <a:ea typeface="Arial-Rounded" pitchFamily="34" charset="0"/>
                <a:cs typeface="Arial-Rounded" pitchFamily="34" charset="0"/>
              </a:rPr>
              <a:t> </a:t>
            </a:r>
            <a:r>
              <a:rPr lang="en-US" sz="4400" dirty="0" err="1">
                <a:latin typeface="Arial-Rounded" pitchFamily="34" charset="0"/>
                <a:ea typeface="Arial-Rounded" pitchFamily="34" charset="0"/>
                <a:cs typeface="Arial-Rounded" pitchFamily="34" charset="0"/>
              </a:rPr>
              <a:t>yêu</a:t>
            </a:r>
            <a:r>
              <a:rPr lang="en-US" sz="4400" dirty="0">
                <a:latin typeface="Arial-Rounded" pitchFamily="34" charset="0"/>
                <a:ea typeface="Arial-Rounded" pitchFamily="34" charset="0"/>
                <a:cs typeface="Arial-Rounded" pitchFamily="34" charset="0"/>
              </a:rPr>
              <a:t> </a:t>
            </a:r>
            <a:r>
              <a:rPr lang="en-US" sz="4400" dirty="0" err="1">
                <a:latin typeface="Arial-Rounded" pitchFamily="34" charset="0"/>
                <a:ea typeface="Arial-Rounded" pitchFamily="34" charset="0"/>
                <a:cs typeface="Arial-Rounded" pitchFamily="34" charset="0"/>
              </a:rPr>
              <a:t>thương</a:t>
            </a:r>
            <a:r>
              <a:rPr lang="en-US" sz="4400" dirty="0">
                <a:latin typeface="Arial-Rounded" pitchFamily="34" charset="0"/>
                <a:ea typeface="Arial-Rounded" pitchFamily="34" charset="0"/>
                <a:cs typeface="Arial-Rounded" pitchFamily="34" charset="0"/>
              </a:rPr>
              <a:t> </a:t>
            </a:r>
            <a:r>
              <a:rPr lang="en-US" sz="4400" dirty="0" err="1">
                <a:latin typeface="Arial-Rounded" pitchFamily="34" charset="0"/>
                <a:ea typeface="Arial-Rounded" pitchFamily="34" charset="0"/>
                <a:cs typeface="Arial-Rounded" pitchFamily="34" charset="0"/>
              </a:rPr>
              <a:t>bằng</a:t>
            </a:r>
            <a:r>
              <a:rPr lang="en-US" sz="4400" dirty="0">
                <a:latin typeface="Arial-Rounded" pitchFamily="34" charset="0"/>
                <a:ea typeface="Arial-Rounded" pitchFamily="34" charset="0"/>
                <a:cs typeface="Arial-Rounded" pitchFamily="34" charset="0"/>
              </a:rPr>
              <a:t> </a:t>
            </a:r>
            <a:r>
              <a:rPr lang="en-US" sz="4400" dirty="0" err="1">
                <a:latin typeface="Arial-Rounded" pitchFamily="34" charset="0"/>
                <a:ea typeface="Arial-Rounded" pitchFamily="34" charset="0"/>
                <a:cs typeface="Arial-Rounded" pitchFamily="34" charset="0"/>
              </a:rPr>
              <a:t>dáng</a:t>
            </a:r>
            <a:r>
              <a:rPr lang="en-US" sz="4400" dirty="0">
                <a:latin typeface="Arial-Rounded" pitchFamily="34" charset="0"/>
                <a:ea typeface="Arial-Rounded" pitchFamily="34" charset="0"/>
                <a:cs typeface="Arial-Rounded" pitchFamily="34" charset="0"/>
              </a:rPr>
              <a:t> </a:t>
            </a:r>
            <a:r>
              <a:rPr lang="en-US" sz="4400" dirty="0" err="1">
                <a:latin typeface="Arial-Rounded" pitchFamily="34" charset="0"/>
                <a:ea typeface="Arial-Rounded" pitchFamily="34" charset="0"/>
                <a:cs typeface="Arial-Rounded" pitchFamily="34" charset="0"/>
              </a:rPr>
              <a:t>điệu</a:t>
            </a:r>
            <a:r>
              <a:rPr lang="en-US" sz="4400" dirty="0">
                <a:latin typeface="Arial-Rounded" pitchFamily="34" charset="0"/>
                <a:ea typeface="Arial-Rounded" pitchFamily="34" charset="0"/>
                <a:cs typeface="Arial-Rounded" pitchFamily="34" charset="0"/>
              </a:rPr>
              <a:t>, </a:t>
            </a:r>
            <a:r>
              <a:rPr lang="en-US" sz="4400" dirty="0" err="1">
                <a:latin typeface="Arial-Rounded" pitchFamily="34" charset="0"/>
                <a:ea typeface="Arial-Rounded" pitchFamily="34" charset="0"/>
                <a:cs typeface="Arial-Rounded" pitchFamily="34" charset="0"/>
              </a:rPr>
              <a:t>cử</a:t>
            </a:r>
            <a:r>
              <a:rPr lang="en-US" sz="4400" dirty="0">
                <a:latin typeface="Arial-Rounded" pitchFamily="34" charset="0"/>
                <a:ea typeface="Arial-Rounded" pitchFamily="34" charset="0"/>
                <a:cs typeface="Arial-Rounded" pitchFamily="34" charset="0"/>
              </a:rPr>
              <a:t> </a:t>
            </a:r>
            <a:r>
              <a:rPr lang="en-US" sz="4400" dirty="0" err="1">
                <a:latin typeface="Arial-Rounded" pitchFamily="34" charset="0"/>
                <a:ea typeface="Arial-Rounded" pitchFamily="34" charset="0"/>
                <a:cs typeface="Arial-Rounded" pitchFamily="34" charset="0"/>
              </a:rPr>
              <a:t>chỉ</a:t>
            </a:r>
            <a:r>
              <a:rPr lang="en-US" sz="4400" dirty="0">
                <a:latin typeface="Arial-Rounded" pitchFamily="34" charset="0"/>
                <a:ea typeface="Arial-Rounded" pitchFamily="34" charset="0"/>
                <a:cs typeface="Arial-Rounded" pitchFamily="34" charset="0"/>
              </a:rPr>
              <a:t>, </a:t>
            </a:r>
            <a:r>
              <a:rPr lang="en-US" sz="4400" dirty="0" err="1">
                <a:latin typeface="Arial-Rounded" pitchFamily="34" charset="0"/>
                <a:ea typeface="Arial-Rounded" pitchFamily="34" charset="0"/>
                <a:cs typeface="Arial-Rounded" pitchFamily="34" charset="0"/>
              </a:rPr>
              <a:t>lời</a:t>
            </a:r>
            <a:r>
              <a:rPr lang="en-US" sz="4400" dirty="0">
                <a:latin typeface="Arial-Rounded" pitchFamily="34" charset="0"/>
                <a:ea typeface="Arial-Rounded" pitchFamily="34" charset="0"/>
                <a:cs typeface="Arial-Rounded" pitchFamily="34" charset="0"/>
              </a:rPr>
              <a:t> </a:t>
            </a:r>
            <a:r>
              <a:rPr lang="en-US" sz="4400" dirty="0" err="1">
                <a:latin typeface="Arial-Rounded" pitchFamily="34" charset="0"/>
                <a:ea typeface="Arial-Rounded" pitchFamily="34" charset="0"/>
                <a:cs typeface="Arial-Rounded" pitchFamily="34" charset="0"/>
              </a:rPr>
              <a:t>nói</a:t>
            </a:r>
            <a:endParaRPr lang="en-US" sz="4400" dirty="0">
              <a:latin typeface="Arial-Rounded" pitchFamily="34" charset="0"/>
              <a:ea typeface="Arial-Rounded" pitchFamily="34" charset="0"/>
              <a:cs typeface="Arial-Rounded" pitchFamily="34" charset="0"/>
            </a:endParaRPr>
          </a:p>
        </p:txBody>
      </p:sp>
      <p:pic>
        <p:nvPicPr>
          <p:cNvPr id="2050" name="Picture 2" descr="MÁCH MẸO CHĂM SÓC TRẺ SUY DINH DƯỠNG | BÉ KHỎE MẸ VUI"/>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348990" y="2030516"/>
            <a:ext cx="6101080" cy="40686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585852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050"/>
                                        </p:tgtEl>
                                        <p:attrNameLst>
                                          <p:attrName>style.visibility</p:attrName>
                                        </p:attrNameLst>
                                      </p:cBhvr>
                                      <p:to>
                                        <p:strVal val="visible"/>
                                      </p:to>
                                    </p:set>
                                    <p:animEffect transition="in" filter="fade">
                                      <p:cBhvr>
                                        <p:cTn id="12" dur="1000"/>
                                        <p:tgtEl>
                                          <p:spTgt spid="2050"/>
                                        </p:tgtEl>
                                      </p:cBhvr>
                                    </p:animEffect>
                                    <p:anim calcmode="lin" valueType="num">
                                      <p:cBhvr>
                                        <p:cTn id="13" dur="1000" fill="hold"/>
                                        <p:tgtEl>
                                          <p:spTgt spid="2050"/>
                                        </p:tgtEl>
                                        <p:attrNameLst>
                                          <p:attrName>ppt_x</p:attrName>
                                        </p:attrNameLst>
                                      </p:cBhvr>
                                      <p:tavLst>
                                        <p:tav tm="0">
                                          <p:val>
                                            <p:strVal val="#ppt_x"/>
                                          </p:val>
                                        </p:tav>
                                        <p:tav tm="100000">
                                          <p:val>
                                            <p:strVal val="#ppt_x"/>
                                          </p:val>
                                        </p:tav>
                                      </p:tavLst>
                                    </p:anim>
                                    <p:anim calcmode="lin" valueType="num">
                                      <p:cBhvr>
                                        <p:cTn id="14" dur="1000" fill="hold"/>
                                        <p:tgtEl>
                                          <p:spTgt spid="20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61D2F2F8-D96D-1AED-7F6B-4A23979AFE23}"/>
              </a:ext>
            </a:extLst>
          </p:cNvPr>
          <p:cNvSpPr>
            <a:spLocks noGrp="1"/>
          </p:cNvSpPr>
          <p:nvPr>
            <p:ph type="title"/>
          </p:nvPr>
        </p:nvSpPr>
        <p:spPr>
          <a:xfrm>
            <a:off x="609600" y="274639"/>
            <a:ext cx="10972800" cy="1143000"/>
          </a:xfrm>
        </p:spPr>
        <p:txBody>
          <a:bodyPr/>
          <a:lstStyle/>
          <a:p>
            <a:r>
              <a:rPr lang="en-US">
                <a:solidFill>
                  <a:srgbClr val="FF0000"/>
                </a:solidFill>
                <a:latin typeface="Arial-Rounded" pitchFamily="34" charset="0"/>
                <a:ea typeface="Arial-Rounded" pitchFamily="34" charset="0"/>
                <a:cs typeface="Arial-Rounded" pitchFamily="34" charset="0"/>
              </a:rPr>
              <a:t>Buổi mai</a:t>
            </a:r>
            <a:r>
              <a:rPr lang="en-US">
                <a:latin typeface="Arial-Rounded" pitchFamily="34" charset="0"/>
                <a:ea typeface="Arial-Rounded" pitchFamily="34" charset="0"/>
                <a:cs typeface="Arial-Rounded" pitchFamily="34" charset="0"/>
              </a:rPr>
              <a:t>: buổi sáng sớm</a:t>
            </a:r>
          </a:p>
        </p:txBody>
      </p:sp>
      <p:pic>
        <p:nvPicPr>
          <p:cNvPr id="4" name="Picture 2" descr="Top 15 dàn ý bài văn tả cảnh buổi sáng chi tiết nhất - Toplist.vn">
            <a:extLst>
              <a:ext uri="{FF2B5EF4-FFF2-40B4-BE49-F238E27FC236}">
                <a16:creationId xmlns:a16="http://schemas.microsoft.com/office/drawing/2014/main" id="{5FB6351A-69E3-9746-816F-1C9A12CFAB1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3035"/>
          <a:stretch/>
        </p:blipFill>
        <p:spPr bwMode="auto">
          <a:xfrm>
            <a:off x="613358" y="1485900"/>
            <a:ext cx="5347753" cy="345694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Đà Nẵng bình yên buổi sớm mai – Cổng thông tin du lịch thành phố Đà Nẵng">
            <a:extLst>
              <a:ext uri="{FF2B5EF4-FFF2-40B4-BE49-F238E27FC236}">
                <a16:creationId xmlns:a16="http://schemas.microsoft.com/office/drawing/2014/main" id="{533FCB03-72F0-1A92-4A22-C8C30B015C50}"/>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4143"/>
          <a:stretch/>
        </p:blipFill>
        <p:spPr bwMode="auto">
          <a:xfrm>
            <a:off x="6066015" y="2566667"/>
            <a:ext cx="5565916" cy="355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07159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演示文稿"/>
  <p:tag name="ISPRING_FIRST_PUBLI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1">
      <a:majorFont>
        <a:latin typeface="Arial-Rounded"/>
        <a:ea typeface="Arial-Rounded"/>
        <a:cs typeface=""/>
      </a:majorFont>
      <a:minorFont>
        <a:latin typeface="Arial-Rounded"/>
        <a:ea typeface="Arial-Rounded"/>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包图主题2">
  <a:themeElements>
    <a:clrScheme name="自定义 277">
      <a:dk1>
        <a:srgbClr val="000000"/>
      </a:dk1>
      <a:lt1>
        <a:srgbClr val="FFFFFF"/>
      </a:lt1>
      <a:dk2>
        <a:srgbClr val="778495"/>
      </a:dk2>
      <a:lt2>
        <a:srgbClr val="F0F0F0"/>
      </a:lt2>
      <a:accent1>
        <a:srgbClr val="E53238"/>
      </a:accent1>
      <a:accent2>
        <a:srgbClr val="0064D2"/>
      </a:accent2>
      <a:accent3>
        <a:srgbClr val="E53238"/>
      </a:accent3>
      <a:accent4>
        <a:srgbClr val="0064D2"/>
      </a:accent4>
      <a:accent5>
        <a:srgbClr val="E53238"/>
      </a:accent5>
      <a:accent6>
        <a:srgbClr val="0064D2"/>
      </a:accent6>
      <a:hlink>
        <a:srgbClr val="E53238"/>
      </a:hlink>
      <a:folHlink>
        <a:srgbClr val="BFBFBF"/>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包图主题2" id="{50CFA792-C506-47E4-B272-6A6183483AB3}" vid="{CC1AE437-2F7F-4319-9F22-408F5F8C346F}"/>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_Office 主题​​">
  <a:themeElements>
    <a:clrScheme name="自定义 233">
      <a:dk1>
        <a:sysClr val="windowText" lastClr="000000"/>
      </a:dk1>
      <a:lt1>
        <a:sysClr val="window" lastClr="FFFFFF"/>
      </a:lt1>
      <a:dk2>
        <a:srgbClr val="44546A"/>
      </a:dk2>
      <a:lt2>
        <a:srgbClr val="E7E6E6"/>
      </a:lt2>
      <a:accent1>
        <a:srgbClr val="F94341"/>
      </a:accent1>
      <a:accent2>
        <a:srgbClr val="0DC8DB"/>
      </a:accent2>
      <a:accent3>
        <a:srgbClr val="505069"/>
      </a:accent3>
      <a:accent4>
        <a:srgbClr val="F94341"/>
      </a:accent4>
      <a:accent5>
        <a:srgbClr val="0DC8DB"/>
      </a:accent5>
      <a:accent6>
        <a:srgbClr val="505069"/>
      </a:accent6>
      <a:hlink>
        <a:srgbClr val="F94341"/>
      </a:hlink>
      <a:folHlink>
        <a:srgbClr val="0DC8DB"/>
      </a:folHlink>
    </a:clrScheme>
    <a:fontScheme name="自定义 2">
      <a:majorFont>
        <a:latin typeface="Humanst521 BT"/>
        <a:ea typeface="字魂59号-创粗黑"/>
        <a:cs typeface=""/>
      </a:majorFont>
      <a:minorFont>
        <a:latin typeface="Humanst521 BT"/>
        <a:ea typeface="字魂59号-创粗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4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思源黑体 CN Medium">
      <a:majorFont>
        <a:latin typeface="思源黑体 CN Medium"/>
        <a:ea typeface="思源黑体 CN Medium"/>
        <a:cs typeface=""/>
      </a:majorFont>
      <a:minorFont>
        <a:latin typeface="Arial"/>
        <a:ea typeface="思源黑体 CN Medium"/>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1421</TotalTime>
  <Words>838</Words>
  <Application>Microsoft Office PowerPoint</Application>
  <PresentationFormat>Widescreen</PresentationFormat>
  <Paragraphs>64</Paragraphs>
  <Slides>20</Slides>
  <Notes>1</Notes>
  <HiddenSlides>0</HiddenSlides>
  <MMClips>0</MMClips>
  <ScaleCrop>false</ScaleCrop>
  <HeadingPairs>
    <vt:vector size="6" baseType="variant">
      <vt:variant>
        <vt:lpstr>Fonts Used</vt:lpstr>
      </vt:variant>
      <vt:variant>
        <vt:i4>15</vt:i4>
      </vt:variant>
      <vt:variant>
        <vt:lpstr>Theme</vt:lpstr>
      </vt:variant>
      <vt:variant>
        <vt:i4>8</vt:i4>
      </vt:variant>
      <vt:variant>
        <vt:lpstr>Slide Titles</vt:lpstr>
      </vt:variant>
      <vt:variant>
        <vt:i4>20</vt:i4>
      </vt:variant>
    </vt:vector>
  </HeadingPairs>
  <TitlesOfParts>
    <vt:vector size="43" baseType="lpstr">
      <vt:lpstr>等线</vt:lpstr>
      <vt:lpstr>等线 Light</vt:lpstr>
      <vt:lpstr>微软雅黑</vt:lpstr>
      <vt:lpstr>Arial</vt:lpstr>
      <vt:lpstr>Arial Rounded MT Bold</vt:lpstr>
      <vt:lpstr>Arial-Rounded</vt:lpstr>
      <vt:lpstr>Calibri</vt:lpstr>
      <vt:lpstr>Cambria</vt:lpstr>
      <vt:lpstr>Chango</vt:lpstr>
      <vt:lpstr>Coiny</vt:lpstr>
      <vt:lpstr>DFPOP1-W9</vt:lpstr>
      <vt:lpstr>HP001 4 hàng</vt:lpstr>
      <vt:lpstr>Humanst521 BT</vt:lpstr>
      <vt:lpstr>SVN-Cookies</vt:lpstr>
      <vt:lpstr>思源黑体</vt:lpstr>
      <vt:lpstr>Office Theme</vt:lpstr>
      <vt:lpstr>1_包图主题2</vt:lpstr>
      <vt:lpstr>2_Office Theme</vt:lpstr>
      <vt:lpstr>3_Office Theme</vt:lpstr>
      <vt:lpstr>1_Office 主题​​</vt:lpstr>
      <vt:lpstr>4_Office 主题​​</vt:lpstr>
      <vt:lpstr>4_Office Theme</vt:lpstr>
      <vt:lpstr>2_Office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Âu yếm: biểu lộ tình yêu thương bằng dáng điệu, cử chỉ, lời nói</vt:lpstr>
      <vt:lpstr>Buổi mai: buổi sáng sớm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Huong Thao - 0972115126</dc:creator>
  <cp:lastModifiedBy>Administrator</cp:lastModifiedBy>
  <cp:revision>174</cp:revision>
  <dcterms:created xsi:type="dcterms:W3CDTF">2017-09-08T02:42:05Z</dcterms:created>
  <dcterms:modified xsi:type="dcterms:W3CDTF">2026-02-25T14:21:23Z</dcterms:modified>
</cp:coreProperties>
</file>