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753" r:id="rId2"/>
    <p:sldMasterId id="2147483765" r:id="rId3"/>
    <p:sldMasterId id="2147483777" r:id="rId4"/>
  </p:sldMasterIdLst>
  <p:notesMasterIdLst>
    <p:notesMasterId r:id="rId21"/>
  </p:notesMasterIdLst>
  <p:sldIdLst>
    <p:sldId id="300" r:id="rId5"/>
    <p:sldId id="302" r:id="rId6"/>
    <p:sldId id="283" r:id="rId7"/>
    <p:sldId id="303" r:id="rId8"/>
    <p:sldId id="304" r:id="rId9"/>
    <p:sldId id="286" r:id="rId10"/>
    <p:sldId id="287" r:id="rId11"/>
    <p:sldId id="288" r:id="rId12"/>
    <p:sldId id="301" r:id="rId13"/>
    <p:sldId id="262" r:id="rId14"/>
    <p:sldId id="259" r:id="rId15"/>
    <p:sldId id="299" r:id="rId16"/>
    <p:sldId id="272" r:id="rId17"/>
    <p:sldId id="273" r:id="rId18"/>
    <p:sldId id="274" r:id="rId19"/>
    <p:sldId id="267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2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74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3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Số</a:t>
            </a:r>
            <a:r>
              <a:rPr lang="en-US" baseline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9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18075E38-963F-58C9-3B95-4695B31A6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9C4604-ED6A-B3DF-5B94-7A32DF153A3D}"/>
              </a:ext>
            </a:extLst>
          </p:cNvPr>
          <p:cNvSpPr/>
          <p:nvPr userDrawn="1"/>
        </p:nvSpPr>
        <p:spPr>
          <a:xfrm>
            <a:off x="347132" y="304799"/>
            <a:ext cx="11641667" cy="62907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3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5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3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70C-4DA2-DADF-3464-5B9B85B73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01718-0D0B-0F53-79F1-89FECF248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121AB-E260-E364-BBC5-23FB5BED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FAA7-595C-9F91-C813-CD9BA974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07A4D-0EA5-1C3E-0FCA-4278AC5F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14357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7371-69CA-15F2-52EA-308AF45B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2723-FC78-47EC-EB4E-330B542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BC590-DC28-44DA-A707-C39F3B8A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B9E26-4659-E56B-BBA5-E804B343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23AD4-75C4-BBE7-A4E1-4B8071B1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F70C9D8D-9B9A-A063-ECE3-A1FA5D0D4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8EC5DC-3318-CF50-2385-A5D753E9067A}"/>
              </a:ext>
            </a:extLst>
          </p:cNvPr>
          <p:cNvSpPr/>
          <p:nvPr userDrawn="1"/>
        </p:nvSpPr>
        <p:spPr>
          <a:xfrm>
            <a:off x="347132" y="304799"/>
            <a:ext cx="11641667" cy="629073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57322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61A2-CE44-7AE1-AF96-B3FCE0B4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38237-A872-BDCA-CB6A-EACE2BA43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9608-B634-A9E5-9E5C-EFE05D56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5E6D-90A0-5A7E-6AA8-21A42E0A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24A3-5D8A-A255-1BF4-9E08E437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54257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41F4-5F65-C036-15AD-36F6993C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FEAD-E5BA-CE5C-EFAC-176444114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CB414-F53B-587B-AA67-E2F6F727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7090-090E-96A9-9EE8-8D651D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CBAEC-967D-91E7-134C-9D5B1DB3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9753-FC57-8C34-2ECF-85FF2913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80895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626E-0951-95AA-8B3F-0C2C099C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D4AD9-93FA-A98C-C93B-305EA37EA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37B50-81AF-CC70-EFC3-FAD94AC49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150F6-AD3F-E9AE-F69F-8BE42B86C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D9C76-982E-EFFD-A9C2-680C596BA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96A4A-C3A2-24D1-EBF2-632D1414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968B2-DFB5-BC02-5F74-1B215056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69B75-5342-43FD-A7E7-B09EB2C7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80933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8B0D-19C3-8C28-BB3A-8BACA3DB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FBD20-EFCE-2419-602A-A561D8EF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BCAEB-4B13-0024-FD50-F0F20AD8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A9B4B-3835-8932-7D7F-BC40C5B0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17846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1742C-21E0-650A-8650-58072ED8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A0E9-7316-2E47-AE7D-05B809C3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8FC81-49DF-F022-E386-CD1DE381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55888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BD55-6BBB-D03D-A30C-E9D3E971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4E6A-0035-E03B-77B0-ED6DDA6E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54765-155E-66BA-5A05-94916AFC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EF3A-4DF3-0F47-1DCB-FB2AEA33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4CE52-0F4B-343B-366A-DC78E1D0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53F98-DD30-73A8-66FF-E44DFF09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1685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C5CB-8E05-38D0-8C92-A1B48CA5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4439C-5071-DA03-13F6-A7F793D2F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87992-B7EF-DBCE-00B7-57B277EDF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C9401-A701-559D-C8C0-BEEF1844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FA7A4-65B2-3AC4-0B46-249652D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67A22-A468-CA1B-3888-70098E83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700891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1031-4747-DEEF-9E50-0FE80200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2DA68-95B1-9C68-F27C-F443BF2E3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EAA95-94C9-F250-9E65-91489156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82516-C07E-FB5E-DD62-46067A3F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1FFB-2986-9B7A-CF41-5BD0010D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218224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0F8CB-6CDA-E537-20FF-5B83DD838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4EA05-79FC-6F39-BFCA-C0AB9B336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70CC0-DC56-37A6-49A4-C1E715CE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06E97-C38B-755D-9AC9-A1921DCD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4DCA-3346-9125-974C-96F396C7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568731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09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099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614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93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75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4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69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895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310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1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95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3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7E27CE1B-FF96-AA1D-BAA1-6983B901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0A2DF-2A6B-C4BA-AA48-B398B965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654" y="2569729"/>
            <a:ext cx="6906904" cy="17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1950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8FCED-F861-A560-C341-5EE7874DB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32" y="2149500"/>
            <a:ext cx="8858256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A0E02E3C-CA04-4FB3-B842-941C335E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80" y="409905"/>
            <a:ext cx="2306121" cy="1143000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A446B-6732-4401-A594-BF7BE031A68B}"/>
              </a:ext>
            </a:extLst>
          </p:cNvPr>
          <p:cNvSpPr/>
          <p:nvPr/>
        </p:nvSpPr>
        <p:spPr>
          <a:xfrm>
            <a:off x="588874" y="510599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00C9789C-2CBB-4E1E-B9A5-7276E55AE358}"/>
              </a:ext>
            </a:extLst>
          </p:cNvPr>
          <p:cNvSpPr/>
          <p:nvPr/>
        </p:nvSpPr>
        <p:spPr>
          <a:xfrm>
            <a:off x="6400799" y="2005823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3CA53610-1B7F-4EEF-B6F3-7F47373BCBC6}"/>
              </a:ext>
            </a:extLst>
          </p:cNvPr>
          <p:cNvSpPr/>
          <p:nvPr/>
        </p:nvSpPr>
        <p:spPr>
          <a:xfrm>
            <a:off x="6392432" y="3377315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7A99B692-E48D-4862-97F2-965BFCEA8AC3}"/>
              </a:ext>
            </a:extLst>
          </p:cNvPr>
          <p:cNvSpPr/>
          <p:nvPr/>
        </p:nvSpPr>
        <p:spPr>
          <a:xfrm>
            <a:off x="6355379" y="4952819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21AF6A-F837-4A67-AF0E-8734D34B22F3}"/>
              </a:ext>
            </a:extLst>
          </p:cNvPr>
          <p:cNvCxnSpPr/>
          <p:nvPr/>
        </p:nvCxnSpPr>
        <p:spPr>
          <a:xfrm>
            <a:off x="341747" y="3005901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0130AB-CD1C-4D9D-A58B-EB2973B1F95D}"/>
              </a:ext>
            </a:extLst>
          </p:cNvPr>
          <p:cNvCxnSpPr/>
          <p:nvPr/>
        </p:nvCxnSpPr>
        <p:spPr>
          <a:xfrm>
            <a:off x="360979" y="4326351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0591E1-BE68-439D-B437-371D7CEFA696}"/>
              </a:ext>
            </a:extLst>
          </p:cNvPr>
          <p:cNvCxnSpPr/>
          <p:nvPr/>
        </p:nvCxnSpPr>
        <p:spPr>
          <a:xfrm>
            <a:off x="341747" y="5924592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>
            <a:extLst>
              <a:ext uri="{FF2B5EF4-FFF2-40B4-BE49-F238E27FC236}">
                <a16:creationId xmlns:a16="http://schemas.microsoft.com/office/drawing/2014/main" id="{BFA0DDA0-54EF-4015-866F-65C8FB961E2D}"/>
              </a:ext>
            </a:extLst>
          </p:cNvPr>
          <p:cNvSpPr txBox="1">
            <a:spLocks/>
          </p:cNvSpPr>
          <p:nvPr/>
        </p:nvSpPr>
        <p:spPr>
          <a:xfrm>
            <a:off x="6470073" y="3713805"/>
            <a:ext cx="669633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893ACE8-8E1A-4306-A12A-A1370836287C}"/>
              </a:ext>
            </a:extLst>
          </p:cNvPr>
          <p:cNvSpPr txBox="1">
            <a:spLocks/>
          </p:cNvSpPr>
          <p:nvPr/>
        </p:nvSpPr>
        <p:spPr>
          <a:xfrm>
            <a:off x="8051800" y="3708837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143B0224-7256-4BFB-925E-B30D6017466B}"/>
              </a:ext>
            </a:extLst>
          </p:cNvPr>
          <p:cNvSpPr txBox="1">
            <a:spLocks/>
          </p:cNvSpPr>
          <p:nvPr/>
        </p:nvSpPr>
        <p:spPr>
          <a:xfrm>
            <a:off x="9984510" y="3717243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E7109AB-5532-46DC-A624-632CB0E0B3AA}"/>
              </a:ext>
            </a:extLst>
          </p:cNvPr>
          <p:cNvSpPr txBox="1">
            <a:spLocks/>
          </p:cNvSpPr>
          <p:nvPr/>
        </p:nvSpPr>
        <p:spPr>
          <a:xfrm>
            <a:off x="6451597" y="5263767"/>
            <a:ext cx="669633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4BC25C4C-4238-4F5B-A6AF-AF3C0E5200EF}"/>
              </a:ext>
            </a:extLst>
          </p:cNvPr>
          <p:cNvSpPr txBox="1">
            <a:spLocks/>
          </p:cNvSpPr>
          <p:nvPr/>
        </p:nvSpPr>
        <p:spPr>
          <a:xfrm>
            <a:off x="7977908" y="5272701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59726EA1-6938-4133-9A45-30BD3BCB0D1F}"/>
              </a:ext>
            </a:extLst>
          </p:cNvPr>
          <p:cNvSpPr txBox="1">
            <a:spLocks/>
          </p:cNvSpPr>
          <p:nvPr/>
        </p:nvSpPr>
        <p:spPr>
          <a:xfrm>
            <a:off x="9910618" y="5281107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6DA764A-0B3E-48FD-A07E-B07A9AEC9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5740"/>
          <a:stretch/>
        </p:blipFill>
        <p:spPr>
          <a:xfrm>
            <a:off x="1117600" y="1905000"/>
            <a:ext cx="3341611" cy="1060435"/>
          </a:xfrm>
          <a:prstGeom prst="rect">
            <a:avLst/>
          </a:prstGeom>
        </p:spPr>
      </p:pic>
      <p:sp>
        <p:nvSpPr>
          <p:cNvPr id="35" name="Rounded Rectangle 18">
            <a:extLst>
              <a:ext uri="{FF2B5EF4-FFF2-40B4-BE49-F238E27FC236}">
                <a16:creationId xmlns:a16="http://schemas.microsoft.com/office/drawing/2014/main" id="{0C76DAAD-53B9-4F86-9107-AAE9212F1FC1}"/>
              </a:ext>
            </a:extLst>
          </p:cNvPr>
          <p:cNvSpPr/>
          <p:nvPr/>
        </p:nvSpPr>
        <p:spPr>
          <a:xfrm>
            <a:off x="6392432" y="2013512"/>
            <a:ext cx="5393168" cy="10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EA00D1F7-650B-4D0C-AEDE-D8DE9BA73554}"/>
              </a:ext>
            </a:extLst>
          </p:cNvPr>
          <p:cNvSpPr txBox="1">
            <a:spLocks/>
          </p:cNvSpPr>
          <p:nvPr/>
        </p:nvSpPr>
        <p:spPr>
          <a:xfrm>
            <a:off x="393699" y="1862901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id="{7BE40882-FEBC-45A3-AE8A-374FF0A0C37A}"/>
              </a:ext>
            </a:extLst>
          </p:cNvPr>
          <p:cNvSpPr txBox="1">
            <a:spLocks/>
          </p:cNvSpPr>
          <p:nvPr/>
        </p:nvSpPr>
        <p:spPr>
          <a:xfrm>
            <a:off x="428392" y="3341596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8" name="Title 4">
            <a:extLst>
              <a:ext uri="{FF2B5EF4-FFF2-40B4-BE49-F238E27FC236}">
                <a16:creationId xmlns:a16="http://schemas.microsoft.com/office/drawing/2014/main" id="{7EE2D397-1653-4031-B41F-32CAF4872364}"/>
              </a:ext>
            </a:extLst>
          </p:cNvPr>
          <p:cNvSpPr txBox="1">
            <a:spLocks/>
          </p:cNvSpPr>
          <p:nvPr/>
        </p:nvSpPr>
        <p:spPr>
          <a:xfrm>
            <a:off x="437103" y="4952819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4ECDD14-EE60-4CD4-9DA2-63E6905CB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222707"/>
            <a:ext cx="4722573" cy="10581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F3812EB-F090-44FB-9BFC-098792CFA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07" y="4885859"/>
            <a:ext cx="5185623" cy="9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98077" y="-42027"/>
            <a:ext cx="23061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4418" y="1463423"/>
            <a:ext cx="3830781" cy="7825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Sáu mươi hai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03201" y="1103012"/>
            <a:ext cx="7412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89346" y="2341611"/>
            <a:ext cx="9282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73021" y="3632200"/>
            <a:ext cx="1136736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56698" y="4922789"/>
            <a:ext cx="115306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44418" y="2685124"/>
            <a:ext cx="3830781" cy="7825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 mươi chín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44418" y="3981066"/>
            <a:ext cx="3830781" cy="782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 trăm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44417" y="5277006"/>
            <a:ext cx="3830783" cy="1199993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</a:p>
        </p:txBody>
      </p:sp>
      <p:sp>
        <p:nvSpPr>
          <p:cNvPr id="39" name="Freeform 38"/>
          <p:cNvSpPr/>
          <p:nvPr/>
        </p:nvSpPr>
        <p:spPr>
          <a:xfrm>
            <a:off x="4765964" y="1884220"/>
            <a:ext cx="4946072" cy="3837745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752110" y="1814946"/>
            <a:ext cx="5680364" cy="2396836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779819" y="1898074"/>
            <a:ext cx="5112327" cy="2770908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765965" y="3020254"/>
            <a:ext cx="5721927" cy="3133735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69687" y="1258665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492088" y="2632863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410225" y="3888088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693355" y="5433445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5" y="337129"/>
            <a:ext cx="2463800" cy="25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9804401" y="1315010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10466341" y="2679004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10393293" y="3943516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9638184" y="5494290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939811" y="-21008"/>
            <a:ext cx="11235256" cy="11287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số thích hợp với mỗi ngôi sao.</a:t>
            </a:r>
          </a:p>
        </p:txBody>
      </p:sp>
      <p:sp>
        <p:nvSpPr>
          <p:cNvPr id="127" name="Oval 126"/>
          <p:cNvSpPr/>
          <p:nvPr/>
        </p:nvSpPr>
        <p:spPr>
          <a:xfrm>
            <a:off x="131243" y="81950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46354" r="22401" b="26823"/>
          <a:stretch/>
        </p:blipFill>
        <p:spPr bwMode="auto">
          <a:xfrm>
            <a:off x="304801" y="2108200"/>
            <a:ext cx="11771791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657600" y="3200400"/>
            <a:ext cx="982133" cy="524933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93333" y="3132667"/>
            <a:ext cx="4402667" cy="5588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554133" y="3166534"/>
            <a:ext cx="3132667" cy="575733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448211" y="3132667"/>
            <a:ext cx="1456856" cy="5588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98076" y="198003"/>
            <a:ext cx="1129392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</a:p>
        </p:txBody>
      </p:sp>
      <p:sp>
        <p:nvSpPr>
          <p:cNvPr id="4" name="Oval 3"/>
          <p:cNvSpPr/>
          <p:nvPr/>
        </p:nvSpPr>
        <p:spPr>
          <a:xfrm>
            <a:off x="33870" y="29869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2" y="1498600"/>
            <a:ext cx="10978743" cy="428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64000" y="3606113"/>
            <a:ext cx="111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9200" y="3091022"/>
            <a:ext cx="71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3148225"/>
            <a:ext cx="7538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59" y="2138681"/>
            <a:ext cx="357716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51867" y="143933"/>
          <a:ext cx="768096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304801" y="-395505"/>
            <a:ext cx="3572324" cy="25399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Hình nào có 19 ô vuông?</a:t>
            </a:r>
          </a:p>
        </p:txBody>
      </p:sp>
      <p:sp>
        <p:nvSpPr>
          <p:cNvPr id="6" name="Oval 5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04801" y="2863238"/>
            <a:ext cx="3572324" cy="25399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b) Hình nào có ít ô vuông nhất?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825073" y="2178353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632649" y="2217065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767009" y="6045202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9613296" y="6064554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5896447" y="6133475"/>
            <a:ext cx="644659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67517" y="2346492"/>
            <a:ext cx="644659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Arrow 1">
            <a:extLst>
              <a:ext uri="{FF2B5EF4-FFF2-40B4-BE49-F238E27FC236}">
                <a16:creationId xmlns:a16="http://schemas.microsoft.com/office/drawing/2014/main" id="{6ADF42C5-C1EB-4036-A4A6-175502004DEA}"/>
              </a:ext>
            </a:extLst>
          </p:cNvPr>
          <p:cNvSpPr/>
          <p:nvPr/>
        </p:nvSpPr>
        <p:spPr>
          <a:xfrm>
            <a:off x="508000" y="2178352"/>
            <a:ext cx="630469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VN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2F4E2-76B8-43C8-A8B4-05915A896A7E}"/>
              </a:ext>
            </a:extLst>
          </p:cNvPr>
          <p:cNvSpPr txBox="1">
            <a:spLocks/>
          </p:cNvSpPr>
          <p:nvPr/>
        </p:nvSpPr>
        <p:spPr>
          <a:xfrm>
            <a:off x="1242129" y="1809594"/>
            <a:ext cx="1886368" cy="10098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id="{EC2C65CE-B54C-4AB2-99F8-1398F5625649}"/>
              </a:ext>
            </a:extLst>
          </p:cNvPr>
          <p:cNvSpPr/>
          <p:nvPr/>
        </p:nvSpPr>
        <p:spPr>
          <a:xfrm>
            <a:off x="508000" y="5456964"/>
            <a:ext cx="630469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VN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82742E2-34F9-47E8-83B0-23C5410B8264}"/>
              </a:ext>
            </a:extLst>
          </p:cNvPr>
          <p:cNvSpPr txBox="1">
            <a:spLocks/>
          </p:cNvSpPr>
          <p:nvPr/>
        </p:nvSpPr>
        <p:spPr>
          <a:xfrm>
            <a:off x="1242129" y="5088206"/>
            <a:ext cx="1886368" cy="10098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7E27CE1B-FF96-AA1D-BAA1-6983B901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557BD5-1827-1EE9-F1A8-27CAB4433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339" y="1928718"/>
            <a:ext cx="7030006" cy="33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71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4666709" y="-84422"/>
                    <a:pt x="7876607" y="106279"/>
                    <a:pt x="13830686" y="0"/>
                  </a:cubicBezTo>
                  <a:cubicBezTo>
                    <a:pt x="13506823" y="521192"/>
                    <a:pt x="13650468" y="1413859"/>
                    <a:pt x="13830686" y="2021573"/>
                  </a:cubicBezTo>
                  <a:cubicBezTo>
                    <a:pt x="7534902" y="1816727"/>
                    <a:pt x="3014374" y="1234260"/>
                    <a:pt x="0" y="2021573"/>
                  </a:cubicBezTo>
                  <a:cubicBezTo>
                    <a:pt x="100662" y="1313857"/>
                    <a:pt x="102601" y="471881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97523" y="-45433"/>
                    <a:pt x="11069740" y="-174513"/>
                    <a:pt x="13830686" y="0"/>
                  </a:cubicBezTo>
                  <a:cubicBezTo>
                    <a:pt x="13728927" y="257667"/>
                    <a:pt x="13936268" y="1269528"/>
                    <a:pt x="13830686" y="2021573"/>
                  </a:cubicBezTo>
                  <a:cubicBezTo>
                    <a:pt x="9275548" y="1933573"/>
                    <a:pt x="3513106" y="2365525"/>
                    <a:pt x="0" y="2021573"/>
                  </a:cubicBezTo>
                  <a:cubicBezTo>
                    <a:pt x="11424" y="1434309"/>
                    <a:pt x="119930" y="1130382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458443" y="-330450"/>
                    <a:pt x="8762425" y="282948"/>
                    <a:pt x="13830686" y="0"/>
                  </a:cubicBezTo>
                  <a:cubicBezTo>
                    <a:pt x="13649139" y="419274"/>
                    <a:pt x="13832399" y="1426756"/>
                    <a:pt x="13830686" y="2021573"/>
                  </a:cubicBezTo>
                  <a:cubicBezTo>
                    <a:pt x="6855886" y="1325717"/>
                    <a:pt x="3460235" y="1734681"/>
                    <a:pt x="0" y="2021573"/>
                  </a:cubicBezTo>
                  <a:cubicBezTo>
                    <a:pt x="81620" y="1306228"/>
                    <a:pt x="7503" y="37814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111220" y="-102647"/>
                    <a:pt x="8251781" y="369315"/>
                    <a:pt x="13830686" y="0"/>
                  </a:cubicBezTo>
                  <a:cubicBezTo>
                    <a:pt x="13554421" y="422151"/>
                    <a:pt x="13690815" y="1499723"/>
                    <a:pt x="13830686" y="2021573"/>
                  </a:cubicBezTo>
                  <a:cubicBezTo>
                    <a:pt x="7057308" y="1390055"/>
                    <a:pt x="3282409" y="1567016"/>
                    <a:pt x="0" y="2021573"/>
                  </a:cubicBezTo>
                  <a:cubicBezTo>
                    <a:pt x="114091" y="1304051"/>
                    <a:pt x="83132" y="39701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382975" y="508135"/>
              <a:ext cx="13622080" cy="698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+mn-ea"/>
                  <a:cs typeface="+mn-cs"/>
                </a:rPr>
                <a:t>9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6384" h="1983318" fill="none" extrusionOk="0">
                  <a:moveTo>
                    <a:pt x="0" y="0"/>
                  </a:moveTo>
                  <a:cubicBezTo>
                    <a:pt x="5366869" y="271430"/>
                    <a:pt x="7757841" y="155858"/>
                    <a:pt x="13726384" y="0"/>
                  </a:cubicBezTo>
                  <a:cubicBezTo>
                    <a:pt x="13474894" y="444720"/>
                    <a:pt x="13657427" y="1408691"/>
                    <a:pt x="13726384" y="1983318"/>
                  </a:cubicBezTo>
                  <a:cubicBezTo>
                    <a:pt x="7490310" y="1786739"/>
                    <a:pt x="3084053" y="1412551"/>
                    <a:pt x="0" y="1983318"/>
                  </a:cubicBezTo>
                  <a:cubicBezTo>
                    <a:pt x="126120" y="1231519"/>
                    <a:pt x="125323" y="489197"/>
                    <a:pt x="0" y="0"/>
                  </a:cubicBezTo>
                  <a:close/>
                </a:path>
                <a:path w="13726384" h="1983318" stroke="0" extrusionOk="0">
                  <a:moveTo>
                    <a:pt x="0" y="0"/>
                  </a:moveTo>
                  <a:cubicBezTo>
                    <a:pt x="6904917" y="15047"/>
                    <a:pt x="10557006" y="-118029"/>
                    <a:pt x="13726384" y="0"/>
                  </a:cubicBezTo>
                  <a:cubicBezTo>
                    <a:pt x="13557384" y="197565"/>
                    <a:pt x="13830016" y="1216045"/>
                    <a:pt x="13726384" y="1983318"/>
                  </a:cubicBezTo>
                  <a:cubicBezTo>
                    <a:pt x="9629055" y="1935352"/>
                    <a:pt x="3457742" y="2341288"/>
                    <a:pt x="0" y="1983318"/>
                  </a:cubicBezTo>
                  <a:cubicBezTo>
                    <a:pt x="-4316" y="1405700"/>
                    <a:pt x="118402" y="1015455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724103" y="-215320"/>
                    <a:pt x="8582433" y="249642"/>
                    <a:pt x="13726384" y="0"/>
                  </a:cubicBezTo>
                  <a:cubicBezTo>
                    <a:pt x="13431230" y="381098"/>
                    <a:pt x="13723817" y="1452680"/>
                    <a:pt x="13726384" y="1983318"/>
                  </a:cubicBezTo>
                  <a:cubicBezTo>
                    <a:pt x="6813242" y="1619159"/>
                    <a:pt x="3839972" y="1981874"/>
                    <a:pt x="0" y="1983318"/>
                  </a:cubicBezTo>
                  <a:cubicBezTo>
                    <a:pt x="71366" y="1272193"/>
                    <a:pt x="-6794" y="400837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5342301" y="53184"/>
                    <a:pt x="7845193" y="212264"/>
                    <a:pt x="13726384" y="0"/>
                  </a:cubicBezTo>
                  <a:cubicBezTo>
                    <a:pt x="13505436" y="383094"/>
                    <a:pt x="13665782" y="1421184"/>
                    <a:pt x="13726384" y="1983318"/>
                  </a:cubicBezTo>
                  <a:cubicBezTo>
                    <a:pt x="7321067" y="1573949"/>
                    <a:pt x="3220203" y="1610157"/>
                    <a:pt x="0" y="1983318"/>
                  </a:cubicBezTo>
                  <a:cubicBezTo>
                    <a:pt x="142924" y="1213636"/>
                    <a:pt x="94925" y="37754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1211832" y="276346"/>
              <a:ext cx="12293246" cy="694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bé nhất có hai chữ số là số nào?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383030" y="5078737"/>
            <a:ext cx="4372790" cy="1129886"/>
            <a:chOff x="957103" y="4872764"/>
            <a:chExt cx="4561379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478511" fill="none" extrusionOk="0">
                  <a:moveTo>
                    <a:pt x="0" y="0"/>
                  </a:moveTo>
                  <a:cubicBezTo>
                    <a:pt x="5434025" y="269231"/>
                    <a:pt x="7727252" y="356688"/>
                    <a:pt x="13830686" y="0"/>
                  </a:cubicBezTo>
                  <a:cubicBezTo>
                    <a:pt x="13595775" y="513525"/>
                    <a:pt x="13582000" y="1716507"/>
                    <a:pt x="13830686" y="2478511"/>
                  </a:cubicBezTo>
                  <a:cubicBezTo>
                    <a:pt x="7376321" y="2313034"/>
                    <a:pt x="3144512" y="1949726"/>
                    <a:pt x="0" y="2478511"/>
                  </a:cubicBezTo>
                  <a:cubicBezTo>
                    <a:pt x="105631" y="1613131"/>
                    <a:pt x="166415" y="644286"/>
                    <a:pt x="0" y="0"/>
                  </a:cubicBezTo>
                  <a:close/>
                </a:path>
                <a:path w="13830686" h="2478511" stroke="0" extrusionOk="0">
                  <a:moveTo>
                    <a:pt x="0" y="0"/>
                  </a:moveTo>
                  <a:cubicBezTo>
                    <a:pt x="6908524" y="-21813"/>
                    <a:pt x="10660428" y="-151674"/>
                    <a:pt x="13830686" y="0"/>
                  </a:cubicBezTo>
                  <a:cubicBezTo>
                    <a:pt x="13669258" y="272766"/>
                    <a:pt x="13991221" y="1471306"/>
                    <a:pt x="13830686" y="2478511"/>
                  </a:cubicBezTo>
                  <a:cubicBezTo>
                    <a:pt x="8970807" y="2351632"/>
                    <a:pt x="3400254" y="2855543"/>
                    <a:pt x="0" y="2478511"/>
                  </a:cubicBezTo>
                  <a:cubicBezTo>
                    <a:pt x="-72711" y="1743792"/>
                    <a:pt x="119528" y="1303050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4326149" y="-490624"/>
                    <a:pt x="8743054" y="325618"/>
                    <a:pt x="13830686" y="0"/>
                  </a:cubicBezTo>
                  <a:cubicBezTo>
                    <a:pt x="13557137" y="539480"/>
                    <a:pt x="13827756" y="1822411"/>
                    <a:pt x="13830686" y="2478511"/>
                  </a:cubicBezTo>
                  <a:cubicBezTo>
                    <a:pt x="6935363" y="1992512"/>
                    <a:pt x="3821266" y="2276309"/>
                    <a:pt x="0" y="2478511"/>
                  </a:cubicBezTo>
                  <a:cubicBezTo>
                    <a:pt x="42951" y="1602831"/>
                    <a:pt x="-48418" y="471294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5408182" y="83304"/>
                    <a:pt x="8308325" y="318138"/>
                    <a:pt x="13830686" y="0"/>
                  </a:cubicBezTo>
                  <a:cubicBezTo>
                    <a:pt x="13478583" y="467756"/>
                    <a:pt x="13679814" y="1754752"/>
                    <a:pt x="13830686" y="2478511"/>
                  </a:cubicBezTo>
                  <a:cubicBezTo>
                    <a:pt x="7150193" y="2372336"/>
                    <a:pt x="3313705" y="1662996"/>
                    <a:pt x="0" y="2478511"/>
                  </a:cubicBezTo>
                  <a:cubicBezTo>
                    <a:pt x="99214" y="1641669"/>
                    <a:pt x="108184" y="566298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762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liền trước số lớn nhất có 1 chữ số 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429028" y="2884000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148024"/>
            <a:chOff x="6830721" y="4696662"/>
            <a:chExt cx="4537107" cy="1148024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1814203" y="-133017"/>
                    <a:pt x="10780236" y="-123057"/>
                    <a:pt x="12292887" y="0"/>
                  </a:cubicBezTo>
                  <a:cubicBezTo>
                    <a:pt x="12095914" y="510163"/>
                    <a:pt x="12169039" y="1817532"/>
                    <a:pt x="12292887" y="2578130"/>
                  </a:cubicBezTo>
                  <a:cubicBezTo>
                    <a:pt x="6766520" y="2325054"/>
                    <a:pt x="2578025" y="1570571"/>
                    <a:pt x="0" y="2578130"/>
                  </a:cubicBezTo>
                  <a:cubicBezTo>
                    <a:pt x="84553" y="1715028"/>
                    <a:pt x="133722" y="636984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5563080" y="-197169"/>
                    <a:pt x="9548248" y="-159361"/>
                    <a:pt x="12292887" y="0"/>
                  </a:cubicBezTo>
                  <a:cubicBezTo>
                    <a:pt x="12120911" y="275747"/>
                    <a:pt x="12403309" y="1595495"/>
                    <a:pt x="12292887" y="2578130"/>
                  </a:cubicBezTo>
                  <a:cubicBezTo>
                    <a:pt x="8461703" y="2479420"/>
                    <a:pt x="3174648" y="3045577"/>
                    <a:pt x="0" y="2578130"/>
                  </a:cubicBezTo>
                  <a:cubicBezTo>
                    <a:pt x="-116421" y="1807414"/>
                    <a:pt x="106433" y="1376464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117938" y="-459285"/>
                    <a:pt x="7673227" y="185540"/>
                    <a:pt x="12292887" y="0"/>
                  </a:cubicBezTo>
                  <a:cubicBezTo>
                    <a:pt x="12011154" y="479750"/>
                    <a:pt x="12291766" y="1847169"/>
                    <a:pt x="12292887" y="2578130"/>
                  </a:cubicBezTo>
                  <a:cubicBezTo>
                    <a:pt x="6302004" y="2049373"/>
                    <a:pt x="3443461" y="2447502"/>
                    <a:pt x="0" y="2578130"/>
                  </a:cubicBezTo>
                  <a:cubicBezTo>
                    <a:pt x="98685" y="1652464"/>
                    <a:pt x="-32207" y="485758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2841658" y="-157587"/>
                    <a:pt x="6934459" y="-63908"/>
                    <a:pt x="12292887" y="0"/>
                  </a:cubicBezTo>
                  <a:cubicBezTo>
                    <a:pt x="12032466" y="491296"/>
                    <a:pt x="12234991" y="1904419"/>
                    <a:pt x="12292887" y="2578130"/>
                  </a:cubicBezTo>
                  <a:cubicBezTo>
                    <a:pt x="6299969" y="2181708"/>
                    <a:pt x="2927836" y="1423725"/>
                    <a:pt x="0" y="2578130"/>
                  </a:cubicBezTo>
                  <a:cubicBezTo>
                    <a:pt x="88064" y="1716291"/>
                    <a:pt x="97091" y="495834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381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tròn chục lớn hơn 65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 bé hơn 78 là số nào?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60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2AF8-D0A2-1251-AD12-AE341FC476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D307A-2D04-D78D-2FA2-335525274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7E27CE1B-FF96-AA1D-BAA1-6983B901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F00D7C07-03EC-BB04-858E-7141E10E3563}"/>
              </a:ext>
            </a:extLst>
          </p:cNvPr>
          <p:cNvSpPr/>
          <p:nvPr/>
        </p:nvSpPr>
        <p:spPr>
          <a:xfrm>
            <a:off x="-125960" y="3369680"/>
            <a:ext cx="5036288" cy="3765932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7699B-0FE2-272D-F07E-79535DEC6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833" y="2042811"/>
            <a:ext cx="615749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04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49401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221</Words>
  <Application>Microsoft Office PowerPoint</Application>
  <PresentationFormat>Widescreen</PresentationFormat>
  <Paragraphs>76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</vt:lpstr>
      <vt:lpstr>Arial</vt:lpstr>
      <vt:lpstr>Calibri</vt:lpstr>
      <vt:lpstr>Cambria</vt:lpstr>
      <vt:lpstr>Times New Roman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Thao Tran</cp:lastModifiedBy>
  <cp:revision>107</cp:revision>
  <dcterms:created xsi:type="dcterms:W3CDTF">2021-02-20T02:56:00Z</dcterms:created>
  <dcterms:modified xsi:type="dcterms:W3CDTF">2025-12-13T14:24:32Z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