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8" r:id="rId1"/>
    <p:sldMasterId id="2147483681" r:id="rId2"/>
    <p:sldMasterId id="2147483702" r:id="rId3"/>
    <p:sldMasterId id="2147483722" r:id="rId4"/>
  </p:sldMasterIdLst>
  <p:notesMasterIdLst>
    <p:notesMasterId r:id="rId29"/>
  </p:notesMasterIdLst>
  <p:sldIdLst>
    <p:sldId id="526" r:id="rId5"/>
    <p:sldId id="540" r:id="rId6"/>
    <p:sldId id="275" r:id="rId7"/>
    <p:sldId id="276" r:id="rId8"/>
    <p:sldId id="263" r:id="rId9"/>
    <p:sldId id="541" r:id="rId10"/>
    <p:sldId id="256" r:id="rId11"/>
    <p:sldId id="259" r:id="rId12"/>
    <p:sldId id="329" r:id="rId13"/>
    <p:sldId id="317" r:id="rId14"/>
    <p:sldId id="543" r:id="rId15"/>
    <p:sldId id="316" r:id="rId16"/>
    <p:sldId id="264" r:id="rId17"/>
    <p:sldId id="544" r:id="rId18"/>
    <p:sldId id="342" r:id="rId19"/>
    <p:sldId id="310" r:id="rId20"/>
    <p:sldId id="318" r:id="rId21"/>
    <p:sldId id="325" r:id="rId22"/>
    <p:sldId id="326" r:id="rId23"/>
    <p:sldId id="327" r:id="rId24"/>
    <p:sldId id="328" r:id="rId25"/>
    <p:sldId id="527" r:id="rId26"/>
    <p:sldId id="358" r:id="rId27"/>
    <p:sldId id="542" r:id="rId2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59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F7F4"/>
    <a:srgbClr val="FFF5CD"/>
    <a:srgbClr val="BDFFDC"/>
    <a:srgbClr val="E1FFEF"/>
    <a:srgbClr val="B8DCF2"/>
    <a:srgbClr val="A3D72A"/>
    <a:srgbClr val="EDF9F7"/>
    <a:srgbClr val="009A46"/>
    <a:srgbClr val="D6B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654A825-8844-4753-8419-F45804735BA4}">
  <a:tblStyle styleId="{9654A825-8844-4753-8419-F45804735B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7906E7E-A38C-4A98-8CD2-0A3B79B33B55}" styleName="Table_1">
    <a:wholeTbl>
      <a:tcTxStyle b="off" i="off">
        <a:font>
          <a:latin typeface="Trebuchet MS"/>
          <a:ea typeface="Trebuchet MS"/>
          <a:cs typeface="Trebuchet MS"/>
        </a:font>
        <a:srgbClr val="1F2732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E8E8"/>
          </a:solidFill>
        </a:fill>
      </a:tcStyle>
    </a:wholeTbl>
    <a:band1H>
      <a:tcTxStyle/>
      <a:tcStyle>
        <a:tcBdr/>
        <a:fill>
          <a:solidFill>
            <a:srgbClr val="FFCECE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FCECE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/>
        <a:fill>
          <a:solidFill>
            <a:srgbClr val="FE4949"/>
          </a:solidFill>
        </a:fill>
      </a:tcStyle>
    </a:lastCol>
    <a:firstCol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/>
        <a:fill>
          <a:solidFill>
            <a:srgbClr val="FE4949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E4949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Trebuchet MS"/>
          <a:ea typeface="Trebuchet MS"/>
          <a:cs typeface="Trebuchet MS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E4949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89985" autoAdjust="0"/>
  </p:normalViewPr>
  <p:slideViewPr>
    <p:cSldViewPr snapToGrid="0">
      <p:cViewPr varScale="1">
        <p:scale>
          <a:sx n="72" d="100"/>
          <a:sy n="72" d="100"/>
        </p:scale>
        <p:origin x="1028" y="48"/>
      </p:cViewPr>
      <p:guideLst>
        <p:guide orient="horz" pos="55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471636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F54DC6B8-F7CE-62AF-1408-1DC8AB72A29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C61F2AE2-322C-1CE2-CA3F-DB3A3E09B2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F1EE00DE-E5E2-2EC0-3B13-57411856E7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01AD3F-AB69-417A-88CF-D6226E3230B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3" name="Google Shape;4353;gad3b0cac09_0_21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4" name="Google Shape;4354;gad3b0cac09_0_21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732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3" name="Google Shape;4353;gad3b0cac09_0_21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4" name="Google Shape;4354;gad3b0cac09_0_21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click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enter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ô </a:t>
            </a:r>
            <a:r>
              <a:rPr lang="en-US" dirty="0" err="1"/>
              <a:t>chữ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24052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3" name="Google Shape;4353;gad3b0cac09_0_21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4" name="Google Shape;4354;gad3b0cac09_0_21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814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3" name="Google Shape;4353;gad3b0cac09_0_21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4" name="Google Shape;4354;gad3b0cac09_0_21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4344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3" name="Google Shape;4353;gad3b0cac09_0_21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4" name="Google Shape;4354;gad3b0cac09_0_21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8686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3" name="Google Shape;4353;gad3b0cac09_0_21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4" name="Google Shape;4354;gad3b0cac09_0_21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4189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3" name="Google Shape;4353;gad3b0cac09_0_21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4" name="Google Shape;4354;gad3b0cac09_0_21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32679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AFB2CFEF-723F-E6ED-9E81-A936CEF9C2A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A1688E1D-CCD1-9541-5A4A-E947CCD8906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  <a:buFont typeface="Arial" panose="020B0604020202020204" pitchFamily="34" charset="0"/>
              <a:buChar char="●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0FB5CC4A-947D-1E1D-AD39-407FD918AD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B902FA17-FB4E-40C8-8677-BF7BC83E3F9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8C6400DE-F030-BF23-FEC8-265D647BD85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32C1AE41-DBC4-1900-4CA6-0F1C79287B0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9EEB8063-F63F-52A6-0A52-735595CD86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0CF4C-CF47-4D99-999E-81A831FBEE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099AEC5F-788B-BACD-A8A6-CF775ACCFEE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2E96CD74-DF30-9B56-F22B-E49F85B5A8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F9752FCC-961F-D7E6-AD11-2951CEA8C4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58708E-ABA7-4C5B-A49E-FDF6D8A45DB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E3E28A42-8CA0-0C49-C24A-7744C6C0D7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88DDA250-2685-A85F-7856-9C15C4C010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38AD1B48-F40E-9BA2-3A01-53F2E6E669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200F7D-CAB6-4174-8BEF-83BF4BCCA4D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0180E872-2777-14A6-2762-BF1DB3A3273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2A61457A-D60A-45B6-30F6-C3926E0F51D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11A91A8F-48F6-06A5-63EC-D32DA04AC4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3FA28E-F3F0-486E-B93C-1007A01CCD5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gad3b0cac09_0_17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5" name="Google Shape;1085;gad3b0cac09_0_178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0049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8" name="Google Shape;2228;gad3b0cac09_0_189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9" name="Google Shape;2229;gad3b0cac09_0_189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8176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3" name="Google Shape;4353;gad3b0cac09_0_21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4" name="Google Shape;4354;gad3b0cac09_0_21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1818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3" name="Google Shape;4353;gad3b0cac09_0_21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4" name="Google Shape;4354;gad3b0cac09_0_21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3961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453654" flipH="1">
            <a:off x="4786962" y="1183707"/>
            <a:ext cx="3130417" cy="20896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4000" b="1">
                <a:solidFill>
                  <a:srgbClr val="29486D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52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52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52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52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52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52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52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52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517064" flipH="1">
            <a:off x="2261413" y="1208485"/>
            <a:ext cx="1974087" cy="9024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1600"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2800"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2800"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2800"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2800"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2800"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2800"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2800"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2800"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4"/>
          <p:cNvSpPr txBox="1">
            <a:spLocks noGrp="1"/>
          </p:cNvSpPr>
          <p:nvPr>
            <p:ph type="title"/>
          </p:nvPr>
        </p:nvSpPr>
        <p:spPr>
          <a:xfrm>
            <a:off x="2896650" y="3259800"/>
            <a:ext cx="3350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4"/>
          <p:cNvSpPr txBox="1">
            <a:spLocks noGrp="1"/>
          </p:cNvSpPr>
          <p:nvPr>
            <p:ph type="subTitle" idx="1"/>
          </p:nvPr>
        </p:nvSpPr>
        <p:spPr>
          <a:xfrm>
            <a:off x="2896650" y="1228250"/>
            <a:ext cx="33507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3" name="Google Shape;133;p14"/>
          <p:cNvGrpSpPr/>
          <p:nvPr/>
        </p:nvGrpSpPr>
        <p:grpSpPr>
          <a:xfrm rot="-1298308">
            <a:off x="8044455" y="793614"/>
            <a:ext cx="372960" cy="807185"/>
            <a:chOff x="6387350" y="1078650"/>
            <a:chExt cx="317325" cy="686775"/>
          </a:xfrm>
        </p:grpSpPr>
        <p:sp>
          <p:nvSpPr>
            <p:cNvPr id="134" name="Google Shape;134;p14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5" name="Google Shape;135;p14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136" name="Google Shape;136;p14"/>
          <p:cNvGrpSpPr/>
          <p:nvPr/>
        </p:nvGrpSpPr>
        <p:grpSpPr>
          <a:xfrm rot="-506915">
            <a:off x="8489188" y="152213"/>
            <a:ext cx="373002" cy="807274"/>
            <a:chOff x="6387350" y="1078650"/>
            <a:chExt cx="317325" cy="686775"/>
          </a:xfrm>
        </p:grpSpPr>
        <p:sp>
          <p:nvSpPr>
            <p:cNvPr id="137" name="Google Shape;137;p14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94555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6"/>
          <p:cNvSpPr txBox="1">
            <a:spLocks noGrp="1"/>
          </p:cNvSpPr>
          <p:nvPr>
            <p:ph type="title"/>
          </p:nvPr>
        </p:nvSpPr>
        <p:spPr>
          <a:xfrm>
            <a:off x="1955825" y="445025"/>
            <a:ext cx="5232300" cy="101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6"/>
          <p:cNvSpPr txBox="1">
            <a:spLocks noGrp="1"/>
          </p:cNvSpPr>
          <p:nvPr>
            <p:ph type="subTitle" idx="1"/>
          </p:nvPr>
        </p:nvSpPr>
        <p:spPr>
          <a:xfrm>
            <a:off x="1447675" y="2941175"/>
            <a:ext cx="1686600" cy="840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54" name="Google Shape;154;p16"/>
          <p:cNvSpPr txBox="1">
            <a:spLocks noGrp="1"/>
          </p:cNvSpPr>
          <p:nvPr>
            <p:ph type="subTitle" idx="2"/>
          </p:nvPr>
        </p:nvSpPr>
        <p:spPr>
          <a:xfrm>
            <a:off x="1447697" y="2548475"/>
            <a:ext cx="1686600" cy="372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55" name="Google Shape;155;p16"/>
          <p:cNvSpPr txBox="1">
            <a:spLocks noGrp="1"/>
          </p:cNvSpPr>
          <p:nvPr>
            <p:ph type="subTitle" idx="3"/>
          </p:nvPr>
        </p:nvSpPr>
        <p:spPr>
          <a:xfrm>
            <a:off x="6009722" y="2941175"/>
            <a:ext cx="1686600" cy="840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56" name="Google Shape;156;p16"/>
          <p:cNvSpPr txBox="1">
            <a:spLocks noGrp="1"/>
          </p:cNvSpPr>
          <p:nvPr>
            <p:ph type="subTitle" idx="4"/>
          </p:nvPr>
        </p:nvSpPr>
        <p:spPr>
          <a:xfrm>
            <a:off x="6009734" y="2548475"/>
            <a:ext cx="1686600" cy="372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57" name="Google Shape;157;p16"/>
          <p:cNvSpPr txBox="1">
            <a:spLocks noGrp="1"/>
          </p:cNvSpPr>
          <p:nvPr>
            <p:ph type="subTitle" idx="5"/>
          </p:nvPr>
        </p:nvSpPr>
        <p:spPr>
          <a:xfrm>
            <a:off x="3728680" y="2941175"/>
            <a:ext cx="1686600" cy="840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58" name="Google Shape;158;p16"/>
          <p:cNvSpPr txBox="1">
            <a:spLocks noGrp="1"/>
          </p:cNvSpPr>
          <p:nvPr>
            <p:ph type="subTitle" idx="6"/>
          </p:nvPr>
        </p:nvSpPr>
        <p:spPr>
          <a:xfrm>
            <a:off x="3728697" y="2548475"/>
            <a:ext cx="1686600" cy="372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879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7"/>
          <p:cNvSpPr txBox="1">
            <a:spLocks noGrp="1"/>
          </p:cNvSpPr>
          <p:nvPr>
            <p:ph type="title"/>
          </p:nvPr>
        </p:nvSpPr>
        <p:spPr>
          <a:xfrm>
            <a:off x="1955825" y="445025"/>
            <a:ext cx="5232300" cy="101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7"/>
          <p:cNvSpPr txBox="1">
            <a:spLocks noGrp="1"/>
          </p:cNvSpPr>
          <p:nvPr>
            <p:ph type="subTitle" idx="1"/>
          </p:nvPr>
        </p:nvSpPr>
        <p:spPr>
          <a:xfrm>
            <a:off x="2055263" y="2216925"/>
            <a:ext cx="1304700" cy="574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62" name="Google Shape;162;p17"/>
          <p:cNvSpPr txBox="1">
            <a:spLocks noGrp="1"/>
          </p:cNvSpPr>
          <p:nvPr>
            <p:ph type="subTitle" idx="2"/>
          </p:nvPr>
        </p:nvSpPr>
        <p:spPr>
          <a:xfrm>
            <a:off x="2055279" y="1815050"/>
            <a:ext cx="1304700" cy="372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63" name="Google Shape;163;p17"/>
          <p:cNvSpPr txBox="1">
            <a:spLocks noGrp="1"/>
          </p:cNvSpPr>
          <p:nvPr>
            <p:ph type="subTitle" idx="3"/>
          </p:nvPr>
        </p:nvSpPr>
        <p:spPr>
          <a:xfrm>
            <a:off x="6617312" y="2216925"/>
            <a:ext cx="1304700" cy="574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64" name="Google Shape;164;p17"/>
          <p:cNvSpPr txBox="1">
            <a:spLocks noGrp="1"/>
          </p:cNvSpPr>
          <p:nvPr>
            <p:ph type="subTitle" idx="4"/>
          </p:nvPr>
        </p:nvSpPr>
        <p:spPr>
          <a:xfrm>
            <a:off x="6617320" y="1815050"/>
            <a:ext cx="1304700" cy="372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65" name="Google Shape;165;p17"/>
          <p:cNvSpPr txBox="1">
            <a:spLocks noGrp="1"/>
          </p:cNvSpPr>
          <p:nvPr>
            <p:ph type="subTitle" idx="5"/>
          </p:nvPr>
        </p:nvSpPr>
        <p:spPr>
          <a:xfrm>
            <a:off x="4336263" y="2216925"/>
            <a:ext cx="1304700" cy="574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subTitle" idx="6"/>
          </p:nvPr>
        </p:nvSpPr>
        <p:spPr>
          <a:xfrm>
            <a:off x="4336275" y="1815050"/>
            <a:ext cx="1304700" cy="372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subTitle" idx="7"/>
          </p:nvPr>
        </p:nvSpPr>
        <p:spPr>
          <a:xfrm>
            <a:off x="2055263" y="3398425"/>
            <a:ext cx="1304700" cy="574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68" name="Google Shape;168;p17"/>
          <p:cNvSpPr txBox="1">
            <a:spLocks noGrp="1"/>
          </p:cNvSpPr>
          <p:nvPr>
            <p:ph type="subTitle" idx="8"/>
          </p:nvPr>
        </p:nvSpPr>
        <p:spPr>
          <a:xfrm>
            <a:off x="2055279" y="2996550"/>
            <a:ext cx="1304700" cy="372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69" name="Google Shape;169;p17"/>
          <p:cNvSpPr txBox="1">
            <a:spLocks noGrp="1"/>
          </p:cNvSpPr>
          <p:nvPr>
            <p:ph type="subTitle" idx="9"/>
          </p:nvPr>
        </p:nvSpPr>
        <p:spPr>
          <a:xfrm>
            <a:off x="6617312" y="3398425"/>
            <a:ext cx="1304700" cy="574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70" name="Google Shape;170;p17"/>
          <p:cNvSpPr txBox="1">
            <a:spLocks noGrp="1"/>
          </p:cNvSpPr>
          <p:nvPr>
            <p:ph type="subTitle" idx="13"/>
          </p:nvPr>
        </p:nvSpPr>
        <p:spPr>
          <a:xfrm>
            <a:off x="6617320" y="2996550"/>
            <a:ext cx="1304700" cy="372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71" name="Google Shape;171;p17"/>
          <p:cNvSpPr txBox="1">
            <a:spLocks noGrp="1"/>
          </p:cNvSpPr>
          <p:nvPr>
            <p:ph type="subTitle" idx="14"/>
          </p:nvPr>
        </p:nvSpPr>
        <p:spPr>
          <a:xfrm>
            <a:off x="4336263" y="3398425"/>
            <a:ext cx="1304700" cy="574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72" name="Google Shape;172;p17"/>
          <p:cNvSpPr txBox="1">
            <a:spLocks noGrp="1"/>
          </p:cNvSpPr>
          <p:nvPr>
            <p:ph type="subTitle" idx="15"/>
          </p:nvPr>
        </p:nvSpPr>
        <p:spPr>
          <a:xfrm>
            <a:off x="4336275" y="2996550"/>
            <a:ext cx="1304700" cy="372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569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606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31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38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368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308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826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754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595734" y="1732075"/>
            <a:ext cx="2834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6214775" y="1540122"/>
            <a:ext cx="1419600" cy="19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0"/>
              <a:buNone/>
              <a:defRPr sz="1000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 b="1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 b="1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 b="1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 b="1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 b="1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 b="1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 b="1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 b="1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95734" y="2463875"/>
            <a:ext cx="2834700" cy="7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" name="Google Shape;15;p3"/>
          <p:cNvGrpSpPr/>
          <p:nvPr/>
        </p:nvGrpSpPr>
        <p:grpSpPr>
          <a:xfrm rot="-1298308">
            <a:off x="8441205" y="244425"/>
            <a:ext cx="372960" cy="807185"/>
            <a:chOff x="6387350" y="1078650"/>
            <a:chExt cx="317325" cy="686775"/>
          </a:xfrm>
        </p:grpSpPr>
        <p:sp>
          <p:nvSpPr>
            <p:cNvPr id="16" name="Google Shape;16;p3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3"/>
          <p:cNvGrpSpPr/>
          <p:nvPr/>
        </p:nvGrpSpPr>
        <p:grpSpPr>
          <a:xfrm rot="-3008970">
            <a:off x="8087034" y="903613"/>
            <a:ext cx="372993" cy="807256"/>
            <a:chOff x="6387350" y="1078650"/>
            <a:chExt cx="317325" cy="686775"/>
          </a:xfrm>
        </p:grpSpPr>
        <p:sp>
          <p:nvSpPr>
            <p:cNvPr id="19" name="Google Shape;19;p3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21;p3"/>
          <p:cNvGrpSpPr/>
          <p:nvPr/>
        </p:nvGrpSpPr>
        <p:grpSpPr>
          <a:xfrm rot="-1298308">
            <a:off x="288230" y="4199913"/>
            <a:ext cx="372960" cy="807185"/>
            <a:chOff x="6387350" y="1078650"/>
            <a:chExt cx="317325" cy="686775"/>
          </a:xfrm>
        </p:grpSpPr>
        <p:sp>
          <p:nvSpPr>
            <p:cNvPr id="22" name="Google Shape;22;p3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3"/>
          <p:cNvGrpSpPr/>
          <p:nvPr/>
        </p:nvGrpSpPr>
        <p:grpSpPr>
          <a:xfrm rot="-3320677">
            <a:off x="288218" y="3406738"/>
            <a:ext cx="372996" cy="807261"/>
            <a:chOff x="6387350" y="1078650"/>
            <a:chExt cx="317325" cy="686775"/>
          </a:xfrm>
        </p:grpSpPr>
        <p:sp>
          <p:nvSpPr>
            <p:cNvPr id="25" name="Google Shape;25;p3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3">
            <a:extLst>
              <a:ext uri="{FF2B5EF4-FFF2-40B4-BE49-F238E27FC236}">
                <a16:creationId xmlns:a16="http://schemas.microsoft.com/office/drawing/2014/main" id="{E5482AAA-E0A4-F1A2-568F-8205822D40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6350"/>
            <a:ext cx="9121775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ADF09CA-C9EF-E6E2-3F26-7DB3673158D5}"/>
              </a:ext>
            </a:extLst>
          </p:cNvPr>
          <p:cNvSpPr/>
          <p:nvPr userDrawn="1"/>
        </p:nvSpPr>
        <p:spPr>
          <a:xfrm>
            <a:off x="310100" y="231889"/>
            <a:ext cx="8563556" cy="4745627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2263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50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39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860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513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6C8E4-2221-B6FB-677E-759619952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94BE9-F8F6-45E0-A272-BA874409D827}" type="datetimeFigureOut">
              <a:rPr lang="en-US"/>
              <a:pPr>
                <a:defRPr/>
              </a:pPr>
              <a:t>12/6/2025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498F3-6562-2505-2575-8169E6FC4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9A0C2-390E-4C1F-AD47-5208CD986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63DC5F-6004-44AE-96B0-F6E322B8E4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99752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0E78A-99F6-016B-89D2-F891A5CE5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F2170-3011-4741-9884-F8D1A7D288C5}" type="datetimeFigureOut">
              <a:rPr lang="en-US"/>
              <a:pPr>
                <a:defRPr/>
              </a:pPr>
              <a:t>12/6/2025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56A6A-D4DE-832A-AD41-77F9FCC76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C453AF-1614-F9DE-87EA-E716EBDB9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2922A9-D5B0-4774-9A84-4FEEF3E7DF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42977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356901-828A-28D6-BB78-77654E085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758BD-44A2-4B47-8FD4-A4A2DA9E35A5}" type="datetimeFigureOut">
              <a:rPr lang="en-US"/>
              <a:pPr>
                <a:defRPr/>
              </a:pPr>
              <a:t>12/6/2025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08809-BF85-0823-68E3-A54A5E904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72217-2A46-CAD0-6069-E70BB82B5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5B22B9-768C-4090-B283-E8CF22B857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89461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ABD9879-1D98-7159-21BD-79AEBBCDD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64CC9-3E24-475A-AA1B-9E5B1DAA5F49}" type="datetimeFigureOut">
              <a:rPr lang="en-US"/>
              <a:pPr>
                <a:defRPr/>
              </a:pPr>
              <a:t>12/6/2025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43E6F73-2FAF-00BD-17C6-D44A22F9E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70F21A-98A1-7457-23E2-AADDA1F61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14941D-D2D1-456A-9491-AA060204F1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23422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59F5DBD-20E4-2A2A-0123-268B1B0AB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6329A-942A-40FA-97DD-8A43CFFA3472}" type="datetimeFigureOut">
              <a:rPr lang="en-US"/>
              <a:pPr>
                <a:defRPr/>
              </a:pPr>
              <a:t>12/6/2025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1E88E9D-7951-0557-2469-46E6D3339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251B825-E1DB-643B-D230-9351625A7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DC08D7-D691-4ADD-8525-DC6EB4C37B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1957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68A40C8-D625-77F0-EA87-299B3DFA4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65F91-F779-48D6-AF4B-3A7783BA399A}" type="datetimeFigureOut">
              <a:rPr lang="en-US"/>
              <a:pPr>
                <a:defRPr/>
              </a:pPr>
              <a:t>12/6/2025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3AB6F83-CAE2-DBC3-AD1C-4475A7E19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92B0B24-37B0-3B0A-203C-897C29357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0608C-1AAF-494C-9082-251D0C5202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52992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7794DDA-6F30-76DC-7730-CC406517E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0D9C5-1924-4160-AF0D-5287021D23A8}" type="datetimeFigureOut">
              <a:rPr lang="en-US"/>
              <a:pPr>
                <a:defRPr/>
              </a:pPr>
              <a:t>12/6/2025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58D0475-6DD6-840D-DA75-1A1FF93A7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3F0A41D-B39E-8626-D69B-08D35C2E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7910AA-73A5-4893-89C8-B4A5A86FFD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79218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EC46A64-3BFC-D4FB-C66F-1233CB50B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48248-8601-4701-9005-0C016F2417E7}" type="datetimeFigureOut">
              <a:rPr lang="en-US"/>
              <a:pPr>
                <a:defRPr/>
              </a:pPr>
              <a:t>12/6/2025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9EA8C0C-8B8A-893E-5ACC-3768BDAD8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292C07A-2C38-2EB9-0C29-94543344A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6CE1A-1587-4AEE-88D7-EDA95541E7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82217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38" indent="0">
              <a:buNone/>
              <a:defRPr sz="2800"/>
            </a:lvl2pPr>
            <a:lvl3pPr marL="914276" indent="0">
              <a:buNone/>
              <a:defRPr sz="2400"/>
            </a:lvl3pPr>
            <a:lvl4pPr marL="1371414" indent="0">
              <a:buNone/>
              <a:defRPr sz="2000"/>
            </a:lvl4pPr>
            <a:lvl5pPr marL="1828552" indent="0">
              <a:buNone/>
              <a:defRPr sz="2000"/>
            </a:lvl5pPr>
            <a:lvl6pPr marL="2285690" indent="0">
              <a:buNone/>
              <a:defRPr sz="2000"/>
            </a:lvl6pPr>
            <a:lvl7pPr marL="2742828" indent="0">
              <a:buNone/>
              <a:defRPr sz="2000"/>
            </a:lvl7pPr>
            <a:lvl8pPr marL="3199966" indent="0">
              <a:buNone/>
              <a:defRPr sz="2000"/>
            </a:lvl8pPr>
            <a:lvl9pPr marL="3657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4285284-77A0-B77B-FF02-E6DAFC691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DB19B-8543-4C3F-B9E2-DE9B98750529}" type="datetimeFigureOut">
              <a:rPr lang="en-US"/>
              <a:pPr>
                <a:defRPr/>
              </a:pPr>
              <a:t>12/6/2025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42BF056-FABC-3938-0BEE-1A9A73B4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2AE5952-D137-69DF-1832-31E2B6ECF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E849D0-503E-4DA3-AD53-8F87EBD379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8540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2B4A0-7F0E-03B9-F420-52AB6153C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988FD-2006-4A72-A674-60A78CF69740}" type="datetimeFigureOut">
              <a:rPr lang="en-US"/>
              <a:pPr>
                <a:defRPr/>
              </a:pPr>
              <a:t>12/6/2025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82DEF-2A42-4574-AE97-CC158C528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0ECD4-6F85-E302-4097-D0D38AD4A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A4AA46-AFB7-44C2-8121-86A44AC9F1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24857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90F25-F959-000C-CF36-B073CCDB6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0A448-87A1-4A7E-9503-AA92CB753F58}" type="datetimeFigureOut">
              <a:rPr lang="en-US"/>
              <a:pPr>
                <a:defRPr/>
              </a:pPr>
              <a:t>12/6/2025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E6F09-6E5B-4975-4D51-858517EE2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65FEE-AAB0-799E-0553-CA6C0E7D4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D627A7-22F9-4FD0-B84E-74D258B4EA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35208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8">
  <p:cSld name="Title only 18">
    <p:spTree>
      <p:nvGrpSpPr>
        <p:cNvPr id="1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60;p28">
            <a:extLst>
              <a:ext uri="{FF2B5EF4-FFF2-40B4-BE49-F238E27FC236}">
                <a16:creationId xmlns:a16="http://schemas.microsoft.com/office/drawing/2014/main" id="{698445C9-145F-7F5B-164C-A456B2A89D41}"/>
              </a:ext>
            </a:extLst>
          </p:cNvPr>
          <p:cNvSpPr>
            <a:spLocks/>
          </p:cNvSpPr>
          <p:nvPr/>
        </p:nvSpPr>
        <p:spPr bwMode="auto">
          <a:xfrm>
            <a:off x="8685213" y="-141288"/>
            <a:ext cx="219075" cy="219076"/>
          </a:xfrm>
          <a:custGeom>
            <a:avLst/>
            <a:gdLst>
              <a:gd name="T0" fmla="*/ 2147483647 w 1787"/>
              <a:gd name="T1" fmla="*/ 2147483647 h 1787"/>
              <a:gd name="T2" fmla="*/ 2147483647 w 1787"/>
              <a:gd name="T3" fmla="*/ 2147483647 h 1787"/>
              <a:gd name="T4" fmla="*/ 2147483647 w 1787"/>
              <a:gd name="T5" fmla="*/ 2147483647 h 1787"/>
              <a:gd name="T6" fmla="*/ 2147483647 w 1787"/>
              <a:gd name="T7" fmla="*/ 2147483647 h 1787"/>
              <a:gd name="T8" fmla="*/ 2147483647 w 1787"/>
              <a:gd name="T9" fmla="*/ 2147483647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87" extrusionOk="0">
                <a:moveTo>
                  <a:pt x="894" y="1"/>
                </a:moveTo>
                <a:cubicBezTo>
                  <a:pt x="394" y="1"/>
                  <a:pt x="1" y="394"/>
                  <a:pt x="1" y="894"/>
                </a:cubicBezTo>
                <a:cubicBezTo>
                  <a:pt x="1" y="1394"/>
                  <a:pt x="394" y="1787"/>
                  <a:pt x="894" y="1787"/>
                </a:cubicBezTo>
                <a:cubicBezTo>
                  <a:pt x="1394" y="1787"/>
                  <a:pt x="1787" y="1394"/>
                  <a:pt x="1787" y="894"/>
                </a:cubicBezTo>
                <a:cubicBezTo>
                  <a:pt x="1787" y="394"/>
                  <a:pt x="1394" y="1"/>
                  <a:pt x="894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3" name="Google Shape;2061;p28">
            <a:extLst>
              <a:ext uri="{FF2B5EF4-FFF2-40B4-BE49-F238E27FC236}">
                <a16:creationId xmlns:a16="http://schemas.microsoft.com/office/drawing/2014/main" id="{D7F2FBC5-35F6-2FE9-CDFC-5F4AB69DD568}"/>
              </a:ext>
            </a:extLst>
          </p:cNvPr>
          <p:cNvSpPr>
            <a:spLocks/>
          </p:cNvSpPr>
          <p:nvPr/>
        </p:nvSpPr>
        <p:spPr bwMode="auto">
          <a:xfrm>
            <a:off x="8272463" y="165100"/>
            <a:ext cx="220662" cy="220663"/>
          </a:xfrm>
          <a:custGeom>
            <a:avLst/>
            <a:gdLst>
              <a:gd name="T0" fmla="*/ 2147483647 w 1798"/>
              <a:gd name="T1" fmla="*/ 2147483647 h 1799"/>
              <a:gd name="T2" fmla="*/ 0 w 1798"/>
              <a:gd name="T3" fmla="*/ 2147483647 h 1799"/>
              <a:gd name="T4" fmla="*/ 2147483647 w 1798"/>
              <a:gd name="T5" fmla="*/ 2147483647 h 1799"/>
              <a:gd name="T6" fmla="*/ 2147483647 w 1798"/>
              <a:gd name="T7" fmla="*/ 2147483647 h 1799"/>
              <a:gd name="T8" fmla="*/ 2147483647 w 1798"/>
              <a:gd name="T9" fmla="*/ 2147483647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8" h="1799" extrusionOk="0">
                <a:moveTo>
                  <a:pt x="893" y="1"/>
                </a:moveTo>
                <a:cubicBezTo>
                  <a:pt x="405" y="1"/>
                  <a:pt x="0" y="406"/>
                  <a:pt x="0" y="894"/>
                </a:cubicBezTo>
                <a:cubicBezTo>
                  <a:pt x="0" y="1394"/>
                  <a:pt x="405" y="1799"/>
                  <a:pt x="893" y="1799"/>
                </a:cubicBezTo>
                <a:cubicBezTo>
                  <a:pt x="1393" y="1799"/>
                  <a:pt x="1798" y="1394"/>
                  <a:pt x="1798" y="894"/>
                </a:cubicBezTo>
                <a:cubicBezTo>
                  <a:pt x="1798" y="406"/>
                  <a:pt x="1393" y="1"/>
                  <a:pt x="893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4" name="Google Shape;2062;p28">
            <a:extLst>
              <a:ext uri="{FF2B5EF4-FFF2-40B4-BE49-F238E27FC236}">
                <a16:creationId xmlns:a16="http://schemas.microsoft.com/office/drawing/2014/main" id="{F0CCC691-9A5C-5828-675D-CD464239C36E}"/>
              </a:ext>
            </a:extLst>
          </p:cNvPr>
          <p:cNvSpPr>
            <a:spLocks/>
          </p:cNvSpPr>
          <p:nvPr/>
        </p:nvSpPr>
        <p:spPr bwMode="auto">
          <a:xfrm>
            <a:off x="7820025" y="36513"/>
            <a:ext cx="220663" cy="220662"/>
          </a:xfrm>
          <a:custGeom>
            <a:avLst/>
            <a:gdLst>
              <a:gd name="T0" fmla="*/ 2147483647 w 1799"/>
              <a:gd name="T1" fmla="*/ 0 h 1799"/>
              <a:gd name="T2" fmla="*/ 2147483647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0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893" y="0"/>
                </a:moveTo>
                <a:cubicBezTo>
                  <a:pt x="405" y="0"/>
                  <a:pt x="1" y="405"/>
                  <a:pt x="1" y="905"/>
                </a:cubicBezTo>
                <a:cubicBezTo>
                  <a:pt x="1" y="1393"/>
                  <a:pt x="405" y="1798"/>
                  <a:pt x="893" y="1798"/>
                </a:cubicBezTo>
                <a:cubicBezTo>
                  <a:pt x="1394" y="1798"/>
                  <a:pt x="1798" y="1393"/>
                  <a:pt x="1798" y="905"/>
                </a:cubicBezTo>
                <a:cubicBezTo>
                  <a:pt x="1798" y="405"/>
                  <a:pt x="1394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5" name="Google Shape;2063;p28">
            <a:extLst>
              <a:ext uri="{FF2B5EF4-FFF2-40B4-BE49-F238E27FC236}">
                <a16:creationId xmlns:a16="http://schemas.microsoft.com/office/drawing/2014/main" id="{DED3724B-F423-3C1B-A260-F92BA90508EA}"/>
              </a:ext>
            </a:extLst>
          </p:cNvPr>
          <p:cNvSpPr>
            <a:spLocks/>
          </p:cNvSpPr>
          <p:nvPr/>
        </p:nvSpPr>
        <p:spPr bwMode="auto">
          <a:xfrm>
            <a:off x="7297738" y="92075"/>
            <a:ext cx="220662" cy="220663"/>
          </a:xfrm>
          <a:custGeom>
            <a:avLst/>
            <a:gdLst>
              <a:gd name="T0" fmla="*/ 2147483647 w 1798"/>
              <a:gd name="T1" fmla="*/ 2147483647 h 1799"/>
              <a:gd name="T2" fmla="*/ 0 w 1798"/>
              <a:gd name="T3" fmla="*/ 2147483647 h 1799"/>
              <a:gd name="T4" fmla="*/ 2147483647 w 1798"/>
              <a:gd name="T5" fmla="*/ 2147483647 h 1799"/>
              <a:gd name="T6" fmla="*/ 2147483647 w 1798"/>
              <a:gd name="T7" fmla="*/ 2147483647 h 1799"/>
              <a:gd name="T8" fmla="*/ 2147483647 w 1798"/>
              <a:gd name="T9" fmla="*/ 2147483647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8" h="1799" extrusionOk="0">
                <a:moveTo>
                  <a:pt x="893" y="1"/>
                </a:moveTo>
                <a:cubicBezTo>
                  <a:pt x="393" y="1"/>
                  <a:pt x="0" y="406"/>
                  <a:pt x="0" y="894"/>
                </a:cubicBezTo>
                <a:cubicBezTo>
                  <a:pt x="0" y="1394"/>
                  <a:pt x="393" y="1799"/>
                  <a:pt x="893" y="1799"/>
                </a:cubicBezTo>
                <a:cubicBezTo>
                  <a:pt x="1393" y="1799"/>
                  <a:pt x="1798" y="1394"/>
                  <a:pt x="1798" y="894"/>
                </a:cubicBezTo>
                <a:cubicBezTo>
                  <a:pt x="1798" y="406"/>
                  <a:pt x="1393" y="1"/>
                  <a:pt x="893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6" name="Google Shape;2064;p28">
            <a:extLst>
              <a:ext uri="{FF2B5EF4-FFF2-40B4-BE49-F238E27FC236}">
                <a16:creationId xmlns:a16="http://schemas.microsoft.com/office/drawing/2014/main" id="{E5ABCC67-30D6-0FEC-9B24-1B915F994D18}"/>
              </a:ext>
            </a:extLst>
          </p:cNvPr>
          <p:cNvSpPr>
            <a:spLocks/>
          </p:cNvSpPr>
          <p:nvPr/>
        </p:nvSpPr>
        <p:spPr bwMode="auto">
          <a:xfrm>
            <a:off x="6926263" y="-333375"/>
            <a:ext cx="220662" cy="220662"/>
          </a:xfrm>
          <a:custGeom>
            <a:avLst/>
            <a:gdLst>
              <a:gd name="T0" fmla="*/ 2147483647 w 1799"/>
              <a:gd name="T1" fmla="*/ 0 h 1798"/>
              <a:gd name="T2" fmla="*/ 2147483647 w 1799"/>
              <a:gd name="T3" fmla="*/ 2147483647 h 1798"/>
              <a:gd name="T4" fmla="*/ 2147483647 w 1799"/>
              <a:gd name="T5" fmla="*/ 2147483647 h 1798"/>
              <a:gd name="T6" fmla="*/ 2147483647 w 1799"/>
              <a:gd name="T7" fmla="*/ 2147483647 h 1798"/>
              <a:gd name="T8" fmla="*/ 2147483647 w 1799"/>
              <a:gd name="T9" fmla="*/ 0 h 17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8" extrusionOk="0">
                <a:moveTo>
                  <a:pt x="906" y="0"/>
                </a:moveTo>
                <a:cubicBezTo>
                  <a:pt x="406" y="0"/>
                  <a:pt x="1" y="405"/>
                  <a:pt x="1" y="893"/>
                </a:cubicBezTo>
                <a:cubicBezTo>
                  <a:pt x="1" y="1393"/>
                  <a:pt x="406" y="1798"/>
                  <a:pt x="906" y="1798"/>
                </a:cubicBezTo>
                <a:cubicBezTo>
                  <a:pt x="1394" y="1798"/>
                  <a:pt x="1799" y="1393"/>
                  <a:pt x="1799" y="893"/>
                </a:cubicBezTo>
                <a:cubicBezTo>
                  <a:pt x="1799" y="405"/>
                  <a:pt x="1394" y="0"/>
                  <a:pt x="906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7" name="Google Shape;2065;p28">
            <a:extLst>
              <a:ext uri="{FF2B5EF4-FFF2-40B4-BE49-F238E27FC236}">
                <a16:creationId xmlns:a16="http://schemas.microsoft.com/office/drawing/2014/main" id="{77405FC4-CA7C-BFB5-966F-F2F847BB4679}"/>
              </a:ext>
            </a:extLst>
          </p:cNvPr>
          <p:cNvSpPr>
            <a:spLocks/>
          </p:cNvSpPr>
          <p:nvPr/>
        </p:nvSpPr>
        <p:spPr bwMode="auto">
          <a:xfrm>
            <a:off x="6253163" y="52388"/>
            <a:ext cx="219075" cy="217487"/>
          </a:xfrm>
          <a:custGeom>
            <a:avLst/>
            <a:gdLst>
              <a:gd name="T0" fmla="*/ 2147483647 w 1787"/>
              <a:gd name="T1" fmla="*/ 0 h 1787"/>
              <a:gd name="T2" fmla="*/ 0 w 1787"/>
              <a:gd name="T3" fmla="*/ 2147483647 h 1787"/>
              <a:gd name="T4" fmla="*/ 2147483647 w 1787"/>
              <a:gd name="T5" fmla="*/ 2147483647 h 1787"/>
              <a:gd name="T6" fmla="*/ 2147483647 w 1787"/>
              <a:gd name="T7" fmla="*/ 2147483647 h 1787"/>
              <a:gd name="T8" fmla="*/ 2147483647 w 1787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87" extrusionOk="0">
                <a:moveTo>
                  <a:pt x="893" y="0"/>
                </a:moveTo>
                <a:cubicBezTo>
                  <a:pt x="393" y="0"/>
                  <a:pt x="0" y="393"/>
                  <a:pt x="0" y="893"/>
                </a:cubicBezTo>
                <a:cubicBezTo>
                  <a:pt x="0" y="1393"/>
                  <a:pt x="393" y="1786"/>
                  <a:pt x="893" y="1786"/>
                </a:cubicBezTo>
                <a:cubicBezTo>
                  <a:pt x="1393" y="1786"/>
                  <a:pt x="1786" y="1393"/>
                  <a:pt x="1786" y="893"/>
                </a:cubicBezTo>
                <a:cubicBezTo>
                  <a:pt x="1786" y="393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8" name="Google Shape;2066;p28">
            <a:extLst>
              <a:ext uri="{FF2B5EF4-FFF2-40B4-BE49-F238E27FC236}">
                <a16:creationId xmlns:a16="http://schemas.microsoft.com/office/drawing/2014/main" id="{363227D0-61D7-972A-D989-99E4F452DE39}"/>
              </a:ext>
            </a:extLst>
          </p:cNvPr>
          <p:cNvSpPr>
            <a:spLocks/>
          </p:cNvSpPr>
          <p:nvPr/>
        </p:nvSpPr>
        <p:spPr bwMode="auto">
          <a:xfrm>
            <a:off x="5827713" y="225425"/>
            <a:ext cx="220662" cy="219075"/>
          </a:xfrm>
          <a:custGeom>
            <a:avLst/>
            <a:gdLst>
              <a:gd name="T0" fmla="*/ 2147483647 w 1799"/>
              <a:gd name="T1" fmla="*/ 0 h 1798"/>
              <a:gd name="T2" fmla="*/ 2147483647 w 1799"/>
              <a:gd name="T3" fmla="*/ 2147483647 h 1798"/>
              <a:gd name="T4" fmla="*/ 2147483647 w 1799"/>
              <a:gd name="T5" fmla="*/ 2147483647 h 1798"/>
              <a:gd name="T6" fmla="*/ 2147483647 w 1799"/>
              <a:gd name="T7" fmla="*/ 2147483647 h 1798"/>
              <a:gd name="T8" fmla="*/ 2147483647 w 1799"/>
              <a:gd name="T9" fmla="*/ 0 h 17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8" extrusionOk="0">
                <a:moveTo>
                  <a:pt x="906" y="0"/>
                </a:moveTo>
                <a:cubicBezTo>
                  <a:pt x="406" y="0"/>
                  <a:pt x="1" y="405"/>
                  <a:pt x="1" y="905"/>
                </a:cubicBezTo>
                <a:cubicBezTo>
                  <a:pt x="1" y="1393"/>
                  <a:pt x="406" y="1798"/>
                  <a:pt x="906" y="1798"/>
                </a:cubicBezTo>
                <a:cubicBezTo>
                  <a:pt x="1394" y="1798"/>
                  <a:pt x="1799" y="1393"/>
                  <a:pt x="1799" y="905"/>
                </a:cubicBezTo>
                <a:cubicBezTo>
                  <a:pt x="1799" y="405"/>
                  <a:pt x="1394" y="0"/>
                  <a:pt x="906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9" name="Google Shape;2067;p28">
            <a:extLst>
              <a:ext uri="{FF2B5EF4-FFF2-40B4-BE49-F238E27FC236}">
                <a16:creationId xmlns:a16="http://schemas.microsoft.com/office/drawing/2014/main" id="{D37B6468-6CE7-2A8E-CFC4-D745CBB91A2B}"/>
              </a:ext>
            </a:extLst>
          </p:cNvPr>
          <p:cNvSpPr>
            <a:spLocks/>
          </p:cNvSpPr>
          <p:nvPr/>
        </p:nvSpPr>
        <p:spPr bwMode="auto">
          <a:xfrm>
            <a:off x="5553075" y="-141288"/>
            <a:ext cx="219075" cy="220663"/>
          </a:xfrm>
          <a:custGeom>
            <a:avLst/>
            <a:gdLst>
              <a:gd name="T0" fmla="*/ 2147483647 w 1799"/>
              <a:gd name="T1" fmla="*/ 2147483647 h 1799"/>
              <a:gd name="T2" fmla="*/ 0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2147483647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893" y="1"/>
                </a:moveTo>
                <a:cubicBezTo>
                  <a:pt x="405" y="1"/>
                  <a:pt x="0" y="406"/>
                  <a:pt x="0" y="894"/>
                </a:cubicBezTo>
                <a:cubicBezTo>
                  <a:pt x="0" y="1394"/>
                  <a:pt x="405" y="1799"/>
                  <a:pt x="893" y="1799"/>
                </a:cubicBezTo>
                <a:cubicBezTo>
                  <a:pt x="1393" y="1799"/>
                  <a:pt x="1798" y="1394"/>
                  <a:pt x="1798" y="894"/>
                </a:cubicBezTo>
                <a:cubicBezTo>
                  <a:pt x="1798" y="406"/>
                  <a:pt x="1393" y="1"/>
                  <a:pt x="893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10" name="Google Shape;2068;p28">
            <a:extLst>
              <a:ext uri="{FF2B5EF4-FFF2-40B4-BE49-F238E27FC236}">
                <a16:creationId xmlns:a16="http://schemas.microsoft.com/office/drawing/2014/main" id="{38814230-E96E-8754-D306-2578F7AAE13A}"/>
              </a:ext>
            </a:extLst>
          </p:cNvPr>
          <p:cNvSpPr>
            <a:spLocks/>
          </p:cNvSpPr>
          <p:nvPr/>
        </p:nvSpPr>
        <p:spPr bwMode="auto">
          <a:xfrm>
            <a:off x="4889500" y="-309563"/>
            <a:ext cx="219075" cy="219075"/>
          </a:xfrm>
          <a:custGeom>
            <a:avLst/>
            <a:gdLst>
              <a:gd name="T0" fmla="*/ 2147483647 w 1787"/>
              <a:gd name="T1" fmla="*/ 2147483647 h 1787"/>
              <a:gd name="T2" fmla="*/ 2147483647 w 1787"/>
              <a:gd name="T3" fmla="*/ 2147483647 h 1787"/>
              <a:gd name="T4" fmla="*/ 2147483647 w 1787"/>
              <a:gd name="T5" fmla="*/ 2147483647 h 1787"/>
              <a:gd name="T6" fmla="*/ 2147483647 w 1787"/>
              <a:gd name="T7" fmla="*/ 2147483647 h 1787"/>
              <a:gd name="T8" fmla="*/ 2147483647 w 1787"/>
              <a:gd name="T9" fmla="*/ 2147483647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87" extrusionOk="0">
                <a:moveTo>
                  <a:pt x="894" y="1"/>
                </a:moveTo>
                <a:cubicBezTo>
                  <a:pt x="394" y="1"/>
                  <a:pt x="1" y="394"/>
                  <a:pt x="1" y="894"/>
                </a:cubicBezTo>
                <a:cubicBezTo>
                  <a:pt x="1" y="1382"/>
                  <a:pt x="394" y="1787"/>
                  <a:pt x="894" y="1787"/>
                </a:cubicBezTo>
                <a:cubicBezTo>
                  <a:pt x="1394" y="1787"/>
                  <a:pt x="1787" y="1394"/>
                  <a:pt x="1787" y="894"/>
                </a:cubicBezTo>
                <a:cubicBezTo>
                  <a:pt x="1787" y="394"/>
                  <a:pt x="1382" y="1"/>
                  <a:pt x="894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11" name="Google Shape;2069;p28">
            <a:extLst>
              <a:ext uri="{FF2B5EF4-FFF2-40B4-BE49-F238E27FC236}">
                <a16:creationId xmlns:a16="http://schemas.microsoft.com/office/drawing/2014/main" id="{BD9C7F5B-A7D3-D15F-2888-DDB380A2F3E6}"/>
              </a:ext>
            </a:extLst>
          </p:cNvPr>
          <p:cNvSpPr>
            <a:spLocks/>
          </p:cNvSpPr>
          <p:nvPr/>
        </p:nvSpPr>
        <p:spPr bwMode="auto">
          <a:xfrm>
            <a:off x="4371975" y="-85725"/>
            <a:ext cx="219075" cy="219075"/>
          </a:xfrm>
          <a:custGeom>
            <a:avLst/>
            <a:gdLst>
              <a:gd name="T0" fmla="*/ 2147483647 w 1787"/>
              <a:gd name="T1" fmla="*/ 0 h 1787"/>
              <a:gd name="T2" fmla="*/ 0 w 1787"/>
              <a:gd name="T3" fmla="*/ 2147483647 h 1787"/>
              <a:gd name="T4" fmla="*/ 2147483647 w 1787"/>
              <a:gd name="T5" fmla="*/ 2147483647 h 1787"/>
              <a:gd name="T6" fmla="*/ 2147483647 w 1787"/>
              <a:gd name="T7" fmla="*/ 2147483647 h 1787"/>
              <a:gd name="T8" fmla="*/ 2147483647 w 1787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87" extrusionOk="0">
                <a:moveTo>
                  <a:pt x="893" y="0"/>
                </a:moveTo>
                <a:cubicBezTo>
                  <a:pt x="393" y="0"/>
                  <a:pt x="0" y="393"/>
                  <a:pt x="0" y="893"/>
                </a:cubicBezTo>
                <a:cubicBezTo>
                  <a:pt x="0" y="1393"/>
                  <a:pt x="393" y="1786"/>
                  <a:pt x="893" y="1786"/>
                </a:cubicBezTo>
                <a:cubicBezTo>
                  <a:pt x="1393" y="1786"/>
                  <a:pt x="1786" y="1393"/>
                  <a:pt x="1786" y="893"/>
                </a:cubicBezTo>
                <a:cubicBezTo>
                  <a:pt x="1786" y="393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12" name="Google Shape;2070;p28">
            <a:extLst>
              <a:ext uri="{FF2B5EF4-FFF2-40B4-BE49-F238E27FC236}">
                <a16:creationId xmlns:a16="http://schemas.microsoft.com/office/drawing/2014/main" id="{C3E57842-C789-1795-619D-D9C20218100C}"/>
              </a:ext>
            </a:extLst>
          </p:cNvPr>
          <p:cNvSpPr>
            <a:spLocks/>
          </p:cNvSpPr>
          <p:nvPr/>
        </p:nvSpPr>
        <p:spPr bwMode="auto">
          <a:xfrm>
            <a:off x="3867150" y="-168275"/>
            <a:ext cx="220663" cy="220663"/>
          </a:xfrm>
          <a:custGeom>
            <a:avLst/>
            <a:gdLst>
              <a:gd name="T0" fmla="*/ 2147483647 w 1799"/>
              <a:gd name="T1" fmla="*/ 2147483647 h 1799"/>
              <a:gd name="T2" fmla="*/ 2147483647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2147483647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906" y="1"/>
                </a:moveTo>
                <a:cubicBezTo>
                  <a:pt x="405" y="1"/>
                  <a:pt x="1" y="405"/>
                  <a:pt x="1" y="893"/>
                </a:cubicBezTo>
                <a:cubicBezTo>
                  <a:pt x="1" y="1394"/>
                  <a:pt x="405" y="1798"/>
                  <a:pt x="906" y="1798"/>
                </a:cubicBezTo>
                <a:cubicBezTo>
                  <a:pt x="1394" y="1798"/>
                  <a:pt x="1799" y="1394"/>
                  <a:pt x="1799" y="893"/>
                </a:cubicBezTo>
                <a:cubicBezTo>
                  <a:pt x="1799" y="405"/>
                  <a:pt x="1394" y="1"/>
                  <a:pt x="906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13" name="Google Shape;2071;p28">
            <a:extLst>
              <a:ext uri="{FF2B5EF4-FFF2-40B4-BE49-F238E27FC236}">
                <a16:creationId xmlns:a16="http://schemas.microsoft.com/office/drawing/2014/main" id="{1AEC78DA-9C22-17F8-4F52-5EA0871C2F90}"/>
              </a:ext>
            </a:extLst>
          </p:cNvPr>
          <p:cNvSpPr>
            <a:spLocks/>
          </p:cNvSpPr>
          <p:nvPr/>
        </p:nvSpPr>
        <p:spPr bwMode="auto">
          <a:xfrm>
            <a:off x="3509963" y="354013"/>
            <a:ext cx="220662" cy="219075"/>
          </a:xfrm>
          <a:custGeom>
            <a:avLst/>
            <a:gdLst>
              <a:gd name="T0" fmla="*/ 2147483647 w 1799"/>
              <a:gd name="T1" fmla="*/ 2147483647 h 1799"/>
              <a:gd name="T2" fmla="*/ 2147483647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2147483647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906" y="1"/>
                </a:moveTo>
                <a:cubicBezTo>
                  <a:pt x="405" y="1"/>
                  <a:pt x="1" y="406"/>
                  <a:pt x="1" y="894"/>
                </a:cubicBezTo>
                <a:cubicBezTo>
                  <a:pt x="1" y="1394"/>
                  <a:pt x="405" y="1799"/>
                  <a:pt x="906" y="1799"/>
                </a:cubicBezTo>
                <a:cubicBezTo>
                  <a:pt x="1394" y="1799"/>
                  <a:pt x="1798" y="1394"/>
                  <a:pt x="1798" y="894"/>
                </a:cubicBezTo>
                <a:cubicBezTo>
                  <a:pt x="1798" y="406"/>
                  <a:pt x="1394" y="1"/>
                  <a:pt x="906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14" name="Google Shape;2072;p28">
            <a:extLst>
              <a:ext uri="{FF2B5EF4-FFF2-40B4-BE49-F238E27FC236}">
                <a16:creationId xmlns:a16="http://schemas.microsoft.com/office/drawing/2014/main" id="{82DF97C1-E116-15D7-EDFE-2EB79BB222C8}"/>
              </a:ext>
            </a:extLst>
          </p:cNvPr>
          <p:cNvSpPr>
            <a:spLocks/>
          </p:cNvSpPr>
          <p:nvPr/>
        </p:nvSpPr>
        <p:spPr bwMode="auto">
          <a:xfrm>
            <a:off x="2859088" y="-71438"/>
            <a:ext cx="220662" cy="219076"/>
          </a:xfrm>
          <a:custGeom>
            <a:avLst/>
            <a:gdLst>
              <a:gd name="T0" fmla="*/ 2147483647 w 1799"/>
              <a:gd name="T1" fmla="*/ 0 h 1799"/>
              <a:gd name="T2" fmla="*/ 0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0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893" y="0"/>
                </a:moveTo>
                <a:cubicBezTo>
                  <a:pt x="405" y="0"/>
                  <a:pt x="0" y="405"/>
                  <a:pt x="0" y="893"/>
                </a:cubicBezTo>
                <a:cubicBezTo>
                  <a:pt x="0" y="1393"/>
                  <a:pt x="405" y="1798"/>
                  <a:pt x="893" y="1798"/>
                </a:cubicBezTo>
                <a:cubicBezTo>
                  <a:pt x="1393" y="1798"/>
                  <a:pt x="1798" y="1393"/>
                  <a:pt x="1798" y="893"/>
                </a:cubicBezTo>
                <a:cubicBezTo>
                  <a:pt x="1798" y="405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15" name="Google Shape;2073;p28">
            <a:extLst>
              <a:ext uri="{FF2B5EF4-FFF2-40B4-BE49-F238E27FC236}">
                <a16:creationId xmlns:a16="http://schemas.microsoft.com/office/drawing/2014/main" id="{ACF13087-471D-A55C-CD24-9A5DF667204B}"/>
              </a:ext>
            </a:extLst>
          </p:cNvPr>
          <p:cNvSpPr>
            <a:spLocks/>
          </p:cNvSpPr>
          <p:nvPr/>
        </p:nvSpPr>
        <p:spPr bwMode="auto">
          <a:xfrm>
            <a:off x="2076450" y="93663"/>
            <a:ext cx="220663" cy="219075"/>
          </a:xfrm>
          <a:custGeom>
            <a:avLst/>
            <a:gdLst>
              <a:gd name="T0" fmla="*/ 2147483647 w 1799"/>
              <a:gd name="T1" fmla="*/ 0 h 1787"/>
              <a:gd name="T2" fmla="*/ 2147483647 w 1799"/>
              <a:gd name="T3" fmla="*/ 2147483647 h 1787"/>
              <a:gd name="T4" fmla="*/ 2147483647 w 1799"/>
              <a:gd name="T5" fmla="*/ 2147483647 h 1787"/>
              <a:gd name="T6" fmla="*/ 2147483647 w 1799"/>
              <a:gd name="T7" fmla="*/ 2147483647 h 1787"/>
              <a:gd name="T8" fmla="*/ 2147483647 w 1799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87" extrusionOk="0">
                <a:moveTo>
                  <a:pt x="906" y="0"/>
                </a:moveTo>
                <a:cubicBezTo>
                  <a:pt x="406" y="0"/>
                  <a:pt x="1" y="393"/>
                  <a:pt x="1" y="893"/>
                </a:cubicBezTo>
                <a:cubicBezTo>
                  <a:pt x="1" y="1382"/>
                  <a:pt x="406" y="1786"/>
                  <a:pt x="906" y="1786"/>
                </a:cubicBezTo>
                <a:cubicBezTo>
                  <a:pt x="1394" y="1786"/>
                  <a:pt x="1799" y="1382"/>
                  <a:pt x="1799" y="893"/>
                </a:cubicBezTo>
                <a:cubicBezTo>
                  <a:pt x="1799" y="393"/>
                  <a:pt x="1394" y="0"/>
                  <a:pt x="906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16" name="Google Shape;2074;p28">
            <a:extLst>
              <a:ext uri="{FF2B5EF4-FFF2-40B4-BE49-F238E27FC236}">
                <a16:creationId xmlns:a16="http://schemas.microsoft.com/office/drawing/2014/main" id="{81668958-71FB-B585-5672-DFB27FEDE264}"/>
              </a:ext>
            </a:extLst>
          </p:cNvPr>
          <p:cNvSpPr>
            <a:spLocks/>
          </p:cNvSpPr>
          <p:nvPr/>
        </p:nvSpPr>
        <p:spPr bwMode="auto">
          <a:xfrm>
            <a:off x="0" y="92075"/>
            <a:ext cx="219075" cy="220663"/>
          </a:xfrm>
          <a:custGeom>
            <a:avLst/>
            <a:gdLst>
              <a:gd name="T0" fmla="*/ 2147483647 w 1787"/>
              <a:gd name="T1" fmla="*/ 2147483647 h 1799"/>
              <a:gd name="T2" fmla="*/ 0 w 1787"/>
              <a:gd name="T3" fmla="*/ 2147483647 h 1799"/>
              <a:gd name="T4" fmla="*/ 2147483647 w 1787"/>
              <a:gd name="T5" fmla="*/ 2147483647 h 1799"/>
              <a:gd name="T6" fmla="*/ 2147483647 w 1787"/>
              <a:gd name="T7" fmla="*/ 2147483647 h 1799"/>
              <a:gd name="T8" fmla="*/ 2147483647 w 1787"/>
              <a:gd name="T9" fmla="*/ 2147483647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99" extrusionOk="0">
                <a:moveTo>
                  <a:pt x="893" y="1"/>
                </a:moveTo>
                <a:cubicBezTo>
                  <a:pt x="393" y="1"/>
                  <a:pt x="0" y="405"/>
                  <a:pt x="0" y="905"/>
                </a:cubicBezTo>
                <a:cubicBezTo>
                  <a:pt x="0" y="1394"/>
                  <a:pt x="393" y="1798"/>
                  <a:pt x="893" y="1798"/>
                </a:cubicBezTo>
                <a:cubicBezTo>
                  <a:pt x="1393" y="1798"/>
                  <a:pt x="1786" y="1394"/>
                  <a:pt x="1786" y="905"/>
                </a:cubicBezTo>
                <a:cubicBezTo>
                  <a:pt x="1786" y="405"/>
                  <a:pt x="1393" y="1"/>
                  <a:pt x="893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17" name="Google Shape;2075;p28">
            <a:extLst>
              <a:ext uri="{FF2B5EF4-FFF2-40B4-BE49-F238E27FC236}">
                <a16:creationId xmlns:a16="http://schemas.microsoft.com/office/drawing/2014/main" id="{5F086C8B-EC14-A6F0-F97F-8B0C6928E5AA}"/>
              </a:ext>
            </a:extLst>
          </p:cNvPr>
          <p:cNvSpPr>
            <a:spLocks/>
          </p:cNvSpPr>
          <p:nvPr/>
        </p:nvSpPr>
        <p:spPr bwMode="auto">
          <a:xfrm>
            <a:off x="1417638" y="165100"/>
            <a:ext cx="219075" cy="220663"/>
          </a:xfrm>
          <a:custGeom>
            <a:avLst/>
            <a:gdLst>
              <a:gd name="T0" fmla="*/ 2147483647 w 1787"/>
              <a:gd name="T1" fmla="*/ 0 h 1798"/>
              <a:gd name="T2" fmla="*/ 0 w 1787"/>
              <a:gd name="T3" fmla="*/ 2147483647 h 1798"/>
              <a:gd name="T4" fmla="*/ 2147483647 w 1787"/>
              <a:gd name="T5" fmla="*/ 2147483647 h 1798"/>
              <a:gd name="T6" fmla="*/ 2147483647 w 1787"/>
              <a:gd name="T7" fmla="*/ 2147483647 h 1798"/>
              <a:gd name="T8" fmla="*/ 2147483647 w 1787"/>
              <a:gd name="T9" fmla="*/ 0 h 17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98" extrusionOk="0">
                <a:moveTo>
                  <a:pt x="893" y="0"/>
                </a:moveTo>
                <a:cubicBezTo>
                  <a:pt x="393" y="0"/>
                  <a:pt x="0" y="405"/>
                  <a:pt x="0" y="905"/>
                </a:cubicBezTo>
                <a:cubicBezTo>
                  <a:pt x="0" y="1393"/>
                  <a:pt x="393" y="1798"/>
                  <a:pt x="893" y="1798"/>
                </a:cubicBezTo>
                <a:cubicBezTo>
                  <a:pt x="1393" y="1798"/>
                  <a:pt x="1786" y="1393"/>
                  <a:pt x="1786" y="905"/>
                </a:cubicBezTo>
                <a:cubicBezTo>
                  <a:pt x="1786" y="405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18" name="Google Shape;2076;p28">
            <a:extLst>
              <a:ext uri="{FF2B5EF4-FFF2-40B4-BE49-F238E27FC236}">
                <a16:creationId xmlns:a16="http://schemas.microsoft.com/office/drawing/2014/main" id="{B060D7DF-0A28-7CE9-CA32-21DE28FA3C26}"/>
              </a:ext>
            </a:extLst>
          </p:cNvPr>
          <p:cNvSpPr>
            <a:spLocks/>
          </p:cNvSpPr>
          <p:nvPr/>
        </p:nvSpPr>
        <p:spPr bwMode="auto">
          <a:xfrm>
            <a:off x="744538" y="-85725"/>
            <a:ext cx="219075" cy="219075"/>
          </a:xfrm>
          <a:custGeom>
            <a:avLst/>
            <a:gdLst>
              <a:gd name="T0" fmla="*/ 2147483647 w 1799"/>
              <a:gd name="T1" fmla="*/ 0 h 1787"/>
              <a:gd name="T2" fmla="*/ 0 w 1799"/>
              <a:gd name="T3" fmla="*/ 2147483647 h 1787"/>
              <a:gd name="T4" fmla="*/ 2147483647 w 1799"/>
              <a:gd name="T5" fmla="*/ 2147483647 h 1787"/>
              <a:gd name="T6" fmla="*/ 2147483647 w 1799"/>
              <a:gd name="T7" fmla="*/ 2147483647 h 1787"/>
              <a:gd name="T8" fmla="*/ 2147483647 w 1799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87" extrusionOk="0">
                <a:moveTo>
                  <a:pt x="893" y="0"/>
                </a:moveTo>
                <a:cubicBezTo>
                  <a:pt x="405" y="0"/>
                  <a:pt x="0" y="393"/>
                  <a:pt x="0" y="893"/>
                </a:cubicBezTo>
                <a:cubicBezTo>
                  <a:pt x="0" y="1393"/>
                  <a:pt x="405" y="1786"/>
                  <a:pt x="893" y="1786"/>
                </a:cubicBezTo>
                <a:cubicBezTo>
                  <a:pt x="1394" y="1786"/>
                  <a:pt x="1798" y="1393"/>
                  <a:pt x="1798" y="893"/>
                </a:cubicBezTo>
                <a:cubicBezTo>
                  <a:pt x="1798" y="393"/>
                  <a:pt x="1394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19" name="Google Shape;2077;p28">
            <a:extLst>
              <a:ext uri="{FF2B5EF4-FFF2-40B4-BE49-F238E27FC236}">
                <a16:creationId xmlns:a16="http://schemas.microsoft.com/office/drawing/2014/main" id="{39316B37-A7C1-3370-0E5C-4ED1007DC38A}"/>
              </a:ext>
            </a:extLst>
          </p:cNvPr>
          <p:cNvSpPr>
            <a:spLocks/>
          </p:cNvSpPr>
          <p:nvPr/>
        </p:nvSpPr>
        <p:spPr bwMode="auto">
          <a:xfrm>
            <a:off x="8767763" y="5341938"/>
            <a:ext cx="220662" cy="219075"/>
          </a:xfrm>
          <a:custGeom>
            <a:avLst/>
            <a:gdLst>
              <a:gd name="T0" fmla="*/ 2147483647 w 1799"/>
              <a:gd name="T1" fmla="*/ 0 h 1787"/>
              <a:gd name="T2" fmla="*/ 2147483647 w 1799"/>
              <a:gd name="T3" fmla="*/ 2147483647 h 1787"/>
              <a:gd name="T4" fmla="*/ 2147483647 w 1799"/>
              <a:gd name="T5" fmla="*/ 2147483647 h 1787"/>
              <a:gd name="T6" fmla="*/ 2147483647 w 1799"/>
              <a:gd name="T7" fmla="*/ 2147483647 h 1787"/>
              <a:gd name="T8" fmla="*/ 2147483647 w 1799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87" extrusionOk="0">
                <a:moveTo>
                  <a:pt x="894" y="0"/>
                </a:moveTo>
                <a:cubicBezTo>
                  <a:pt x="405" y="0"/>
                  <a:pt x="1" y="393"/>
                  <a:pt x="1" y="893"/>
                </a:cubicBezTo>
                <a:cubicBezTo>
                  <a:pt x="1" y="1393"/>
                  <a:pt x="405" y="1786"/>
                  <a:pt x="894" y="1786"/>
                </a:cubicBezTo>
                <a:cubicBezTo>
                  <a:pt x="1394" y="1786"/>
                  <a:pt x="1798" y="1393"/>
                  <a:pt x="1798" y="893"/>
                </a:cubicBezTo>
                <a:cubicBezTo>
                  <a:pt x="1798" y="393"/>
                  <a:pt x="1394" y="0"/>
                  <a:pt x="894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20" name="Google Shape;2078;p28">
            <a:extLst>
              <a:ext uri="{FF2B5EF4-FFF2-40B4-BE49-F238E27FC236}">
                <a16:creationId xmlns:a16="http://schemas.microsoft.com/office/drawing/2014/main" id="{696B8423-79DE-76E6-9667-9BA8A99235D2}"/>
              </a:ext>
            </a:extLst>
          </p:cNvPr>
          <p:cNvSpPr>
            <a:spLocks/>
          </p:cNvSpPr>
          <p:nvPr/>
        </p:nvSpPr>
        <p:spPr bwMode="auto">
          <a:xfrm>
            <a:off x="8135938" y="4984750"/>
            <a:ext cx="219075" cy="219075"/>
          </a:xfrm>
          <a:custGeom>
            <a:avLst/>
            <a:gdLst>
              <a:gd name="T0" fmla="*/ 2147483647 w 1787"/>
              <a:gd name="T1" fmla="*/ 0 h 1787"/>
              <a:gd name="T2" fmla="*/ 0 w 1787"/>
              <a:gd name="T3" fmla="*/ 2147483647 h 1787"/>
              <a:gd name="T4" fmla="*/ 2147483647 w 1787"/>
              <a:gd name="T5" fmla="*/ 2147483647 h 1787"/>
              <a:gd name="T6" fmla="*/ 2147483647 w 1787"/>
              <a:gd name="T7" fmla="*/ 2147483647 h 1787"/>
              <a:gd name="T8" fmla="*/ 2147483647 w 1787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87" extrusionOk="0">
                <a:moveTo>
                  <a:pt x="893" y="0"/>
                </a:moveTo>
                <a:cubicBezTo>
                  <a:pt x="393" y="0"/>
                  <a:pt x="0" y="393"/>
                  <a:pt x="0" y="893"/>
                </a:cubicBezTo>
                <a:cubicBezTo>
                  <a:pt x="0" y="1393"/>
                  <a:pt x="393" y="1786"/>
                  <a:pt x="893" y="1786"/>
                </a:cubicBezTo>
                <a:cubicBezTo>
                  <a:pt x="1393" y="1786"/>
                  <a:pt x="1786" y="1393"/>
                  <a:pt x="1786" y="893"/>
                </a:cubicBezTo>
                <a:cubicBezTo>
                  <a:pt x="1786" y="393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21" name="Google Shape;2079;p28">
            <a:extLst>
              <a:ext uri="{FF2B5EF4-FFF2-40B4-BE49-F238E27FC236}">
                <a16:creationId xmlns:a16="http://schemas.microsoft.com/office/drawing/2014/main" id="{8A1E4CD0-B524-FF9C-E643-EEE899EB767C}"/>
              </a:ext>
            </a:extLst>
          </p:cNvPr>
          <p:cNvSpPr>
            <a:spLocks/>
          </p:cNvSpPr>
          <p:nvPr/>
        </p:nvSpPr>
        <p:spPr bwMode="auto">
          <a:xfrm>
            <a:off x="7654925" y="5108575"/>
            <a:ext cx="220663" cy="219075"/>
          </a:xfrm>
          <a:custGeom>
            <a:avLst/>
            <a:gdLst>
              <a:gd name="T0" fmla="*/ 2147483647 w 1798"/>
              <a:gd name="T1" fmla="*/ 0 h 1787"/>
              <a:gd name="T2" fmla="*/ 0 w 1798"/>
              <a:gd name="T3" fmla="*/ 2147483647 h 1787"/>
              <a:gd name="T4" fmla="*/ 2147483647 w 1798"/>
              <a:gd name="T5" fmla="*/ 2147483647 h 1787"/>
              <a:gd name="T6" fmla="*/ 2147483647 w 1798"/>
              <a:gd name="T7" fmla="*/ 2147483647 h 1787"/>
              <a:gd name="T8" fmla="*/ 2147483647 w 1798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8" h="1787" extrusionOk="0">
                <a:moveTo>
                  <a:pt x="893" y="0"/>
                </a:moveTo>
                <a:cubicBezTo>
                  <a:pt x="405" y="0"/>
                  <a:pt x="0" y="393"/>
                  <a:pt x="0" y="893"/>
                </a:cubicBezTo>
                <a:cubicBezTo>
                  <a:pt x="0" y="1393"/>
                  <a:pt x="405" y="1786"/>
                  <a:pt x="893" y="1786"/>
                </a:cubicBezTo>
                <a:cubicBezTo>
                  <a:pt x="1393" y="1786"/>
                  <a:pt x="1798" y="1393"/>
                  <a:pt x="1798" y="893"/>
                </a:cubicBezTo>
                <a:cubicBezTo>
                  <a:pt x="1798" y="393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22" name="Google Shape;2080;p28">
            <a:extLst>
              <a:ext uri="{FF2B5EF4-FFF2-40B4-BE49-F238E27FC236}">
                <a16:creationId xmlns:a16="http://schemas.microsoft.com/office/drawing/2014/main" id="{DA02441B-10FF-D5F8-9B2D-528B8EC6652C}"/>
              </a:ext>
            </a:extLst>
          </p:cNvPr>
          <p:cNvSpPr>
            <a:spLocks/>
          </p:cNvSpPr>
          <p:nvPr/>
        </p:nvSpPr>
        <p:spPr bwMode="auto">
          <a:xfrm>
            <a:off x="6981825" y="4856163"/>
            <a:ext cx="219075" cy="219075"/>
          </a:xfrm>
          <a:custGeom>
            <a:avLst/>
            <a:gdLst>
              <a:gd name="T0" fmla="*/ 2147483647 w 1799"/>
              <a:gd name="T1" fmla="*/ 0 h 1787"/>
              <a:gd name="T2" fmla="*/ 0 w 1799"/>
              <a:gd name="T3" fmla="*/ 2147483647 h 1787"/>
              <a:gd name="T4" fmla="*/ 2147483647 w 1799"/>
              <a:gd name="T5" fmla="*/ 2147483647 h 1787"/>
              <a:gd name="T6" fmla="*/ 2147483647 w 1799"/>
              <a:gd name="T7" fmla="*/ 2147483647 h 1787"/>
              <a:gd name="T8" fmla="*/ 2147483647 w 1799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87" extrusionOk="0">
                <a:moveTo>
                  <a:pt x="893" y="0"/>
                </a:moveTo>
                <a:cubicBezTo>
                  <a:pt x="405" y="0"/>
                  <a:pt x="0" y="393"/>
                  <a:pt x="0" y="893"/>
                </a:cubicBezTo>
                <a:cubicBezTo>
                  <a:pt x="0" y="1393"/>
                  <a:pt x="405" y="1786"/>
                  <a:pt x="893" y="1786"/>
                </a:cubicBezTo>
                <a:cubicBezTo>
                  <a:pt x="1393" y="1786"/>
                  <a:pt x="1798" y="1393"/>
                  <a:pt x="1798" y="893"/>
                </a:cubicBezTo>
                <a:cubicBezTo>
                  <a:pt x="1798" y="393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23" name="Google Shape;2081;p28">
            <a:extLst>
              <a:ext uri="{FF2B5EF4-FFF2-40B4-BE49-F238E27FC236}">
                <a16:creationId xmlns:a16="http://schemas.microsoft.com/office/drawing/2014/main" id="{54C741FC-5351-77EB-F85D-62E07FE64B10}"/>
              </a:ext>
            </a:extLst>
          </p:cNvPr>
          <p:cNvSpPr>
            <a:spLocks/>
          </p:cNvSpPr>
          <p:nvPr/>
        </p:nvSpPr>
        <p:spPr bwMode="auto">
          <a:xfrm>
            <a:off x="6591300" y="4648200"/>
            <a:ext cx="220663" cy="220663"/>
          </a:xfrm>
          <a:custGeom>
            <a:avLst/>
            <a:gdLst>
              <a:gd name="T0" fmla="*/ 2147483647 w 1799"/>
              <a:gd name="T1" fmla="*/ 2147483647 h 1799"/>
              <a:gd name="T2" fmla="*/ 0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2147483647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893" y="1"/>
                </a:moveTo>
                <a:cubicBezTo>
                  <a:pt x="405" y="1"/>
                  <a:pt x="0" y="405"/>
                  <a:pt x="0" y="906"/>
                </a:cubicBezTo>
                <a:cubicBezTo>
                  <a:pt x="0" y="1394"/>
                  <a:pt x="405" y="1799"/>
                  <a:pt x="893" y="1799"/>
                </a:cubicBezTo>
                <a:cubicBezTo>
                  <a:pt x="1393" y="1799"/>
                  <a:pt x="1798" y="1394"/>
                  <a:pt x="1798" y="906"/>
                </a:cubicBezTo>
                <a:cubicBezTo>
                  <a:pt x="1798" y="405"/>
                  <a:pt x="1393" y="1"/>
                  <a:pt x="893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24" name="Google Shape;2082;p28">
            <a:extLst>
              <a:ext uri="{FF2B5EF4-FFF2-40B4-BE49-F238E27FC236}">
                <a16:creationId xmlns:a16="http://schemas.microsoft.com/office/drawing/2014/main" id="{39197A4D-F304-2084-84A4-04944D6030E2}"/>
              </a:ext>
            </a:extLst>
          </p:cNvPr>
          <p:cNvSpPr>
            <a:spLocks/>
          </p:cNvSpPr>
          <p:nvPr/>
        </p:nvSpPr>
        <p:spPr bwMode="auto">
          <a:xfrm>
            <a:off x="6048375" y="4808538"/>
            <a:ext cx="220663" cy="220662"/>
          </a:xfrm>
          <a:custGeom>
            <a:avLst/>
            <a:gdLst>
              <a:gd name="T0" fmla="*/ 2147483647 w 1799"/>
              <a:gd name="T1" fmla="*/ 0 h 1799"/>
              <a:gd name="T2" fmla="*/ 2147483647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0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894" y="0"/>
                </a:moveTo>
                <a:cubicBezTo>
                  <a:pt x="406" y="0"/>
                  <a:pt x="1" y="405"/>
                  <a:pt x="1" y="905"/>
                </a:cubicBezTo>
                <a:cubicBezTo>
                  <a:pt x="1" y="1393"/>
                  <a:pt x="406" y="1798"/>
                  <a:pt x="894" y="1798"/>
                </a:cubicBezTo>
                <a:cubicBezTo>
                  <a:pt x="1394" y="1798"/>
                  <a:pt x="1799" y="1393"/>
                  <a:pt x="1799" y="905"/>
                </a:cubicBezTo>
                <a:cubicBezTo>
                  <a:pt x="1799" y="405"/>
                  <a:pt x="1394" y="0"/>
                  <a:pt x="894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25" name="Google Shape;2083;p28">
            <a:extLst>
              <a:ext uri="{FF2B5EF4-FFF2-40B4-BE49-F238E27FC236}">
                <a16:creationId xmlns:a16="http://schemas.microsoft.com/office/drawing/2014/main" id="{6DD6F052-02B7-0A97-B7A6-F9D1268AB6FF}"/>
              </a:ext>
            </a:extLst>
          </p:cNvPr>
          <p:cNvSpPr>
            <a:spLocks/>
          </p:cNvSpPr>
          <p:nvPr/>
        </p:nvSpPr>
        <p:spPr bwMode="auto">
          <a:xfrm>
            <a:off x="5607050" y="4732338"/>
            <a:ext cx="220663" cy="219075"/>
          </a:xfrm>
          <a:custGeom>
            <a:avLst/>
            <a:gdLst>
              <a:gd name="T0" fmla="*/ 2147483647 w 1799"/>
              <a:gd name="T1" fmla="*/ 2147483647 h 1787"/>
              <a:gd name="T2" fmla="*/ 2147483647 w 1799"/>
              <a:gd name="T3" fmla="*/ 2147483647 h 1787"/>
              <a:gd name="T4" fmla="*/ 2147483647 w 1799"/>
              <a:gd name="T5" fmla="*/ 2147483647 h 1787"/>
              <a:gd name="T6" fmla="*/ 2147483647 w 1799"/>
              <a:gd name="T7" fmla="*/ 2147483647 h 1787"/>
              <a:gd name="T8" fmla="*/ 2147483647 w 1799"/>
              <a:gd name="T9" fmla="*/ 2147483647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87" extrusionOk="0">
                <a:moveTo>
                  <a:pt x="894" y="1"/>
                </a:moveTo>
                <a:cubicBezTo>
                  <a:pt x="406" y="1"/>
                  <a:pt x="1" y="394"/>
                  <a:pt x="1" y="894"/>
                </a:cubicBezTo>
                <a:cubicBezTo>
                  <a:pt x="1" y="1394"/>
                  <a:pt x="406" y="1787"/>
                  <a:pt x="894" y="1787"/>
                </a:cubicBezTo>
                <a:cubicBezTo>
                  <a:pt x="1394" y="1787"/>
                  <a:pt x="1799" y="1394"/>
                  <a:pt x="1799" y="894"/>
                </a:cubicBezTo>
                <a:cubicBezTo>
                  <a:pt x="1799" y="394"/>
                  <a:pt x="1394" y="1"/>
                  <a:pt x="894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26" name="Google Shape;2084;p28">
            <a:extLst>
              <a:ext uri="{FF2B5EF4-FFF2-40B4-BE49-F238E27FC236}">
                <a16:creationId xmlns:a16="http://schemas.microsoft.com/office/drawing/2014/main" id="{520C1480-AAC0-99C3-A100-BB862CE8D8B7}"/>
              </a:ext>
            </a:extLst>
          </p:cNvPr>
          <p:cNvSpPr>
            <a:spLocks/>
          </p:cNvSpPr>
          <p:nvPr/>
        </p:nvSpPr>
        <p:spPr bwMode="auto">
          <a:xfrm>
            <a:off x="4889500" y="4667250"/>
            <a:ext cx="219075" cy="220663"/>
          </a:xfrm>
          <a:custGeom>
            <a:avLst/>
            <a:gdLst>
              <a:gd name="T0" fmla="*/ 2147483647 w 1787"/>
              <a:gd name="T1" fmla="*/ 0 h 1799"/>
              <a:gd name="T2" fmla="*/ 2147483647 w 1787"/>
              <a:gd name="T3" fmla="*/ 2147483647 h 1799"/>
              <a:gd name="T4" fmla="*/ 2147483647 w 1787"/>
              <a:gd name="T5" fmla="*/ 2147483647 h 1799"/>
              <a:gd name="T6" fmla="*/ 2147483647 w 1787"/>
              <a:gd name="T7" fmla="*/ 2147483647 h 1799"/>
              <a:gd name="T8" fmla="*/ 2147483647 w 1787"/>
              <a:gd name="T9" fmla="*/ 0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99" extrusionOk="0">
                <a:moveTo>
                  <a:pt x="894" y="0"/>
                </a:moveTo>
                <a:cubicBezTo>
                  <a:pt x="394" y="0"/>
                  <a:pt x="1" y="405"/>
                  <a:pt x="1" y="893"/>
                </a:cubicBezTo>
                <a:cubicBezTo>
                  <a:pt x="1" y="1393"/>
                  <a:pt x="394" y="1798"/>
                  <a:pt x="894" y="1798"/>
                </a:cubicBezTo>
                <a:cubicBezTo>
                  <a:pt x="1394" y="1798"/>
                  <a:pt x="1787" y="1393"/>
                  <a:pt x="1787" y="893"/>
                </a:cubicBezTo>
                <a:cubicBezTo>
                  <a:pt x="1787" y="405"/>
                  <a:pt x="1382" y="0"/>
                  <a:pt x="894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27" name="Google Shape;2085;p28">
            <a:extLst>
              <a:ext uri="{FF2B5EF4-FFF2-40B4-BE49-F238E27FC236}">
                <a16:creationId xmlns:a16="http://schemas.microsoft.com/office/drawing/2014/main" id="{6F5F046F-F4C9-E5F2-EBB5-046D04F48EAB}"/>
              </a:ext>
            </a:extLst>
          </p:cNvPr>
          <p:cNvSpPr>
            <a:spLocks/>
          </p:cNvSpPr>
          <p:nvPr/>
        </p:nvSpPr>
        <p:spPr bwMode="auto">
          <a:xfrm>
            <a:off x="4540250" y="5060950"/>
            <a:ext cx="220663" cy="220663"/>
          </a:xfrm>
          <a:custGeom>
            <a:avLst/>
            <a:gdLst>
              <a:gd name="T0" fmla="*/ 2147483647 w 1799"/>
              <a:gd name="T1" fmla="*/ 0 h 1798"/>
              <a:gd name="T2" fmla="*/ 0 w 1799"/>
              <a:gd name="T3" fmla="*/ 2147483647 h 1798"/>
              <a:gd name="T4" fmla="*/ 2147483647 w 1799"/>
              <a:gd name="T5" fmla="*/ 2147483647 h 1798"/>
              <a:gd name="T6" fmla="*/ 2147483647 w 1799"/>
              <a:gd name="T7" fmla="*/ 2147483647 h 1798"/>
              <a:gd name="T8" fmla="*/ 2147483647 w 1799"/>
              <a:gd name="T9" fmla="*/ 0 h 17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8" extrusionOk="0">
                <a:moveTo>
                  <a:pt x="893" y="0"/>
                </a:moveTo>
                <a:cubicBezTo>
                  <a:pt x="405" y="0"/>
                  <a:pt x="0" y="405"/>
                  <a:pt x="0" y="893"/>
                </a:cubicBezTo>
                <a:cubicBezTo>
                  <a:pt x="0" y="1393"/>
                  <a:pt x="405" y="1798"/>
                  <a:pt x="893" y="1798"/>
                </a:cubicBezTo>
                <a:cubicBezTo>
                  <a:pt x="1393" y="1798"/>
                  <a:pt x="1798" y="1393"/>
                  <a:pt x="1798" y="893"/>
                </a:cubicBezTo>
                <a:cubicBezTo>
                  <a:pt x="1798" y="405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28" name="Google Shape;2086;p28">
            <a:extLst>
              <a:ext uri="{FF2B5EF4-FFF2-40B4-BE49-F238E27FC236}">
                <a16:creationId xmlns:a16="http://schemas.microsoft.com/office/drawing/2014/main" id="{286C4ADF-83F6-6DC0-F4BC-EF5CFECDFD37}"/>
              </a:ext>
            </a:extLst>
          </p:cNvPr>
          <p:cNvSpPr>
            <a:spLocks/>
          </p:cNvSpPr>
          <p:nvPr/>
        </p:nvSpPr>
        <p:spPr bwMode="auto">
          <a:xfrm>
            <a:off x="3867150" y="4808538"/>
            <a:ext cx="220663" cy="220662"/>
          </a:xfrm>
          <a:custGeom>
            <a:avLst/>
            <a:gdLst>
              <a:gd name="T0" fmla="*/ 2147483647 w 1799"/>
              <a:gd name="T1" fmla="*/ 0 h 1799"/>
              <a:gd name="T2" fmla="*/ 2147483647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0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906" y="0"/>
                </a:moveTo>
                <a:cubicBezTo>
                  <a:pt x="405" y="0"/>
                  <a:pt x="1" y="405"/>
                  <a:pt x="1" y="905"/>
                </a:cubicBezTo>
                <a:cubicBezTo>
                  <a:pt x="1" y="1393"/>
                  <a:pt x="405" y="1798"/>
                  <a:pt x="906" y="1798"/>
                </a:cubicBezTo>
                <a:cubicBezTo>
                  <a:pt x="1394" y="1798"/>
                  <a:pt x="1799" y="1393"/>
                  <a:pt x="1799" y="905"/>
                </a:cubicBezTo>
                <a:cubicBezTo>
                  <a:pt x="1799" y="405"/>
                  <a:pt x="1394" y="0"/>
                  <a:pt x="906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29" name="Google Shape;2087;p28">
            <a:extLst>
              <a:ext uri="{FF2B5EF4-FFF2-40B4-BE49-F238E27FC236}">
                <a16:creationId xmlns:a16="http://schemas.microsoft.com/office/drawing/2014/main" id="{FCE42B92-30F5-4271-03A7-771021FEA0C8}"/>
              </a:ext>
            </a:extLst>
          </p:cNvPr>
          <p:cNvSpPr>
            <a:spLocks/>
          </p:cNvSpPr>
          <p:nvPr/>
        </p:nvSpPr>
        <p:spPr bwMode="auto">
          <a:xfrm>
            <a:off x="2603500" y="4621213"/>
            <a:ext cx="219075" cy="220662"/>
          </a:xfrm>
          <a:custGeom>
            <a:avLst/>
            <a:gdLst>
              <a:gd name="T0" fmla="*/ 2147483647 w 1799"/>
              <a:gd name="T1" fmla="*/ 2147483647 h 1799"/>
              <a:gd name="T2" fmla="*/ 2147483647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2147483647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906" y="1"/>
                </a:moveTo>
                <a:cubicBezTo>
                  <a:pt x="405" y="1"/>
                  <a:pt x="1" y="406"/>
                  <a:pt x="1" y="906"/>
                </a:cubicBezTo>
                <a:cubicBezTo>
                  <a:pt x="1" y="1394"/>
                  <a:pt x="405" y="1799"/>
                  <a:pt x="906" y="1799"/>
                </a:cubicBezTo>
                <a:cubicBezTo>
                  <a:pt x="1394" y="1799"/>
                  <a:pt x="1798" y="1394"/>
                  <a:pt x="1798" y="906"/>
                </a:cubicBezTo>
                <a:cubicBezTo>
                  <a:pt x="1798" y="406"/>
                  <a:pt x="1394" y="1"/>
                  <a:pt x="906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30" name="Google Shape;2088;p28">
            <a:extLst>
              <a:ext uri="{FF2B5EF4-FFF2-40B4-BE49-F238E27FC236}">
                <a16:creationId xmlns:a16="http://schemas.microsoft.com/office/drawing/2014/main" id="{BDFA8C21-DC94-193F-8EA4-57C46BCBF664}"/>
              </a:ext>
            </a:extLst>
          </p:cNvPr>
          <p:cNvSpPr>
            <a:spLocks/>
          </p:cNvSpPr>
          <p:nvPr/>
        </p:nvSpPr>
        <p:spPr bwMode="auto">
          <a:xfrm>
            <a:off x="3303588" y="4851400"/>
            <a:ext cx="220662" cy="219075"/>
          </a:xfrm>
          <a:custGeom>
            <a:avLst/>
            <a:gdLst>
              <a:gd name="T0" fmla="*/ 2147483647 w 1799"/>
              <a:gd name="T1" fmla="*/ 2147483647 h 1787"/>
              <a:gd name="T2" fmla="*/ 2147483647 w 1799"/>
              <a:gd name="T3" fmla="*/ 2147483647 h 1787"/>
              <a:gd name="T4" fmla="*/ 2147483647 w 1799"/>
              <a:gd name="T5" fmla="*/ 2147483647 h 1787"/>
              <a:gd name="T6" fmla="*/ 2147483647 w 1799"/>
              <a:gd name="T7" fmla="*/ 2147483647 h 1787"/>
              <a:gd name="T8" fmla="*/ 2147483647 w 1799"/>
              <a:gd name="T9" fmla="*/ 2147483647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87" extrusionOk="0">
                <a:moveTo>
                  <a:pt x="894" y="1"/>
                </a:moveTo>
                <a:cubicBezTo>
                  <a:pt x="406" y="1"/>
                  <a:pt x="1" y="394"/>
                  <a:pt x="1" y="894"/>
                </a:cubicBezTo>
                <a:cubicBezTo>
                  <a:pt x="1" y="1394"/>
                  <a:pt x="406" y="1787"/>
                  <a:pt x="894" y="1787"/>
                </a:cubicBezTo>
                <a:cubicBezTo>
                  <a:pt x="1394" y="1787"/>
                  <a:pt x="1799" y="1394"/>
                  <a:pt x="1799" y="894"/>
                </a:cubicBezTo>
                <a:cubicBezTo>
                  <a:pt x="1799" y="394"/>
                  <a:pt x="1394" y="1"/>
                  <a:pt x="894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31" name="Google Shape;2089;p28">
            <a:extLst>
              <a:ext uri="{FF2B5EF4-FFF2-40B4-BE49-F238E27FC236}">
                <a16:creationId xmlns:a16="http://schemas.microsoft.com/office/drawing/2014/main" id="{D3CBF67C-1F3B-0F12-9592-0365FAB78869}"/>
              </a:ext>
            </a:extLst>
          </p:cNvPr>
          <p:cNvSpPr>
            <a:spLocks/>
          </p:cNvSpPr>
          <p:nvPr/>
        </p:nvSpPr>
        <p:spPr bwMode="auto">
          <a:xfrm>
            <a:off x="2297113" y="5245100"/>
            <a:ext cx="219075" cy="219075"/>
          </a:xfrm>
          <a:custGeom>
            <a:avLst/>
            <a:gdLst>
              <a:gd name="T0" fmla="*/ 2147483647 w 1799"/>
              <a:gd name="T1" fmla="*/ 0 h 1787"/>
              <a:gd name="T2" fmla="*/ 2147483647 w 1799"/>
              <a:gd name="T3" fmla="*/ 2147483647 h 1787"/>
              <a:gd name="T4" fmla="*/ 2147483647 w 1799"/>
              <a:gd name="T5" fmla="*/ 2147483647 h 1787"/>
              <a:gd name="T6" fmla="*/ 2147483647 w 1799"/>
              <a:gd name="T7" fmla="*/ 2147483647 h 1787"/>
              <a:gd name="T8" fmla="*/ 2147483647 w 1799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87" extrusionOk="0">
                <a:moveTo>
                  <a:pt x="894" y="0"/>
                </a:moveTo>
                <a:cubicBezTo>
                  <a:pt x="405" y="0"/>
                  <a:pt x="1" y="393"/>
                  <a:pt x="1" y="893"/>
                </a:cubicBezTo>
                <a:cubicBezTo>
                  <a:pt x="1" y="1393"/>
                  <a:pt x="405" y="1786"/>
                  <a:pt x="894" y="1786"/>
                </a:cubicBezTo>
                <a:cubicBezTo>
                  <a:pt x="1394" y="1786"/>
                  <a:pt x="1798" y="1393"/>
                  <a:pt x="1798" y="893"/>
                </a:cubicBezTo>
                <a:cubicBezTo>
                  <a:pt x="1798" y="393"/>
                  <a:pt x="1394" y="0"/>
                  <a:pt x="894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2048" name="Google Shape;2090;p28">
            <a:extLst>
              <a:ext uri="{FF2B5EF4-FFF2-40B4-BE49-F238E27FC236}">
                <a16:creationId xmlns:a16="http://schemas.microsoft.com/office/drawing/2014/main" id="{07B90BAF-B2D0-8DA4-771D-BFF2EC275E53}"/>
              </a:ext>
            </a:extLst>
          </p:cNvPr>
          <p:cNvSpPr>
            <a:spLocks/>
          </p:cNvSpPr>
          <p:nvPr/>
        </p:nvSpPr>
        <p:spPr bwMode="auto">
          <a:xfrm>
            <a:off x="2341563" y="4732338"/>
            <a:ext cx="220662" cy="220662"/>
          </a:xfrm>
          <a:custGeom>
            <a:avLst/>
            <a:gdLst>
              <a:gd name="T0" fmla="*/ 2147483647 w 1799"/>
              <a:gd name="T1" fmla="*/ 0 h 1799"/>
              <a:gd name="T2" fmla="*/ 2147483647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0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906" y="0"/>
                </a:moveTo>
                <a:cubicBezTo>
                  <a:pt x="406" y="0"/>
                  <a:pt x="1" y="405"/>
                  <a:pt x="1" y="893"/>
                </a:cubicBezTo>
                <a:cubicBezTo>
                  <a:pt x="1" y="1393"/>
                  <a:pt x="406" y="1798"/>
                  <a:pt x="906" y="1798"/>
                </a:cubicBezTo>
                <a:cubicBezTo>
                  <a:pt x="1394" y="1798"/>
                  <a:pt x="1799" y="1393"/>
                  <a:pt x="1799" y="893"/>
                </a:cubicBezTo>
                <a:cubicBezTo>
                  <a:pt x="1799" y="405"/>
                  <a:pt x="1394" y="0"/>
                  <a:pt x="906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2049" name="Google Shape;2091;p28">
            <a:extLst>
              <a:ext uri="{FF2B5EF4-FFF2-40B4-BE49-F238E27FC236}">
                <a16:creationId xmlns:a16="http://schemas.microsoft.com/office/drawing/2014/main" id="{4FDAD259-C899-6B2A-AA69-8A58B7E53B0B}"/>
              </a:ext>
            </a:extLst>
          </p:cNvPr>
          <p:cNvSpPr>
            <a:spLocks/>
          </p:cNvSpPr>
          <p:nvPr/>
        </p:nvSpPr>
        <p:spPr bwMode="auto">
          <a:xfrm>
            <a:off x="8810625" y="476250"/>
            <a:ext cx="244475" cy="219075"/>
          </a:xfrm>
          <a:custGeom>
            <a:avLst/>
            <a:gdLst>
              <a:gd name="T0" fmla="*/ 2147483647 w 1990"/>
              <a:gd name="T1" fmla="*/ 2147483647 h 1792"/>
              <a:gd name="T2" fmla="*/ 2147483647 w 1990"/>
              <a:gd name="T3" fmla="*/ 2147483647 h 1792"/>
              <a:gd name="T4" fmla="*/ 2147483647 w 1990"/>
              <a:gd name="T5" fmla="*/ 2147483647 h 1792"/>
              <a:gd name="T6" fmla="*/ 2147483647 w 1990"/>
              <a:gd name="T7" fmla="*/ 2147483647 h 1792"/>
              <a:gd name="T8" fmla="*/ 2147483647 w 1990"/>
              <a:gd name="T9" fmla="*/ 2147483647 h 1792"/>
              <a:gd name="T10" fmla="*/ 2147483647 w 1990"/>
              <a:gd name="T11" fmla="*/ 2147483647 h 1792"/>
              <a:gd name="T12" fmla="*/ 2147483647 w 1990"/>
              <a:gd name="T13" fmla="*/ 2147483647 h 17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990" h="1792" extrusionOk="0">
                <a:moveTo>
                  <a:pt x="993" y="1"/>
                </a:moveTo>
                <a:cubicBezTo>
                  <a:pt x="777" y="1"/>
                  <a:pt x="562" y="78"/>
                  <a:pt x="394" y="235"/>
                </a:cubicBezTo>
                <a:cubicBezTo>
                  <a:pt x="25" y="569"/>
                  <a:pt x="1" y="1140"/>
                  <a:pt x="334" y="1497"/>
                </a:cubicBezTo>
                <a:cubicBezTo>
                  <a:pt x="511" y="1693"/>
                  <a:pt x="754" y="1791"/>
                  <a:pt x="997" y="1791"/>
                </a:cubicBezTo>
                <a:cubicBezTo>
                  <a:pt x="1213" y="1791"/>
                  <a:pt x="1428" y="1714"/>
                  <a:pt x="1596" y="1557"/>
                </a:cubicBezTo>
                <a:cubicBezTo>
                  <a:pt x="1965" y="1223"/>
                  <a:pt x="1989" y="664"/>
                  <a:pt x="1656" y="295"/>
                </a:cubicBezTo>
                <a:cubicBezTo>
                  <a:pt x="1479" y="99"/>
                  <a:pt x="1236" y="1"/>
                  <a:pt x="993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2050" name="Google Shape;2092;p28">
            <a:extLst>
              <a:ext uri="{FF2B5EF4-FFF2-40B4-BE49-F238E27FC236}">
                <a16:creationId xmlns:a16="http://schemas.microsoft.com/office/drawing/2014/main" id="{C3183709-45A5-CA94-2038-B872463F1BC5}"/>
              </a:ext>
            </a:extLst>
          </p:cNvPr>
          <p:cNvSpPr>
            <a:spLocks/>
          </p:cNvSpPr>
          <p:nvPr/>
        </p:nvSpPr>
        <p:spPr bwMode="auto">
          <a:xfrm>
            <a:off x="8612188" y="1384300"/>
            <a:ext cx="227012" cy="219075"/>
          </a:xfrm>
          <a:custGeom>
            <a:avLst/>
            <a:gdLst>
              <a:gd name="T0" fmla="*/ 2147483647 w 1846"/>
              <a:gd name="T1" fmla="*/ 2147483647 h 1790"/>
              <a:gd name="T2" fmla="*/ 2147483647 w 1846"/>
              <a:gd name="T3" fmla="*/ 2147483647 h 1790"/>
              <a:gd name="T4" fmla="*/ 2147483647 w 1846"/>
              <a:gd name="T5" fmla="*/ 2147483647 h 1790"/>
              <a:gd name="T6" fmla="*/ 2147483647 w 1846"/>
              <a:gd name="T7" fmla="*/ 2147483647 h 1790"/>
              <a:gd name="T8" fmla="*/ 2147483647 w 1846"/>
              <a:gd name="T9" fmla="*/ 2147483647 h 1790"/>
              <a:gd name="T10" fmla="*/ 2147483647 w 1846"/>
              <a:gd name="T11" fmla="*/ 2147483647 h 1790"/>
              <a:gd name="T12" fmla="*/ 2147483647 w 1846"/>
              <a:gd name="T13" fmla="*/ 2147483647 h 179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6" h="1790" extrusionOk="0">
                <a:moveTo>
                  <a:pt x="932" y="1"/>
                </a:moveTo>
                <a:cubicBezTo>
                  <a:pt x="452" y="1"/>
                  <a:pt x="59" y="373"/>
                  <a:pt x="36" y="847"/>
                </a:cubicBezTo>
                <a:cubicBezTo>
                  <a:pt x="1" y="1347"/>
                  <a:pt x="382" y="1764"/>
                  <a:pt x="882" y="1788"/>
                </a:cubicBezTo>
                <a:cubicBezTo>
                  <a:pt x="903" y="1789"/>
                  <a:pt x="925" y="1790"/>
                  <a:pt x="946" y="1790"/>
                </a:cubicBezTo>
                <a:cubicBezTo>
                  <a:pt x="1417" y="1790"/>
                  <a:pt x="1799" y="1421"/>
                  <a:pt x="1822" y="942"/>
                </a:cubicBezTo>
                <a:cubicBezTo>
                  <a:pt x="1846" y="442"/>
                  <a:pt x="1465" y="25"/>
                  <a:pt x="977" y="2"/>
                </a:cubicBezTo>
                <a:cubicBezTo>
                  <a:pt x="962" y="1"/>
                  <a:pt x="947" y="1"/>
                  <a:pt x="932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2051" name="Google Shape;2093;p28">
            <a:extLst>
              <a:ext uri="{FF2B5EF4-FFF2-40B4-BE49-F238E27FC236}">
                <a16:creationId xmlns:a16="http://schemas.microsoft.com/office/drawing/2014/main" id="{8D191977-DE4C-2D3F-F55E-BAF3475F9A95}"/>
              </a:ext>
            </a:extLst>
          </p:cNvPr>
          <p:cNvSpPr>
            <a:spLocks/>
          </p:cNvSpPr>
          <p:nvPr/>
        </p:nvSpPr>
        <p:spPr bwMode="auto">
          <a:xfrm>
            <a:off x="8108950" y="1824038"/>
            <a:ext cx="219075" cy="219075"/>
          </a:xfrm>
          <a:custGeom>
            <a:avLst/>
            <a:gdLst>
              <a:gd name="T0" fmla="*/ 2147483647 w 1799"/>
              <a:gd name="T1" fmla="*/ 0 h 1799"/>
              <a:gd name="T2" fmla="*/ 2147483647 w 1799"/>
              <a:gd name="T3" fmla="*/ 2147483647 h 1799"/>
              <a:gd name="T4" fmla="*/ 2147483647 w 1799"/>
              <a:gd name="T5" fmla="*/ 2147483647 h 1799"/>
              <a:gd name="T6" fmla="*/ 2147483647 w 1799"/>
              <a:gd name="T7" fmla="*/ 2147483647 h 1799"/>
              <a:gd name="T8" fmla="*/ 2147483647 w 1799"/>
              <a:gd name="T9" fmla="*/ 0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9" extrusionOk="0">
                <a:moveTo>
                  <a:pt x="894" y="0"/>
                </a:moveTo>
                <a:cubicBezTo>
                  <a:pt x="394" y="0"/>
                  <a:pt x="1" y="405"/>
                  <a:pt x="1" y="905"/>
                </a:cubicBezTo>
                <a:cubicBezTo>
                  <a:pt x="1" y="1393"/>
                  <a:pt x="394" y="1798"/>
                  <a:pt x="894" y="1798"/>
                </a:cubicBezTo>
                <a:cubicBezTo>
                  <a:pt x="1394" y="1798"/>
                  <a:pt x="1799" y="1393"/>
                  <a:pt x="1799" y="905"/>
                </a:cubicBezTo>
                <a:cubicBezTo>
                  <a:pt x="1799" y="405"/>
                  <a:pt x="1394" y="0"/>
                  <a:pt x="894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2052" name="Google Shape;2094;p28">
            <a:extLst>
              <a:ext uri="{FF2B5EF4-FFF2-40B4-BE49-F238E27FC236}">
                <a16:creationId xmlns:a16="http://schemas.microsoft.com/office/drawing/2014/main" id="{4757CAC9-300D-85FF-83F4-88B52E7D21A2}"/>
              </a:ext>
            </a:extLst>
          </p:cNvPr>
          <p:cNvSpPr>
            <a:spLocks/>
          </p:cNvSpPr>
          <p:nvPr/>
        </p:nvSpPr>
        <p:spPr bwMode="auto">
          <a:xfrm>
            <a:off x="8229600" y="971550"/>
            <a:ext cx="223838" cy="220663"/>
          </a:xfrm>
          <a:custGeom>
            <a:avLst/>
            <a:gdLst>
              <a:gd name="T0" fmla="*/ 2147483647 w 1834"/>
              <a:gd name="T1" fmla="*/ 0 h 1801"/>
              <a:gd name="T2" fmla="*/ 2147483647 w 1834"/>
              <a:gd name="T3" fmla="*/ 2147483647 h 1801"/>
              <a:gd name="T4" fmla="*/ 2147483647 w 1834"/>
              <a:gd name="T5" fmla="*/ 2147483647 h 1801"/>
              <a:gd name="T6" fmla="*/ 2147483647 w 1834"/>
              <a:gd name="T7" fmla="*/ 2147483647 h 1801"/>
              <a:gd name="T8" fmla="*/ 2147483647 w 1834"/>
              <a:gd name="T9" fmla="*/ 2147483647 h 1801"/>
              <a:gd name="T10" fmla="*/ 2147483647 w 1834"/>
              <a:gd name="T11" fmla="*/ 2147483647 h 1801"/>
              <a:gd name="T12" fmla="*/ 2147483647 w 1834"/>
              <a:gd name="T13" fmla="*/ 0 h 1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34" h="1801" extrusionOk="0">
                <a:moveTo>
                  <a:pt x="920" y="0"/>
                </a:moveTo>
                <a:cubicBezTo>
                  <a:pt x="440" y="0"/>
                  <a:pt x="47" y="373"/>
                  <a:pt x="24" y="858"/>
                </a:cubicBezTo>
                <a:cubicBezTo>
                  <a:pt x="0" y="1347"/>
                  <a:pt x="381" y="1775"/>
                  <a:pt x="869" y="1799"/>
                </a:cubicBezTo>
                <a:cubicBezTo>
                  <a:pt x="884" y="1800"/>
                  <a:pt x="899" y="1800"/>
                  <a:pt x="914" y="1800"/>
                </a:cubicBezTo>
                <a:cubicBezTo>
                  <a:pt x="1394" y="1800"/>
                  <a:pt x="1787" y="1427"/>
                  <a:pt x="1810" y="942"/>
                </a:cubicBezTo>
                <a:cubicBezTo>
                  <a:pt x="1834" y="454"/>
                  <a:pt x="1453" y="25"/>
                  <a:pt x="965" y="1"/>
                </a:cubicBezTo>
                <a:cubicBezTo>
                  <a:pt x="950" y="0"/>
                  <a:pt x="935" y="0"/>
                  <a:pt x="920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2053" name="Google Shape;2095;p28">
            <a:extLst>
              <a:ext uri="{FF2B5EF4-FFF2-40B4-BE49-F238E27FC236}">
                <a16:creationId xmlns:a16="http://schemas.microsoft.com/office/drawing/2014/main" id="{A94A0AA6-1D7B-6793-130D-9106FB502F62}"/>
              </a:ext>
            </a:extLst>
          </p:cNvPr>
          <p:cNvSpPr>
            <a:spLocks/>
          </p:cNvSpPr>
          <p:nvPr/>
        </p:nvSpPr>
        <p:spPr bwMode="auto">
          <a:xfrm>
            <a:off x="8556625" y="2124075"/>
            <a:ext cx="225425" cy="220663"/>
          </a:xfrm>
          <a:custGeom>
            <a:avLst/>
            <a:gdLst>
              <a:gd name="T0" fmla="*/ 2147483647 w 1846"/>
              <a:gd name="T1" fmla="*/ 2147483647 h 1789"/>
              <a:gd name="T2" fmla="*/ 2147483647 w 1846"/>
              <a:gd name="T3" fmla="*/ 2147483647 h 1789"/>
              <a:gd name="T4" fmla="*/ 2147483647 w 1846"/>
              <a:gd name="T5" fmla="*/ 2147483647 h 1789"/>
              <a:gd name="T6" fmla="*/ 2147483647 w 1846"/>
              <a:gd name="T7" fmla="*/ 2147483647 h 1789"/>
              <a:gd name="T8" fmla="*/ 2147483647 w 1846"/>
              <a:gd name="T9" fmla="*/ 2147483647 h 1789"/>
              <a:gd name="T10" fmla="*/ 2147483647 w 1846"/>
              <a:gd name="T11" fmla="*/ 2147483647 h 1789"/>
              <a:gd name="T12" fmla="*/ 2147483647 w 1846"/>
              <a:gd name="T13" fmla="*/ 2147483647 h 17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6" h="1789" extrusionOk="0">
                <a:moveTo>
                  <a:pt x="920" y="1"/>
                </a:moveTo>
                <a:cubicBezTo>
                  <a:pt x="451" y="1"/>
                  <a:pt x="47" y="363"/>
                  <a:pt x="24" y="847"/>
                </a:cubicBezTo>
                <a:cubicBezTo>
                  <a:pt x="0" y="1347"/>
                  <a:pt x="381" y="1764"/>
                  <a:pt x="881" y="1788"/>
                </a:cubicBezTo>
                <a:cubicBezTo>
                  <a:pt x="896" y="1789"/>
                  <a:pt x="910" y="1789"/>
                  <a:pt x="925" y="1789"/>
                </a:cubicBezTo>
                <a:cubicBezTo>
                  <a:pt x="1394" y="1789"/>
                  <a:pt x="1787" y="1416"/>
                  <a:pt x="1822" y="943"/>
                </a:cubicBezTo>
                <a:cubicBezTo>
                  <a:pt x="1846" y="443"/>
                  <a:pt x="1465" y="26"/>
                  <a:pt x="965" y="2"/>
                </a:cubicBezTo>
                <a:cubicBezTo>
                  <a:pt x="950" y="1"/>
                  <a:pt x="935" y="1"/>
                  <a:pt x="920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2054" name="Google Shape;2096;p28">
            <a:extLst>
              <a:ext uri="{FF2B5EF4-FFF2-40B4-BE49-F238E27FC236}">
                <a16:creationId xmlns:a16="http://schemas.microsoft.com/office/drawing/2014/main" id="{3095D90C-1734-7BBD-9CA7-70F6ECE71A7F}"/>
              </a:ext>
            </a:extLst>
          </p:cNvPr>
          <p:cNvSpPr>
            <a:spLocks/>
          </p:cNvSpPr>
          <p:nvPr/>
        </p:nvSpPr>
        <p:spPr bwMode="auto">
          <a:xfrm>
            <a:off x="8270875" y="2784475"/>
            <a:ext cx="225425" cy="220663"/>
          </a:xfrm>
          <a:custGeom>
            <a:avLst/>
            <a:gdLst>
              <a:gd name="T0" fmla="*/ 2147483647 w 1846"/>
              <a:gd name="T1" fmla="*/ 2147483647 h 1801"/>
              <a:gd name="T2" fmla="*/ 2147483647 w 1846"/>
              <a:gd name="T3" fmla="*/ 2147483647 h 1801"/>
              <a:gd name="T4" fmla="*/ 2147483647 w 1846"/>
              <a:gd name="T5" fmla="*/ 2147483647 h 1801"/>
              <a:gd name="T6" fmla="*/ 2147483647 w 1846"/>
              <a:gd name="T7" fmla="*/ 2147483647 h 1801"/>
              <a:gd name="T8" fmla="*/ 2147483647 w 1846"/>
              <a:gd name="T9" fmla="*/ 2147483647 h 1801"/>
              <a:gd name="T10" fmla="*/ 2147483647 w 1846"/>
              <a:gd name="T11" fmla="*/ 2147483647 h 1801"/>
              <a:gd name="T12" fmla="*/ 2147483647 w 1846"/>
              <a:gd name="T13" fmla="*/ 2147483647 h 1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6" h="1801" extrusionOk="0">
                <a:moveTo>
                  <a:pt x="932" y="1"/>
                </a:moveTo>
                <a:cubicBezTo>
                  <a:pt x="452" y="1"/>
                  <a:pt x="59" y="374"/>
                  <a:pt x="36" y="859"/>
                </a:cubicBezTo>
                <a:cubicBezTo>
                  <a:pt x="1" y="1347"/>
                  <a:pt x="382" y="1776"/>
                  <a:pt x="882" y="1799"/>
                </a:cubicBezTo>
                <a:cubicBezTo>
                  <a:pt x="896" y="1800"/>
                  <a:pt x="911" y="1801"/>
                  <a:pt x="926" y="1801"/>
                </a:cubicBezTo>
                <a:cubicBezTo>
                  <a:pt x="1406" y="1801"/>
                  <a:pt x="1799" y="1427"/>
                  <a:pt x="1822" y="942"/>
                </a:cubicBezTo>
                <a:cubicBezTo>
                  <a:pt x="1846" y="454"/>
                  <a:pt x="1465" y="25"/>
                  <a:pt x="977" y="2"/>
                </a:cubicBezTo>
                <a:cubicBezTo>
                  <a:pt x="962" y="1"/>
                  <a:pt x="947" y="1"/>
                  <a:pt x="932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2055" name="Google Shape;2097;p28">
            <a:extLst>
              <a:ext uri="{FF2B5EF4-FFF2-40B4-BE49-F238E27FC236}">
                <a16:creationId xmlns:a16="http://schemas.microsoft.com/office/drawing/2014/main" id="{5BF056F3-AF26-7716-A677-EDF756814EEE}"/>
              </a:ext>
            </a:extLst>
          </p:cNvPr>
          <p:cNvSpPr>
            <a:spLocks/>
          </p:cNvSpPr>
          <p:nvPr/>
        </p:nvSpPr>
        <p:spPr bwMode="auto">
          <a:xfrm>
            <a:off x="8774113" y="3167063"/>
            <a:ext cx="225425" cy="219075"/>
          </a:xfrm>
          <a:custGeom>
            <a:avLst/>
            <a:gdLst>
              <a:gd name="T0" fmla="*/ 2147483647 w 1834"/>
              <a:gd name="T1" fmla="*/ 2147483647 h 1789"/>
              <a:gd name="T2" fmla="*/ 2147483647 w 1834"/>
              <a:gd name="T3" fmla="*/ 2147483647 h 1789"/>
              <a:gd name="T4" fmla="*/ 2147483647 w 1834"/>
              <a:gd name="T5" fmla="*/ 2147483647 h 1789"/>
              <a:gd name="T6" fmla="*/ 2147483647 w 1834"/>
              <a:gd name="T7" fmla="*/ 2147483647 h 1789"/>
              <a:gd name="T8" fmla="*/ 2147483647 w 1834"/>
              <a:gd name="T9" fmla="*/ 2147483647 h 1789"/>
              <a:gd name="T10" fmla="*/ 2147483647 w 1834"/>
              <a:gd name="T11" fmla="*/ 2147483647 h 1789"/>
              <a:gd name="T12" fmla="*/ 2147483647 w 1834"/>
              <a:gd name="T13" fmla="*/ 2147483647 h 17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34" h="1789" extrusionOk="0">
                <a:moveTo>
                  <a:pt x="920" y="1"/>
                </a:moveTo>
                <a:cubicBezTo>
                  <a:pt x="440" y="1"/>
                  <a:pt x="47" y="374"/>
                  <a:pt x="24" y="847"/>
                </a:cubicBezTo>
                <a:cubicBezTo>
                  <a:pt x="0" y="1347"/>
                  <a:pt x="381" y="1764"/>
                  <a:pt x="869" y="1788"/>
                </a:cubicBezTo>
                <a:cubicBezTo>
                  <a:pt x="884" y="1789"/>
                  <a:pt x="899" y="1789"/>
                  <a:pt x="914" y="1789"/>
                </a:cubicBezTo>
                <a:cubicBezTo>
                  <a:pt x="1394" y="1789"/>
                  <a:pt x="1787" y="1416"/>
                  <a:pt x="1810" y="943"/>
                </a:cubicBezTo>
                <a:cubicBezTo>
                  <a:pt x="1834" y="442"/>
                  <a:pt x="1453" y="26"/>
                  <a:pt x="965" y="2"/>
                </a:cubicBezTo>
                <a:cubicBezTo>
                  <a:pt x="950" y="1"/>
                  <a:pt x="935" y="1"/>
                  <a:pt x="920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2056" name="Google Shape;2098;p28">
            <a:extLst>
              <a:ext uri="{FF2B5EF4-FFF2-40B4-BE49-F238E27FC236}">
                <a16:creationId xmlns:a16="http://schemas.microsoft.com/office/drawing/2014/main" id="{A493DA79-254F-5E20-E96F-4C0F7146EBB4}"/>
              </a:ext>
            </a:extLst>
          </p:cNvPr>
          <p:cNvSpPr>
            <a:spLocks/>
          </p:cNvSpPr>
          <p:nvPr/>
        </p:nvSpPr>
        <p:spPr bwMode="auto">
          <a:xfrm>
            <a:off x="8493125" y="3789363"/>
            <a:ext cx="219075" cy="219075"/>
          </a:xfrm>
          <a:custGeom>
            <a:avLst/>
            <a:gdLst>
              <a:gd name="T0" fmla="*/ 2147483647 w 1787"/>
              <a:gd name="T1" fmla="*/ 0 h 1798"/>
              <a:gd name="T2" fmla="*/ 0 w 1787"/>
              <a:gd name="T3" fmla="*/ 2147483647 h 1798"/>
              <a:gd name="T4" fmla="*/ 2147483647 w 1787"/>
              <a:gd name="T5" fmla="*/ 2147483647 h 1798"/>
              <a:gd name="T6" fmla="*/ 2147483647 w 1787"/>
              <a:gd name="T7" fmla="*/ 2147483647 h 1798"/>
              <a:gd name="T8" fmla="*/ 2147483647 w 1787"/>
              <a:gd name="T9" fmla="*/ 0 h 17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98" extrusionOk="0">
                <a:moveTo>
                  <a:pt x="893" y="0"/>
                </a:moveTo>
                <a:cubicBezTo>
                  <a:pt x="393" y="0"/>
                  <a:pt x="0" y="393"/>
                  <a:pt x="0" y="893"/>
                </a:cubicBezTo>
                <a:cubicBezTo>
                  <a:pt x="0" y="1393"/>
                  <a:pt x="393" y="1798"/>
                  <a:pt x="893" y="1798"/>
                </a:cubicBezTo>
                <a:cubicBezTo>
                  <a:pt x="1393" y="1798"/>
                  <a:pt x="1786" y="1393"/>
                  <a:pt x="1786" y="893"/>
                </a:cubicBezTo>
                <a:cubicBezTo>
                  <a:pt x="1786" y="393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2057" name="Google Shape;2099;p28">
            <a:extLst>
              <a:ext uri="{FF2B5EF4-FFF2-40B4-BE49-F238E27FC236}">
                <a16:creationId xmlns:a16="http://schemas.microsoft.com/office/drawing/2014/main" id="{B3ED4B97-97E8-6E9F-7792-1A4FF9BEEB3B}"/>
              </a:ext>
            </a:extLst>
          </p:cNvPr>
          <p:cNvSpPr>
            <a:spLocks/>
          </p:cNvSpPr>
          <p:nvPr/>
        </p:nvSpPr>
        <p:spPr bwMode="auto">
          <a:xfrm>
            <a:off x="657225" y="1308100"/>
            <a:ext cx="227013" cy="219075"/>
          </a:xfrm>
          <a:custGeom>
            <a:avLst/>
            <a:gdLst>
              <a:gd name="T0" fmla="*/ 2147483647 w 1846"/>
              <a:gd name="T1" fmla="*/ 0 h 1789"/>
              <a:gd name="T2" fmla="*/ 2147483647 w 1846"/>
              <a:gd name="T3" fmla="*/ 2147483647 h 1789"/>
              <a:gd name="T4" fmla="*/ 2147483647 w 1846"/>
              <a:gd name="T5" fmla="*/ 2147483647 h 1789"/>
              <a:gd name="T6" fmla="*/ 2147483647 w 1846"/>
              <a:gd name="T7" fmla="*/ 2147483647 h 1789"/>
              <a:gd name="T8" fmla="*/ 2147483647 w 1846"/>
              <a:gd name="T9" fmla="*/ 2147483647 h 1789"/>
              <a:gd name="T10" fmla="*/ 2147483647 w 1846"/>
              <a:gd name="T11" fmla="*/ 2147483647 h 1789"/>
              <a:gd name="T12" fmla="*/ 2147483647 w 1846"/>
              <a:gd name="T13" fmla="*/ 0 h 17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6" h="1789" extrusionOk="0">
                <a:moveTo>
                  <a:pt x="921" y="0"/>
                </a:moveTo>
                <a:cubicBezTo>
                  <a:pt x="451" y="0"/>
                  <a:pt x="47" y="373"/>
                  <a:pt x="24" y="847"/>
                </a:cubicBezTo>
                <a:cubicBezTo>
                  <a:pt x="0" y="1347"/>
                  <a:pt x="381" y="1764"/>
                  <a:pt x="881" y="1787"/>
                </a:cubicBezTo>
                <a:cubicBezTo>
                  <a:pt x="896" y="1788"/>
                  <a:pt x="910" y="1789"/>
                  <a:pt x="924" y="1789"/>
                </a:cubicBezTo>
                <a:cubicBezTo>
                  <a:pt x="1394" y="1789"/>
                  <a:pt x="1799" y="1416"/>
                  <a:pt x="1822" y="942"/>
                </a:cubicBezTo>
                <a:cubicBezTo>
                  <a:pt x="1845" y="442"/>
                  <a:pt x="1464" y="25"/>
                  <a:pt x="964" y="2"/>
                </a:cubicBezTo>
                <a:cubicBezTo>
                  <a:pt x="950" y="1"/>
                  <a:pt x="935" y="0"/>
                  <a:pt x="921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2058" name="Google Shape;2100;p28">
            <a:extLst>
              <a:ext uri="{FF2B5EF4-FFF2-40B4-BE49-F238E27FC236}">
                <a16:creationId xmlns:a16="http://schemas.microsoft.com/office/drawing/2014/main" id="{4A3A0A52-D008-514D-0FB9-6105CC2345F1}"/>
              </a:ext>
            </a:extLst>
          </p:cNvPr>
          <p:cNvSpPr>
            <a:spLocks/>
          </p:cNvSpPr>
          <p:nvPr/>
        </p:nvSpPr>
        <p:spPr bwMode="auto">
          <a:xfrm>
            <a:off x="474663" y="546100"/>
            <a:ext cx="225425" cy="220663"/>
          </a:xfrm>
          <a:custGeom>
            <a:avLst/>
            <a:gdLst>
              <a:gd name="T0" fmla="*/ 2147483647 w 1847"/>
              <a:gd name="T1" fmla="*/ 2147483647 h 1801"/>
              <a:gd name="T2" fmla="*/ 2147483647 w 1847"/>
              <a:gd name="T3" fmla="*/ 2147483647 h 1801"/>
              <a:gd name="T4" fmla="*/ 2147483647 w 1847"/>
              <a:gd name="T5" fmla="*/ 2147483647 h 1801"/>
              <a:gd name="T6" fmla="*/ 2147483647 w 1847"/>
              <a:gd name="T7" fmla="*/ 2147483647 h 1801"/>
              <a:gd name="T8" fmla="*/ 2147483647 w 1847"/>
              <a:gd name="T9" fmla="*/ 2147483647 h 1801"/>
              <a:gd name="T10" fmla="*/ 2147483647 w 1847"/>
              <a:gd name="T11" fmla="*/ 2147483647 h 1801"/>
              <a:gd name="T12" fmla="*/ 2147483647 w 1847"/>
              <a:gd name="T13" fmla="*/ 2147483647 h 1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7" h="1801" extrusionOk="0">
                <a:moveTo>
                  <a:pt x="922" y="1"/>
                </a:moveTo>
                <a:cubicBezTo>
                  <a:pt x="452" y="1"/>
                  <a:pt x="48" y="374"/>
                  <a:pt x="25" y="859"/>
                </a:cubicBezTo>
                <a:cubicBezTo>
                  <a:pt x="1" y="1347"/>
                  <a:pt x="382" y="1764"/>
                  <a:pt x="882" y="1799"/>
                </a:cubicBezTo>
                <a:cubicBezTo>
                  <a:pt x="896" y="1800"/>
                  <a:pt x="911" y="1800"/>
                  <a:pt x="925" y="1800"/>
                </a:cubicBezTo>
                <a:cubicBezTo>
                  <a:pt x="1395" y="1800"/>
                  <a:pt x="1799" y="1427"/>
                  <a:pt x="1822" y="942"/>
                </a:cubicBezTo>
                <a:cubicBezTo>
                  <a:pt x="1846" y="442"/>
                  <a:pt x="1465" y="25"/>
                  <a:pt x="965" y="2"/>
                </a:cubicBezTo>
                <a:cubicBezTo>
                  <a:pt x="951" y="1"/>
                  <a:pt x="936" y="1"/>
                  <a:pt x="922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2060" name="Google Shape;2101;p28">
            <a:extLst>
              <a:ext uri="{FF2B5EF4-FFF2-40B4-BE49-F238E27FC236}">
                <a16:creationId xmlns:a16="http://schemas.microsoft.com/office/drawing/2014/main" id="{A381C612-6957-44EA-A126-AA03896725C4}"/>
              </a:ext>
            </a:extLst>
          </p:cNvPr>
          <p:cNvSpPr>
            <a:spLocks/>
          </p:cNvSpPr>
          <p:nvPr/>
        </p:nvSpPr>
        <p:spPr bwMode="auto">
          <a:xfrm>
            <a:off x="209550" y="2005013"/>
            <a:ext cx="227013" cy="220662"/>
          </a:xfrm>
          <a:custGeom>
            <a:avLst/>
            <a:gdLst>
              <a:gd name="T0" fmla="*/ 2147483647 w 1847"/>
              <a:gd name="T1" fmla="*/ 2147483647 h 1801"/>
              <a:gd name="T2" fmla="*/ 2147483647 w 1847"/>
              <a:gd name="T3" fmla="*/ 2147483647 h 1801"/>
              <a:gd name="T4" fmla="*/ 2147483647 w 1847"/>
              <a:gd name="T5" fmla="*/ 2147483647 h 1801"/>
              <a:gd name="T6" fmla="*/ 2147483647 w 1847"/>
              <a:gd name="T7" fmla="*/ 2147483647 h 1801"/>
              <a:gd name="T8" fmla="*/ 2147483647 w 1847"/>
              <a:gd name="T9" fmla="*/ 2147483647 h 1801"/>
              <a:gd name="T10" fmla="*/ 2147483647 w 1847"/>
              <a:gd name="T11" fmla="*/ 2147483647 h 1801"/>
              <a:gd name="T12" fmla="*/ 2147483647 w 1847"/>
              <a:gd name="T13" fmla="*/ 2147483647 h 1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7" h="1801" extrusionOk="0">
                <a:moveTo>
                  <a:pt x="922" y="1"/>
                </a:moveTo>
                <a:cubicBezTo>
                  <a:pt x="452" y="1"/>
                  <a:pt x="48" y="374"/>
                  <a:pt x="25" y="859"/>
                </a:cubicBezTo>
                <a:cubicBezTo>
                  <a:pt x="1" y="1347"/>
                  <a:pt x="382" y="1776"/>
                  <a:pt x="882" y="1800"/>
                </a:cubicBezTo>
                <a:cubicBezTo>
                  <a:pt x="896" y="1800"/>
                  <a:pt x="911" y="1801"/>
                  <a:pt x="925" y="1801"/>
                </a:cubicBezTo>
                <a:cubicBezTo>
                  <a:pt x="1394" y="1801"/>
                  <a:pt x="1788" y="1427"/>
                  <a:pt x="1822" y="942"/>
                </a:cubicBezTo>
                <a:cubicBezTo>
                  <a:pt x="1846" y="454"/>
                  <a:pt x="1465" y="26"/>
                  <a:pt x="965" y="2"/>
                </a:cubicBezTo>
                <a:cubicBezTo>
                  <a:pt x="951" y="1"/>
                  <a:pt x="936" y="1"/>
                  <a:pt x="922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2061" name="Google Shape;2102;p28">
            <a:extLst>
              <a:ext uri="{FF2B5EF4-FFF2-40B4-BE49-F238E27FC236}">
                <a16:creationId xmlns:a16="http://schemas.microsoft.com/office/drawing/2014/main" id="{50A3624E-0A93-0080-2CFA-5903CDBABC9E}"/>
              </a:ext>
            </a:extLst>
          </p:cNvPr>
          <p:cNvSpPr>
            <a:spLocks/>
          </p:cNvSpPr>
          <p:nvPr/>
        </p:nvSpPr>
        <p:spPr bwMode="auto">
          <a:xfrm>
            <a:off x="585788" y="2373313"/>
            <a:ext cx="227012" cy="220662"/>
          </a:xfrm>
          <a:custGeom>
            <a:avLst/>
            <a:gdLst>
              <a:gd name="T0" fmla="*/ 2147483647 w 1847"/>
              <a:gd name="T1" fmla="*/ 0 h 1800"/>
              <a:gd name="T2" fmla="*/ 2147483647 w 1847"/>
              <a:gd name="T3" fmla="*/ 2147483647 h 1800"/>
              <a:gd name="T4" fmla="*/ 2147483647 w 1847"/>
              <a:gd name="T5" fmla="*/ 2147483647 h 1800"/>
              <a:gd name="T6" fmla="*/ 2147483647 w 1847"/>
              <a:gd name="T7" fmla="*/ 2147483647 h 1800"/>
              <a:gd name="T8" fmla="*/ 2147483647 w 1847"/>
              <a:gd name="T9" fmla="*/ 2147483647 h 1800"/>
              <a:gd name="T10" fmla="*/ 2147483647 w 1847"/>
              <a:gd name="T11" fmla="*/ 2147483647 h 1800"/>
              <a:gd name="T12" fmla="*/ 2147483647 w 1847"/>
              <a:gd name="T13" fmla="*/ 0 h 18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7" h="1800" extrusionOk="0">
                <a:moveTo>
                  <a:pt x="922" y="0"/>
                </a:moveTo>
                <a:cubicBezTo>
                  <a:pt x="452" y="0"/>
                  <a:pt x="48" y="373"/>
                  <a:pt x="24" y="858"/>
                </a:cubicBezTo>
                <a:cubicBezTo>
                  <a:pt x="1" y="1346"/>
                  <a:pt x="382" y="1775"/>
                  <a:pt x="882" y="1799"/>
                </a:cubicBezTo>
                <a:cubicBezTo>
                  <a:pt x="896" y="1800"/>
                  <a:pt x="911" y="1800"/>
                  <a:pt x="925" y="1800"/>
                </a:cubicBezTo>
                <a:cubicBezTo>
                  <a:pt x="1394" y="1800"/>
                  <a:pt x="1788" y="1427"/>
                  <a:pt x="1822" y="942"/>
                </a:cubicBezTo>
                <a:cubicBezTo>
                  <a:pt x="1846" y="453"/>
                  <a:pt x="1465" y="25"/>
                  <a:pt x="965" y="1"/>
                </a:cubicBezTo>
                <a:cubicBezTo>
                  <a:pt x="950" y="0"/>
                  <a:pt x="936" y="0"/>
                  <a:pt x="922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2062" name="Google Shape;2103;p28">
            <a:extLst>
              <a:ext uri="{FF2B5EF4-FFF2-40B4-BE49-F238E27FC236}">
                <a16:creationId xmlns:a16="http://schemas.microsoft.com/office/drawing/2014/main" id="{4EE25B02-9CF8-7C5A-8FEA-D881AEFD87DE}"/>
              </a:ext>
            </a:extLst>
          </p:cNvPr>
          <p:cNvSpPr>
            <a:spLocks/>
          </p:cNvSpPr>
          <p:nvPr/>
        </p:nvSpPr>
        <p:spPr bwMode="auto">
          <a:xfrm>
            <a:off x="88900" y="1260475"/>
            <a:ext cx="227013" cy="220663"/>
          </a:xfrm>
          <a:custGeom>
            <a:avLst/>
            <a:gdLst>
              <a:gd name="T0" fmla="*/ 2147483647 w 1847"/>
              <a:gd name="T1" fmla="*/ 2147483647 h 1801"/>
              <a:gd name="T2" fmla="*/ 2147483647 w 1847"/>
              <a:gd name="T3" fmla="*/ 2147483647 h 1801"/>
              <a:gd name="T4" fmla="*/ 2147483647 w 1847"/>
              <a:gd name="T5" fmla="*/ 2147483647 h 1801"/>
              <a:gd name="T6" fmla="*/ 2147483647 w 1847"/>
              <a:gd name="T7" fmla="*/ 2147483647 h 1801"/>
              <a:gd name="T8" fmla="*/ 2147483647 w 1847"/>
              <a:gd name="T9" fmla="*/ 2147483647 h 1801"/>
              <a:gd name="T10" fmla="*/ 2147483647 w 1847"/>
              <a:gd name="T11" fmla="*/ 2147483647 h 1801"/>
              <a:gd name="T12" fmla="*/ 2147483647 w 1847"/>
              <a:gd name="T13" fmla="*/ 2147483647 h 1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7" h="1801" extrusionOk="0">
                <a:moveTo>
                  <a:pt x="922" y="1"/>
                </a:moveTo>
                <a:cubicBezTo>
                  <a:pt x="452" y="1"/>
                  <a:pt x="59" y="374"/>
                  <a:pt x="24" y="859"/>
                </a:cubicBezTo>
                <a:cubicBezTo>
                  <a:pt x="1" y="1347"/>
                  <a:pt x="382" y="1764"/>
                  <a:pt x="882" y="1799"/>
                </a:cubicBezTo>
                <a:cubicBezTo>
                  <a:pt x="896" y="1800"/>
                  <a:pt x="911" y="1801"/>
                  <a:pt x="925" y="1801"/>
                </a:cubicBezTo>
                <a:cubicBezTo>
                  <a:pt x="1395" y="1801"/>
                  <a:pt x="1799" y="1427"/>
                  <a:pt x="1822" y="942"/>
                </a:cubicBezTo>
                <a:cubicBezTo>
                  <a:pt x="1846" y="442"/>
                  <a:pt x="1465" y="25"/>
                  <a:pt x="965" y="2"/>
                </a:cubicBezTo>
                <a:cubicBezTo>
                  <a:pt x="950" y="1"/>
                  <a:pt x="936" y="1"/>
                  <a:pt x="922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2063" name="Google Shape;2104;p28">
            <a:extLst>
              <a:ext uri="{FF2B5EF4-FFF2-40B4-BE49-F238E27FC236}">
                <a16:creationId xmlns:a16="http://schemas.microsoft.com/office/drawing/2014/main" id="{7196B5FD-E50C-B0C3-F9E3-1EE6F8BD724A}"/>
              </a:ext>
            </a:extLst>
          </p:cNvPr>
          <p:cNvSpPr>
            <a:spLocks/>
          </p:cNvSpPr>
          <p:nvPr/>
        </p:nvSpPr>
        <p:spPr bwMode="auto">
          <a:xfrm>
            <a:off x="300038" y="3033713"/>
            <a:ext cx="227012" cy="219075"/>
          </a:xfrm>
          <a:custGeom>
            <a:avLst/>
            <a:gdLst>
              <a:gd name="T0" fmla="*/ 2147483647 w 1847"/>
              <a:gd name="T1" fmla="*/ 2147483647 h 1789"/>
              <a:gd name="T2" fmla="*/ 2147483647 w 1847"/>
              <a:gd name="T3" fmla="*/ 2147483647 h 1789"/>
              <a:gd name="T4" fmla="*/ 2147483647 w 1847"/>
              <a:gd name="T5" fmla="*/ 2147483647 h 1789"/>
              <a:gd name="T6" fmla="*/ 2147483647 w 1847"/>
              <a:gd name="T7" fmla="*/ 2147483647 h 1789"/>
              <a:gd name="T8" fmla="*/ 2147483647 w 1847"/>
              <a:gd name="T9" fmla="*/ 2147483647 h 1789"/>
              <a:gd name="T10" fmla="*/ 2147483647 w 1847"/>
              <a:gd name="T11" fmla="*/ 2147483647 h 1789"/>
              <a:gd name="T12" fmla="*/ 2147483647 w 1847"/>
              <a:gd name="T13" fmla="*/ 2147483647 h 17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7" h="1789" extrusionOk="0">
                <a:moveTo>
                  <a:pt x="922" y="1"/>
                </a:moveTo>
                <a:cubicBezTo>
                  <a:pt x="453" y="1"/>
                  <a:pt x="60" y="373"/>
                  <a:pt x="37" y="847"/>
                </a:cubicBezTo>
                <a:cubicBezTo>
                  <a:pt x="1" y="1347"/>
                  <a:pt x="382" y="1764"/>
                  <a:pt x="882" y="1788"/>
                </a:cubicBezTo>
                <a:cubicBezTo>
                  <a:pt x="897" y="1788"/>
                  <a:pt x="911" y="1789"/>
                  <a:pt x="925" y="1789"/>
                </a:cubicBezTo>
                <a:cubicBezTo>
                  <a:pt x="1395" y="1789"/>
                  <a:pt x="1800" y="1416"/>
                  <a:pt x="1823" y="942"/>
                </a:cubicBezTo>
                <a:cubicBezTo>
                  <a:pt x="1846" y="442"/>
                  <a:pt x="1465" y="25"/>
                  <a:pt x="965" y="2"/>
                </a:cubicBezTo>
                <a:cubicBezTo>
                  <a:pt x="951" y="1"/>
                  <a:pt x="936" y="1"/>
                  <a:pt x="922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2064" name="Google Shape;2105;p28">
            <a:extLst>
              <a:ext uri="{FF2B5EF4-FFF2-40B4-BE49-F238E27FC236}">
                <a16:creationId xmlns:a16="http://schemas.microsoft.com/office/drawing/2014/main" id="{CE3BCF3D-3815-F893-79D9-93B23E2DE87E}"/>
              </a:ext>
            </a:extLst>
          </p:cNvPr>
          <p:cNvSpPr>
            <a:spLocks/>
          </p:cNvSpPr>
          <p:nvPr/>
        </p:nvSpPr>
        <p:spPr bwMode="auto">
          <a:xfrm>
            <a:off x="804863" y="3414713"/>
            <a:ext cx="227012" cy="220662"/>
          </a:xfrm>
          <a:custGeom>
            <a:avLst/>
            <a:gdLst>
              <a:gd name="T0" fmla="*/ 2147483647 w 1846"/>
              <a:gd name="T1" fmla="*/ 2147483647 h 1801"/>
              <a:gd name="T2" fmla="*/ 2147483647 w 1846"/>
              <a:gd name="T3" fmla="*/ 2147483647 h 1801"/>
              <a:gd name="T4" fmla="*/ 2147483647 w 1846"/>
              <a:gd name="T5" fmla="*/ 2147483647 h 1801"/>
              <a:gd name="T6" fmla="*/ 2147483647 w 1846"/>
              <a:gd name="T7" fmla="*/ 2147483647 h 1801"/>
              <a:gd name="T8" fmla="*/ 2147483647 w 1846"/>
              <a:gd name="T9" fmla="*/ 2147483647 h 1801"/>
              <a:gd name="T10" fmla="*/ 2147483647 w 1846"/>
              <a:gd name="T11" fmla="*/ 2147483647 h 1801"/>
              <a:gd name="T12" fmla="*/ 2147483647 w 1846"/>
              <a:gd name="T13" fmla="*/ 2147483647 h 1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6" h="1801" extrusionOk="0">
                <a:moveTo>
                  <a:pt x="921" y="1"/>
                </a:moveTo>
                <a:cubicBezTo>
                  <a:pt x="440" y="1"/>
                  <a:pt x="47" y="374"/>
                  <a:pt x="24" y="859"/>
                </a:cubicBezTo>
                <a:cubicBezTo>
                  <a:pt x="1" y="1347"/>
                  <a:pt x="382" y="1776"/>
                  <a:pt x="870" y="1800"/>
                </a:cubicBezTo>
                <a:cubicBezTo>
                  <a:pt x="885" y="1801"/>
                  <a:pt x="899" y="1801"/>
                  <a:pt x="914" y="1801"/>
                </a:cubicBezTo>
                <a:cubicBezTo>
                  <a:pt x="1394" y="1801"/>
                  <a:pt x="1787" y="1428"/>
                  <a:pt x="1810" y="943"/>
                </a:cubicBezTo>
                <a:cubicBezTo>
                  <a:pt x="1846" y="454"/>
                  <a:pt x="1465" y="26"/>
                  <a:pt x="965" y="2"/>
                </a:cubicBezTo>
                <a:cubicBezTo>
                  <a:pt x="950" y="1"/>
                  <a:pt x="935" y="1"/>
                  <a:pt x="921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2065" name="Google Shape;2106;p28">
            <a:extLst>
              <a:ext uri="{FF2B5EF4-FFF2-40B4-BE49-F238E27FC236}">
                <a16:creationId xmlns:a16="http://schemas.microsoft.com/office/drawing/2014/main" id="{53F61F97-7999-A200-E381-9156ED60EBCE}"/>
              </a:ext>
            </a:extLst>
          </p:cNvPr>
          <p:cNvSpPr>
            <a:spLocks/>
          </p:cNvSpPr>
          <p:nvPr/>
        </p:nvSpPr>
        <p:spPr bwMode="auto">
          <a:xfrm>
            <a:off x="68263" y="4622800"/>
            <a:ext cx="223837" cy="219075"/>
          </a:xfrm>
          <a:custGeom>
            <a:avLst/>
            <a:gdLst>
              <a:gd name="T0" fmla="*/ 2147483647 w 1835"/>
              <a:gd name="T1" fmla="*/ 0 h 1789"/>
              <a:gd name="T2" fmla="*/ 2147483647 w 1835"/>
              <a:gd name="T3" fmla="*/ 2147483647 h 1789"/>
              <a:gd name="T4" fmla="*/ 2147483647 w 1835"/>
              <a:gd name="T5" fmla="*/ 2147483647 h 1789"/>
              <a:gd name="T6" fmla="*/ 2147483647 w 1835"/>
              <a:gd name="T7" fmla="*/ 2147483647 h 1789"/>
              <a:gd name="T8" fmla="*/ 2147483647 w 1835"/>
              <a:gd name="T9" fmla="*/ 2147483647 h 1789"/>
              <a:gd name="T10" fmla="*/ 2147483647 w 1835"/>
              <a:gd name="T11" fmla="*/ 2147483647 h 1789"/>
              <a:gd name="T12" fmla="*/ 2147483647 w 1835"/>
              <a:gd name="T13" fmla="*/ 0 h 17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35" h="1789" extrusionOk="0">
                <a:moveTo>
                  <a:pt x="921" y="0"/>
                </a:moveTo>
                <a:cubicBezTo>
                  <a:pt x="441" y="0"/>
                  <a:pt x="48" y="373"/>
                  <a:pt x="24" y="846"/>
                </a:cubicBezTo>
                <a:cubicBezTo>
                  <a:pt x="1" y="1347"/>
                  <a:pt x="382" y="1763"/>
                  <a:pt x="870" y="1787"/>
                </a:cubicBezTo>
                <a:cubicBezTo>
                  <a:pt x="885" y="1788"/>
                  <a:pt x="899" y="1788"/>
                  <a:pt x="914" y="1788"/>
                </a:cubicBezTo>
                <a:cubicBezTo>
                  <a:pt x="1394" y="1788"/>
                  <a:pt x="1787" y="1415"/>
                  <a:pt x="1810" y="942"/>
                </a:cubicBezTo>
                <a:cubicBezTo>
                  <a:pt x="1834" y="442"/>
                  <a:pt x="1453" y="25"/>
                  <a:pt x="965" y="1"/>
                </a:cubicBezTo>
                <a:cubicBezTo>
                  <a:pt x="950" y="0"/>
                  <a:pt x="935" y="0"/>
                  <a:pt x="921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2066" name="Google Shape;2107;p28">
            <a:extLst>
              <a:ext uri="{FF2B5EF4-FFF2-40B4-BE49-F238E27FC236}">
                <a16:creationId xmlns:a16="http://schemas.microsoft.com/office/drawing/2014/main" id="{CB6689B2-5BCB-332C-51BD-4C63C57CE017}"/>
              </a:ext>
            </a:extLst>
          </p:cNvPr>
          <p:cNvSpPr>
            <a:spLocks/>
          </p:cNvSpPr>
          <p:nvPr/>
        </p:nvSpPr>
        <p:spPr bwMode="auto">
          <a:xfrm>
            <a:off x="314325" y="3597275"/>
            <a:ext cx="225425" cy="220663"/>
          </a:xfrm>
          <a:custGeom>
            <a:avLst/>
            <a:gdLst>
              <a:gd name="T0" fmla="*/ 2147483647 w 1846"/>
              <a:gd name="T1" fmla="*/ 0 h 1801"/>
              <a:gd name="T2" fmla="*/ 2147483647 w 1846"/>
              <a:gd name="T3" fmla="*/ 2147483647 h 1801"/>
              <a:gd name="T4" fmla="*/ 2147483647 w 1846"/>
              <a:gd name="T5" fmla="*/ 2147483647 h 1801"/>
              <a:gd name="T6" fmla="*/ 2147483647 w 1846"/>
              <a:gd name="T7" fmla="*/ 2147483647 h 1801"/>
              <a:gd name="T8" fmla="*/ 2147483647 w 1846"/>
              <a:gd name="T9" fmla="*/ 2147483647 h 1801"/>
              <a:gd name="T10" fmla="*/ 2147483647 w 1846"/>
              <a:gd name="T11" fmla="*/ 2147483647 h 1801"/>
              <a:gd name="T12" fmla="*/ 2147483647 w 1846"/>
              <a:gd name="T13" fmla="*/ 0 h 1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6" h="1801" extrusionOk="0">
                <a:moveTo>
                  <a:pt x="921" y="0"/>
                </a:moveTo>
                <a:cubicBezTo>
                  <a:pt x="452" y="0"/>
                  <a:pt x="59" y="373"/>
                  <a:pt x="36" y="859"/>
                </a:cubicBezTo>
                <a:cubicBezTo>
                  <a:pt x="0" y="1347"/>
                  <a:pt x="381" y="1763"/>
                  <a:pt x="881" y="1799"/>
                </a:cubicBezTo>
                <a:cubicBezTo>
                  <a:pt x="896" y="1800"/>
                  <a:pt x="911" y="1800"/>
                  <a:pt x="926" y="1800"/>
                </a:cubicBezTo>
                <a:cubicBezTo>
                  <a:pt x="1406" y="1800"/>
                  <a:pt x="1799" y="1427"/>
                  <a:pt x="1822" y="942"/>
                </a:cubicBezTo>
                <a:cubicBezTo>
                  <a:pt x="1846" y="442"/>
                  <a:pt x="1465" y="25"/>
                  <a:pt x="965" y="1"/>
                </a:cubicBezTo>
                <a:cubicBezTo>
                  <a:pt x="950" y="1"/>
                  <a:pt x="936" y="0"/>
                  <a:pt x="921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2067" name="Google Shape;2108;p28">
            <a:extLst>
              <a:ext uri="{FF2B5EF4-FFF2-40B4-BE49-F238E27FC236}">
                <a16:creationId xmlns:a16="http://schemas.microsoft.com/office/drawing/2014/main" id="{F7891D06-3530-EE1B-D1B9-9A5DF4916573}"/>
              </a:ext>
            </a:extLst>
          </p:cNvPr>
          <p:cNvSpPr>
            <a:spLocks/>
          </p:cNvSpPr>
          <p:nvPr/>
        </p:nvSpPr>
        <p:spPr bwMode="auto">
          <a:xfrm>
            <a:off x="8612188" y="4708525"/>
            <a:ext cx="227012" cy="220663"/>
          </a:xfrm>
          <a:custGeom>
            <a:avLst/>
            <a:gdLst>
              <a:gd name="T0" fmla="*/ 2147483647 w 1846"/>
              <a:gd name="T1" fmla="*/ 2147483647 h 1801"/>
              <a:gd name="T2" fmla="*/ 2147483647 w 1846"/>
              <a:gd name="T3" fmla="*/ 2147483647 h 1801"/>
              <a:gd name="T4" fmla="*/ 2147483647 w 1846"/>
              <a:gd name="T5" fmla="*/ 2147483647 h 1801"/>
              <a:gd name="T6" fmla="*/ 2147483647 w 1846"/>
              <a:gd name="T7" fmla="*/ 2147483647 h 1801"/>
              <a:gd name="T8" fmla="*/ 2147483647 w 1846"/>
              <a:gd name="T9" fmla="*/ 2147483647 h 1801"/>
              <a:gd name="T10" fmla="*/ 2147483647 w 1846"/>
              <a:gd name="T11" fmla="*/ 2147483647 h 1801"/>
              <a:gd name="T12" fmla="*/ 2147483647 w 1846"/>
              <a:gd name="T13" fmla="*/ 2147483647 h 1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6" h="1801" extrusionOk="0">
                <a:moveTo>
                  <a:pt x="932" y="1"/>
                </a:moveTo>
                <a:cubicBezTo>
                  <a:pt x="452" y="1"/>
                  <a:pt x="59" y="374"/>
                  <a:pt x="36" y="859"/>
                </a:cubicBezTo>
                <a:cubicBezTo>
                  <a:pt x="1" y="1347"/>
                  <a:pt x="382" y="1776"/>
                  <a:pt x="882" y="1800"/>
                </a:cubicBezTo>
                <a:cubicBezTo>
                  <a:pt x="896" y="1800"/>
                  <a:pt x="911" y="1801"/>
                  <a:pt x="926" y="1801"/>
                </a:cubicBezTo>
                <a:cubicBezTo>
                  <a:pt x="1406" y="1801"/>
                  <a:pt x="1799" y="1428"/>
                  <a:pt x="1822" y="942"/>
                </a:cubicBezTo>
                <a:cubicBezTo>
                  <a:pt x="1846" y="454"/>
                  <a:pt x="1465" y="26"/>
                  <a:pt x="977" y="2"/>
                </a:cubicBezTo>
                <a:cubicBezTo>
                  <a:pt x="962" y="1"/>
                  <a:pt x="947" y="1"/>
                  <a:pt x="932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2068" name="Google Shape;2109;p28">
            <a:extLst>
              <a:ext uri="{FF2B5EF4-FFF2-40B4-BE49-F238E27FC236}">
                <a16:creationId xmlns:a16="http://schemas.microsoft.com/office/drawing/2014/main" id="{CDD61C49-CE54-151C-7759-3B498BF2DCB6}"/>
              </a:ext>
            </a:extLst>
          </p:cNvPr>
          <p:cNvSpPr>
            <a:spLocks/>
          </p:cNvSpPr>
          <p:nvPr/>
        </p:nvSpPr>
        <p:spPr bwMode="auto">
          <a:xfrm>
            <a:off x="8116888" y="4303713"/>
            <a:ext cx="227012" cy="220662"/>
          </a:xfrm>
          <a:custGeom>
            <a:avLst/>
            <a:gdLst>
              <a:gd name="T0" fmla="*/ 2147483647 w 1846"/>
              <a:gd name="T1" fmla="*/ 2147483647 h 1801"/>
              <a:gd name="T2" fmla="*/ 2147483647 w 1846"/>
              <a:gd name="T3" fmla="*/ 2147483647 h 1801"/>
              <a:gd name="T4" fmla="*/ 2147483647 w 1846"/>
              <a:gd name="T5" fmla="*/ 2147483647 h 1801"/>
              <a:gd name="T6" fmla="*/ 2147483647 w 1846"/>
              <a:gd name="T7" fmla="*/ 2147483647 h 1801"/>
              <a:gd name="T8" fmla="*/ 2147483647 w 1846"/>
              <a:gd name="T9" fmla="*/ 2147483647 h 1801"/>
              <a:gd name="T10" fmla="*/ 2147483647 w 1846"/>
              <a:gd name="T11" fmla="*/ 2147483647 h 1801"/>
              <a:gd name="T12" fmla="*/ 2147483647 w 1846"/>
              <a:gd name="T13" fmla="*/ 2147483647 h 18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846" h="1801" extrusionOk="0">
                <a:moveTo>
                  <a:pt x="920" y="1"/>
                </a:moveTo>
                <a:cubicBezTo>
                  <a:pt x="440" y="1"/>
                  <a:pt x="47" y="374"/>
                  <a:pt x="24" y="859"/>
                </a:cubicBezTo>
                <a:cubicBezTo>
                  <a:pt x="0" y="1347"/>
                  <a:pt x="381" y="1776"/>
                  <a:pt x="870" y="1800"/>
                </a:cubicBezTo>
                <a:cubicBezTo>
                  <a:pt x="884" y="1800"/>
                  <a:pt x="899" y="1801"/>
                  <a:pt x="914" y="1801"/>
                </a:cubicBezTo>
                <a:cubicBezTo>
                  <a:pt x="1394" y="1801"/>
                  <a:pt x="1787" y="1428"/>
                  <a:pt x="1810" y="942"/>
                </a:cubicBezTo>
                <a:cubicBezTo>
                  <a:pt x="1846" y="454"/>
                  <a:pt x="1465" y="26"/>
                  <a:pt x="965" y="2"/>
                </a:cubicBezTo>
                <a:cubicBezTo>
                  <a:pt x="950" y="1"/>
                  <a:pt x="935" y="1"/>
                  <a:pt x="920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2069" name="Google Shape;2110;p28">
            <a:extLst>
              <a:ext uri="{FF2B5EF4-FFF2-40B4-BE49-F238E27FC236}">
                <a16:creationId xmlns:a16="http://schemas.microsoft.com/office/drawing/2014/main" id="{B47E6919-56F2-E376-D57A-54E399149CDE}"/>
              </a:ext>
            </a:extLst>
          </p:cNvPr>
          <p:cNvSpPr>
            <a:spLocks/>
          </p:cNvSpPr>
          <p:nvPr/>
        </p:nvSpPr>
        <p:spPr bwMode="auto">
          <a:xfrm>
            <a:off x="1774825" y="4622800"/>
            <a:ext cx="219075" cy="219075"/>
          </a:xfrm>
          <a:custGeom>
            <a:avLst/>
            <a:gdLst>
              <a:gd name="T0" fmla="*/ 2147483647 w 1787"/>
              <a:gd name="T1" fmla="*/ 0 h 1787"/>
              <a:gd name="T2" fmla="*/ 0 w 1787"/>
              <a:gd name="T3" fmla="*/ 2147483647 h 1787"/>
              <a:gd name="T4" fmla="*/ 2147483647 w 1787"/>
              <a:gd name="T5" fmla="*/ 2147483647 h 1787"/>
              <a:gd name="T6" fmla="*/ 2147483647 w 1787"/>
              <a:gd name="T7" fmla="*/ 2147483647 h 1787"/>
              <a:gd name="T8" fmla="*/ 2147483647 w 1787"/>
              <a:gd name="T9" fmla="*/ 0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87" extrusionOk="0">
                <a:moveTo>
                  <a:pt x="893" y="0"/>
                </a:moveTo>
                <a:cubicBezTo>
                  <a:pt x="393" y="0"/>
                  <a:pt x="0" y="393"/>
                  <a:pt x="0" y="893"/>
                </a:cubicBezTo>
                <a:cubicBezTo>
                  <a:pt x="0" y="1381"/>
                  <a:pt x="393" y="1786"/>
                  <a:pt x="893" y="1786"/>
                </a:cubicBezTo>
                <a:cubicBezTo>
                  <a:pt x="1393" y="1786"/>
                  <a:pt x="1786" y="1381"/>
                  <a:pt x="1786" y="893"/>
                </a:cubicBezTo>
                <a:cubicBezTo>
                  <a:pt x="1786" y="393"/>
                  <a:pt x="1393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2070" name="Google Shape;2111;p28">
            <a:extLst>
              <a:ext uri="{FF2B5EF4-FFF2-40B4-BE49-F238E27FC236}">
                <a16:creationId xmlns:a16="http://schemas.microsoft.com/office/drawing/2014/main" id="{D06EEAF7-1002-6C65-F4F3-F80DE4BBCF49}"/>
              </a:ext>
            </a:extLst>
          </p:cNvPr>
          <p:cNvSpPr>
            <a:spLocks/>
          </p:cNvSpPr>
          <p:nvPr/>
        </p:nvSpPr>
        <p:spPr bwMode="auto">
          <a:xfrm>
            <a:off x="1208088" y="4622800"/>
            <a:ext cx="219075" cy="219075"/>
          </a:xfrm>
          <a:custGeom>
            <a:avLst/>
            <a:gdLst>
              <a:gd name="T0" fmla="*/ 2147483647 w 1787"/>
              <a:gd name="T1" fmla="*/ 2147483647 h 1787"/>
              <a:gd name="T2" fmla="*/ 0 w 1787"/>
              <a:gd name="T3" fmla="*/ 2147483647 h 1787"/>
              <a:gd name="T4" fmla="*/ 2147483647 w 1787"/>
              <a:gd name="T5" fmla="*/ 2147483647 h 1787"/>
              <a:gd name="T6" fmla="*/ 2147483647 w 1787"/>
              <a:gd name="T7" fmla="*/ 2147483647 h 1787"/>
              <a:gd name="T8" fmla="*/ 2147483647 w 1787"/>
              <a:gd name="T9" fmla="*/ 2147483647 h 17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87" extrusionOk="0">
                <a:moveTo>
                  <a:pt x="893" y="1"/>
                </a:moveTo>
                <a:cubicBezTo>
                  <a:pt x="393" y="1"/>
                  <a:pt x="0" y="394"/>
                  <a:pt x="0" y="894"/>
                </a:cubicBezTo>
                <a:cubicBezTo>
                  <a:pt x="0" y="1394"/>
                  <a:pt x="393" y="1787"/>
                  <a:pt x="893" y="1787"/>
                </a:cubicBezTo>
                <a:cubicBezTo>
                  <a:pt x="1393" y="1787"/>
                  <a:pt x="1786" y="1394"/>
                  <a:pt x="1786" y="894"/>
                </a:cubicBezTo>
                <a:cubicBezTo>
                  <a:pt x="1786" y="394"/>
                  <a:pt x="1393" y="1"/>
                  <a:pt x="893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2071" name="Google Shape;2112;p28">
            <a:extLst>
              <a:ext uri="{FF2B5EF4-FFF2-40B4-BE49-F238E27FC236}">
                <a16:creationId xmlns:a16="http://schemas.microsoft.com/office/drawing/2014/main" id="{FBB92A45-8166-A141-7E73-21EB80F381F3}"/>
              </a:ext>
            </a:extLst>
          </p:cNvPr>
          <p:cNvSpPr>
            <a:spLocks/>
          </p:cNvSpPr>
          <p:nvPr/>
        </p:nvSpPr>
        <p:spPr bwMode="auto">
          <a:xfrm>
            <a:off x="744538" y="4892675"/>
            <a:ext cx="219075" cy="220663"/>
          </a:xfrm>
          <a:custGeom>
            <a:avLst/>
            <a:gdLst>
              <a:gd name="T0" fmla="*/ 2147483647 w 1799"/>
              <a:gd name="T1" fmla="*/ 0 h 1798"/>
              <a:gd name="T2" fmla="*/ 0 w 1799"/>
              <a:gd name="T3" fmla="*/ 2147483647 h 1798"/>
              <a:gd name="T4" fmla="*/ 2147483647 w 1799"/>
              <a:gd name="T5" fmla="*/ 2147483647 h 1798"/>
              <a:gd name="T6" fmla="*/ 2147483647 w 1799"/>
              <a:gd name="T7" fmla="*/ 2147483647 h 1798"/>
              <a:gd name="T8" fmla="*/ 2147483647 w 1799"/>
              <a:gd name="T9" fmla="*/ 0 h 179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99" h="1798" extrusionOk="0">
                <a:moveTo>
                  <a:pt x="893" y="0"/>
                </a:moveTo>
                <a:cubicBezTo>
                  <a:pt x="405" y="0"/>
                  <a:pt x="0" y="405"/>
                  <a:pt x="0" y="893"/>
                </a:cubicBezTo>
                <a:cubicBezTo>
                  <a:pt x="0" y="1393"/>
                  <a:pt x="405" y="1798"/>
                  <a:pt x="893" y="1798"/>
                </a:cubicBezTo>
                <a:cubicBezTo>
                  <a:pt x="1394" y="1798"/>
                  <a:pt x="1798" y="1393"/>
                  <a:pt x="1798" y="893"/>
                </a:cubicBezTo>
                <a:cubicBezTo>
                  <a:pt x="1798" y="405"/>
                  <a:pt x="1394" y="0"/>
                  <a:pt x="893" y="0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2072" name="Google Shape;2113;p28">
            <a:extLst>
              <a:ext uri="{FF2B5EF4-FFF2-40B4-BE49-F238E27FC236}">
                <a16:creationId xmlns:a16="http://schemas.microsoft.com/office/drawing/2014/main" id="{35DE27AD-C2B4-EA52-9E50-23E59C23AC4C}"/>
              </a:ext>
            </a:extLst>
          </p:cNvPr>
          <p:cNvSpPr>
            <a:spLocks/>
          </p:cNvSpPr>
          <p:nvPr/>
        </p:nvSpPr>
        <p:spPr bwMode="auto">
          <a:xfrm>
            <a:off x="606425" y="4324350"/>
            <a:ext cx="219075" cy="219075"/>
          </a:xfrm>
          <a:custGeom>
            <a:avLst/>
            <a:gdLst>
              <a:gd name="T0" fmla="*/ 2147483647 w 1787"/>
              <a:gd name="T1" fmla="*/ 2147483647 h 1799"/>
              <a:gd name="T2" fmla="*/ 0 w 1787"/>
              <a:gd name="T3" fmla="*/ 2147483647 h 1799"/>
              <a:gd name="T4" fmla="*/ 2147483647 w 1787"/>
              <a:gd name="T5" fmla="*/ 2147483647 h 1799"/>
              <a:gd name="T6" fmla="*/ 2147483647 w 1787"/>
              <a:gd name="T7" fmla="*/ 2147483647 h 1799"/>
              <a:gd name="T8" fmla="*/ 2147483647 w 1787"/>
              <a:gd name="T9" fmla="*/ 2147483647 h 17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7" h="1799" extrusionOk="0">
                <a:moveTo>
                  <a:pt x="893" y="1"/>
                </a:moveTo>
                <a:cubicBezTo>
                  <a:pt x="393" y="1"/>
                  <a:pt x="0" y="405"/>
                  <a:pt x="0" y="905"/>
                </a:cubicBezTo>
                <a:cubicBezTo>
                  <a:pt x="0" y="1394"/>
                  <a:pt x="393" y="1798"/>
                  <a:pt x="893" y="1798"/>
                </a:cubicBezTo>
                <a:cubicBezTo>
                  <a:pt x="1393" y="1798"/>
                  <a:pt x="1786" y="1394"/>
                  <a:pt x="1786" y="905"/>
                </a:cubicBezTo>
                <a:cubicBezTo>
                  <a:pt x="1786" y="405"/>
                  <a:pt x="1393" y="1"/>
                  <a:pt x="893" y="1"/>
                </a:cubicBezTo>
                <a:close/>
              </a:path>
            </a:pathLst>
          </a:custGeom>
          <a:solidFill>
            <a:srgbClr val="7FBFDA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32" tIns="91332" rIns="91332" bIns="91332" anchor="ctr"/>
          <a:lstStyle/>
          <a:p>
            <a:endParaRPr lang="en-US"/>
          </a:p>
        </p:txBody>
      </p:sp>
      <p:sp>
        <p:nvSpPr>
          <p:cNvPr id="2059" name="Google Shape;2059;p28"/>
          <p:cNvSpPr txBox="1">
            <a:spLocks noGrp="1"/>
          </p:cNvSpPr>
          <p:nvPr>
            <p:ph type="title"/>
          </p:nvPr>
        </p:nvSpPr>
        <p:spPr>
          <a:xfrm>
            <a:off x="720000" y="552625"/>
            <a:ext cx="7560000" cy="1025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9853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3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6"/>
          <p:cNvSpPr txBox="1">
            <a:spLocks noGrp="1"/>
          </p:cNvSpPr>
          <p:nvPr>
            <p:ph type="title"/>
          </p:nvPr>
        </p:nvSpPr>
        <p:spPr>
          <a:xfrm>
            <a:off x="1955825" y="445025"/>
            <a:ext cx="5232300" cy="101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6"/>
          <p:cNvSpPr txBox="1">
            <a:spLocks noGrp="1"/>
          </p:cNvSpPr>
          <p:nvPr>
            <p:ph type="subTitle" idx="1"/>
          </p:nvPr>
        </p:nvSpPr>
        <p:spPr>
          <a:xfrm>
            <a:off x="1447675" y="2941175"/>
            <a:ext cx="1686600" cy="840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54" name="Google Shape;154;p16"/>
          <p:cNvSpPr txBox="1">
            <a:spLocks noGrp="1"/>
          </p:cNvSpPr>
          <p:nvPr>
            <p:ph type="subTitle" idx="2"/>
          </p:nvPr>
        </p:nvSpPr>
        <p:spPr>
          <a:xfrm>
            <a:off x="1447697" y="2548475"/>
            <a:ext cx="1686600" cy="372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55" name="Google Shape;155;p16"/>
          <p:cNvSpPr txBox="1">
            <a:spLocks noGrp="1"/>
          </p:cNvSpPr>
          <p:nvPr>
            <p:ph type="subTitle" idx="3"/>
          </p:nvPr>
        </p:nvSpPr>
        <p:spPr>
          <a:xfrm>
            <a:off x="6009722" y="2941175"/>
            <a:ext cx="1686600" cy="840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56" name="Google Shape;156;p16"/>
          <p:cNvSpPr txBox="1">
            <a:spLocks noGrp="1"/>
          </p:cNvSpPr>
          <p:nvPr>
            <p:ph type="subTitle" idx="4"/>
          </p:nvPr>
        </p:nvSpPr>
        <p:spPr>
          <a:xfrm>
            <a:off x="6009734" y="2548475"/>
            <a:ext cx="1686600" cy="372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57" name="Google Shape;157;p16"/>
          <p:cNvSpPr txBox="1">
            <a:spLocks noGrp="1"/>
          </p:cNvSpPr>
          <p:nvPr>
            <p:ph type="subTitle" idx="5"/>
          </p:nvPr>
        </p:nvSpPr>
        <p:spPr>
          <a:xfrm>
            <a:off x="3728680" y="2941175"/>
            <a:ext cx="1686600" cy="840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58" name="Google Shape;158;p16"/>
          <p:cNvSpPr txBox="1">
            <a:spLocks noGrp="1"/>
          </p:cNvSpPr>
          <p:nvPr>
            <p:ph type="subTitle" idx="6"/>
          </p:nvPr>
        </p:nvSpPr>
        <p:spPr>
          <a:xfrm>
            <a:off x="3728697" y="2548475"/>
            <a:ext cx="1686600" cy="372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7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453654" flipH="1">
            <a:off x="4786963" y="1183707"/>
            <a:ext cx="3130417" cy="20896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4000" b="1">
                <a:solidFill>
                  <a:srgbClr val="29486D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52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52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52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52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52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52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52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Font typeface="Gloria Hallelujah"/>
              <a:buNone/>
              <a:defRPr sz="52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517064" flipH="1">
            <a:off x="2261414" y="1208486"/>
            <a:ext cx="1974087" cy="9024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1600">
                <a:latin typeface="Indie Flower"/>
                <a:ea typeface="Indie Flower"/>
                <a:cs typeface="Indie Flower"/>
                <a:sym typeface="Indie Flow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2800"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2800"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2800"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2800"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2800"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2800"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2800"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Indie Flower"/>
              <a:buNone/>
              <a:defRPr sz="2800"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760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595734" y="1732075"/>
            <a:ext cx="2834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 b="1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6214775" y="1540122"/>
            <a:ext cx="1419600" cy="19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0"/>
              <a:buNone/>
              <a:defRPr sz="1000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 b="1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 b="1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 b="1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 b="1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 b="1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 b="1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 b="1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None/>
              <a:defRPr sz="12000" b="1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95734" y="2463875"/>
            <a:ext cx="2834700" cy="7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" name="Google Shape;15;p3"/>
          <p:cNvGrpSpPr/>
          <p:nvPr/>
        </p:nvGrpSpPr>
        <p:grpSpPr>
          <a:xfrm rot="-1298308">
            <a:off x="8441205" y="244426"/>
            <a:ext cx="372960" cy="807185"/>
            <a:chOff x="6387350" y="1078650"/>
            <a:chExt cx="317325" cy="686775"/>
          </a:xfrm>
        </p:grpSpPr>
        <p:sp>
          <p:nvSpPr>
            <p:cNvPr id="16" name="Google Shape;16;p3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18" name="Google Shape;18;p3"/>
          <p:cNvGrpSpPr/>
          <p:nvPr/>
        </p:nvGrpSpPr>
        <p:grpSpPr>
          <a:xfrm rot="-3008970">
            <a:off x="8087035" y="903614"/>
            <a:ext cx="372993" cy="807256"/>
            <a:chOff x="6387350" y="1078650"/>
            <a:chExt cx="317325" cy="686775"/>
          </a:xfrm>
        </p:grpSpPr>
        <p:sp>
          <p:nvSpPr>
            <p:cNvPr id="19" name="Google Shape;19;p3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21" name="Google Shape;21;p3"/>
          <p:cNvGrpSpPr/>
          <p:nvPr/>
        </p:nvGrpSpPr>
        <p:grpSpPr>
          <a:xfrm rot="-1298308">
            <a:off x="288230" y="4199914"/>
            <a:ext cx="372960" cy="807185"/>
            <a:chOff x="6387350" y="1078650"/>
            <a:chExt cx="317325" cy="686775"/>
          </a:xfrm>
        </p:grpSpPr>
        <p:sp>
          <p:nvSpPr>
            <p:cNvPr id="22" name="Google Shape;22;p3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24" name="Google Shape;24;p3"/>
          <p:cNvGrpSpPr/>
          <p:nvPr/>
        </p:nvGrpSpPr>
        <p:grpSpPr>
          <a:xfrm rot="-3320677">
            <a:off x="288218" y="3406739"/>
            <a:ext cx="372996" cy="807261"/>
            <a:chOff x="6387350" y="1078650"/>
            <a:chExt cx="317325" cy="686775"/>
          </a:xfrm>
        </p:grpSpPr>
        <p:sp>
          <p:nvSpPr>
            <p:cNvPr id="25" name="Google Shape;25;p3"/>
            <p:cNvSpPr/>
            <p:nvPr/>
          </p:nvSpPr>
          <p:spPr>
            <a:xfrm>
              <a:off x="6387350" y="1093175"/>
              <a:ext cx="289200" cy="672250"/>
            </a:xfrm>
            <a:custGeom>
              <a:avLst/>
              <a:gdLst/>
              <a:ahLst/>
              <a:cxnLst/>
              <a:rect l="l" t="t" r="r" b="b"/>
              <a:pathLst>
                <a:path w="11568" h="26890" extrusionOk="0">
                  <a:moveTo>
                    <a:pt x="7008" y="1"/>
                  </a:moveTo>
                  <a:cubicBezTo>
                    <a:pt x="5290" y="1"/>
                    <a:pt x="3770" y="1246"/>
                    <a:pt x="3490" y="3006"/>
                  </a:cubicBezTo>
                  <a:lnTo>
                    <a:pt x="311" y="22754"/>
                  </a:lnTo>
                  <a:cubicBezTo>
                    <a:pt x="1" y="24705"/>
                    <a:pt x="1332" y="26527"/>
                    <a:pt x="3271" y="26851"/>
                  </a:cubicBezTo>
                  <a:cubicBezTo>
                    <a:pt x="3452" y="26876"/>
                    <a:pt x="3633" y="26889"/>
                    <a:pt x="3813" y="26889"/>
                  </a:cubicBezTo>
                  <a:cubicBezTo>
                    <a:pt x="5442" y="26889"/>
                    <a:pt x="6773" y="25674"/>
                    <a:pt x="7044" y="23839"/>
                  </a:cubicBezTo>
                  <a:lnTo>
                    <a:pt x="9448" y="8860"/>
                  </a:lnTo>
                  <a:cubicBezTo>
                    <a:pt x="9591" y="8046"/>
                    <a:pt x="9410" y="7219"/>
                    <a:pt x="8970" y="6521"/>
                  </a:cubicBezTo>
                  <a:cubicBezTo>
                    <a:pt x="8582" y="5875"/>
                    <a:pt x="7923" y="5423"/>
                    <a:pt x="7187" y="5280"/>
                  </a:cubicBezTo>
                  <a:lnTo>
                    <a:pt x="6773" y="5216"/>
                  </a:lnTo>
                  <a:cubicBezTo>
                    <a:pt x="6658" y="5197"/>
                    <a:pt x="6543" y="5187"/>
                    <a:pt x="6428" y="5187"/>
                  </a:cubicBezTo>
                  <a:cubicBezTo>
                    <a:pt x="5145" y="5187"/>
                    <a:pt x="3958" y="6352"/>
                    <a:pt x="3697" y="7930"/>
                  </a:cubicBezTo>
                  <a:lnTo>
                    <a:pt x="2276" y="16847"/>
                  </a:lnTo>
                  <a:lnTo>
                    <a:pt x="3167" y="17002"/>
                  </a:lnTo>
                  <a:lnTo>
                    <a:pt x="4602" y="8072"/>
                  </a:lnTo>
                  <a:cubicBezTo>
                    <a:pt x="4782" y="6932"/>
                    <a:pt x="5586" y="6092"/>
                    <a:pt x="6435" y="6092"/>
                  </a:cubicBezTo>
                  <a:cubicBezTo>
                    <a:pt x="6500" y="6092"/>
                    <a:pt x="6565" y="6097"/>
                    <a:pt x="6631" y="6108"/>
                  </a:cubicBezTo>
                  <a:lnTo>
                    <a:pt x="7044" y="6172"/>
                  </a:lnTo>
                  <a:cubicBezTo>
                    <a:pt x="7536" y="6276"/>
                    <a:pt x="7962" y="6586"/>
                    <a:pt x="8208" y="7012"/>
                  </a:cubicBezTo>
                  <a:cubicBezTo>
                    <a:pt x="8531" y="7516"/>
                    <a:pt x="8660" y="8124"/>
                    <a:pt x="8570" y="8718"/>
                  </a:cubicBezTo>
                  <a:lnTo>
                    <a:pt x="6153" y="23684"/>
                  </a:lnTo>
                  <a:cubicBezTo>
                    <a:pt x="5944" y="25088"/>
                    <a:pt x="5006" y="25981"/>
                    <a:pt x="3826" y="25981"/>
                  </a:cubicBezTo>
                  <a:cubicBezTo>
                    <a:pt x="3691" y="25981"/>
                    <a:pt x="3553" y="25970"/>
                    <a:pt x="3413" y="25946"/>
                  </a:cubicBezTo>
                  <a:cubicBezTo>
                    <a:pt x="1965" y="25713"/>
                    <a:pt x="970" y="24356"/>
                    <a:pt x="1203" y="22896"/>
                  </a:cubicBezTo>
                  <a:lnTo>
                    <a:pt x="4382" y="3148"/>
                  </a:lnTo>
                  <a:cubicBezTo>
                    <a:pt x="4592" y="1842"/>
                    <a:pt x="5728" y="904"/>
                    <a:pt x="7011" y="904"/>
                  </a:cubicBezTo>
                  <a:cubicBezTo>
                    <a:pt x="7150" y="904"/>
                    <a:pt x="7291" y="915"/>
                    <a:pt x="7432" y="938"/>
                  </a:cubicBezTo>
                  <a:lnTo>
                    <a:pt x="8027" y="1041"/>
                  </a:lnTo>
                  <a:cubicBezTo>
                    <a:pt x="8776" y="1171"/>
                    <a:pt x="9448" y="1558"/>
                    <a:pt x="9939" y="2153"/>
                  </a:cubicBezTo>
                  <a:cubicBezTo>
                    <a:pt x="10418" y="2696"/>
                    <a:pt x="10637" y="3419"/>
                    <a:pt x="10534" y="4130"/>
                  </a:cubicBezTo>
                  <a:lnTo>
                    <a:pt x="8246" y="18424"/>
                  </a:lnTo>
                  <a:lnTo>
                    <a:pt x="9138" y="18566"/>
                  </a:lnTo>
                  <a:lnTo>
                    <a:pt x="11426" y="4285"/>
                  </a:lnTo>
                  <a:cubicBezTo>
                    <a:pt x="11568" y="3303"/>
                    <a:pt x="11271" y="2321"/>
                    <a:pt x="10637" y="1571"/>
                  </a:cubicBezTo>
                  <a:cubicBezTo>
                    <a:pt x="10017" y="822"/>
                    <a:pt x="9138" y="305"/>
                    <a:pt x="8169" y="150"/>
                  </a:cubicBezTo>
                  <a:lnTo>
                    <a:pt x="7574" y="46"/>
                  </a:lnTo>
                  <a:cubicBezTo>
                    <a:pt x="7384" y="16"/>
                    <a:pt x="7195" y="1"/>
                    <a:pt x="7008" y="1"/>
                  </a:cubicBez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6415150" y="1078650"/>
              <a:ext cx="289525" cy="672225"/>
            </a:xfrm>
            <a:custGeom>
              <a:avLst/>
              <a:gdLst/>
              <a:ahLst/>
              <a:cxnLst/>
              <a:rect l="l" t="t" r="r" b="b"/>
              <a:pathLst>
                <a:path w="11581" h="26889" extrusionOk="0">
                  <a:moveTo>
                    <a:pt x="7008" y="1"/>
                  </a:moveTo>
                  <a:cubicBezTo>
                    <a:pt x="5281" y="1"/>
                    <a:pt x="3770" y="1256"/>
                    <a:pt x="3490" y="3005"/>
                  </a:cubicBezTo>
                  <a:lnTo>
                    <a:pt x="311" y="22753"/>
                  </a:lnTo>
                  <a:cubicBezTo>
                    <a:pt x="0" y="24705"/>
                    <a:pt x="1319" y="26527"/>
                    <a:pt x="3270" y="26850"/>
                  </a:cubicBezTo>
                  <a:cubicBezTo>
                    <a:pt x="3451" y="26876"/>
                    <a:pt x="3632" y="26889"/>
                    <a:pt x="3813" y="26889"/>
                  </a:cubicBezTo>
                  <a:cubicBezTo>
                    <a:pt x="5441" y="26889"/>
                    <a:pt x="6760" y="25687"/>
                    <a:pt x="7057" y="23839"/>
                  </a:cubicBezTo>
                  <a:lnTo>
                    <a:pt x="9461" y="8873"/>
                  </a:lnTo>
                  <a:cubicBezTo>
                    <a:pt x="9590" y="8058"/>
                    <a:pt x="9422" y="7218"/>
                    <a:pt x="8983" y="6533"/>
                  </a:cubicBezTo>
                  <a:cubicBezTo>
                    <a:pt x="8582" y="5887"/>
                    <a:pt x="7936" y="5435"/>
                    <a:pt x="7199" y="5293"/>
                  </a:cubicBezTo>
                  <a:lnTo>
                    <a:pt x="6785" y="5228"/>
                  </a:lnTo>
                  <a:cubicBezTo>
                    <a:pt x="6670" y="5209"/>
                    <a:pt x="6556" y="5200"/>
                    <a:pt x="6444" y="5200"/>
                  </a:cubicBezTo>
                  <a:cubicBezTo>
                    <a:pt x="5188" y="5200"/>
                    <a:pt x="4164" y="6365"/>
                    <a:pt x="3903" y="7955"/>
                  </a:cubicBezTo>
                  <a:cubicBezTo>
                    <a:pt x="3903" y="7955"/>
                    <a:pt x="2249" y="19160"/>
                    <a:pt x="2133" y="20013"/>
                  </a:cubicBezTo>
                  <a:cubicBezTo>
                    <a:pt x="2070" y="20467"/>
                    <a:pt x="2287" y="20687"/>
                    <a:pt x="2513" y="20687"/>
                  </a:cubicBezTo>
                  <a:cubicBezTo>
                    <a:pt x="2706" y="20687"/>
                    <a:pt x="2905" y="20529"/>
                    <a:pt x="2947" y="20220"/>
                  </a:cubicBezTo>
                  <a:cubicBezTo>
                    <a:pt x="3102" y="18902"/>
                    <a:pt x="4575" y="8084"/>
                    <a:pt x="4575" y="8084"/>
                  </a:cubicBezTo>
                  <a:cubicBezTo>
                    <a:pt x="4767" y="6933"/>
                    <a:pt x="5593" y="6105"/>
                    <a:pt x="6445" y="6105"/>
                  </a:cubicBezTo>
                  <a:cubicBezTo>
                    <a:pt x="6511" y="6105"/>
                    <a:pt x="6577" y="6110"/>
                    <a:pt x="6643" y="6120"/>
                  </a:cubicBezTo>
                  <a:lnTo>
                    <a:pt x="7057" y="6184"/>
                  </a:lnTo>
                  <a:cubicBezTo>
                    <a:pt x="7548" y="6288"/>
                    <a:pt x="7974" y="6598"/>
                    <a:pt x="8233" y="7025"/>
                  </a:cubicBezTo>
                  <a:cubicBezTo>
                    <a:pt x="8556" y="7529"/>
                    <a:pt x="8672" y="8136"/>
                    <a:pt x="8582" y="8731"/>
                  </a:cubicBezTo>
                  <a:lnTo>
                    <a:pt x="6178" y="23709"/>
                  </a:lnTo>
                  <a:cubicBezTo>
                    <a:pt x="5944" y="25105"/>
                    <a:pt x="4997" y="26000"/>
                    <a:pt x="3800" y="26000"/>
                  </a:cubicBezTo>
                  <a:cubicBezTo>
                    <a:pt x="3678" y="26000"/>
                    <a:pt x="3553" y="25990"/>
                    <a:pt x="3425" y="25971"/>
                  </a:cubicBezTo>
                  <a:cubicBezTo>
                    <a:pt x="1978" y="25726"/>
                    <a:pt x="983" y="24369"/>
                    <a:pt x="1215" y="22908"/>
                  </a:cubicBezTo>
                  <a:lnTo>
                    <a:pt x="4395" y="3160"/>
                  </a:lnTo>
                  <a:cubicBezTo>
                    <a:pt x="4604" y="1854"/>
                    <a:pt x="5730" y="917"/>
                    <a:pt x="7020" y="917"/>
                  </a:cubicBezTo>
                  <a:cubicBezTo>
                    <a:pt x="7160" y="917"/>
                    <a:pt x="7302" y="928"/>
                    <a:pt x="7445" y="950"/>
                  </a:cubicBezTo>
                  <a:lnTo>
                    <a:pt x="8039" y="1054"/>
                  </a:lnTo>
                  <a:cubicBezTo>
                    <a:pt x="8789" y="1183"/>
                    <a:pt x="9461" y="1571"/>
                    <a:pt x="9939" y="2165"/>
                  </a:cubicBezTo>
                  <a:cubicBezTo>
                    <a:pt x="10417" y="2708"/>
                    <a:pt x="10637" y="3432"/>
                    <a:pt x="10546" y="4155"/>
                  </a:cubicBezTo>
                  <a:lnTo>
                    <a:pt x="8246" y="18436"/>
                  </a:lnTo>
                  <a:cubicBezTo>
                    <a:pt x="8195" y="18772"/>
                    <a:pt x="8456" y="18967"/>
                    <a:pt x="8710" y="18967"/>
                  </a:cubicBezTo>
                  <a:cubicBezTo>
                    <a:pt x="8907" y="18967"/>
                    <a:pt x="9098" y="18851"/>
                    <a:pt x="9138" y="18592"/>
                  </a:cubicBezTo>
                  <a:lnTo>
                    <a:pt x="11438" y="4298"/>
                  </a:lnTo>
                  <a:cubicBezTo>
                    <a:pt x="11580" y="3315"/>
                    <a:pt x="11283" y="2320"/>
                    <a:pt x="10624" y="1584"/>
                  </a:cubicBezTo>
                  <a:cubicBezTo>
                    <a:pt x="10004" y="821"/>
                    <a:pt x="9138" y="317"/>
                    <a:pt x="8168" y="149"/>
                  </a:cubicBezTo>
                  <a:lnTo>
                    <a:pt x="7574" y="46"/>
                  </a:lnTo>
                  <a:cubicBezTo>
                    <a:pt x="7384" y="15"/>
                    <a:pt x="7195" y="1"/>
                    <a:pt x="70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13137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95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3"/>
          <p:cNvSpPr txBox="1">
            <a:spLocks noGrp="1"/>
          </p:cNvSpPr>
          <p:nvPr>
            <p:ph type="title"/>
          </p:nvPr>
        </p:nvSpPr>
        <p:spPr>
          <a:xfrm>
            <a:off x="1793100" y="673625"/>
            <a:ext cx="555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118" name="Google Shape;118;p13">
            <a:hlinkClick r:id="" action="ppaction://noaction"/>
          </p:cNvPr>
          <p:cNvSpPr txBox="1">
            <a:spLocks noGrp="1"/>
          </p:cNvSpPr>
          <p:nvPr>
            <p:ph type="title" idx="2" hasCustomPrompt="1"/>
          </p:nvPr>
        </p:nvSpPr>
        <p:spPr>
          <a:xfrm>
            <a:off x="1766299" y="2087120"/>
            <a:ext cx="6081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Gloria Hallelujah"/>
              <a:buNone/>
              <a:defRPr sz="3600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Gloria Hallelujah"/>
              <a:buNone/>
              <a:defRPr sz="3600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Gloria Hallelujah"/>
              <a:buNone/>
              <a:defRPr sz="3600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Gloria Hallelujah"/>
              <a:buNone/>
              <a:defRPr sz="3600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Gloria Hallelujah"/>
              <a:buNone/>
              <a:defRPr sz="3600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Gloria Hallelujah"/>
              <a:buNone/>
              <a:defRPr sz="3600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Gloria Hallelujah"/>
              <a:buNone/>
              <a:defRPr sz="3600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Gloria Hallelujah"/>
              <a:buNone/>
              <a:defRPr sz="3600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r>
              <a:t>xx%</a:t>
            </a:r>
          </a:p>
        </p:txBody>
      </p:sp>
      <p:sp>
        <p:nvSpPr>
          <p:cNvPr id="119" name="Google Shape;119;p13">
            <a:hlinkClick r:id="" action="ppaction://noaction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4920176" y="2087120"/>
            <a:ext cx="6081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Gloria Hallelujah"/>
              <a:buNone/>
              <a:defRPr sz="3600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Gloria Hallelujah"/>
              <a:buNone/>
              <a:defRPr sz="3600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Gloria Hallelujah"/>
              <a:buNone/>
              <a:defRPr sz="3600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Gloria Hallelujah"/>
              <a:buNone/>
              <a:defRPr sz="3600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Gloria Hallelujah"/>
              <a:buNone/>
              <a:defRPr sz="3600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Gloria Hallelujah"/>
              <a:buNone/>
              <a:defRPr sz="3600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Gloria Hallelujah"/>
              <a:buNone/>
              <a:defRPr sz="3600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Gloria Hallelujah"/>
              <a:buNone/>
              <a:defRPr sz="3600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1"/>
          </p:nvPr>
        </p:nvSpPr>
        <p:spPr>
          <a:xfrm>
            <a:off x="2685987" y="2206858"/>
            <a:ext cx="1442400" cy="565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4"/>
          </p:nvPr>
        </p:nvSpPr>
        <p:spPr>
          <a:xfrm>
            <a:off x="5840687" y="2214108"/>
            <a:ext cx="1442400" cy="565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22" name="Google Shape;122;p13">
            <a:hlinkClick r:id="" action="ppaction://noaction"/>
          </p:cNvPr>
          <p:cNvSpPr txBox="1">
            <a:spLocks noGrp="1"/>
          </p:cNvSpPr>
          <p:nvPr>
            <p:ph type="title" idx="5" hasCustomPrompt="1"/>
          </p:nvPr>
        </p:nvSpPr>
        <p:spPr>
          <a:xfrm>
            <a:off x="1766288" y="3433020"/>
            <a:ext cx="6081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Gloria Hallelujah"/>
              <a:buNone/>
              <a:defRPr sz="3600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Gloria Hallelujah"/>
              <a:buNone/>
              <a:defRPr sz="3600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Gloria Hallelujah"/>
              <a:buNone/>
              <a:defRPr sz="3600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Gloria Hallelujah"/>
              <a:buNone/>
              <a:defRPr sz="3600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Gloria Hallelujah"/>
              <a:buNone/>
              <a:defRPr sz="3600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Gloria Hallelujah"/>
              <a:buNone/>
              <a:defRPr sz="3600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Gloria Hallelujah"/>
              <a:buNone/>
              <a:defRPr sz="3600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Gloria Hallelujah"/>
              <a:buNone/>
              <a:defRPr sz="3600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r>
              <a:t>xx%</a:t>
            </a:r>
          </a:p>
        </p:txBody>
      </p:sp>
      <p:sp>
        <p:nvSpPr>
          <p:cNvPr id="123" name="Google Shape;123;p13">
            <a:hlinkClick r:id="" action="ppaction://noaction"/>
          </p:cNvPr>
          <p:cNvSpPr txBox="1">
            <a:spLocks noGrp="1"/>
          </p:cNvSpPr>
          <p:nvPr>
            <p:ph type="title" idx="6" hasCustomPrompt="1"/>
          </p:nvPr>
        </p:nvSpPr>
        <p:spPr>
          <a:xfrm>
            <a:off x="4920271" y="3433020"/>
            <a:ext cx="6081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 b="1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Gloria Hallelujah"/>
              <a:buNone/>
              <a:defRPr sz="3600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Gloria Hallelujah"/>
              <a:buNone/>
              <a:defRPr sz="3600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Gloria Hallelujah"/>
              <a:buNone/>
              <a:defRPr sz="3600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Gloria Hallelujah"/>
              <a:buNone/>
              <a:defRPr sz="3600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Gloria Hallelujah"/>
              <a:buNone/>
              <a:defRPr sz="3600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Gloria Hallelujah"/>
              <a:buNone/>
              <a:defRPr sz="3600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Gloria Hallelujah"/>
              <a:buNone/>
              <a:defRPr sz="3600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Gloria Hallelujah"/>
              <a:buNone/>
              <a:defRPr sz="3600">
                <a:solidFill>
                  <a:schemeClr val="accent5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r>
              <a:t>xx%</a:t>
            </a:r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7"/>
          </p:nvPr>
        </p:nvSpPr>
        <p:spPr>
          <a:xfrm>
            <a:off x="2686000" y="3552758"/>
            <a:ext cx="1442400" cy="558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subTitle" idx="8"/>
          </p:nvPr>
        </p:nvSpPr>
        <p:spPr>
          <a:xfrm>
            <a:off x="5840687" y="3559908"/>
            <a:ext cx="1442400" cy="558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9"/>
          </p:nvPr>
        </p:nvSpPr>
        <p:spPr>
          <a:xfrm>
            <a:off x="2685975" y="1730449"/>
            <a:ext cx="1692900" cy="339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13"/>
          </p:nvPr>
        </p:nvSpPr>
        <p:spPr>
          <a:xfrm>
            <a:off x="5840675" y="1734804"/>
            <a:ext cx="1692900" cy="339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14"/>
          </p:nvPr>
        </p:nvSpPr>
        <p:spPr>
          <a:xfrm>
            <a:off x="2686000" y="3074911"/>
            <a:ext cx="1692900" cy="335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5"/>
          </p:nvPr>
        </p:nvSpPr>
        <p:spPr>
          <a:xfrm>
            <a:off x="5840674" y="3079206"/>
            <a:ext cx="1692900" cy="335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725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1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"/>
              <a:buChar char="●"/>
              <a:defRPr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E3B3910-CF22-0F77-1DD4-87867EE31E3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6350"/>
            <a:ext cx="9121775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F8DE2F6-3230-6CC0-328E-B8CFE460FB22}"/>
              </a:ext>
            </a:extLst>
          </p:cNvPr>
          <p:cNvSpPr/>
          <p:nvPr userDrawn="1"/>
        </p:nvSpPr>
        <p:spPr>
          <a:xfrm>
            <a:off x="310100" y="231889"/>
            <a:ext cx="8563556" cy="4745627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AD621BD-5CB9-4353-F311-E49AA8CAE34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470991" y="103334"/>
            <a:ext cx="1259818" cy="1259818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62" r:id="rId4"/>
    <p:sldLayoutId id="2147483676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4">
          <p15:clr>
            <a:srgbClr val="EA4335"/>
          </p15:clr>
        </p15:guide>
        <p15:guide id="2" orient="horz" pos="340">
          <p15:clr>
            <a:srgbClr val="EA4335"/>
          </p15:clr>
        </p15:guide>
        <p15:guide id="3" pos="5306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1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"/>
              <a:buChar char="●"/>
              <a:defRPr sz="18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2A23531-942E-B723-3B51-018B71B4DDC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6350"/>
            <a:ext cx="9121775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545C0C-E5C1-BE45-B0E1-3148CA7EEB86}"/>
              </a:ext>
            </a:extLst>
          </p:cNvPr>
          <p:cNvSpPr/>
          <p:nvPr userDrawn="1"/>
        </p:nvSpPr>
        <p:spPr>
          <a:xfrm>
            <a:off x="310100" y="231889"/>
            <a:ext cx="8563556" cy="4745627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54AE263-63E3-4A5C-776A-7563DF54100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470991" y="103334"/>
            <a:ext cx="1259818" cy="125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2413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605">
          <p15:clr>
            <a:srgbClr val="EA4335"/>
          </p15:clr>
        </p15:guide>
        <p15:guide id="2" orient="horz" pos="453">
          <p15:clr>
            <a:srgbClr val="EA4335"/>
          </p15:clr>
        </p15:guide>
        <p15:guide id="3" pos="7075">
          <p15:clr>
            <a:srgbClr val="EA4335"/>
          </p15:clr>
        </p15:guide>
        <p15:guide id="4" orient="horz" pos="3867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555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0527BCE-989D-86BA-2F1E-37180AFAA7C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DD3A4A0-A242-08B4-5296-6513238304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3251A-9B94-DF86-4BC0-97F776D21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 defTabSz="91427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76F782-F41F-448F-8167-A1D338697D83}" type="datetimeFigureOut">
              <a:rPr lang="en-US"/>
              <a:pPr>
                <a:defRPr/>
              </a:pPr>
              <a:t>12/6/2025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6E6C1C-2FCB-DFFD-3A05-04FE556D4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 defTabSz="91427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24CB0-AFC4-0B25-6E73-BE9D817E4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2ADCD5C4-AAB9-4992-9C91-525CD89D8FA3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4584AA7-4965-4D88-DFFB-731988A00AF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470991" y="103334"/>
            <a:ext cx="1259818" cy="125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4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59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7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3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31.png"/><Relationship Id="rId7" Type="http://schemas.openxmlformats.org/officeDocument/2006/relationships/slide" Target="slide1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1.xml"/><Relationship Id="rId5" Type="http://schemas.openxmlformats.org/officeDocument/2006/relationships/slide" Target="slide20.xml"/><Relationship Id="rId4" Type="http://schemas.openxmlformats.org/officeDocument/2006/relationships/slide" Target="slide17.xml"/><Relationship Id="rId9" Type="http://schemas.openxmlformats.org/officeDocument/2006/relationships/slide" Target="slide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1">
            <a:extLst>
              <a:ext uri="{FF2B5EF4-FFF2-40B4-BE49-F238E27FC236}">
                <a16:creationId xmlns:a16="http://schemas.microsoft.com/office/drawing/2014/main" id="{5B1F7589-57FB-3CDF-0DFC-05527A84EDFC}"/>
              </a:ext>
            </a:extLst>
          </p:cNvPr>
          <p:cNvGrpSpPr>
            <a:grpSpLocks/>
          </p:cNvGrpSpPr>
          <p:nvPr/>
        </p:nvGrpSpPr>
        <p:grpSpPr bwMode="auto">
          <a:xfrm>
            <a:off x="4763" y="0"/>
            <a:ext cx="9139237" cy="5143500"/>
            <a:chOff x="4763" y="0"/>
            <a:chExt cx="9139237" cy="5143500"/>
          </a:xfrm>
        </p:grpSpPr>
        <p:pic>
          <p:nvPicPr>
            <p:cNvPr id="5123" name="Picture 2" descr="C:\Users\Admin\Desktop\hinh-nen-powerpoint-ngo-nghinh.png">
              <a:extLst>
                <a:ext uri="{FF2B5EF4-FFF2-40B4-BE49-F238E27FC236}">
                  <a16:creationId xmlns:a16="http://schemas.microsoft.com/office/drawing/2014/main" id="{F59F80D6-E4EE-3133-74A6-558990F4AC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3" y="0"/>
              <a:ext cx="9139237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48">
              <a:extLst>
                <a:ext uri="{FF2B5EF4-FFF2-40B4-BE49-F238E27FC236}">
                  <a16:creationId xmlns:a16="http://schemas.microsoft.com/office/drawing/2014/main" id="{7D39E164-C911-AA53-45AF-EFDA4FACF118}"/>
                </a:ext>
              </a:extLst>
            </p:cNvPr>
            <p:cNvSpPr txBox="1"/>
            <p:nvPr/>
          </p:nvSpPr>
          <p:spPr>
            <a:xfrm>
              <a:off x="2362200" y="1609725"/>
              <a:ext cx="5108575" cy="135413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>
              <a:lvl1pPr defTabSz="685800" eaLnBrk="0" hangingPunct="0"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1pPr>
              <a:lvl2pPr marL="742950" indent="-285750" defTabSz="685800" eaLnBrk="0" hangingPunct="0"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2pPr>
              <a:lvl3pPr marL="1143000" indent="-228600" defTabSz="685800" eaLnBrk="0" hangingPunct="0"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3pPr>
              <a:lvl4pPr marL="1600200" indent="-228600" defTabSz="685800" eaLnBrk="0" hangingPunct="0"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4pPr>
              <a:lvl5pPr marL="2057400" indent="-228600" defTabSz="685800" eaLnBrk="0" hangingPunct="0"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itchFamily="34" charset="0"/>
                  <a:ea typeface="宋体" panose="02010600030101010101" pitchFamily="2" charset="-122"/>
                  <a:cs typeface="Arial-Rounded" pitchFamily="34" charset="0"/>
                  <a:sym typeface="Arial" pitchFamily="34" charset="0"/>
                </a:rPr>
                <a:t> </a:t>
              </a:r>
              <a:r>
                <a:rPr kumimoji="0" lang="en-US" altLang="zh-CN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-Rounded" pitchFamily="34" charset="0"/>
                  <a:ea typeface="宋体" panose="02010600030101010101" pitchFamily="2" charset="-122"/>
                  <a:cs typeface="Arial-Rounded" pitchFamily="34" charset="0"/>
                  <a:sym typeface="Arial" pitchFamily="34" charset="0"/>
                </a:rPr>
                <a:t>Khởi</a:t>
              </a:r>
              <a:r>
                <a:rPr kumimoji="0" lang="en-US" altLang="zh-CN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-Rounded" pitchFamily="34" charset="0"/>
                  <a:ea typeface="宋体" panose="02010600030101010101" pitchFamily="2" charset="-122"/>
                  <a:cs typeface="Arial-Rounded" pitchFamily="34" charset="0"/>
                  <a:sym typeface="Arial" pitchFamily="34" charset="0"/>
                </a:rPr>
                <a:t> </a:t>
              </a:r>
              <a:r>
                <a:rPr kumimoji="0" lang="en-US" altLang="zh-CN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-Rounded" pitchFamily="34" charset="0"/>
                  <a:ea typeface="宋体" panose="02010600030101010101" pitchFamily="2" charset="-122"/>
                  <a:cs typeface="Arial-Rounded" pitchFamily="34" charset="0"/>
                  <a:sym typeface="Arial" pitchFamily="34" charset="0"/>
                </a:rPr>
                <a:t>động</a:t>
              </a:r>
              <a:endPara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-Rounded" pitchFamily="34" charset="0"/>
                <a:ea typeface="宋体" panose="02010600030101010101" pitchFamily="2" charset="-122"/>
                <a:cs typeface="Arial-Rounded" pitchFamily="34" charset="0"/>
                <a:sym typeface="Arial" pitchFamily="34" charset="0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4" name="Google Shape;5344;p41"/>
          <p:cNvGrpSpPr/>
          <p:nvPr/>
        </p:nvGrpSpPr>
        <p:grpSpPr>
          <a:xfrm rot="-4011279">
            <a:off x="726607" y="413629"/>
            <a:ext cx="584247" cy="393286"/>
            <a:chOff x="2036625" y="1283600"/>
            <a:chExt cx="333450" cy="224450"/>
          </a:xfrm>
        </p:grpSpPr>
        <p:sp>
          <p:nvSpPr>
            <p:cNvPr id="5345" name="Google Shape;5345;p41"/>
            <p:cNvSpPr/>
            <p:nvPr/>
          </p:nvSpPr>
          <p:spPr>
            <a:xfrm>
              <a:off x="2161050" y="1309575"/>
              <a:ext cx="91125" cy="62200"/>
            </a:xfrm>
            <a:custGeom>
              <a:avLst/>
              <a:gdLst/>
              <a:ahLst/>
              <a:cxnLst/>
              <a:rect l="l" t="t" r="r" b="b"/>
              <a:pathLst>
                <a:path w="3645" h="2488" extrusionOk="0">
                  <a:moveTo>
                    <a:pt x="194" y="1"/>
                  </a:moveTo>
                  <a:cubicBezTo>
                    <a:pt x="101" y="1"/>
                    <a:pt x="1" y="117"/>
                    <a:pt x="60" y="206"/>
                  </a:cubicBezTo>
                  <a:cubicBezTo>
                    <a:pt x="1061" y="1107"/>
                    <a:pt x="2262" y="1774"/>
                    <a:pt x="3363" y="2474"/>
                  </a:cubicBezTo>
                  <a:cubicBezTo>
                    <a:pt x="3386" y="2484"/>
                    <a:pt x="3409" y="2488"/>
                    <a:pt x="3430" y="2488"/>
                  </a:cubicBezTo>
                  <a:cubicBezTo>
                    <a:pt x="3562" y="2488"/>
                    <a:pt x="3644" y="2332"/>
                    <a:pt x="3530" y="2274"/>
                  </a:cubicBezTo>
                  <a:cubicBezTo>
                    <a:pt x="2496" y="1474"/>
                    <a:pt x="1395" y="540"/>
                    <a:pt x="227" y="6"/>
                  </a:cubicBezTo>
                  <a:cubicBezTo>
                    <a:pt x="217" y="2"/>
                    <a:pt x="205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46" name="Google Shape;5346;p41"/>
            <p:cNvSpPr/>
            <p:nvPr/>
          </p:nvSpPr>
          <p:spPr>
            <a:xfrm>
              <a:off x="2187625" y="1317500"/>
              <a:ext cx="51900" cy="71475"/>
            </a:xfrm>
            <a:custGeom>
              <a:avLst/>
              <a:gdLst/>
              <a:ahLst/>
              <a:cxnLst/>
              <a:rect l="l" t="t" r="r" b="b"/>
              <a:pathLst>
                <a:path w="2076" h="2859" extrusionOk="0">
                  <a:moveTo>
                    <a:pt x="1955" y="0"/>
                  </a:moveTo>
                  <a:cubicBezTo>
                    <a:pt x="1935" y="0"/>
                    <a:pt x="1916" y="7"/>
                    <a:pt x="1900" y="23"/>
                  </a:cubicBezTo>
                  <a:cubicBezTo>
                    <a:pt x="1232" y="857"/>
                    <a:pt x="599" y="1791"/>
                    <a:pt x="65" y="2658"/>
                  </a:cubicBezTo>
                  <a:cubicBezTo>
                    <a:pt x="1" y="2765"/>
                    <a:pt x="60" y="2858"/>
                    <a:pt x="146" y="2858"/>
                  </a:cubicBezTo>
                  <a:cubicBezTo>
                    <a:pt x="194" y="2858"/>
                    <a:pt x="251" y="2829"/>
                    <a:pt x="298" y="2758"/>
                  </a:cubicBezTo>
                  <a:cubicBezTo>
                    <a:pt x="932" y="1924"/>
                    <a:pt x="1499" y="1023"/>
                    <a:pt x="2000" y="89"/>
                  </a:cubicBezTo>
                  <a:cubicBezTo>
                    <a:pt x="2076" y="64"/>
                    <a:pt x="2017" y="0"/>
                    <a:pt x="19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47" name="Google Shape;5347;p41"/>
            <p:cNvSpPr/>
            <p:nvPr/>
          </p:nvSpPr>
          <p:spPr>
            <a:xfrm>
              <a:off x="2207575" y="1296950"/>
              <a:ext cx="16700" cy="105550"/>
            </a:xfrm>
            <a:custGeom>
              <a:avLst/>
              <a:gdLst/>
              <a:ahLst/>
              <a:cxnLst/>
              <a:rect l="l" t="t" r="r" b="b"/>
              <a:pathLst>
                <a:path w="668" h="4222" extrusionOk="0">
                  <a:moveTo>
                    <a:pt x="139" y="0"/>
                  </a:moveTo>
                  <a:cubicBezTo>
                    <a:pt x="91" y="0"/>
                    <a:pt x="34" y="33"/>
                    <a:pt x="34" y="111"/>
                  </a:cubicBezTo>
                  <a:cubicBezTo>
                    <a:pt x="1" y="1345"/>
                    <a:pt x="1" y="2946"/>
                    <a:pt x="334" y="4147"/>
                  </a:cubicBezTo>
                  <a:cubicBezTo>
                    <a:pt x="348" y="4200"/>
                    <a:pt x="377" y="4222"/>
                    <a:pt x="407" y="4222"/>
                  </a:cubicBezTo>
                  <a:cubicBezTo>
                    <a:pt x="453" y="4222"/>
                    <a:pt x="501" y="4174"/>
                    <a:pt x="501" y="4114"/>
                  </a:cubicBezTo>
                  <a:cubicBezTo>
                    <a:pt x="668" y="2846"/>
                    <a:pt x="434" y="1312"/>
                    <a:pt x="201" y="44"/>
                  </a:cubicBezTo>
                  <a:cubicBezTo>
                    <a:pt x="201" y="16"/>
                    <a:pt x="172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48" name="Google Shape;5348;p41"/>
            <p:cNvSpPr/>
            <p:nvPr/>
          </p:nvSpPr>
          <p:spPr>
            <a:xfrm>
              <a:off x="2156700" y="1337025"/>
              <a:ext cx="117625" cy="23575"/>
            </a:xfrm>
            <a:custGeom>
              <a:avLst/>
              <a:gdLst/>
              <a:ahLst/>
              <a:cxnLst/>
              <a:rect l="l" t="t" r="r" b="b"/>
              <a:pathLst>
                <a:path w="4705" h="943" extrusionOk="0">
                  <a:moveTo>
                    <a:pt x="4254" y="0"/>
                  </a:moveTo>
                  <a:cubicBezTo>
                    <a:pt x="2895" y="0"/>
                    <a:pt x="1448" y="310"/>
                    <a:pt x="168" y="676"/>
                  </a:cubicBezTo>
                  <a:cubicBezTo>
                    <a:pt x="1" y="709"/>
                    <a:pt x="34" y="943"/>
                    <a:pt x="201" y="943"/>
                  </a:cubicBezTo>
                  <a:cubicBezTo>
                    <a:pt x="1669" y="743"/>
                    <a:pt x="3203" y="509"/>
                    <a:pt x="4604" y="109"/>
                  </a:cubicBezTo>
                  <a:cubicBezTo>
                    <a:pt x="4704" y="109"/>
                    <a:pt x="4704" y="9"/>
                    <a:pt x="4638" y="9"/>
                  </a:cubicBezTo>
                  <a:cubicBezTo>
                    <a:pt x="4511" y="3"/>
                    <a:pt x="4383" y="0"/>
                    <a:pt x="4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49" name="Google Shape;5349;p41"/>
            <p:cNvSpPr/>
            <p:nvPr/>
          </p:nvSpPr>
          <p:spPr>
            <a:xfrm>
              <a:off x="2318500" y="1414650"/>
              <a:ext cx="33375" cy="92325"/>
            </a:xfrm>
            <a:custGeom>
              <a:avLst/>
              <a:gdLst/>
              <a:ahLst/>
              <a:cxnLst/>
              <a:rect l="l" t="t" r="r" b="b"/>
              <a:pathLst>
                <a:path w="1335" h="3693" extrusionOk="0">
                  <a:moveTo>
                    <a:pt x="1237" y="0"/>
                  </a:moveTo>
                  <a:cubicBezTo>
                    <a:pt x="1208" y="0"/>
                    <a:pt x="1180" y="22"/>
                    <a:pt x="1168" y="73"/>
                  </a:cubicBezTo>
                  <a:cubicBezTo>
                    <a:pt x="901" y="640"/>
                    <a:pt x="734" y="1240"/>
                    <a:pt x="534" y="1807"/>
                  </a:cubicBezTo>
                  <a:cubicBezTo>
                    <a:pt x="334" y="2408"/>
                    <a:pt x="67" y="2975"/>
                    <a:pt x="0" y="3609"/>
                  </a:cubicBezTo>
                  <a:cubicBezTo>
                    <a:pt x="0" y="3651"/>
                    <a:pt x="40" y="3693"/>
                    <a:pt x="87" y="3693"/>
                  </a:cubicBezTo>
                  <a:cubicBezTo>
                    <a:pt x="113" y="3693"/>
                    <a:pt x="142" y="3679"/>
                    <a:pt x="167" y="3642"/>
                  </a:cubicBezTo>
                  <a:cubicBezTo>
                    <a:pt x="434" y="3142"/>
                    <a:pt x="567" y="2575"/>
                    <a:pt x="734" y="2007"/>
                  </a:cubicBezTo>
                  <a:cubicBezTo>
                    <a:pt x="934" y="1374"/>
                    <a:pt x="1168" y="773"/>
                    <a:pt x="1335" y="139"/>
                  </a:cubicBezTo>
                  <a:cubicBezTo>
                    <a:pt x="1335" y="57"/>
                    <a:pt x="1284" y="0"/>
                    <a:pt x="1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50" name="Google Shape;5350;p41"/>
            <p:cNvSpPr/>
            <p:nvPr/>
          </p:nvSpPr>
          <p:spPr>
            <a:xfrm>
              <a:off x="2294950" y="1444800"/>
              <a:ext cx="67625" cy="36000"/>
            </a:xfrm>
            <a:custGeom>
              <a:avLst/>
              <a:gdLst/>
              <a:ahLst/>
              <a:cxnLst/>
              <a:rect l="l" t="t" r="r" b="b"/>
              <a:pathLst>
                <a:path w="2705" h="1440" extrusionOk="0">
                  <a:moveTo>
                    <a:pt x="308" y="1"/>
                  </a:moveTo>
                  <a:cubicBezTo>
                    <a:pt x="305" y="10"/>
                    <a:pt x="302" y="19"/>
                    <a:pt x="297" y="28"/>
                  </a:cubicBezTo>
                  <a:lnTo>
                    <a:pt x="297" y="28"/>
                  </a:lnTo>
                  <a:cubicBezTo>
                    <a:pt x="275" y="17"/>
                    <a:pt x="253" y="12"/>
                    <a:pt x="232" y="12"/>
                  </a:cubicBezTo>
                  <a:cubicBezTo>
                    <a:pt x="98" y="12"/>
                    <a:pt x="1" y="211"/>
                    <a:pt x="142" y="268"/>
                  </a:cubicBezTo>
                  <a:cubicBezTo>
                    <a:pt x="142" y="268"/>
                    <a:pt x="142" y="268"/>
                    <a:pt x="142" y="268"/>
                  </a:cubicBezTo>
                  <a:lnTo>
                    <a:pt x="142" y="268"/>
                  </a:lnTo>
                  <a:cubicBezTo>
                    <a:pt x="203" y="314"/>
                    <a:pt x="243" y="339"/>
                    <a:pt x="282" y="355"/>
                  </a:cubicBezTo>
                  <a:lnTo>
                    <a:pt x="282" y="355"/>
                  </a:lnTo>
                  <a:cubicBezTo>
                    <a:pt x="981" y="785"/>
                    <a:pt x="1762" y="1154"/>
                    <a:pt x="2543" y="1435"/>
                  </a:cubicBezTo>
                  <a:cubicBezTo>
                    <a:pt x="2555" y="1438"/>
                    <a:pt x="2567" y="1440"/>
                    <a:pt x="2577" y="1440"/>
                  </a:cubicBezTo>
                  <a:cubicBezTo>
                    <a:pt x="2682" y="1440"/>
                    <a:pt x="2704" y="1299"/>
                    <a:pt x="2643" y="1268"/>
                  </a:cubicBezTo>
                  <a:cubicBezTo>
                    <a:pt x="1962" y="782"/>
                    <a:pt x="1155" y="390"/>
                    <a:pt x="375" y="62"/>
                  </a:cubicBezTo>
                  <a:lnTo>
                    <a:pt x="375" y="62"/>
                  </a:lnTo>
                  <a:cubicBezTo>
                    <a:pt x="352" y="41"/>
                    <a:pt x="329" y="2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51" name="Google Shape;5351;p41"/>
            <p:cNvSpPr/>
            <p:nvPr/>
          </p:nvSpPr>
          <p:spPr>
            <a:xfrm>
              <a:off x="2290275" y="1438750"/>
              <a:ext cx="79800" cy="61225"/>
            </a:xfrm>
            <a:custGeom>
              <a:avLst/>
              <a:gdLst/>
              <a:ahLst/>
              <a:cxnLst/>
              <a:rect l="l" t="t" r="r" b="b"/>
              <a:pathLst>
                <a:path w="3192" h="2449" extrusionOk="0">
                  <a:moveTo>
                    <a:pt x="3099" y="1"/>
                  </a:moveTo>
                  <a:cubicBezTo>
                    <a:pt x="3088" y="1"/>
                    <a:pt x="3076" y="3"/>
                    <a:pt x="3064" y="9"/>
                  </a:cubicBezTo>
                  <a:cubicBezTo>
                    <a:pt x="2530" y="343"/>
                    <a:pt x="1997" y="777"/>
                    <a:pt x="1496" y="1144"/>
                  </a:cubicBezTo>
                  <a:cubicBezTo>
                    <a:pt x="1029" y="1477"/>
                    <a:pt x="495" y="1811"/>
                    <a:pt x="62" y="2211"/>
                  </a:cubicBezTo>
                  <a:cubicBezTo>
                    <a:pt x="1" y="2302"/>
                    <a:pt x="106" y="2449"/>
                    <a:pt x="201" y="2449"/>
                  </a:cubicBezTo>
                  <a:cubicBezTo>
                    <a:pt x="211" y="2449"/>
                    <a:pt x="220" y="2447"/>
                    <a:pt x="229" y="2444"/>
                  </a:cubicBezTo>
                  <a:cubicBezTo>
                    <a:pt x="829" y="2144"/>
                    <a:pt x="1329" y="1677"/>
                    <a:pt x="1830" y="1310"/>
                  </a:cubicBezTo>
                  <a:cubicBezTo>
                    <a:pt x="2297" y="943"/>
                    <a:pt x="2730" y="610"/>
                    <a:pt x="3164" y="143"/>
                  </a:cubicBezTo>
                  <a:cubicBezTo>
                    <a:pt x="3191" y="60"/>
                    <a:pt x="3151" y="1"/>
                    <a:pt x="3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52" name="Google Shape;5352;p41"/>
            <p:cNvSpPr/>
            <p:nvPr/>
          </p:nvSpPr>
          <p:spPr>
            <a:xfrm>
              <a:off x="2315150" y="1422175"/>
              <a:ext cx="36725" cy="85875"/>
            </a:xfrm>
            <a:custGeom>
              <a:avLst/>
              <a:gdLst/>
              <a:ahLst/>
              <a:cxnLst/>
              <a:rect l="l" t="t" r="r" b="b"/>
              <a:pathLst>
                <a:path w="1469" h="3435" extrusionOk="0">
                  <a:moveTo>
                    <a:pt x="93" y="1"/>
                  </a:moveTo>
                  <a:cubicBezTo>
                    <a:pt x="74" y="1"/>
                    <a:pt x="55" y="2"/>
                    <a:pt x="34" y="5"/>
                  </a:cubicBezTo>
                  <a:cubicBezTo>
                    <a:pt x="1" y="5"/>
                    <a:pt x="1" y="172"/>
                    <a:pt x="68" y="172"/>
                  </a:cubicBezTo>
                  <a:cubicBezTo>
                    <a:pt x="401" y="272"/>
                    <a:pt x="735" y="1640"/>
                    <a:pt x="835" y="1940"/>
                  </a:cubicBezTo>
                  <a:cubicBezTo>
                    <a:pt x="1002" y="2440"/>
                    <a:pt x="1068" y="2941"/>
                    <a:pt x="1335" y="3374"/>
                  </a:cubicBezTo>
                  <a:cubicBezTo>
                    <a:pt x="1349" y="3416"/>
                    <a:pt x="1375" y="3435"/>
                    <a:pt x="1400" y="3435"/>
                  </a:cubicBezTo>
                  <a:cubicBezTo>
                    <a:pt x="1435" y="3435"/>
                    <a:pt x="1469" y="3399"/>
                    <a:pt x="1469" y="3341"/>
                  </a:cubicBezTo>
                  <a:cubicBezTo>
                    <a:pt x="1469" y="2507"/>
                    <a:pt x="1035" y="1640"/>
                    <a:pt x="701" y="873"/>
                  </a:cubicBezTo>
                  <a:cubicBezTo>
                    <a:pt x="574" y="618"/>
                    <a:pt x="477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53" name="Google Shape;5353;p41"/>
            <p:cNvSpPr/>
            <p:nvPr/>
          </p:nvSpPr>
          <p:spPr>
            <a:xfrm>
              <a:off x="2074150" y="1283600"/>
              <a:ext cx="20425" cy="14475"/>
            </a:xfrm>
            <a:custGeom>
              <a:avLst/>
              <a:gdLst/>
              <a:ahLst/>
              <a:cxnLst/>
              <a:rect l="l" t="t" r="r" b="b"/>
              <a:pathLst>
                <a:path w="817" h="579" extrusionOk="0">
                  <a:moveTo>
                    <a:pt x="393" y="0"/>
                  </a:moveTo>
                  <a:cubicBezTo>
                    <a:pt x="351" y="0"/>
                    <a:pt x="309" y="13"/>
                    <a:pt x="267" y="44"/>
                  </a:cubicBezTo>
                  <a:cubicBezTo>
                    <a:pt x="201" y="44"/>
                    <a:pt x="167" y="78"/>
                    <a:pt x="134" y="144"/>
                  </a:cubicBezTo>
                  <a:cubicBezTo>
                    <a:pt x="1" y="345"/>
                    <a:pt x="134" y="578"/>
                    <a:pt x="368" y="578"/>
                  </a:cubicBezTo>
                  <a:cubicBezTo>
                    <a:pt x="401" y="578"/>
                    <a:pt x="468" y="578"/>
                    <a:pt x="534" y="545"/>
                  </a:cubicBezTo>
                  <a:cubicBezTo>
                    <a:pt x="816" y="404"/>
                    <a:pt x="621" y="0"/>
                    <a:pt x="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54" name="Google Shape;5354;p41"/>
            <p:cNvSpPr/>
            <p:nvPr/>
          </p:nvSpPr>
          <p:spPr>
            <a:xfrm>
              <a:off x="2036625" y="1335575"/>
              <a:ext cx="17550" cy="14200"/>
            </a:xfrm>
            <a:custGeom>
              <a:avLst/>
              <a:gdLst/>
              <a:ahLst/>
              <a:cxnLst/>
              <a:rect l="l" t="t" r="r" b="b"/>
              <a:pathLst>
                <a:path w="702" h="568" extrusionOk="0">
                  <a:moveTo>
                    <a:pt x="367" y="0"/>
                  </a:moveTo>
                  <a:cubicBezTo>
                    <a:pt x="1" y="0"/>
                    <a:pt x="1" y="567"/>
                    <a:pt x="367" y="567"/>
                  </a:cubicBezTo>
                  <a:cubicBezTo>
                    <a:pt x="701" y="567"/>
                    <a:pt x="701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55" name="Google Shape;5355;p41"/>
            <p:cNvSpPr/>
            <p:nvPr/>
          </p:nvSpPr>
          <p:spPr>
            <a:xfrm>
              <a:off x="2081650" y="1327225"/>
              <a:ext cx="15875" cy="11700"/>
            </a:xfrm>
            <a:custGeom>
              <a:avLst/>
              <a:gdLst/>
              <a:ahLst/>
              <a:cxnLst/>
              <a:rect l="l" t="t" r="r" b="b"/>
              <a:pathLst>
                <a:path w="635" h="468" extrusionOk="0">
                  <a:moveTo>
                    <a:pt x="334" y="1"/>
                  </a:moveTo>
                  <a:cubicBezTo>
                    <a:pt x="1" y="1"/>
                    <a:pt x="1" y="468"/>
                    <a:pt x="334" y="468"/>
                  </a:cubicBezTo>
                  <a:cubicBezTo>
                    <a:pt x="635" y="468"/>
                    <a:pt x="635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356" name="Google Shape;5356;p41"/>
          <p:cNvGrpSpPr/>
          <p:nvPr/>
        </p:nvGrpSpPr>
        <p:grpSpPr>
          <a:xfrm rot="6788721">
            <a:off x="7899240" y="345315"/>
            <a:ext cx="584247" cy="393286"/>
            <a:chOff x="2036625" y="1283600"/>
            <a:chExt cx="333450" cy="224450"/>
          </a:xfrm>
        </p:grpSpPr>
        <p:sp>
          <p:nvSpPr>
            <p:cNvPr id="5357" name="Google Shape;5357;p41"/>
            <p:cNvSpPr/>
            <p:nvPr/>
          </p:nvSpPr>
          <p:spPr>
            <a:xfrm>
              <a:off x="2161050" y="1309575"/>
              <a:ext cx="91125" cy="62200"/>
            </a:xfrm>
            <a:custGeom>
              <a:avLst/>
              <a:gdLst/>
              <a:ahLst/>
              <a:cxnLst/>
              <a:rect l="l" t="t" r="r" b="b"/>
              <a:pathLst>
                <a:path w="3645" h="2488" extrusionOk="0">
                  <a:moveTo>
                    <a:pt x="194" y="1"/>
                  </a:moveTo>
                  <a:cubicBezTo>
                    <a:pt x="101" y="1"/>
                    <a:pt x="1" y="117"/>
                    <a:pt x="60" y="206"/>
                  </a:cubicBezTo>
                  <a:cubicBezTo>
                    <a:pt x="1061" y="1107"/>
                    <a:pt x="2262" y="1774"/>
                    <a:pt x="3363" y="2474"/>
                  </a:cubicBezTo>
                  <a:cubicBezTo>
                    <a:pt x="3386" y="2484"/>
                    <a:pt x="3409" y="2488"/>
                    <a:pt x="3430" y="2488"/>
                  </a:cubicBezTo>
                  <a:cubicBezTo>
                    <a:pt x="3562" y="2488"/>
                    <a:pt x="3644" y="2332"/>
                    <a:pt x="3530" y="2274"/>
                  </a:cubicBezTo>
                  <a:cubicBezTo>
                    <a:pt x="2496" y="1474"/>
                    <a:pt x="1395" y="540"/>
                    <a:pt x="227" y="6"/>
                  </a:cubicBezTo>
                  <a:cubicBezTo>
                    <a:pt x="217" y="2"/>
                    <a:pt x="205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58" name="Google Shape;5358;p41"/>
            <p:cNvSpPr/>
            <p:nvPr/>
          </p:nvSpPr>
          <p:spPr>
            <a:xfrm>
              <a:off x="2187625" y="1317500"/>
              <a:ext cx="51900" cy="71475"/>
            </a:xfrm>
            <a:custGeom>
              <a:avLst/>
              <a:gdLst/>
              <a:ahLst/>
              <a:cxnLst/>
              <a:rect l="l" t="t" r="r" b="b"/>
              <a:pathLst>
                <a:path w="2076" h="2859" extrusionOk="0">
                  <a:moveTo>
                    <a:pt x="1955" y="0"/>
                  </a:moveTo>
                  <a:cubicBezTo>
                    <a:pt x="1935" y="0"/>
                    <a:pt x="1916" y="7"/>
                    <a:pt x="1900" y="23"/>
                  </a:cubicBezTo>
                  <a:cubicBezTo>
                    <a:pt x="1232" y="857"/>
                    <a:pt x="599" y="1791"/>
                    <a:pt x="65" y="2658"/>
                  </a:cubicBezTo>
                  <a:cubicBezTo>
                    <a:pt x="1" y="2765"/>
                    <a:pt x="60" y="2858"/>
                    <a:pt x="146" y="2858"/>
                  </a:cubicBezTo>
                  <a:cubicBezTo>
                    <a:pt x="194" y="2858"/>
                    <a:pt x="251" y="2829"/>
                    <a:pt x="298" y="2758"/>
                  </a:cubicBezTo>
                  <a:cubicBezTo>
                    <a:pt x="932" y="1924"/>
                    <a:pt x="1499" y="1023"/>
                    <a:pt x="2000" y="89"/>
                  </a:cubicBezTo>
                  <a:cubicBezTo>
                    <a:pt x="2076" y="64"/>
                    <a:pt x="2017" y="0"/>
                    <a:pt x="19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59" name="Google Shape;5359;p41"/>
            <p:cNvSpPr/>
            <p:nvPr/>
          </p:nvSpPr>
          <p:spPr>
            <a:xfrm>
              <a:off x="2207575" y="1296950"/>
              <a:ext cx="16700" cy="105550"/>
            </a:xfrm>
            <a:custGeom>
              <a:avLst/>
              <a:gdLst/>
              <a:ahLst/>
              <a:cxnLst/>
              <a:rect l="l" t="t" r="r" b="b"/>
              <a:pathLst>
                <a:path w="668" h="4222" extrusionOk="0">
                  <a:moveTo>
                    <a:pt x="139" y="0"/>
                  </a:moveTo>
                  <a:cubicBezTo>
                    <a:pt x="91" y="0"/>
                    <a:pt x="34" y="33"/>
                    <a:pt x="34" y="111"/>
                  </a:cubicBezTo>
                  <a:cubicBezTo>
                    <a:pt x="1" y="1345"/>
                    <a:pt x="1" y="2946"/>
                    <a:pt x="334" y="4147"/>
                  </a:cubicBezTo>
                  <a:cubicBezTo>
                    <a:pt x="348" y="4200"/>
                    <a:pt x="377" y="4222"/>
                    <a:pt x="407" y="4222"/>
                  </a:cubicBezTo>
                  <a:cubicBezTo>
                    <a:pt x="453" y="4222"/>
                    <a:pt x="501" y="4174"/>
                    <a:pt x="501" y="4114"/>
                  </a:cubicBezTo>
                  <a:cubicBezTo>
                    <a:pt x="668" y="2846"/>
                    <a:pt x="434" y="1312"/>
                    <a:pt x="201" y="44"/>
                  </a:cubicBezTo>
                  <a:cubicBezTo>
                    <a:pt x="201" y="16"/>
                    <a:pt x="172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60" name="Google Shape;5360;p41"/>
            <p:cNvSpPr/>
            <p:nvPr/>
          </p:nvSpPr>
          <p:spPr>
            <a:xfrm>
              <a:off x="2156700" y="1337025"/>
              <a:ext cx="117625" cy="23575"/>
            </a:xfrm>
            <a:custGeom>
              <a:avLst/>
              <a:gdLst/>
              <a:ahLst/>
              <a:cxnLst/>
              <a:rect l="l" t="t" r="r" b="b"/>
              <a:pathLst>
                <a:path w="4705" h="943" extrusionOk="0">
                  <a:moveTo>
                    <a:pt x="4254" y="0"/>
                  </a:moveTo>
                  <a:cubicBezTo>
                    <a:pt x="2895" y="0"/>
                    <a:pt x="1448" y="310"/>
                    <a:pt x="168" y="676"/>
                  </a:cubicBezTo>
                  <a:cubicBezTo>
                    <a:pt x="1" y="709"/>
                    <a:pt x="34" y="943"/>
                    <a:pt x="201" y="943"/>
                  </a:cubicBezTo>
                  <a:cubicBezTo>
                    <a:pt x="1669" y="743"/>
                    <a:pt x="3203" y="509"/>
                    <a:pt x="4604" y="109"/>
                  </a:cubicBezTo>
                  <a:cubicBezTo>
                    <a:pt x="4704" y="109"/>
                    <a:pt x="4704" y="9"/>
                    <a:pt x="4638" y="9"/>
                  </a:cubicBezTo>
                  <a:cubicBezTo>
                    <a:pt x="4511" y="3"/>
                    <a:pt x="4383" y="0"/>
                    <a:pt x="4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61" name="Google Shape;5361;p41"/>
            <p:cNvSpPr/>
            <p:nvPr/>
          </p:nvSpPr>
          <p:spPr>
            <a:xfrm>
              <a:off x="2318500" y="1414650"/>
              <a:ext cx="33375" cy="92325"/>
            </a:xfrm>
            <a:custGeom>
              <a:avLst/>
              <a:gdLst/>
              <a:ahLst/>
              <a:cxnLst/>
              <a:rect l="l" t="t" r="r" b="b"/>
              <a:pathLst>
                <a:path w="1335" h="3693" extrusionOk="0">
                  <a:moveTo>
                    <a:pt x="1237" y="0"/>
                  </a:moveTo>
                  <a:cubicBezTo>
                    <a:pt x="1208" y="0"/>
                    <a:pt x="1180" y="22"/>
                    <a:pt x="1168" y="73"/>
                  </a:cubicBezTo>
                  <a:cubicBezTo>
                    <a:pt x="901" y="640"/>
                    <a:pt x="734" y="1240"/>
                    <a:pt x="534" y="1807"/>
                  </a:cubicBezTo>
                  <a:cubicBezTo>
                    <a:pt x="334" y="2408"/>
                    <a:pt x="67" y="2975"/>
                    <a:pt x="0" y="3609"/>
                  </a:cubicBezTo>
                  <a:cubicBezTo>
                    <a:pt x="0" y="3651"/>
                    <a:pt x="40" y="3693"/>
                    <a:pt x="87" y="3693"/>
                  </a:cubicBezTo>
                  <a:cubicBezTo>
                    <a:pt x="113" y="3693"/>
                    <a:pt x="142" y="3679"/>
                    <a:pt x="167" y="3642"/>
                  </a:cubicBezTo>
                  <a:cubicBezTo>
                    <a:pt x="434" y="3142"/>
                    <a:pt x="567" y="2575"/>
                    <a:pt x="734" y="2007"/>
                  </a:cubicBezTo>
                  <a:cubicBezTo>
                    <a:pt x="934" y="1374"/>
                    <a:pt x="1168" y="773"/>
                    <a:pt x="1335" y="139"/>
                  </a:cubicBezTo>
                  <a:cubicBezTo>
                    <a:pt x="1335" y="57"/>
                    <a:pt x="1284" y="0"/>
                    <a:pt x="1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62" name="Google Shape;5362;p41"/>
            <p:cNvSpPr/>
            <p:nvPr/>
          </p:nvSpPr>
          <p:spPr>
            <a:xfrm>
              <a:off x="2294950" y="1444800"/>
              <a:ext cx="67625" cy="36000"/>
            </a:xfrm>
            <a:custGeom>
              <a:avLst/>
              <a:gdLst/>
              <a:ahLst/>
              <a:cxnLst/>
              <a:rect l="l" t="t" r="r" b="b"/>
              <a:pathLst>
                <a:path w="2705" h="1440" extrusionOk="0">
                  <a:moveTo>
                    <a:pt x="308" y="1"/>
                  </a:moveTo>
                  <a:cubicBezTo>
                    <a:pt x="305" y="10"/>
                    <a:pt x="302" y="19"/>
                    <a:pt x="297" y="28"/>
                  </a:cubicBezTo>
                  <a:lnTo>
                    <a:pt x="297" y="28"/>
                  </a:lnTo>
                  <a:cubicBezTo>
                    <a:pt x="275" y="17"/>
                    <a:pt x="253" y="12"/>
                    <a:pt x="232" y="12"/>
                  </a:cubicBezTo>
                  <a:cubicBezTo>
                    <a:pt x="98" y="12"/>
                    <a:pt x="1" y="211"/>
                    <a:pt x="142" y="268"/>
                  </a:cubicBezTo>
                  <a:cubicBezTo>
                    <a:pt x="142" y="268"/>
                    <a:pt x="142" y="268"/>
                    <a:pt x="142" y="268"/>
                  </a:cubicBezTo>
                  <a:lnTo>
                    <a:pt x="142" y="268"/>
                  </a:lnTo>
                  <a:cubicBezTo>
                    <a:pt x="203" y="314"/>
                    <a:pt x="243" y="339"/>
                    <a:pt x="282" y="355"/>
                  </a:cubicBezTo>
                  <a:lnTo>
                    <a:pt x="282" y="355"/>
                  </a:lnTo>
                  <a:cubicBezTo>
                    <a:pt x="981" y="785"/>
                    <a:pt x="1762" y="1154"/>
                    <a:pt x="2543" y="1435"/>
                  </a:cubicBezTo>
                  <a:cubicBezTo>
                    <a:pt x="2555" y="1438"/>
                    <a:pt x="2567" y="1440"/>
                    <a:pt x="2577" y="1440"/>
                  </a:cubicBezTo>
                  <a:cubicBezTo>
                    <a:pt x="2682" y="1440"/>
                    <a:pt x="2704" y="1299"/>
                    <a:pt x="2643" y="1268"/>
                  </a:cubicBezTo>
                  <a:cubicBezTo>
                    <a:pt x="1962" y="782"/>
                    <a:pt x="1155" y="390"/>
                    <a:pt x="375" y="62"/>
                  </a:cubicBezTo>
                  <a:lnTo>
                    <a:pt x="375" y="62"/>
                  </a:lnTo>
                  <a:cubicBezTo>
                    <a:pt x="352" y="41"/>
                    <a:pt x="329" y="2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63" name="Google Shape;5363;p41"/>
            <p:cNvSpPr/>
            <p:nvPr/>
          </p:nvSpPr>
          <p:spPr>
            <a:xfrm>
              <a:off x="2290275" y="1438750"/>
              <a:ext cx="79800" cy="61225"/>
            </a:xfrm>
            <a:custGeom>
              <a:avLst/>
              <a:gdLst/>
              <a:ahLst/>
              <a:cxnLst/>
              <a:rect l="l" t="t" r="r" b="b"/>
              <a:pathLst>
                <a:path w="3192" h="2449" extrusionOk="0">
                  <a:moveTo>
                    <a:pt x="3099" y="1"/>
                  </a:moveTo>
                  <a:cubicBezTo>
                    <a:pt x="3088" y="1"/>
                    <a:pt x="3076" y="3"/>
                    <a:pt x="3064" y="9"/>
                  </a:cubicBezTo>
                  <a:cubicBezTo>
                    <a:pt x="2530" y="343"/>
                    <a:pt x="1997" y="777"/>
                    <a:pt x="1496" y="1144"/>
                  </a:cubicBezTo>
                  <a:cubicBezTo>
                    <a:pt x="1029" y="1477"/>
                    <a:pt x="495" y="1811"/>
                    <a:pt x="62" y="2211"/>
                  </a:cubicBezTo>
                  <a:cubicBezTo>
                    <a:pt x="1" y="2302"/>
                    <a:pt x="106" y="2449"/>
                    <a:pt x="201" y="2449"/>
                  </a:cubicBezTo>
                  <a:cubicBezTo>
                    <a:pt x="211" y="2449"/>
                    <a:pt x="220" y="2447"/>
                    <a:pt x="229" y="2444"/>
                  </a:cubicBezTo>
                  <a:cubicBezTo>
                    <a:pt x="829" y="2144"/>
                    <a:pt x="1329" y="1677"/>
                    <a:pt x="1830" y="1310"/>
                  </a:cubicBezTo>
                  <a:cubicBezTo>
                    <a:pt x="2297" y="943"/>
                    <a:pt x="2730" y="610"/>
                    <a:pt x="3164" y="143"/>
                  </a:cubicBezTo>
                  <a:cubicBezTo>
                    <a:pt x="3191" y="60"/>
                    <a:pt x="3151" y="1"/>
                    <a:pt x="3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64" name="Google Shape;5364;p41"/>
            <p:cNvSpPr/>
            <p:nvPr/>
          </p:nvSpPr>
          <p:spPr>
            <a:xfrm>
              <a:off x="2315150" y="1422175"/>
              <a:ext cx="36725" cy="85875"/>
            </a:xfrm>
            <a:custGeom>
              <a:avLst/>
              <a:gdLst/>
              <a:ahLst/>
              <a:cxnLst/>
              <a:rect l="l" t="t" r="r" b="b"/>
              <a:pathLst>
                <a:path w="1469" h="3435" extrusionOk="0">
                  <a:moveTo>
                    <a:pt x="93" y="1"/>
                  </a:moveTo>
                  <a:cubicBezTo>
                    <a:pt x="74" y="1"/>
                    <a:pt x="55" y="2"/>
                    <a:pt x="34" y="5"/>
                  </a:cubicBezTo>
                  <a:cubicBezTo>
                    <a:pt x="1" y="5"/>
                    <a:pt x="1" y="172"/>
                    <a:pt x="68" y="172"/>
                  </a:cubicBezTo>
                  <a:cubicBezTo>
                    <a:pt x="401" y="272"/>
                    <a:pt x="735" y="1640"/>
                    <a:pt x="835" y="1940"/>
                  </a:cubicBezTo>
                  <a:cubicBezTo>
                    <a:pt x="1002" y="2440"/>
                    <a:pt x="1068" y="2941"/>
                    <a:pt x="1335" y="3374"/>
                  </a:cubicBezTo>
                  <a:cubicBezTo>
                    <a:pt x="1349" y="3416"/>
                    <a:pt x="1375" y="3435"/>
                    <a:pt x="1400" y="3435"/>
                  </a:cubicBezTo>
                  <a:cubicBezTo>
                    <a:pt x="1435" y="3435"/>
                    <a:pt x="1469" y="3399"/>
                    <a:pt x="1469" y="3341"/>
                  </a:cubicBezTo>
                  <a:cubicBezTo>
                    <a:pt x="1469" y="2507"/>
                    <a:pt x="1035" y="1640"/>
                    <a:pt x="701" y="873"/>
                  </a:cubicBezTo>
                  <a:cubicBezTo>
                    <a:pt x="574" y="618"/>
                    <a:pt x="477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65" name="Google Shape;5365;p41"/>
            <p:cNvSpPr/>
            <p:nvPr/>
          </p:nvSpPr>
          <p:spPr>
            <a:xfrm>
              <a:off x="2074150" y="1283600"/>
              <a:ext cx="20425" cy="14475"/>
            </a:xfrm>
            <a:custGeom>
              <a:avLst/>
              <a:gdLst/>
              <a:ahLst/>
              <a:cxnLst/>
              <a:rect l="l" t="t" r="r" b="b"/>
              <a:pathLst>
                <a:path w="817" h="579" extrusionOk="0">
                  <a:moveTo>
                    <a:pt x="393" y="0"/>
                  </a:moveTo>
                  <a:cubicBezTo>
                    <a:pt x="351" y="0"/>
                    <a:pt x="309" y="13"/>
                    <a:pt x="267" y="44"/>
                  </a:cubicBezTo>
                  <a:cubicBezTo>
                    <a:pt x="201" y="44"/>
                    <a:pt x="167" y="78"/>
                    <a:pt x="134" y="144"/>
                  </a:cubicBezTo>
                  <a:cubicBezTo>
                    <a:pt x="1" y="345"/>
                    <a:pt x="134" y="578"/>
                    <a:pt x="368" y="578"/>
                  </a:cubicBezTo>
                  <a:cubicBezTo>
                    <a:pt x="401" y="578"/>
                    <a:pt x="468" y="578"/>
                    <a:pt x="534" y="545"/>
                  </a:cubicBezTo>
                  <a:cubicBezTo>
                    <a:pt x="816" y="404"/>
                    <a:pt x="621" y="0"/>
                    <a:pt x="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66" name="Google Shape;5366;p41"/>
            <p:cNvSpPr/>
            <p:nvPr/>
          </p:nvSpPr>
          <p:spPr>
            <a:xfrm>
              <a:off x="2036625" y="1335575"/>
              <a:ext cx="17550" cy="14200"/>
            </a:xfrm>
            <a:custGeom>
              <a:avLst/>
              <a:gdLst/>
              <a:ahLst/>
              <a:cxnLst/>
              <a:rect l="l" t="t" r="r" b="b"/>
              <a:pathLst>
                <a:path w="702" h="568" extrusionOk="0">
                  <a:moveTo>
                    <a:pt x="367" y="0"/>
                  </a:moveTo>
                  <a:cubicBezTo>
                    <a:pt x="1" y="0"/>
                    <a:pt x="1" y="567"/>
                    <a:pt x="367" y="567"/>
                  </a:cubicBezTo>
                  <a:cubicBezTo>
                    <a:pt x="701" y="567"/>
                    <a:pt x="701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67" name="Google Shape;5367;p41"/>
            <p:cNvSpPr/>
            <p:nvPr/>
          </p:nvSpPr>
          <p:spPr>
            <a:xfrm>
              <a:off x="2081650" y="1327225"/>
              <a:ext cx="15875" cy="11700"/>
            </a:xfrm>
            <a:custGeom>
              <a:avLst/>
              <a:gdLst/>
              <a:ahLst/>
              <a:cxnLst/>
              <a:rect l="l" t="t" r="r" b="b"/>
              <a:pathLst>
                <a:path w="635" h="468" extrusionOk="0">
                  <a:moveTo>
                    <a:pt x="334" y="1"/>
                  </a:moveTo>
                  <a:cubicBezTo>
                    <a:pt x="1" y="1"/>
                    <a:pt x="1" y="468"/>
                    <a:pt x="334" y="468"/>
                  </a:cubicBezTo>
                  <a:cubicBezTo>
                    <a:pt x="635" y="468"/>
                    <a:pt x="635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996" name="Google Shape;5317;p41"/>
          <p:cNvSpPr txBox="1">
            <a:spLocks/>
          </p:cNvSpPr>
          <p:nvPr/>
        </p:nvSpPr>
        <p:spPr>
          <a:xfrm>
            <a:off x="1245874" y="294595"/>
            <a:ext cx="6861570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algn="just" rtl="0"/>
            <a:r>
              <a:rPr lang="en-US" sz="2400" i="0" u="none" strike="noStrike" baseline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sz="2400" i="0" u="none" strike="noStrike" baseline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2400" i="0" u="none" strike="noStrike" baseline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0" u="none" strike="noStrike" baseline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400" i="0" u="none" strike="noStrike" baseline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0" u="none" strike="noStrike" baseline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400" i="0" u="none" strike="noStrike" baseline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0" u="none" strike="noStrike" baseline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i="0" u="none" strike="noStrike" baseline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0" u="none" strike="noStrike" baseline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2400" i="0" u="none" strike="noStrike" baseline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0" u="none" strike="noStrike" baseline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2400" i="0" u="none" strike="noStrike" baseline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0" u="none" strike="noStrike" baseline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i="0" u="none" strike="noStrike" baseline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0" u="none" strike="noStrike" baseline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lang="en-US" sz="2400" i="0" u="none" strike="noStrike" baseline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0" u="none" strike="noStrike" baseline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i="0" u="none" strike="noStrike" baseline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0" u="none" strike="noStrike" baseline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400" i="0" u="none" strike="noStrike" baseline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0" u="none" strike="noStrike" baseline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i="0" u="none" strike="noStrike" baseline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0" u="none" strike="noStrike" baseline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i="0" u="none" strike="noStrike" baseline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0" u="none" strike="noStrike" baseline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400" i="0" u="none" strike="noStrike" baseline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0" u="none" strike="noStrike" baseline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i="0" u="none" strike="noStrike" baseline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2400" i="0" u="none" strike="noStrike" baseline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400" i="0" u="none" strike="noStrike" baseline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0" u="none" strike="noStrike" baseline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i="0" u="none" strike="noStrike" baseline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0" u="none" strike="noStrike" baseline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400" i="0" u="none" strike="noStrike" baseline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0" u="none" strike="noStrike" baseline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400" i="0" u="none" strike="noStrike" baseline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0" u="none" strike="noStrike" baseline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400" i="0" u="none" strike="noStrike" baseline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0" u="none" strike="noStrike" baseline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400" i="0" u="none" strike="noStrike" baseline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2400" i="0" u="none" strike="noStrike" baseline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2400" i="0" u="none" strike="noStrike" baseline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0" u="none" strike="noStrike" baseline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2400" i="0" u="none" strike="noStrike" baseline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0" u="none" strike="noStrike" baseline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i="0" u="none" strike="noStrike" baseline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0" u="none" strike="noStrike" baseline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400" i="0" u="none" strike="noStrike" baseline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pl-PL" sz="2400" i="0" u="none" strike="noStrike" baseline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005" name="Group 1004">
            <a:extLst>
              <a:ext uri="{FF2B5EF4-FFF2-40B4-BE49-F238E27FC236}">
                <a16:creationId xmlns:a16="http://schemas.microsoft.com/office/drawing/2014/main" id="{E8E7D83A-D2CF-4930-BB95-5A5E44F79E45}"/>
              </a:ext>
            </a:extLst>
          </p:cNvPr>
          <p:cNvGrpSpPr/>
          <p:nvPr/>
        </p:nvGrpSpPr>
        <p:grpSpPr>
          <a:xfrm>
            <a:off x="625219" y="287201"/>
            <a:ext cx="893736" cy="669450"/>
            <a:chOff x="9916940" y="2795035"/>
            <a:chExt cx="893736" cy="669450"/>
          </a:xfrm>
        </p:grpSpPr>
        <p:pic>
          <p:nvPicPr>
            <p:cNvPr id="1006" name="Picture 1005" descr="Shape, square&#10;&#10;Description automatically generated">
              <a:extLst>
                <a:ext uri="{FF2B5EF4-FFF2-40B4-BE49-F238E27FC236}">
                  <a16:creationId xmlns:a16="http://schemas.microsoft.com/office/drawing/2014/main" id="{256783B0-C957-438F-B997-11EBE2B6A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6940" y="2832712"/>
              <a:ext cx="692734" cy="631773"/>
            </a:xfrm>
            <a:prstGeom prst="rect">
              <a:avLst/>
            </a:prstGeom>
          </p:spPr>
        </p:pic>
        <p:pic>
          <p:nvPicPr>
            <p:cNvPr id="1014" name="Picture 1013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B34628F2-6679-4874-BEBD-42D14FBBE9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17" b="30143"/>
            <a:stretch/>
          </p:blipFill>
          <p:spPr>
            <a:xfrm>
              <a:off x="9931940" y="2795035"/>
              <a:ext cx="878736" cy="598126"/>
            </a:xfrm>
            <a:prstGeom prst="rect">
              <a:avLst/>
            </a:prstGeom>
          </p:spPr>
        </p:pic>
      </p:grpSp>
      <p:pic>
        <p:nvPicPr>
          <p:cNvPr id="2" name="Picture 17">
            <a:extLst>
              <a:ext uri="{FF2B5EF4-FFF2-40B4-BE49-F238E27FC236}">
                <a16:creationId xmlns:a16="http://schemas.microsoft.com/office/drawing/2014/main" id="{2330048C-3054-417A-A768-1C0C63610A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6" b="7530"/>
          <a:stretch>
            <a:fillRect/>
          </a:stretch>
        </p:blipFill>
        <p:spPr bwMode="auto">
          <a:xfrm>
            <a:off x="3760039" y="2200142"/>
            <a:ext cx="914400" cy="131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0">
            <a:extLst>
              <a:ext uri="{FF2B5EF4-FFF2-40B4-BE49-F238E27FC236}">
                <a16:creationId xmlns:a16="http://schemas.microsoft.com/office/drawing/2014/main" id="{EDECD568-AA7D-A1E2-9986-85EB2EDB342E}"/>
              </a:ext>
            </a:extLst>
          </p:cNvPr>
          <p:cNvSpPr/>
          <p:nvPr/>
        </p:nvSpPr>
        <p:spPr>
          <a:xfrm rot="20850044">
            <a:off x="1447845" y="2313251"/>
            <a:ext cx="742950" cy="607219"/>
          </a:xfrm>
          <a:custGeom>
            <a:avLst/>
            <a:gdLst>
              <a:gd name="connsiteX0" fmla="*/ 0 w 1219200"/>
              <a:gd name="connsiteY0" fmla="*/ 0 h 914400"/>
              <a:gd name="connsiteX1" fmla="*/ 1219200 w 1219200"/>
              <a:gd name="connsiteY1" fmla="*/ 0 h 914400"/>
              <a:gd name="connsiteX2" fmla="*/ 1219200 w 1219200"/>
              <a:gd name="connsiteY2" fmla="*/ 914400 h 914400"/>
              <a:gd name="connsiteX3" fmla="*/ 0 w 1219200"/>
              <a:gd name="connsiteY3" fmla="*/ 914400 h 914400"/>
              <a:gd name="connsiteX4" fmla="*/ 0 w 1219200"/>
              <a:gd name="connsiteY4" fmla="*/ 0 h 914400"/>
              <a:gd name="connsiteX0" fmla="*/ 0 w 1219200"/>
              <a:gd name="connsiteY0" fmla="*/ 30 h 914430"/>
              <a:gd name="connsiteX1" fmla="*/ 762000 w 1219200"/>
              <a:gd name="connsiteY1" fmla="*/ 98596 h 914430"/>
              <a:gd name="connsiteX2" fmla="*/ 1219200 w 1219200"/>
              <a:gd name="connsiteY2" fmla="*/ 30 h 914430"/>
              <a:gd name="connsiteX3" fmla="*/ 1219200 w 1219200"/>
              <a:gd name="connsiteY3" fmla="*/ 914430 h 914430"/>
              <a:gd name="connsiteX4" fmla="*/ 0 w 1219200"/>
              <a:gd name="connsiteY4" fmla="*/ 914430 h 914430"/>
              <a:gd name="connsiteX5" fmla="*/ 0 w 1219200"/>
              <a:gd name="connsiteY5" fmla="*/ 30 h 914430"/>
              <a:gd name="connsiteX0" fmla="*/ 0 w 1219200"/>
              <a:gd name="connsiteY0" fmla="*/ 0 h 914400"/>
              <a:gd name="connsiteX1" fmla="*/ 762000 w 1219200"/>
              <a:gd name="connsiteY1" fmla="*/ 98566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62000 w 1219200"/>
              <a:gd name="connsiteY1" fmla="*/ 98566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65341"/>
              <a:gd name="connsiteX1" fmla="*/ 752475 w 1219200"/>
              <a:gd name="connsiteY1" fmla="*/ 89041 h 965341"/>
              <a:gd name="connsiteX2" fmla="*/ 1219200 w 1219200"/>
              <a:gd name="connsiteY2" fmla="*/ 0 h 965341"/>
              <a:gd name="connsiteX3" fmla="*/ 1219200 w 1219200"/>
              <a:gd name="connsiteY3" fmla="*/ 914400 h 965341"/>
              <a:gd name="connsiteX4" fmla="*/ 762000 w 1219200"/>
              <a:gd name="connsiteY4" fmla="*/ 965341 h 965341"/>
              <a:gd name="connsiteX5" fmla="*/ 0 w 1219200"/>
              <a:gd name="connsiteY5" fmla="*/ 914400 h 965341"/>
              <a:gd name="connsiteX6" fmla="*/ 0 w 1219200"/>
              <a:gd name="connsiteY6" fmla="*/ 0 h 965341"/>
              <a:gd name="connsiteX0" fmla="*/ 0 w 1219200"/>
              <a:gd name="connsiteY0" fmla="*/ 0 h 966172"/>
              <a:gd name="connsiteX1" fmla="*/ 752475 w 1219200"/>
              <a:gd name="connsiteY1" fmla="*/ 89041 h 966172"/>
              <a:gd name="connsiteX2" fmla="*/ 1219200 w 1219200"/>
              <a:gd name="connsiteY2" fmla="*/ 0 h 966172"/>
              <a:gd name="connsiteX3" fmla="*/ 1219200 w 1219200"/>
              <a:gd name="connsiteY3" fmla="*/ 914400 h 966172"/>
              <a:gd name="connsiteX4" fmla="*/ 762000 w 1219200"/>
              <a:gd name="connsiteY4" fmla="*/ 965341 h 966172"/>
              <a:gd name="connsiteX5" fmla="*/ 0 w 1219200"/>
              <a:gd name="connsiteY5" fmla="*/ 914400 h 966172"/>
              <a:gd name="connsiteX6" fmla="*/ 0 w 1219200"/>
              <a:gd name="connsiteY6" fmla="*/ 0 h 966172"/>
              <a:gd name="connsiteX0" fmla="*/ 0 w 1219200"/>
              <a:gd name="connsiteY0" fmla="*/ 0 h 966172"/>
              <a:gd name="connsiteX1" fmla="*/ 752475 w 1219200"/>
              <a:gd name="connsiteY1" fmla="*/ 89041 h 966172"/>
              <a:gd name="connsiteX2" fmla="*/ 1219200 w 1219200"/>
              <a:gd name="connsiteY2" fmla="*/ 0 h 966172"/>
              <a:gd name="connsiteX3" fmla="*/ 1219200 w 1219200"/>
              <a:gd name="connsiteY3" fmla="*/ 914400 h 966172"/>
              <a:gd name="connsiteX4" fmla="*/ 762000 w 1219200"/>
              <a:gd name="connsiteY4" fmla="*/ 965341 h 966172"/>
              <a:gd name="connsiteX5" fmla="*/ 0 w 1219200"/>
              <a:gd name="connsiteY5" fmla="*/ 914400 h 966172"/>
              <a:gd name="connsiteX6" fmla="*/ 0 w 1219200"/>
              <a:gd name="connsiteY6" fmla="*/ 0 h 966172"/>
              <a:gd name="connsiteX0" fmla="*/ 0 w 1219200"/>
              <a:gd name="connsiteY0" fmla="*/ 0 h 994490"/>
              <a:gd name="connsiteX1" fmla="*/ 752475 w 1219200"/>
              <a:gd name="connsiteY1" fmla="*/ 89041 h 994490"/>
              <a:gd name="connsiteX2" fmla="*/ 1219200 w 1219200"/>
              <a:gd name="connsiteY2" fmla="*/ 0 h 994490"/>
              <a:gd name="connsiteX3" fmla="*/ 1219200 w 1219200"/>
              <a:gd name="connsiteY3" fmla="*/ 914400 h 994490"/>
              <a:gd name="connsiteX4" fmla="*/ 752475 w 1219200"/>
              <a:gd name="connsiteY4" fmla="*/ 993916 h 994490"/>
              <a:gd name="connsiteX5" fmla="*/ 0 w 1219200"/>
              <a:gd name="connsiteY5" fmla="*/ 914400 h 994490"/>
              <a:gd name="connsiteX6" fmla="*/ 0 w 1219200"/>
              <a:gd name="connsiteY6" fmla="*/ 0 h 994490"/>
              <a:gd name="connsiteX0" fmla="*/ 0 w 1219200"/>
              <a:gd name="connsiteY0" fmla="*/ 0 h 994739"/>
              <a:gd name="connsiteX1" fmla="*/ 752475 w 1219200"/>
              <a:gd name="connsiteY1" fmla="*/ 89041 h 994739"/>
              <a:gd name="connsiteX2" fmla="*/ 1219200 w 1219200"/>
              <a:gd name="connsiteY2" fmla="*/ 0 h 994739"/>
              <a:gd name="connsiteX3" fmla="*/ 1219200 w 1219200"/>
              <a:gd name="connsiteY3" fmla="*/ 914400 h 994739"/>
              <a:gd name="connsiteX4" fmla="*/ 752475 w 1219200"/>
              <a:gd name="connsiteY4" fmla="*/ 993916 h 994739"/>
              <a:gd name="connsiteX5" fmla="*/ 0 w 1219200"/>
              <a:gd name="connsiteY5" fmla="*/ 914400 h 994739"/>
              <a:gd name="connsiteX6" fmla="*/ 0 w 1219200"/>
              <a:gd name="connsiteY6" fmla="*/ 0 h 994739"/>
              <a:gd name="connsiteX0" fmla="*/ 0 w 1219200"/>
              <a:gd name="connsiteY0" fmla="*/ 0 h 1013603"/>
              <a:gd name="connsiteX1" fmla="*/ 752475 w 1219200"/>
              <a:gd name="connsiteY1" fmla="*/ 89041 h 1013603"/>
              <a:gd name="connsiteX2" fmla="*/ 1219200 w 1219200"/>
              <a:gd name="connsiteY2" fmla="*/ 0 h 1013603"/>
              <a:gd name="connsiteX3" fmla="*/ 1219200 w 1219200"/>
              <a:gd name="connsiteY3" fmla="*/ 914400 h 1013603"/>
              <a:gd name="connsiteX4" fmla="*/ 771525 w 1219200"/>
              <a:gd name="connsiteY4" fmla="*/ 1012966 h 1013603"/>
              <a:gd name="connsiteX5" fmla="*/ 0 w 1219200"/>
              <a:gd name="connsiteY5" fmla="*/ 914400 h 1013603"/>
              <a:gd name="connsiteX6" fmla="*/ 0 w 1219200"/>
              <a:gd name="connsiteY6" fmla="*/ 0 h 1013603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71525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974866"/>
              <a:gd name="connsiteX1" fmla="*/ 752475 w 1219200"/>
              <a:gd name="connsiteY1" fmla="*/ 89041 h 974866"/>
              <a:gd name="connsiteX2" fmla="*/ 1219200 w 1219200"/>
              <a:gd name="connsiteY2" fmla="*/ 0 h 974866"/>
              <a:gd name="connsiteX3" fmla="*/ 1219200 w 1219200"/>
              <a:gd name="connsiteY3" fmla="*/ 914400 h 974866"/>
              <a:gd name="connsiteX4" fmla="*/ 762000 w 1219200"/>
              <a:gd name="connsiteY4" fmla="*/ 974866 h 974866"/>
              <a:gd name="connsiteX5" fmla="*/ 0 w 1219200"/>
              <a:gd name="connsiteY5" fmla="*/ 914400 h 974866"/>
              <a:gd name="connsiteX6" fmla="*/ 0 w 1219200"/>
              <a:gd name="connsiteY6" fmla="*/ 0 h 974866"/>
              <a:gd name="connsiteX0" fmla="*/ 0 w 1219200"/>
              <a:gd name="connsiteY0" fmla="*/ 0 h 984391"/>
              <a:gd name="connsiteX1" fmla="*/ 752475 w 1219200"/>
              <a:gd name="connsiteY1" fmla="*/ 89041 h 984391"/>
              <a:gd name="connsiteX2" fmla="*/ 1219200 w 1219200"/>
              <a:gd name="connsiteY2" fmla="*/ 0 h 984391"/>
              <a:gd name="connsiteX3" fmla="*/ 1219200 w 1219200"/>
              <a:gd name="connsiteY3" fmla="*/ 914400 h 984391"/>
              <a:gd name="connsiteX4" fmla="*/ 781050 w 1219200"/>
              <a:gd name="connsiteY4" fmla="*/ 984391 h 984391"/>
              <a:gd name="connsiteX5" fmla="*/ 0 w 1219200"/>
              <a:gd name="connsiteY5" fmla="*/ 914400 h 984391"/>
              <a:gd name="connsiteX6" fmla="*/ 0 w 1219200"/>
              <a:gd name="connsiteY6" fmla="*/ 0 h 984391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993916"/>
              <a:gd name="connsiteX1" fmla="*/ 752475 w 1219200"/>
              <a:gd name="connsiteY1" fmla="*/ 89041 h 993916"/>
              <a:gd name="connsiteX2" fmla="*/ 1219200 w 1219200"/>
              <a:gd name="connsiteY2" fmla="*/ 0 h 993916"/>
              <a:gd name="connsiteX3" fmla="*/ 1219200 w 1219200"/>
              <a:gd name="connsiteY3" fmla="*/ 914400 h 993916"/>
              <a:gd name="connsiteX4" fmla="*/ 809625 w 1219200"/>
              <a:gd name="connsiteY4" fmla="*/ 993916 h 993916"/>
              <a:gd name="connsiteX5" fmla="*/ 0 w 1219200"/>
              <a:gd name="connsiteY5" fmla="*/ 914400 h 993916"/>
              <a:gd name="connsiteX6" fmla="*/ 0 w 1219200"/>
              <a:gd name="connsiteY6" fmla="*/ 0 h 993916"/>
              <a:gd name="connsiteX0" fmla="*/ 0 w 1219200"/>
              <a:gd name="connsiteY0" fmla="*/ 0 h 993916"/>
              <a:gd name="connsiteX1" fmla="*/ 752475 w 1219200"/>
              <a:gd name="connsiteY1" fmla="*/ 89041 h 993916"/>
              <a:gd name="connsiteX2" fmla="*/ 1219200 w 1219200"/>
              <a:gd name="connsiteY2" fmla="*/ 0 h 993916"/>
              <a:gd name="connsiteX3" fmla="*/ 1219200 w 1219200"/>
              <a:gd name="connsiteY3" fmla="*/ 914400 h 993916"/>
              <a:gd name="connsiteX4" fmla="*/ 809625 w 1219200"/>
              <a:gd name="connsiteY4" fmla="*/ 993916 h 993916"/>
              <a:gd name="connsiteX5" fmla="*/ 0 w 1219200"/>
              <a:gd name="connsiteY5" fmla="*/ 914400 h 993916"/>
              <a:gd name="connsiteX6" fmla="*/ 0 w 1219200"/>
              <a:gd name="connsiteY6" fmla="*/ 0 h 99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" h="993916">
                <a:moveTo>
                  <a:pt x="0" y="0"/>
                </a:moveTo>
                <a:cubicBezTo>
                  <a:pt x="244475" y="55080"/>
                  <a:pt x="517525" y="91111"/>
                  <a:pt x="752475" y="89041"/>
                </a:cubicBezTo>
                <a:cubicBezTo>
                  <a:pt x="885825" y="75236"/>
                  <a:pt x="981075" y="90005"/>
                  <a:pt x="1219200" y="0"/>
                </a:cubicBezTo>
                <a:lnTo>
                  <a:pt x="1219200" y="914400"/>
                </a:lnTo>
                <a:cubicBezTo>
                  <a:pt x="1028700" y="972655"/>
                  <a:pt x="1009650" y="983286"/>
                  <a:pt x="809625" y="993916"/>
                </a:cubicBezTo>
                <a:cubicBezTo>
                  <a:pt x="558800" y="980111"/>
                  <a:pt x="260350" y="947255"/>
                  <a:pt x="0" y="914400"/>
                </a:cubicBez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461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1" kern="120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dậy sớm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5C7D4ECA-B4D1-73E9-122F-8D133D61D67B}"/>
              </a:ext>
            </a:extLst>
          </p:cNvPr>
          <p:cNvSpPr/>
          <p:nvPr/>
        </p:nvSpPr>
        <p:spPr>
          <a:xfrm rot="336089">
            <a:off x="2462258" y="1928679"/>
            <a:ext cx="1050131" cy="621506"/>
          </a:xfrm>
          <a:custGeom>
            <a:avLst/>
            <a:gdLst>
              <a:gd name="connsiteX0" fmla="*/ 0 w 1219200"/>
              <a:gd name="connsiteY0" fmla="*/ 0 h 914400"/>
              <a:gd name="connsiteX1" fmla="*/ 1219200 w 1219200"/>
              <a:gd name="connsiteY1" fmla="*/ 0 h 914400"/>
              <a:gd name="connsiteX2" fmla="*/ 1219200 w 1219200"/>
              <a:gd name="connsiteY2" fmla="*/ 914400 h 914400"/>
              <a:gd name="connsiteX3" fmla="*/ 0 w 1219200"/>
              <a:gd name="connsiteY3" fmla="*/ 914400 h 914400"/>
              <a:gd name="connsiteX4" fmla="*/ 0 w 1219200"/>
              <a:gd name="connsiteY4" fmla="*/ 0 h 914400"/>
              <a:gd name="connsiteX0" fmla="*/ 0 w 1219200"/>
              <a:gd name="connsiteY0" fmla="*/ 30 h 914430"/>
              <a:gd name="connsiteX1" fmla="*/ 762000 w 1219200"/>
              <a:gd name="connsiteY1" fmla="*/ 98596 h 914430"/>
              <a:gd name="connsiteX2" fmla="*/ 1219200 w 1219200"/>
              <a:gd name="connsiteY2" fmla="*/ 30 h 914430"/>
              <a:gd name="connsiteX3" fmla="*/ 1219200 w 1219200"/>
              <a:gd name="connsiteY3" fmla="*/ 914430 h 914430"/>
              <a:gd name="connsiteX4" fmla="*/ 0 w 1219200"/>
              <a:gd name="connsiteY4" fmla="*/ 914430 h 914430"/>
              <a:gd name="connsiteX5" fmla="*/ 0 w 1219200"/>
              <a:gd name="connsiteY5" fmla="*/ 30 h 914430"/>
              <a:gd name="connsiteX0" fmla="*/ 0 w 1219200"/>
              <a:gd name="connsiteY0" fmla="*/ 0 h 914400"/>
              <a:gd name="connsiteX1" fmla="*/ 762000 w 1219200"/>
              <a:gd name="connsiteY1" fmla="*/ 98566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62000 w 1219200"/>
              <a:gd name="connsiteY1" fmla="*/ 98566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65341"/>
              <a:gd name="connsiteX1" fmla="*/ 752475 w 1219200"/>
              <a:gd name="connsiteY1" fmla="*/ 89041 h 965341"/>
              <a:gd name="connsiteX2" fmla="*/ 1219200 w 1219200"/>
              <a:gd name="connsiteY2" fmla="*/ 0 h 965341"/>
              <a:gd name="connsiteX3" fmla="*/ 1219200 w 1219200"/>
              <a:gd name="connsiteY3" fmla="*/ 914400 h 965341"/>
              <a:gd name="connsiteX4" fmla="*/ 762000 w 1219200"/>
              <a:gd name="connsiteY4" fmla="*/ 965341 h 965341"/>
              <a:gd name="connsiteX5" fmla="*/ 0 w 1219200"/>
              <a:gd name="connsiteY5" fmla="*/ 914400 h 965341"/>
              <a:gd name="connsiteX6" fmla="*/ 0 w 1219200"/>
              <a:gd name="connsiteY6" fmla="*/ 0 h 965341"/>
              <a:gd name="connsiteX0" fmla="*/ 0 w 1219200"/>
              <a:gd name="connsiteY0" fmla="*/ 0 h 966172"/>
              <a:gd name="connsiteX1" fmla="*/ 752475 w 1219200"/>
              <a:gd name="connsiteY1" fmla="*/ 89041 h 966172"/>
              <a:gd name="connsiteX2" fmla="*/ 1219200 w 1219200"/>
              <a:gd name="connsiteY2" fmla="*/ 0 h 966172"/>
              <a:gd name="connsiteX3" fmla="*/ 1219200 w 1219200"/>
              <a:gd name="connsiteY3" fmla="*/ 914400 h 966172"/>
              <a:gd name="connsiteX4" fmla="*/ 762000 w 1219200"/>
              <a:gd name="connsiteY4" fmla="*/ 965341 h 966172"/>
              <a:gd name="connsiteX5" fmla="*/ 0 w 1219200"/>
              <a:gd name="connsiteY5" fmla="*/ 914400 h 966172"/>
              <a:gd name="connsiteX6" fmla="*/ 0 w 1219200"/>
              <a:gd name="connsiteY6" fmla="*/ 0 h 966172"/>
              <a:gd name="connsiteX0" fmla="*/ 0 w 1219200"/>
              <a:gd name="connsiteY0" fmla="*/ 0 h 966172"/>
              <a:gd name="connsiteX1" fmla="*/ 752475 w 1219200"/>
              <a:gd name="connsiteY1" fmla="*/ 89041 h 966172"/>
              <a:gd name="connsiteX2" fmla="*/ 1219200 w 1219200"/>
              <a:gd name="connsiteY2" fmla="*/ 0 h 966172"/>
              <a:gd name="connsiteX3" fmla="*/ 1219200 w 1219200"/>
              <a:gd name="connsiteY3" fmla="*/ 914400 h 966172"/>
              <a:gd name="connsiteX4" fmla="*/ 762000 w 1219200"/>
              <a:gd name="connsiteY4" fmla="*/ 965341 h 966172"/>
              <a:gd name="connsiteX5" fmla="*/ 0 w 1219200"/>
              <a:gd name="connsiteY5" fmla="*/ 914400 h 966172"/>
              <a:gd name="connsiteX6" fmla="*/ 0 w 1219200"/>
              <a:gd name="connsiteY6" fmla="*/ 0 h 966172"/>
              <a:gd name="connsiteX0" fmla="*/ 0 w 1219200"/>
              <a:gd name="connsiteY0" fmla="*/ 0 h 994490"/>
              <a:gd name="connsiteX1" fmla="*/ 752475 w 1219200"/>
              <a:gd name="connsiteY1" fmla="*/ 89041 h 994490"/>
              <a:gd name="connsiteX2" fmla="*/ 1219200 w 1219200"/>
              <a:gd name="connsiteY2" fmla="*/ 0 h 994490"/>
              <a:gd name="connsiteX3" fmla="*/ 1219200 w 1219200"/>
              <a:gd name="connsiteY3" fmla="*/ 914400 h 994490"/>
              <a:gd name="connsiteX4" fmla="*/ 752475 w 1219200"/>
              <a:gd name="connsiteY4" fmla="*/ 993916 h 994490"/>
              <a:gd name="connsiteX5" fmla="*/ 0 w 1219200"/>
              <a:gd name="connsiteY5" fmla="*/ 914400 h 994490"/>
              <a:gd name="connsiteX6" fmla="*/ 0 w 1219200"/>
              <a:gd name="connsiteY6" fmla="*/ 0 h 994490"/>
              <a:gd name="connsiteX0" fmla="*/ 0 w 1219200"/>
              <a:gd name="connsiteY0" fmla="*/ 0 h 994739"/>
              <a:gd name="connsiteX1" fmla="*/ 752475 w 1219200"/>
              <a:gd name="connsiteY1" fmla="*/ 89041 h 994739"/>
              <a:gd name="connsiteX2" fmla="*/ 1219200 w 1219200"/>
              <a:gd name="connsiteY2" fmla="*/ 0 h 994739"/>
              <a:gd name="connsiteX3" fmla="*/ 1219200 w 1219200"/>
              <a:gd name="connsiteY3" fmla="*/ 914400 h 994739"/>
              <a:gd name="connsiteX4" fmla="*/ 752475 w 1219200"/>
              <a:gd name="connsiteY4" fmla="*/ 993916 h 994739"/>
              <a:gd name="connsiteX5" fmla="*/ 0 w 1219200"/>
              <a:gd name="connsiteY5" fmla="*/ 914400 h 994739"/>
              <a:gd name="connsiteX6" fmla="*/ 0 w 1219200"/>
              <a:gd name="connsiteY6" fmla="*/ 0 h 994739"/>
              <a:gd name="connsiteX0" fmla="*/ 0 w 1219200"/>
              <a:gd name="connsiteY0" fmla="*/ 0 h 1013603"/>
              <a:gd name="connsiteX1" fmla="*/ 752475 w 1219200"/>
              <a:gd name="connsiteY1" fmla="*/ 89041 h 1013603"/>
              <a:gd name="connsiteX2" fmla="*/ 1219200 w 1219200"/>
              <a:gd name="connsiteY2" fmla="*/ 0 h 1013603"/>
              <a:gd name="connsiteX3" fmla="*/ 1219200 w 1219200"/>
              <a:gd name="connsiteY3" fmla="*/ 914400 h 1013603"/>
              <a:gd name="connsiteX4" fmla="*/ 771525 w 1219200"/>
              <a:gd name="connsiteY4" fmla="*/ 1012966 h 1013603"/>
              <a:gd name="connsiteX5" fmla="*/ 0 w 1219200"/>
              <a:gd name="connsiteY5" fmla="*/ 914400 h 1013603"/>
              <a:gd name="connsiteX6" fmla="*/ 0 w 1219200"/>
              <a:gd name="connsiteY6" fmla="*/ 0 h 1013603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71525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974866"/>
              <a:gd name="connsiteX1" fmla="*/ 752475 w 1219200"/>
              <a:gd name="connsiteY1" fmla="*/ 89041 h 974866"/>
              <a:gd name="connsiteX2" fmla="*/ 1219200 w 1219200"/>
              <a:gd name="connsiteY2" fmla="*/ 0 h 974866"/>
              <a:gd name="connsiteX3" fmla="*/ 1219200 w 1219200"/>
              <a:gd name="connsiteY3" fmla="*/ 914400 h 974866"/>
              <a:gd name="connsiteX4" fmla="*/ 762000 w 1219200"/>
              <a:gd name="connsiteY4" fmla="*/ 974866 h 974866"/>
              <a:gd name="connsiteX5" fmla="*/ 0 w 1219200"/>
              <a:gd name="connsiteY5" fmla="*/ 914400 h 974866"/>
              <a:gd name="connsiteX6" fmla="*/ 0 w 1219200"/>
              <a:gd name="connsiteY6" fmla="*/ 0 h 974866"/>
              <a:gd name="connsiteX0" fmla="*/ 0 w 1219200"/>
              <a:gd name="connsiteY0" fmla="*/ 0 h 984391"/>
              <a:gd name="connsiteX1" fmla="*/ 752475 w 1219200"/>
              <a:gd name="connsiteY1" fmla="*/ 89041 h 984391"/>
              <a:gd name="connsiteX2" fmla="*/ 1219200 w 1219200"/>
              <a:gd name="connsiteY2" fmla="*/ 0 h 984391"/>
              <a:gd name="connsiteX3" fmla="*/ 1219200 w 1219200"/>
              <a:gd name="connsiteY3" fmla="*/ 914400 h 984391"/>
              <a:gd name="connsiteX4" fmla="*/ 781050 w 1219200"/>
              <a:gd name="connsiteY4" fmla="*/ 984391 h 984391"/>
              <a:gd name="connsiteX5" fmla="*/ 0 w 1219200"/>
              <a:gd name="connsiteY5" fmla="*/ 914400 h 984391"/>
              <a:gd name="connsiteX6" fmla="*/ 0 w 1219200"/>
              <a:gd name="connsiteY6" fmla="*/ 0 h 984391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993916"/>
              <a:gd name="connsiteX1" fmla="*/ 752475 w 1219200"/>
              <a:gd name="connsiteY1" fmla="*/ 89041 h 993916"/>
              <a:gd name="connsiteX2" fmla="*/ 1219200 w 1219200"/>
              <a:gd name="connsiteY2" fmla="*/ 0 h 993916"/>
              <a:gd name="connsiteX3" fmla="*/ 1219200 w 1219200"/>
              <a:gd name="connsiteY3" fmla="*/ 914400 h 993916"/>
              <a:gd name="connsiteX4" fmla="*/ 809625 w 1219200"/>
              <a:gd name="connsiteY4" fmla="*/ 993916 h 993916"/>
              <a:gd name="connsiteX5" fmla="*/ 0 w 1219200"/>
              <a:gd name="connsiteY5" fmla="*/ 914400 h 993916"/>
              <a:gd name="connsiteX6" fmla="*/ 0 w 1219200"/>
              <a:gd name="connsiteY6" fmla="*/ 0 h 993916"/>
              <a:gd name="connsiteX0" fmla="*/ 0 w 1219200"/>
              <a:gd name="connsiteY0" fmla="*/ 0 h 993916"/>
              <a:gd name="connsiteX1" fmla="*/ 752475 w 1219200"/>
              <a:gd name="connsiteY1" fmla="*/ 89041 h 993916"/>
              <a:gd name="connsiteX2" fmla="*/ 1219200 w 1219200"/>
              <a:gd name="connsiteY2" fmla="*/ 0 h 993916"/>
              <a:gd name="connsiteX3" fmla="*/ 1219200 w 1219200"/>
              <a:gd name="connsiteY3" fmla="*/ 914400 h 993916"/>
              <a:gd name="connsiteX4" fmla="*/ 809625 w 1219200"/>
              <a:gd name="connsiteY4" fmla="*/ 993916 h 993916"/>
              <a:gd name="connsiteX5" fmla="*/ 0 w 1219200"/>
              <a:gd name="connsiteY5" fmla="*/ 914400 h 993916"/>
              <a:gd name="connsiteX6" fmla="*/ 0 w 1219200"/>
              <a:gd name="connsiteY6" fmla="*/ 0 h 993916"/>
              <a:gd name="connsiteX0" fmla="*/ 0 w 1400175"/>
              <a:gd name="connsiteY0" fmla="*/ 35085 h 1029001"/>
              <a:gd name="connsiteX1" fmla="*/ 752475 w 1400175"/>
              <a:gd name="connsiteY1" fmla="*/ 124126 h 1029001"/>
              <a:gd name="connsiteX2" fmla="*/ 1400175 w 1400175"/>
              <a:gd name="connsiteY2" fmla="*/ 0 h 1029001"/>
              <a:gd name="connsiteX3" fmla="*/ 1219200 w 1400175"/>
              <a:gd name="connsiteY3" fmla="*/ 949485 h 1029001"/>
              <a:gd name="connsiteX4" fmla="*/ 80962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29001"/>
              <a:gd name="connsiteX1" fmla="*/ 752475 w 1400175"/>
              <a:gd name="connsiteY1" fmla="*/ 124126 h 1029001"/>
              <a:gd name="connsiteX2" fmla="*/ 1400175 w 1400175"/>
              <a:gd name="connsiteY2" fmla="*/ 0 h 1029001"/>
              <a:gd name="connsiteX3" fmla="*/ 1400175 w 1400175"/>
              <a:gd name="connsiteY3" fmla="*/ 949485 h 1029001"/>
              <a:gd name="connsiteX4" fmla="*/ 80962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29001"/>
              <a:gd name="connsiteX1" fmla="*/ 866775 w 1400175"/>
              <a:gd name="connsiteY1" fmla="*/ 159211 h 1029001"/>
              <a:gd name="connsiteX2" fmla="*/ 1400175 w 1400175"/>
              <a:gd name="connsiteY2" fmla="*/ 0 h 1029001"/>
              <a:gd name="connsiteX3" fmla="*/ 1400175 w 1400175"/>
              <a:gd name="connsiteY3" fmla="*/ 949485 h 1029001"/>
              <a:gd name="connsiteX4" fmla="*/ 80962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64086"/>
              <a:gd name="connsiteX1" fmla="*/ 866775 w 1400175"/>
              <a:gd name="connsiteY1" fmla="*/ 159211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048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086"/>
              <a:gd name="connsiteX1" fmla="*/ 819150 w 1400175"/>
              <a:gd name="connsiteY1" fmla="*/ 159211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048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086"/>
              <a:gd name="connsiteX1" fmla="*/ 819150 w 1400175"/>
              <a:gd name="connsiteY1" fmla="*/ 159211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857250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52391"/>
              <a:gd name="connsiteX1" fmla="*/ 819150 w 1400175"/>
              <a:gd name="connsiteY1" fmla="*/ 159211 h 1052391"/>
              <a:gd name="connsiteX2" fmla="*/ 1400175 w 1400175"/>
              <a:gd name="connsiteY2" fmla="*/ 0 h 1052391"/>
              <a:gd name="connsiteX3" fmla="*/ 1400175 w 1400175"/>
              <a:gd name="connsiteY3" fmla="*/ 949485 h 1052391"/>
              <a:gd name="connsiteX4" fmla="*/ 771525 w 1400175"/>
              <a:gd name="connsiteY4" fmla="*/ 1052391 h 1052391"/>
              <a:gd name="connsiteX5" fmla="*/ 0 w 1400175"/>
              <a:gd name="connsiteY5" fmla="*/ 949485 h 1052391"/>
              <a:gd name="connsiteX6" fmla="*/ 0 w 1400175"/>
              <a:gd name="connsiteY6" fmla="*/ 35085 h 1052391"/>
              <a:gd name="connsiteX0" fmla="*/ 0 w 1400175"/>
              <a:gd name="connsiteY0" fmla="*/ 35085 h 1052391"/>
              <a:gd name="connsiteX1" fmla="*/ 819150 w 1400175"/>
              <a:gd name="connsiteY1" fmla="*/ 124126 h 1052391"/>
              <a:gd name="connsiteX2" fmla="*/ 1400175 w 1400175"/>
              <a:gd name="connsiteY2" fmla="*/ 0 h 1052391"/>
              <a:gd name="connsiteX3" fmla="*/ 1400175 w 1400175"/>
              <a:gd name="connsiteY3" fmla="*/ 949485 h 1052391"/>
              <a:gd name="connsiteX4" fmla="*/ 771525 w 1400175"/>
              <a:gd name="connsiteY4" fmla="*/ 1052391 h 1052391"/>
              <a:gd name="connsiteX5" fmla="*/ 0 w 1400175"/>
              <a:gd name="connsiteY5" fmla="*/ 949485 h 1052391"/>
              <a:gd name="connsiteX6" fmla="*/ 0 w 1400175"/>
              <a:gd name="connsiteY6" fmla="*/ 35085 h 1052391"/>
              <a:gd name="connsiteX0" fmla="*/ 0 w 1400175"/>
              <a:gd name="connsiteY0" fmla="*/ 35085 h 1017306"/>
              <a:gd name="connsiteX1" fmla="*/ 819150 w 1400175"/>
              <a:gd name="connsiteY1" fmla="*/ 124126 h 1017306"/>
              <a:gd name="connsiteX2" fmla="*/ 1400175 w 1400175"/>
              <a:gd name="connsiteY2" fmla="*/ 0 h 1017306"/>
              <a:gd name="connsiteX3" fmla="*/ 1400175 w 1400175"/>
              <a:gd name="connsiteY3" fmla="*/ 949485 h 1017306"/>
              <a:gd name="connsiteX4" fmla="*/ 771525 w 1400175"/>
              <a:gd name="connsiteY4" fmla="*/ 1017306 h 1017306"/>
              <a:gd name="connsiteX5" fmla="*/ 0 w 1400175"/>
              <a:gd name="connsiteY5" fmla="*/ 949485 h 1017306"/>
              <a:gd name="connsiteX6" fmla="*/ 0 w 1400175"/>
              <a:gd name="connsiteY6" fmla="*/ 35085 h 1017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0175" h="1017306">
                <a:moveTo>
                  <a:pt x="0" y="35085"/>
                </a:moveTo>
                <a:cubicBezTo>
                  <a:pt x="244475" y="90165"/>
                  <a:pt x="584200" y="126196"/>
                  <a:pt x="819150" y="124126"/>
                </a:cubicBezTo>
                <a:cubicBezTo>
                  <a:pt x="952500" y="110321"/>
                  <a:pt x="1162050" y="90005"/>
                  <a:pt x="1400175" y="0"/>
                </a:cubicBezTo>
                <a:lnTo>
                  <a:pt x="1400175" y="949485"/>
                </a:lnTo>
                <a:cubicBezTo>
                  <a:pt x="1209675" y="1007740"/>
                  <a:pt x="971550" y="1006676"/>
                  <a:pt x="771525" y="1017306"/>
                </a:cubicBezTo>
                <a:cubicBezTo>
                  <a:pt x="520700" y="1003501"/>
                  <a:pt x="260350" y="982340"/>
                  <a:pt x="0" y="949485"/>
                </a:cubicBezTo>
                <a:lnTo>
                  <a:pt x="0" y="35085"/>
                </a:lnTo>
                <a:close/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461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1" kern="120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học sinh</a:t>
            </a:r>
          </a:p>
          <a:p>
            <a:pPr algn="ctr" defTabSz="68461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1" kern="120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lớp </a:t>
            </a:r>
            <a:r>
              <a:rPr lang="en-US" altLang="en-US" sz="1800" b="1" kern="1200">
                <a:solidFill>
                  <a:srgbClr val="FF0000"/>
                </a:solidFill>
                <a:latin typeface=".VnArial" panose="020B7200000000000000" pitchFamily="34" charset="0"/>
                <a:cs typeface="Arial-Rounded" panose="020B0500000000000000" pitchFamily="34" charset="0"/>
              </a:rPr>
              <a:t>1</a:t>
            </a:r>
            <a:r>
              <a:rPr lang="en-US" altLang="en-US" sz="1800" b="1" kern="120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A6724228-99E0-48DD-4649-3225E3A5C924}"/>
              </a:ext>
            </a:extLst>
          </p:cNvPr>
          <p:cNvSpPr/>
          <p:nvPr/>
        </p:nvSpPr>
        <p:spPr>
          <a:xfrm>
            <a:off x="4674440" y="1785804"/>
            <a:ext cx="1050131" cy="650081"/>
          </a:xfrm>
          <a:custGeom>
            <a:avLst/>
            <a:gdLst>
              <a:gd name="connsiteX0" fmla="*/ 0 w 1219200"/>
              <a:gd name="connsiteY0" fmla="*/ 0 h 914400"/>
              <a:gd name="connsiteX1" fmla="*/ 1219200 w 1219200"/>
              <a:gd name="connsiteY1" fmla="*/ 0 h 914400"/>
              <a:gd name="connsiteX2" fmla="*/ 1219200 w 1219200"/>
              <a:gd name="connsiteY2" fmla="*/ 914400 h 914400"/>
              <a:gd name="connsiteX3" fmla="*/ 0 w 1219200"/>
              <a:gd name="connsiteY3" fmla="*/ 914400 h 914400"/>
              <a:gd name="connsiteX4" fmla="*/ 0 w 1219200"/>
              <a:gd name="connsiteY4" fmla="*/ 0 h 914400"/>
              <a:gd name="connsiteX0" fmla="*/ 0 w 1219200"/>
              <a:gd name="connsiteY0" fmla="*/ 30 h 914430"/>
              <a:gd name="connsiteX1" fmla="*/ 762000 w 1219200"/>
              <a:gd name="connsiteY1" fmla="*/ 98596 h 914430"/>
              <a:gd name="connsiteX2" fmla="*/ 1219200 w 1219200"/>
              <a:gd name="connsiteY2" fmla="*/ 30 h 914430"/>
              <a:gd name="connsiteX3" fmla="*/ 1219200 w 1219200"/>
              <a:gd name="connsiteY3" fmla="*/ 914430 h 914430"/>
              <a:gd name="connsiteX4" fmla="*/ 0 w 1219200"/>
              <a:gd name="connsiteY4" fmla="*/ 914430 h 914430"/>
              <a:gd name="connsiteX5" fmla="*/ 0 w 1219200"/>
              <a:gd name="connsiteY5" fmla="*/ 30 h 914430"/>
              <a:gd name="connsiteX0" fmla="*/ 0 w 1219200"/>
              <a:gd name="connsiteY0" fmla="*/ 0 h 914400"/>
              <a:gd name="connsiteX1" fmla="*/ 762000 w 1219200"/>
              <a:gd name="connsiteY1" fmla="*/ 98566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62000 w 1219200"/>
              <a:gd name="connsiteY1" fmla="*/ 98566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65341"/>
              <a:gd name="connsiteX1" fmla="*/ 752475 w 1219200"/>
              <a:gd name="connsiteY1" fmla="*/ 89041 h 965341"/>
              <a:gd name="connsiteX2" fmla="*/ 1219200 w 1219200"/>
              <a:gd name="connsiteY2" fmla="*/ 0 h 965341"/>
              <a:gd name="connsiteX3" fmla="*/ 1219200 w 1219200"/>
              <a:gd name="connsiteY3" fmla="*/ 914400 h 965341"/>
              <a:gd name="connsiteX4" fmla="*/ 762000 w 1219200"/>
              <a:gd name="connsiteY4" fmla="*/ 965341 h 965341"/>
              <a:gd name="connsiteX5" fmla="*/ 0 w 1219200"/>
              <a:gd name="connsiteY5" fmla="*/ 914400 h 965341"/>
              <a:gd name="connsiteX6" fmla="*/ 0 w 1219200"/>
              <a:gd name="connsiteY6" fmla="*/ 0 h 965341"/>
              <a:gd name="connsiteX0" fmla="*/ 0 w 1219200"/>
              <a:gd name="connsiteY0" fmla="*/ 0 h 966172"/>
              <a:gd name="connsiteX1" fmla="*/ 752475 w 1219200"/>
              <a:gd name="connsiteY1" fmla="*/ 89041 h 966172"/>
              <a:gd name="connsiteX2" fmla="*/ 1219200 w 1219200"/>
              <a:gd name="connsiteY2" fmla="*/ 0 h 966172"/>
              <a:gd name="connsiteX3" fmla="*/ 1219200 w 1219200"/>
              <a:gd name="connsiteY3" fmla="*/ 914400 h 966172"/>
              <a:gd name="connsiteX4" fmla="*/ 762000 w 1219200"/>
              <a:gd name="connsiteY4" fmla="*/ 965341 h 966172"/>
              <a:gd name="connsiteX5" fmla="*/ 0 w 1219200"/>
              <a:gd name="connsiteY5" fmla="*/ 914400 h 966172"/>
              <a:gd name="connsiteX6" fmla="*/ 0 w 1219200"/>
              <a:gd name="connsiteY6" fmla="*/ 0 h 966172"/>
              <a:gd name="connsiteX0" fmla="*/ 0 w 1219200"/>
              <a:gd name="connsiteY0" fmla="*/ 0 h 966172"/>
              <a:gd name="connsiteX1" fmla="*/ 752475 w 1219200"/>
              <a:gd name="connsiteY1" fmla="*/ 89041 h 966172"/>
              <a:gd name="connsiteX2" fmla="*/ 1219200 w 1219200"/>
              <a:gd name="connsiteY2" fmla="*/ 0 h 966172"/>
              <a:gd name="connsiteX3" fmla="*/ 1219200 w 1219200"/>
              <a:gd name="connsiteY3" fmla="*/ 914400 h 966172"/>
              <a:gd name="connsiteX4" fmla="*/ 762000 w 1219200"/>
              <a:gd name="connsiteY4" fmla="*/ 965341 h 966172"/>
              <a:gd name="connsiteX5" fmla="*/ 0 w 1219200"/>
              <a:gd name="connsiteY5" fmla="*/ 914400 h 966172"/>
              <a:gd name="connsiteX6" fmla="*/ 0 w 1219200"/>
              <a:gd name="connsiteY6" fmla="*/ 0 h 966172"/>
              <a:gd name="connsiteX0" fmla="*/ 0 w 1219200"/>
              <a:gd name="connsiteY0" fmla="*/ 0 h 994490"/>
              <a:gd name="connsiteX1" fmla="*/ 752475 w 1219200"/>
              <a:gd name="connsiteY1" fmla="*/ 89041 h 994490"/>
              <a:gd name="connsiteX2" fmla="*/ 1219200 w 1219200"/>
              <a:gd name="connsiteY2" fmla="*/ 0 h 994490"/>
              <a:gd name="connsiteX3" fmla="*/ 1219200 w 1219200"/>
              <a:gd name="connsiteY3" fmla="*/ 914400 h 994490"/>
              <a:gd name="connsiteX4" fmla="*/ 752475 w 1219200"/>
              <a:gd name="connsiteY4" fmla="*/ 993916 h 994490"/>
              <a:gd name="connsiteX5" fmla="*/ 0 w 1219200"/>
              <a:gd name="connsiteY5" fmla="*/ 914400 h 994490"/>
              <a:gd name="connsiteX6" fmla="*/ 0 w 1219200"/>
              <a:gd name="connsiteY6" fmla="*/ 0 h 994490"/>
              <a:gd name="connsiteX0" fmla="*/ 0 w 1219200"/>
              <a:gd name="connsiteY0" fmla="*/ 0 h 994739"/>
              <a:gd name="connsiteX1" fmla="*/ 752475 w 1219200"/>
              <a:gd name="connsiteY1" fmla="*/ 89041 h 994739"/>
              <a:gd name="connsiteX2" fmla="*/ 1219200 w 1219200"/>
              <a:gd name="connsiteY2" fmla="*/ 0 h 994739"/>
              <a:gd name="connsiteX3" fmla="*/ 1219200 w 1219200"/>
              <a:gd name="connsiteY3" fmla="*/ 914400 h 994739"/>
              <a:gd name="connsiteX4" fmla="*/ 752475 w 1219200"/>
              <a:gd name="connsiteY4" fmla="*/ 993916 h 994739"/>
              <a:gd name="connsiteX5" fmla="*/ 0 w 1219200"/>
              <a:gd name="connsiteY5" fmla="*/ 914400 h 994739"/>
              <a:gd name="connsiteX6" fmla="*/ 0 w 1219200"/>
              <a:gd name="connsiteY6" fmla="*/ 0 h 994739"/>
              <a:gd name="connsiteX0" fmla="*/ 0 w 1219200"/>
              <a:gd name="connsiteY0" fmla="*/ 0 h 1013603"/>
              <a:gd name="connsiteX1" fmla="*/ 752475 w 1219200"/>
              <a:gd name="connsiteY1" fmla="*/ 89041 h 1013603"/>
              <a:gd name="connsiteX2" fmla="*/ 1219200 w 1219200"/>
              <a:gd name="connsiteY2" fmla="*/ 0 h 1013603"/>
              <a:gd name="connsiteX3" fmla="*/ 1219200 w 1219200"/>
              <a:gd name="connsiteY3" fmla="*/ 914400 h 1013603"/>
              <a:gd name="connsiteX4" fmla="*/ 771525 w 1219200"/>
              <a:gd name="connsiteY4" fmla="*/ 1012966 h 1013603"/>
              <a:gd name="connsiteX5" fmla="*/ 0 w 1219200"/>
              <a:gd name="connsiteY5" fmla="*/ 914400 h 1013603"/>
              <a:gd name="connsiteX6" fmla="*/ 0 w 1219200"/>
              <a:gd name="connsiteY6" fmla="*/ 0 h 1013603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71525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974866"/>
              <a:gd name="connsiteX1" fmla="*/ 752475 w 1219200"/>
              <a:gd name="connsiteY1" fmla="*/ 89041 h 974866"/>
              <a:gd name="connsiteX2" fmla="*/ 1219200 w 1219200"/>
              <a:gd name="connsiteY2" fmla="*/ 0 h 974866"/>
              <a:gd name="connsiteX3" fmla="*/ 1219200 w 1219200"/>
              <a:gd name="connsiteY3" fmla="*/ 914400 h 974866"/>
              <a:gd name="connsiteX4" fmla="*/ 762000 w 1219200"/>
              <a:gd name="connsiteY4" fmla="*/ 974866 h 974866"/>
              <a:gd name="connsiteX5" fmla="*/ 0 w 1219200"/>
              <a:gd name="connsiteY5" fmla="*/ 914400 h 974866"/>
              <a:gd name="connsiteX6" fmla="*/ 0 w 1219200"/>
              <a:gd name="connsiteY6" fmla="*/ 0 h 974866"/>
              <a:gd name="connsiteX0" fmla="*/ 0 w 1219200"/>
              <a:gd name="connsiteY0" fmla="*/ 0 h 984391"/>
              <a:gd name="connsiteX1" fmla="*/ 752475 w 1219200"/>
              <a:gd name="connsiteY1" fmla="*/ 89041 h 984391"/>
              <a:gd name="connsiteX2" fmla="*/ 1219200 w 1219200"/>
              <a:gd name="connsiteY2" fmla="*/ 0 h 984391"/>
              <a:gd name="connsiteX3" fmla="*/ 1219200 w 1219200"/>
              <a:gd name="connsiteY3" fmla="*/ 914400 h 984391"/>
              <a:gd name="connsiteX4" fmla="*/ 781050 w 1219200"/>
              <a:gd name="connsiteY4" fmla="*/ 984391 h 984391"/>
              <a:gd name="connsiteX5" fmla="*/ 0 w 1219200"/>
              <a:gd name="connsiteY5" fmla="*/ 914400 h 984391"/>
              <a:gd name="connsiteX6" fmla="*/ 0 w 1219200"/>
              <a:gd name="connsiteY6" fmla="*/ 0 h 984391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993916"/>
              <a:gd name="connsiteX1" fmla="*/ 752475 w 1219200"/>
              <a:gd name="connsiteY1" fmla="*/ 89041 h 993916"/>
              <a:gd name="connsiteX2" fmla="*/ 1219200 w 1219200"/>
              <a:gd name="connsiteY2" fmla="*/ 0 h 993916"/>
              <a:gd name="connsiteX3" fmla="*/ 1219200 w 1219200"/>
              <a:gd name="connsiteY3" fmla="*/ 914400 h 993916"/>
              <a:gd name="connsiteX4" fmla="*/ 809625 w 1219200"/>
              <a:gd name="connsiteY4" fmla="*/ 993916 h 993916"/>
              <a:gd name="connsiteX5" fmla="*/ 0 w 1219200"/>
              <a:gd name="connsiteY5" fmla="*/ 914400 h 993916"/>
              <a:gd name="connsiteX6" fmla="*/ 0 w 1219200"/>
              <a:gd name="connsiteY6" fmla="*/ 0 h 993916"/>
              <a:gd name="connsiteX0" fmla="*/ 0 w 1219200"/>
              <a:gd name="connsiteY0" fmla="*/ 0 h 993916"/>
              <a:gd name="connsiteX1" fmla="*/ 752475 w 1219200"/>
              <a:gd name="connsiteY1" fmla="*/ 89041 h 993916"/>
              <a:gd name="connsiteX2" fmla="*/ 1219200 w 1219200"/>
              <a:gd name="connsiteY2" fmla="*/ 0 h 993916"/>
              <a:gd name="connsiteX3" fmla="*/ 1219200 w 1219200"/>
              <a:gd name="connsiteY3" fmla="*/ 914400 h 993916"/>
              <a:gd name="connsiteX4" fmla="*/ 809625 w 1219200"/>
              <a:gd name="connsiteY4" fmla="*/ 993916 h 993916"/>
              <a:gd name="connsiteX5" fmla="*/ 0 w 1219200"/>
              <a:gd name="connsiteY5" fmla="*/ 914400 h 993916"/>
              <a:gd name="connsiteX6" fmla="*/ 0 w 1219200"/>
              <a:gd name="connsiteY6" fmla="*/ 0 h 993916"/>
              <a:gd name="connsiteX0" fmla="*/ 0 w 1400175"/>
              <a:gd name="connsiteY0" fmla="*/ 35085 h 1029001"/>
              <a:gd name="connsiteX1" fmla="*/ 752475 w 1400175"/>
              <a:gd name="connsiteY1" fmla="*/ 124126 h 1029001"/>
              <a:gd name="connsiteX2" fmla="*/ 1400175 w 1400175"/>
              <a:gd name="connsiteY2" fmla="*/ 0 h 1029001"/>
              <a:gd name="connsiteX3" fmla="*/ 1219200 w 1400175"/>
              <a:gd name="connsiteY3" fmla="*/ 949485 h 1029001"/>
              <a:gd name="connsiteX4" fmla="*/ 80962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29001"/>
              <a:gd name="connsiteX1" fmla="*/ 752475 w 1400175"/>
              <a:gd name="connsiteY1" fmla="*/ 124126 h 1029001"/>
              <a:gd name="connsiteX2" fmla="*/ 1400175 w 1400175"/>
              <a:gd name="connsiteY2" fmla="*/ 0 h 1029001"/>
              <a:gd name="connsiteX3" fmla="*/ 1400175 w 1400175"/>
              <a:gd name="connsiteY3" fmla="*/ 949485 h 1029001"/>
              <a:gd name="connsiteX4" fmla="*/ 80962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29001"/>
              <a:gd name="connsiteX1" fmla="*/ 866775 w 1400175"/>
              <a:gd name="connsiteY1" fmla="*/ 159211 h 1029001"/>
              <a:gd name="connsiteX2" fmla="*/ 1400175 w 1400175"/>
              <a:gd name="connsiteY2" fmla="*/ 0 h 1029001"/>
              <a:gd name="connsiteX3" fmla="*/ 1400175 w 1400175"/>
              <a:gd name="connsiteY3" fmla="*/ 949485 h 1029001"/>
              <a:gd name="connsiteX4" fmla="*/ 80962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64086"/>
              <a:gd name="connsiteX1" fmla="*/ 866775 w 1400175"/>
              <a:gd name="connsiteY1" fmla="*/ 159211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048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086"/>
              <a:gd name="connsiteX1" fmla="*/ 819150 w 1400175"/>
              <a:gd name="connsiteY1" fmla="*/ 159211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048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086"/>
              <a:gd name="connsiteX1" fmla="*/ 819150 w 1400175"/>
              <a:gd name="connsiteY1" fmla="*/ 159211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857250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52391"/>
              <a:gd name="connsiteX1" fmla="*/ 819150 w 1400175"/>
              <a:gd name="connsiteY1" fmla="*/ 159211 h 1052391"/>
              <a:gd name="connsiteX2" fmla="*/ 1400175 w 1400175"/>
              <a:gd name="connsiteY2" fmla="*/ 0 h 1052391"/>
              <a:gd name="connsiteX3" fmla="*/ 1400175 w 1400175"/>
              <a:gd name="connsiteY3" fmla="*/ 949485 h 1052391"/>
              <a:gd name="connsiteX4" fmla="*/ 771525 w 1400175"/>
              <a:gd name="connsiteY4" fmla="*/ 1052391 h 1052391"/>
              <a:gd name="connsiteX5" fmla="*/ 0 w 1400175"/>
              <a:gd name="connsiteY5" fmla="*/ 949485 h 1052391"/>
              <a:gd name="connsiteX6" fmla="*/ 0 w 1400175"/>
              <a:gd name="connsiteY6" fmla="*/ 35085 h 1052391"/>
              <a:gd name="connsiteX0" fmla="*/ 0 w 1400175"/>
              <a:gd name="connsiteY0" fmla="*/ 35085 h 1052391"/>
              <a:gd name="connsiteX1" fmla="*/ 819150 w 1400175"/>
              <a:gd name="connsiteY1" fmla="*/ 124126 h 1052391"/>
              <a:gd name="connsiteX2" fmla="*/ 1400175 w 1400175"/>
              <a:gd name="connsiteY2" fmla="*/ 0 h 1052391"/>
              <a:gd name="connsiteX3" fmla="*/ 1400175 w 1400175"/>
              <a:gd name="connsiteY3" fmla="*/ 949485 h 1052391"/>
              <a:gd name="connsiteX4" fmla="*/ 771525 w 1400175"/>
              <a:gd name="connsiteY4" fmla="*/ 1052391 h 1052391"/>
              <a:gd name="connsiteX5" fmla="*/ 0 w 1400175"/>
              <a:gd name="connsiteY5" fmla="*/ 949485 h 1052391"/>
              <a:gd name="connsiteX6" fmla="*/ 0 w 1400175"/>
              <a:gd name="connsiteY6" fmla="*/ 35085 h 1052391"/>
              <a:gd name="connsiteX0" fmla="*/ 0 w 1400175"/>
              <a:gd name="connsiteY0" fmla="*/ 35085 h 1017306"/>
              <a:gd name="connsiteX1" fmla="*/ 819150 w 1400175"/>
              <a:gd name="connsiteY1" fmla="*/ 124126 h 1017306"/>
              <a:gd name="connsiteX2" fmla="*/ 1400175 w 1400175"/>
              <a:gd name="connsiteY2" fmla="*/ 0 h 1017306"/>
              <a:gd name="connsiteX3" fmla="*/ 1400175 w 1400175"/>
              <a:gd name="connsiteY3" fmla="*/ 949485 h 1017306"/>
              <a:gd name="connsiteX4" fmla="*/ 771525 w 1400175"/>
              <a:gd name="connsiteY4" fmla="*/ 1017306 h 1017306"/>
              <a:gd name="connsiteX5" fmla="*/ 0 w 1400175"/>
              <a:gd name="connsiteY5" fmla="*/ 949485 h 1017306"/>
              <a:gd name="connsiteX6" fmla="*/ 0 w 1400175"/>
              <a:gd name="connsiteY6" fmla="*/ 35085 h 1017306"/>
              <a:gd name="connsiteX0" fmla="*/ 0 w 1400175"/>
              <a:gd name="connsiteY0" fmla="*/ 35085 h 1017306"/>
              <a:gd name="connsiteX1" fmla="*/ 1000125 w 1400175"/>
              <a:gd name="connsiteY1" fmla="*/ 159211 h 1017306"/>
              <a:gd name="connsiteX2" fmla="*/ 1400175 w 1400175"/>
              <a:gd name="connsiteY2" fmla="*/ 0 h 1017306"/>
              <a:gd name="connsiteX3" fmla="*/ 1400175 w 1400175"/>
              <a:gd name="connsiteY3" fmla="*/ 949485 h 1017306"/>
              <a:gd name="connsiteX4" fmla="*/ 771525 w 1400175"/>
              <a:gd name="connsiteY4" fmla="*/ 1017306 h 1017306"/>
              <a:gd name="connsiteX5" fmla="*/ 0 w 1400175"/>
              <a:gd name="connsiteY5" fmla="*/ 949485 h 1017306"/>
              <a:gd name="connsiteX6" fmla="*/ 0 w 1400175"/>
              <a:gd name="connsiteY6" fmla="*/ 35085 h 1017306"/>
              <a:gd name="connsiteX0" fmla="*/ 0 w 1400175"/>
              <a:gd name="connsiteY0" fmla="*/ 35085 h 1017306"/>
              <a:gd name="connsiteX1" fmla="*/ 981075 w 1400175"/>
              <a:gd name="connsiteY1" fmla="*/ 124126 h 1017306"/>
              <a:gd name="connsiteX2" fmla="*/ 1400175 w 1400175"/>
              <a:gd name="connsiteY2" fmla="*/ 0 h 1017306"/>
              <a:gd name="connsiteX3" fmla="*/ 1400175 w 1400175"/>
              <a:gd name="connsiteY3" fmla="*/ 949485 h 1017306"/>
              <a:gd name="connsiteX4" fmla="*/ 771525 w 1400175"/>
              <a:gd name="connsiteY4" fmla="*/ 1017306 h 1017306"/>
              <a:gd name="connsiteX5" fmla="*/ 0 w 1400175"/>
              <a:gd name="connsiteY5" fmla="*/ 949485 h 1017306"/>
              <a:gd name="connsiteX6" fmla="*/ 0 w 1400175"/>
              <a:gd name="connsiteY6" fmla="*/ 35085 h 1017306"/>
              <a:gd name="connsiteX0" fmla="*/ 0 w 1400175"/>
              <a:gd name="connsiteY0" fmla="*/ 35085 h 1029001"/>
              <a:gd name="connsiteX1" fmla="*/ 981075 w 1400175"/>
              <a:gd name="connsiteY1" fmla="*/ 124126 h 1029001"/>
              <a:gd name="connsiteX2" fmla="*/ 1400175 w 1400175"/>
              <a:gd name="connsiteY2" fmla="*/ 0 h 1029001"/>
              <a:gd name="connsiteX3" fmla="*/ 1400175 w 1400175"/>
              <a:gd name="connsiteY3" fmla="*/ 949485 h 1029001"/>
              <a:gd name="connsiteX4" fmla="*/ 98107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64086"/>
              <a:gd name="connsiteX1" fmla="*/ 981075 w 1400175"/>
              <a:gd name="connsiteY1" fmla="*/ 124126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810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086"/>
              <a:gd name="connsiteX1" fmla="*/ 981075 w 1400175"/>
              <a:gd name="connsiteY1" fmla="*/ 124126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810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786"/>
              <a:gd name="connsiteX1" fmla="*/ 981075 w 1400175"/>
              <a:gd name="connsiteY1" fmla="*/ 124126 h 1064786"/>
              <a:gd name="connsiteX2" fmla="*/ 1400175 w 1400175"/>
              <a:gd name="connsiteY2" fmla="*/ 0 h 1064786"/>
              <a:gd name="connsiteX3" fmla="*/ 1400175 w 1400175"/>
              <a:gd name="connsiteY3" fmla="*/ 949485 h 1064786"/>
              <a:gd name="connsiteX4" fmla="*/ 981075 w 1400175"/>
              <a:gd name="connsiteY4" fmla="*/ 1064086 h 1064786"/>
              <a:gd name="connsiteX5" fmla="*/ 0 w 1400175"/>
              <a:gd name="connsiteY5" fmla="*/ 949485 h 1064786"/>
              <a:gd name="connsiteX6" fmla="*/ 0 w 1400175"/>
              <a:gd name="connsiteY6" fmla="*/ 35085 h 1064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0175" h="1064786">
                <a:moveTo>
                  <a:pt x="0" y="35085"/>
                </a:moveTo>
                <a:cubicBezTo>
                  <a:pt x="244475" y="90165"/>
                  <a:pt x="746125" y="126196"/>
                  <a:pt x="981075" y="124126"/>
                </a:cubicBezTo>
                <a:cubicBezTo>
                  <a:pt x="1114425" y="110321"/>
                  <a:pt x="1162050" y="90005"/>
                  <a:pt x="1400175" y="0"/>
                </a:cubicBezTo>
                <a:lnTo>
                  <a:pt x="1400175" y="949485"/>
                </a:lnTo>
                <a:cubicBezTo>
                  <a:pt x="1209675" y="1007740"/>
                  <a:pt x="1181100" y="1030066"/>
                  <a:pt x="981075" y="1064086"/>
                </a:cubicBezTo>
                <a:cubicBezTo>
                  <a:pt x="739775" y="1073670"/>
                  <a:pt x="260350" y="982340"/>
                  <a:pt x="0" y="949485"/>
                </a:cubicBezTo>
                <a:lnTo>
                  <a:pt x="0" y="35085"/>
                </a:lnTo>
                <a:close/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461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1" kern="120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truyện tranh</a:t>
            </a: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896F315B-F319-3D3A-3DAE-E9031183B664}"/>
              </a:ext>
            </a:extLst>
          </p:cNvPr>
          <p:cNvSpPr/>
          <p:nvPr/>
        </p:nvSpPr>
        <p:spPr>
          <a:xfrm rot="20551588">
            <a:off x="5938883" y="2440647"/>
            <a:ext cx="785813" cy="642938"/>
          </a:xfrm>
          <a:custGeom>
            <a:avLst/>
            <a:gdLst>
              <a:gd name="connsiteX0" fmla="*/ 0 w 1219200"/>
              <a:gd name="connsiteY0" fmla="*/ 0 h 914400"/>
              <a:gd name="connsiteX1" fmla="*/ 1219200 w 1219200"/>
              <a:gd name="connsiteY1" fmla="*/ 0 h 914400"/>
              <a:gd name="connsiteX2" fmla="*/ 1219200 w 1219200"/>
              <a:gd name="connsiteY2" fmla="*/ 914400 h 914400"/>
              <a:gd name="connsiteX3" fmla="*/ 0 w 1219200"/>
              <a:gd name="connsiteY3" fmla="*/ 914400 h 914400"/>
              <a:gd name="connsiteX4" fmla="*/ 0 w 1219200"/>
              <a:gd name="connsiteY4" fmla="*/ 0 h 914400"/>
              <a:gd name="connsiteX0" fmla="*/ 0 w 1219200"/>
              <a:gd name="connsiteY0" fmla="*/ 30 h 914430"/>
              <a:gd name="connsiteX1" fmla="*/ 762000 w 1219200"/>
              <a:gd name="connsiteY1" fmla="*/ 98596 h 914430"/>
              <a:gd name="connsiteX2" fmla="*/ 1219200 w 1219200"/>
              <a:gd name="connsiteY2" fmla="*/ 30 h 914430"/>
              <a:gd name="connsiteX3" fmla="*/ 1219200 w 1219200"/>
              <a:gd name="connsiteY3" fmla="*/ 914430 h 914430"/>
              <a:gd name="connsiteX4" fmla="*/ 0 w 1219200"/>
              <a:gd name="connsiteY4" fmla="*/ 914430 h 914430"/>
              <a:gd name="connsiteX5" fmla="*/ 0 w 1219200"/>
              <a:gd name="connsiteY5" fmla="*/ 30 h 914430"/>
              <a:gd name="connsiteX0" fmla="*/ 0 w 1219200"/>
              <a:gd name="connsiteY0" fmla="*/ 0 h 914400"/>
              <a:gd name="connsiteX1" fmla="*/ 762000 w 1219200"/>
              <a:gd name="connsiteY1" fmla="*/ 98566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62000 w 1219200"/>
              <a:gd name="connsiteY1" fmla="*/ 98566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65341"/>
              <a:gd name="connsiteX1" fmla="*/ 752475 w 1219200"/>
              <a:gd name="connsiteY1" fmla="*/ 89041 h 965341"/>
              <a:gd name="connsiteX2" fmla="*/ 1219200 w 1219200"/>
              <a:gd name="connsiteY2" fmla="*/ 0 h 965341"/>
              <a:gd name="connsiteX3" fmla="*/ 1219200 w 1219200"/>
              <a:gd name="connsiteY3" fmla="*/ 914400 h 965341"/>
              <a:gd name="connsiteX4" fmla="*/ 762000 w 1219200"/>
              <a:gd name="connsiteY4" fmla="*/ 965341 h 965341"/>
              <a:gd name="connsiteX5" fmla="*/ 0 w 1219200"/>
              <a:gd name="connsiteY5" fmla="*/ 914400 h 965341"/>
              <a:gd name="connsiteX6" fmla="*/ 0 w 1219200"/>
              <a:gd name="connsiteY6" fmla="*/ 0 h 965341"/>
              <a:gd name="connsiteX0" fmla="*/ 0 w 1219200"/>
              <a:gd name="connsiteY0" fmla="*/ 0 h 966172"/>
              <a:gd name="connsiteX1" fmla="*/ 752475 w 1219200"/>
              <a:gd name="connsiteY1" fmla="*/ 89041 h 966172"/>
              <a:gd name="connsiteX2" fmla="*/ 1219200 w 1219200"/>
              <a:gd name="connsiteY2" fmla="*/ 0 h 966172"/>
              <a:gd name="connsiteX3" fmla="*/ 1219200 w 1219200"/>
              <a:gd name="connsiteY3" fmla="*/ 914400 h 966172"/>
              <a:gd name="connsiteX4" fmla="*/ 762000 w 1219200"/>
              <a:gd name="connsiteY4" fmla="*/ 965341 h 966172"/>
              <a:gd name="connsiteX5" fmla="*/ 0 w 1219200"/>
              <a:gd name="connsiteY5" fmla="*/ 914400 h 966172"/>
              <a:gd name="connsiteX6" fmla="*/ 0 w 1219200"/>
              <a:gd name="connsiteY6" fmla="*/ 0 h 966172"/>
              <a:gd name="connsiteX0" fmla="*/ 0 w 1219200"/>
              <a:gd name="connsiteY0" fmla="*/ 0 h 966172"/>
              <a:gd name="connsiteX1" fmla="*/ 752475 w 1219200"/>
              <a:gd name="connsiteY1" fmla="*/ 89041 h 966172"/>
              <a:gd name="connsiteX2" fmla="*/ 1219200 w 1219200"/>
              <a:gd name="connsiteY2" fmla="*/ 0 h 966172"/>
              <a:gd name="connsiteX3" fmla="*/ 1219200 w 1219200"/>
              <a:gd name="connsiteY3" fmla="*/ 914400 h 966172"/>
              <a:gd name="connsiteX4" fmla="*/ 762000 w 1219200"/>
              <a:gd name="connsiteY4" fmla="*/ 965341 h 966172"/>
              <a:gd name="connsiteX5" fmla="*/ 0 w 1219200"/>
              <a:gd name="connsiteY5" fmla="*/ 914400 h 966172"/>
              <a:gd name="connsiteX6" fmla="*/ 0 w 1219200"/>
              <a:gd name="connsiteY6" fmla="*/ 0 h 966172"/>
              <a:gd name="connsiteX0" fmla="*/ 0 w 1219200"/>
              <a:gd name="connsiteY0" fmla="*/ 0 h 994490"/>
              <a:gd name="connsiteX1" fmla="*/ 752475 w 1219200"/>
              <a:gd name="connsiteY1" fmla="*/ 89041 h 994490"/>
              <a:gd name="connsiteX2" fmla="*/ 1219200 w 1219200"/>
              <a:gd name="connsiteY2" fmla="*/ 0 h 994490"/>
              <a:gd name="connsiteX3" fmla="*/ 1219200 w 1219200"/>
              <a:gd name="connsiteY3" fmla="*/ 914400 h 994490"/>
              <a:gd name="connsiteX4" fmla="*/ 752475 w 1219200"/>
              <a:gd name="connsiteY4" fmla="*/ 993916 h 994490"/>
              <a:gd name="connsiteX5" fmla="*/ 0 w 1219200"/>
              <a:gd name="connsiteY5" fmla="*/ 914400 h 994490"/>
              <a:gd name="connsiteX6" fmla="*/ 0 w 1219200"/>
              <a:gd name="connsiteY6" fmla="*/ 0 h 994490"/>
              <a:gd name="connsiteX0" fmla="*/ 0 w 1219200"/>
              <a:gd name="connsiteY0" fmla="*/ 0 h 994739"/>
              <a:gd name="connsiteX1" fmla="*/ 752475 w 1219200"/>
              <a:gd name="connsiteY1" fmla="*/ 89041 h 994739"/>
              <a:gd name="connsiteX2" fmla="*/ 1219200 w 1219200"/>
              <a:gd name="connsiteY2" fmla="*/ 0 h 994739"/>
              <a:gd name="connsiteX3" fmla="*/ 1219200 w 1219200"/>
              <a:gd name="connsiteY3" fmla="*/ 914400 h 994739"/>
              <a:gd name="connsiteX4" fmla="*/ 752475 w 1219200"/>
              <a:gd name="connsiteY4" fmla="*/ 993916 h 994739"/>
              <a:gd name="connsiteX5" fmla="*/ 0 w 1219200"/>
              <a:gd name="connsiteY5" fmla="*/ 914400 h 994739"/>
              <a:gd name="connsiteX6" fmla="*/ 0 w 1219200"/>
              <a:gd name="connsiteY6" fmla="*/ 0 h 994739"/>
              <a:gd name="connsiteX0" fmla="*/ 0 w 1219200"/>
              <a:gd name="connsiteY0" fmla="*/ 0 h 1013603"/>
              <a:gd name="connsiteX1" fmla="*/ 752475 w 1219200"/>
              <a:gd name="connsiteY1" fmla="*/ 89041 h 1013603"/>
              <a:gd name="connsiteX2" fmla="*/ 1219200 w 1219200"/>
              <a:gd name="connsiteY2" fmla="*/ 0 h 1013603"/>
              <a:gd name="connsiteX3" fmla="*/ 1219200 w 1219200"/>
              <a:gd name="connsiteY3" fmla="*/ 914400 h 1013603"/>
              <a:gd name="connsiteX4" fmla="*/ 771525 w 1219200"/>
              <a:gd name="connsiteY4" fmla="*/ 1012966 h 1013603"/>
              <a:gd name="connsiteX5" fmla="*/ 0 w 1219200"/>
              <a:gd name="connsiteY5" fmla="*/ 914400 h 1013603"/>
              <a:gd name="connsiteX6" fmla="*/ 0 w 1219200"/>
              <a:gd name="connsiteY6" fmla="*/ 0 h 1013603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71525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974866"/>
              <a:gd name="connsiteX1" fmla="*/ 752475 w 1219200"/>
              <a:gd name="connsiteY1" fmla="*/ 89041 h 974866"/>
              <a:gd name="connsiteX2" fmla="*/ 1219200 w 1219200"/>
              <a:gd name="connsiteY2" fmla="*/ 0 h 974866"/>
              <a:gd name="connsiteX3" fmla="*/ 1219200 w 1219200"/>
              <a:gd name="connsiteY3" fmla="*/ 914400 h 974866"/>
              <a:gd name="connsiteX4" fmla="*/ 762000 w 1219200"/>
              <a:gd name="connsiteY4" fmla="*/ 974866 h 974866"/>
              <a:gd name="connsiteX5" fmla="*/ 0 w 1219200"/>
              <a:gd name="connsiteY5" fmla="*/ 914400 h 974866"/>
              <a:gd name="connsiteX6" fmla="*/ 0 w 1219200"/>
              <a:gd name="connsiteY6" fmla="*/ 0 h 974866"/>
              <a:gd name="connsiteX0" fmla="*/ 0 w 1219200"/>
              <a:gd name="connsiteY0" fmla="*/ 0 h 984391"/>
              <a:gd name="connsiteX1" fmla="*/ 752475 w 1219200"/>
              <a:gd name="connsiteY1" fmla="*/ 89041 h 984391"/>
              <a:gd name="connsiteX2" fmla="*/ 1219200 w 1219200"/>
              <a:gd name="connsiteY2" fmla="*/ 0 h 984391"/>
              <a:gd name="connsiteX3" fmla="*/ 1219200 w 1219200"/>
              <a:gd name="connsiteY3" fmla="*/ 914400 h 984391"/>
              <a:gd name="connsiteX4" fmla="*/ 781050 w 1219200"/>
              <a:gd name="connsiteY4" fmla="*/ 984391 h 984391"/>
              <a:gd name="connsiteX5" fmla="*/ 0 w 1219200"/>
              <a:gd name="connsiteY5" fmla="*/ 914400 h 984391"/>
              <a:gd name="connsiteX6" fmla="*/ 0 w 1219200"/>
              <a:gd name="connsiteY6" fmla="*/ 0 h 984391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993916"/>
              <a:gd name="connsiteX1" fmla="*/ 752475 w 1219200"/>
              <a:gd name="connsiteY1" fmla="*/ 89041 h 993916"/>
              <a:gd name="connsiteX2" fmla="*/ 1219200 w 1219200"/>
              <a:gd name="connsiteY2" fmla="*/ 0 h 993916"/>
              <a:gd name="connsiteX3" fmla="*/ 1219200 w 1219200"/>
              <a:gd name="connsiteY3" fmla="*/ 914400 h 993916"/>
              <a:gd name="connsiteX4" fmla="*/ 809625 w 1219200"/>
              <a:gd name="connsiteY4" fmla="*/ 993916 h 993916"/>
              <a:gd name="connsiteX5" fmla="*/ 0 w 1219200"/>
              <a:gd name="connsiteY5" fmla="*/ 914400 h 993916"/>
              <a:gd name="connsiteX6" fmla="*/ 0 w 1219200"/>
              <a:gd name="connsiteY6" fmla="*/ 0 h 993916"/>
              <a:gd name="connsiteX0" fmla="*/ 0 w 1219200"/>
              <a:gd name="connsiteY0" fmla="*/ 0 h 993916"/>
              <a:gd name="connsiteX1" fmla="*/ 752475 w 1219200"/>
              <a:gd name="connsiteY1" fmla="*/ 89041 h 993916"/>
              <a:gd name="connsiteX2" fmla="*/ 1219200 w 1219200"/>
              <a:gd name="connsiteY2" fmla="*/ 0 h 993916"/>
              <a:gd name="connsiteX3" fmla="*/ 1219200 w 1219200"/>
              <a:gd name="connsiteY3" fmla="*/ 914400 h 993916"/>
              <a:gd name="connsiteX4" fmla="*/ 809625 w 1219200"/>
              <a:gd name="connsiteY4" fmla="*/ 993916 h 993916"/>
              <a:gd name="connsiteX5" fmla="*/ 0 w 1219200"/>
              <a:gd name="connsiteY5" fmla="*/ 914400 h 993916"/>
              <a:gd name="connsiteX6" fmla="*/ 0 w 1219200"/>
              <a:gd name="connsiteY6" fmla="*/ 0 h 993916"/>
              <a:gd name="connsiteX0" fmla="*/ 0 w 1400175"/>
              <a:gd name="connsiteY0" fmla="*/ 35085 h 1029001"/>
              <a:gd name="connsiteX1" fmla="*/ 752475 w 1400175"/>
              <a:gd name="connsiteY1" fmla="*/ 124126 h 1029001"/>
              <a:gd name="connsiteX2" fmla="*/ 1400175 w 1400175"/>
              <a:gd name="connsiteY2" fmla="*/ 0 h 1029001"/>
              <a:gd name="connsiteX3" fmla="*/ 1219200 w 1400175"/>
              <a:gd name="connsiteY3" fmla="*/ 949485 h 1029001"/>
              <a:gd name="connsiteX4" fmla="*/ 80962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29001"/>
              <a:gd name="connsiteX1" fmla="*/ 752475 w 1400175"/>
              <a:gd name="connsiteY1" fmla="*/ 124126 h 1029001"/>
              <a:gd name="connsiteX2" fmla="*/ 1400175 w 1400175"/>
              <a:gd name="connsiteY2" fmla="*/ 0 h 1029001"/>
              <a:gd name="connsiteX3" fmla="*/ 1400175 w 1400175"/>
              <a:gd name="connsiteY3" fmla="*/ 949485 h 1029001"/>
              <a:gd name="connsiteX4" fmla="*/ 80962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29001"/>
              <a:gd name="connsiteX1" fmla="*/ 866775 w 1400175"/>
              <a:gd name="connsiteY1" fmla="*/ 159211 h 1029001"/>
              <a:gd name="connsiteX2" fmla="*/ 1400175 w 1400175"/>
              <a:gd name="connsiteY2" fmla="*/ 0 h 1029001"/>
              <a:gd name="connsiteX3" fmla="*/ 1400175 w 1400175"/>
              <a:gd name="connsiteY3" fmla="*/ 949485 h 1029001"/>
              <a:gd name="connsiteX4" fmla="*/ 80962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64086"/>
              <a:gd name="connsiteX1" fmla="*/ 866775 w 1400175"/>
              <a:gd name="connsiteY1" fmla="*/ 159211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048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086"/>
              <a:gd name="connsiteX1" fmla="*/ 819150 w 1400175"/>
              <a:gd name="connsiteY1" fmla="*/ 159211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048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086"/>
              <a:gd name="connsiteX1" fmla="*/ 819150 w 1400175"/>
              <a:gd name="connsiteY1" fmla="*/ 159211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857250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52391"/>
              <a:gd name="connsiteX1" fmla="*/ 819150 w 1400175"/>
              <a:gd name="connsiteY1" fmla="*/ 159211 h 1052391"/>
              <a:gd name="connsiteX2" fmla="*/ 1400175 w 1400175"/>
              <a:gd name="connsiteY2" fmla="*/ 0 h 1052391"/>
              <a:gd name="connsiteX3" fmla="*/ 1400175 w 1400175"/>
              <a:gd name="connsiteY3" fmla="*/ 949485 h 1052391"/>
              <a:gd name="connsiteX4" fmla="*/ 771525 w 1400175"/>
              <a:gd name="connsiteY4" fmla="*/ 1052391 h 1052391"/>
              <a:gd name="connsiteX5" fmla="*/ 0 w 1400175"/>
              <a:gd name="connsiteY5" fmla="*/ 949485 h 1052391"/>
              <a:gd name="connsiteX6" fmla="*/ 0 w 1400175"/>
              <a:gd name="connsiteY6" fmla="*/ 35085 h 1052391"/>
              <a:gd name="connsiteX0" fmla="*/ 0 w 1400175"/>
              <a:gd name="connsiteY0" fmla="*/ 35085 h 1052391"/>
              <a:gd name="connsiteX1" fmla="*/ 819150 w 1400175"/>
              <a:gd name="connsiteY1" fmla="*/ 124126 h 1052391"/>
              <a:gd name="connsiteX2" fmla="*/ 1400175 w 1400175"/>
              <a:gd name="connsiteY2" fmla="*/ 0 h 1052391"/>
              <a:gd name="connsiteX3" fmla="*/ 1400175 w 1400175"/>
              <a:gd name="connsiteY3" fmla="*/ 949485 h 1052391"/>
              <a:gd name="connsiteX4" fmla="*/ 771525 w 1400175"/>
              <a:gd name="connsiteY4" fmla="*/ 1052391 h 1052391"/>
              <a:gd name="connsiteX5" fmla="*/ 0 w 1400175"/>
              <a:gd name="connsiteY5" fmla="*/ 949485 h 1052391"/>
              <a:gd name="connsiteX6" fmla="*/ 0 w 1400175"/>
              <a:gd name="connsiteY6" fmla="*/ 35085 h 1052391"/>
              <a:gd name="connsiteX0" fmla="*/ 0 w 1400175"/>
              <a:gd name="connsiteY0" fmla="*/ 35085 h 1017306"/>
              <a:gd name="connsiteX1" fmla="*/ 819150 w 1400175"/>
              <a:gd name="connsiteY1" fmla="*/ 124126 h 1017306"/>
              <a:gd name="connsiteX2" fmla="*/ 1400175 w 1400175"/>
              <a:gd name="connsiteY2" fmla="*/ 0 h 1017306"/>
              <a:gd name="connsiteX3" fmla="*/ 1400175 w 1400175"/>
              <a:gd name="connsiteY3" fmla="*/ 949485 h 1017306"/>
              <a:gd name="connsiteX4" fmla="*/ 771525 w 1400175"/>
              <a:gd name="connsiteY4" fmla="*/ 1017306 h 1017306"/>
              <a:gd name="connsiteX5" fmla="*/ 0 w 1400175"/>
              <a:gd name="connsiteY5" fmla="*/ 949485 h 1017306"/>
              <a:gd name="connsiteX6" fmla="*/ 0 w 1400175"/>
              <a:gd name="connsiteY6" fmla="*/ 35085 h 1017306"/>
              <a:gd name="connsiteX0" fmla="*/ 0 w 1400175"/>
              <a:gd name="connsiteY0" fmla="*/ 35085 h 1017306"/>
              <a:gd name="connsiteX1" fmla="*/ 1000125 w 1400175"/>
              <a:gd name="connsiteY1" fmla="*/ 159211 h 1017306"/>
              <a:gd name="connsiteX2" fmla="*/ 1400175 w 1400175"/>
              <a:gd name="connsiteY2" fmla="*/ 0 h 1017306"/>
              <a:gd name="connsiteX3" fmla="*/ 1400175 w 1400175"/>
              <a:gd name="connsiteY3" fmla="*/ 949485 h 1017306"/>
              <a:gd name="connsiteX4" fmla="*/ 771525 w 1400175"/>
              <a:gd name="connsiteY4" fmla="*/ 1017306 h 1017306"/>
              <a:gd name="connsiteX5" fmla="*/ 0 w 1400175"/>
              <a:gd name="connsiteY5" fmla="*/ 949485 h 1017306"/>
              <a:gd name="connsiteX6" fmla="*/ 0 w 1400175"/>
              <a:gd name="connsiteY6" fmla="*/ 35085 h 1017306"/>
              <a:gd name="connsiteX0" fmla="*/ 0 w 1400175"/>
              <a:gd name="connsiteY0" fmla="*/ 35085 h 1017306"/>
              <a:gd name="connsiteX1" fmla="*/ 981075 w 1400175"/>
              <a:gd name="connsiteY1" fmla="*/ 124126 h 1017306"/>
              <a:gd name="connsiteX2" fmla="*/ 1400175 w 1400175"/>
              <a:gd name="connsiteY2" fmla="*/ 0 h 1017306"/>
              <a:gd name="connsiteX3" fmla="*/ 1400175 w 1400175"/>
              <a:gd name="connsiteY3" fmla="*/ 949485 h 1017306"/>
              <a:gd name="connsiteX4" fmla="*/ 771525 w 1400175"/>
              <a:gd name="connsiteY4" fmla="*/ 1017306 h 1017306"/>
              <a:gd name="connsiteX5" fmla="*/ 0 w 1400175"/>
              <a:gd name="connsiteY5" fmla="*/ 949485 h 1017306"/>
              <a:gd name="connsiteX6" fmla="*/ 0 w 1400175"/>
              <a:gd name="connsiteY6" fmla="*/ 35085 h 1017306"/>
              <a:gd name="connsiteX0" fmla="*/ 0 w 1400175"/>
              <a:gd name="connsiteY0" fmla="*/ 35085 h 1029001"/>
              <a:gd name="connsiteX1" fmla="*/ 981075 w 1400175"/>
              <a:gd name="connsiteY1" fmla="*/ 124126 h 1029001"/>
              <a:gd name="connsiteX2" fmla="*/ 1400175 w 1400175"/>
              <a:gd name="connsiteY2" fmla="*/ 0 h 1029001"/>
              <a:gd name="connsiteX3" fmla="*/ 1400175 w 1400175"/>
              <a:gd name="connsiteY3" fmla="*/ 949485 h 1029001"/>
              <a:gd name="connsiteX4" fmla="*/ 98107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64086"/>
              <a:gd name="connsiteX1" fmla="*/ 981075 w 1400175"/>
              <a:gd name="connsiteY1" fmla="*/ 124126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810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086"/>
              <a:gd name="connsiteX1" fmla="*/ 981075 w 1400175"/>
              <a:gd name="connsiteY1" fmla="*/ 124126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810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786"/>
              <a:gd name="connsiteX1" fmla="*/ 981075 w 1400175"/>
              <a:gd name="connsiteY1" fmla="*/ 124126 h 1064786"/>
              <a:gd name="connsiteX2" fmla="*/ 1400175 w 1400175"/>
              <a:gd name="connsiteY2" fmla="*/ 0 h 1064786"/>
              <a:gd name="connsiteX3" fmla="*/ 1400175 w 1400175"/>
              <a:gd name="connsiteY3" fmla="*/ 949485 h 1064786"/>
              <a:gd name="connsiteX4" fmla="*/ 981075 w 1400175"/>
              <a:gd name="connsiteY4" fmla="*/ 1064086 h 1064786"/>
              <a:gd name="connsiteX5" fmla="*/ 0 w 1400175"/>
              <a:gd name="connsiteY5" fmla="*/ 949485 h 1064786"/>
              <a:gd name="connsiteX6" fmla="*/ 0 w 1400175"/>
              <a:gd name="connsiteY6" fmla="*/ 35085 h 1064786"/>
              <a:gd name="connsiteX0" fmla="*/ 0 w 1400175"/>
              <a:gd name="connsiteY0" fmla="*/ 35085 h 1064786"/>
              <a:gd name="connsiteX1" fmla="*/ 917484 w 1400175"/>
              <a:gd name="connsiteY1" fmla="*/ 147516 h 1064786"/>
              <a:gd name="connsiteX2" fmla="*/ 1400175 w 1400175"/>
              <a:gd name="connsiteY2" fmla="*/ 0 h 1064786"/>
              <a:gd name="connsiteX3" fmla="*/ 1400175 w 1400175"/>
              <a:gd name="connsiteY3" fmla="*/ 949485 h 1064786"/>
              <a:gd name="connsiteX4" fmla="*/ 981075 w 1400175"/>
              <a:gd name="connsiteY4" fmla="*/ 1064086 h 1064786"/>
              <a:gd name="connsiteX5" fmla="*/ 0 w 1400175"/>
              <a:gd name="connsiteY5" fmla="*/ 949485 h 1064786"/>
              <a:gd name="connsiteX6" fmla="*/ 0 w 1400175"/>
              <a:gd name="connsiteY6" fmla="*/ 35085 h 1064786"/>
              <a:gd name="connsiteX0" fmla="*/ 0 w 1400175"/>
              <a:gd name="connsiteY0" fmla="*/ 35085 h 1064786"/>
              <a:gd name="connsiteX1" fmla="*/ 917484 w 1400175"/>
              <a:gd name="connsiteY1" fmla="*/ 124126 h 1064786"/>
              <a:gd name="connsiteX2" fmla="*/ 1400175 w 1400175"/>
              <a:gd name="connsiteY2" fmla="*/ 0 h 1064786"/>
              <a:gd name="connsiteX3" fmla="*/ 1400175 w 1400175"/>
              <a:gd name="connsiteY3" fmla="*/ 949485 h 1064786"/>
              <a:gd name="connsiteX4" fmla="*/ 981075 w 1400175"/>
              <a:gd name="connsiteY4" fmla="*/ 1064086 h 1064786"/>
              <a:gd name="connsiteX5" fmla="*/ 0 w 1400175"/>
              <a:gd name="connsiteY5" fmla="*/ 949485 h 1064786"/>
              <a:gd name="connsiteX6" fmla="*/ 0 w 1400175"/>
              <a:gd name="connsiteY6" fmla="*/ 35085 h 1064786"/>
              <a:gd name="connsiteX0" fmla="*/ 0 w 1400175"/>
              <a:gd name="connsiteY0" fmla="*/ 35085 h 1053184"/>
              <a:gd name="connsiteX1" fmla="*/ 917484 w 1400175"/>
              <a:gd name="connsiteY1" fmla="*/ 124126 h 1053184"/>
              <a:gd name="connsiteX2" fmla="*/ 1400175 w 1400175"/>
              <a:gd name="connsiteY2" fmla="*/ 0 h 1053184"/>
              <a:gd name="connsiteX3" fmla="*/ 1400175 w 1400175"/>
              <a:gd name="connsiteY3" fmla="*/ 949485 h 1053184"/>
              <a:gd name="connsiteX4" fmla="*/ 968357 w 1400175"/>
              <a:gd name="connsiteY4" fmla="*/ 1052391 h 1053184"/>
              <a:gd name="connsiteX5" fmla="*/ 0 w 1400175"/>
              <a:gd name="connsiteY5" fmla="*/ 949485 h 1053184"/>
              <a:gd name="connsiteX6" fmla="*/ 0 w 1400175"/>
              <a:gd name="connsiteY6" fmla="*/ 35085 h 105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0175" h="1053184">
                <a:moveTo>
                  <a:pt x="0" y="35085"/>
                </a:moveTo>
                <a:cubicBezTo>
                  <a:pt x="244475" y="90165"/>
                  <a:pt x="682534" y="126196"/>
                  <a:pt x="917484" y="124126"/>
                </a:cubicBezTo>
                <a:cubicBezTo>
                  <a:pt x="1050834" y="110321"/>
                  <a:pt x="1162050" y="90005"/>
                  <a:pt x="1400175" y="0"/>
                </a:cubicBezTo>
                <a:lnTo>
                  <a:pt x="1400175" y="949485"/>
                </a:lnTo>
                <a:cubicBezTo>
                  <a:pt x="1209675" y="1007740"/>
                  <a:pt x="1168382" y="1018371"/>
                  <a:pt x="968357" y="1052391"/>
                </a:cubicBezTo>
                <a:cubicBezTo>
                  <a:pt x="727057" y="1061975"/>
                  <a:pt x="260350" y="982340"/>
                  <a:pt x="0" y="949485"/>
                </a:cubicBezTo>
                <a:lnTo>
                  <a:pt x="0" y="35085"/>
                </a:lnTo>
                <a:close/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461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1" kern="120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 mới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D108F4-88E4-9C07-C628-EBBF0B85A925}"/>
              </a:ext>
            </a:extLst>
          </p:cNvPr>
          <p:cNvSpPr/>
          <p:nvPr/>
        </p:nvSpPr>
        <p:spPr>
          <a:xfrm rot="21058589">
            <a:off x="4295820" y="3378860"/>
            <a:ext cx="2000250" cy="608410"/>
          </a:xfrm>
          <a:custGeom>
            <a:avLst/>
            <a:gdLst>
              <a:gd name="connsiteX0" fmla="*/ 0 w 1219200"/>
              <a:gd name="connsiteY0" fmla="*/ 0 h 914400"/>
              <a:gd name="connsiteX1" fmla="*/ 1219200 w 1219200"/>
              <a:gd name="connsiteY1" fmla="*/ 0 h 914400"/>
              <a:gd name="connsiteX2" fmla="*/ 1219200 w 1219200"/>
              <a:gd name="connsiteY2" fmla="*/ 914400 h 914400"/>
              <a:gd name="connsiteX3" fmla="*/ 0 w 1219200"/>
              <a:gd name="connsiteY3" fmla="*/ 914400 h 914400"/>
              <a:gd name="connsiteX4" fmla="*/ 0 w 1219200"/>
              <a:gd name="connsiteY4" fmla="*/ 0 h 914400"/>
              <a:gd name="connsiteX0" fmla="*/ 0 w 1219200"/>
              <a:gd name="connsiteY0" fmla="*/ 30 h 914430"/>
              <a:gd name="connsiteX1" fmla="*/ 762000 w 1219200"/>
              <a:gd name="connsiteY1" fmla="*/ 98596 h 914430"/>
              <a:gd name="connsiteX2" fmla="*/ 1219200 w 1219200"/>
              <a:gd name="connsiteY2" fmla="*/ 30 h 914430"/>
              <a:gd name="connsiteX3" fmla="*/ 1219200 w 1219200"/>
              <a:gd name="connsiteY3" fmla="*/ 914430 h 914430"/>
              <a:gd name="connsiteX4" fmla="*/ 0 w 1219200"/>
              <a:gd name="connsiteY4" fmla="*/ 914430 h 914430"/>
              <a:gd name="connsiteX5" fmla="*/ 0 w 1219200"/>
              <a:gd name="connsiteY5" fmla="*/ 30 h 914430"/>
              <a:gd name="connsiteX0" fmla="*/ 0 w 1219200"/>
              <a:gd name="connsiteY0" fmla="*/ 0 h 914400"/>
              <a:gd name="connsiteX1" fmla="*/ 762000 w 1219200"/>
              <a:gd name="connsiteY1" fmla="*/ 98566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62000 w 1219200"/>
              <a:gd name="connsiteY1" fmla="*/ 98566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65341"/>
              <a:gd name="connsiteX1" fmla="*/ 752475 w 1219200"/>
              <a:gd name="connsiteY1" fmla="*/ 89041 h 965341"/>
              <a:gd name="connsiteX2" fmla="*/ 1219200 w 1219200"/>
              <a:gd name="connsiteY2" fmla="*/ 0 h 965341"/>
              <a:gd name="connsiteX3" fmla="*/ 1219200 w 1219200"/>
              <a:gd name="connsiteY3" fmla="*/ 914400 h 965341"/>
              <a:gd name="connsiteX4" fmla="*/ 762000 w 1219200"/>
              <a:gd name="connsiteY4" fmla="*/ 965341 h 965341"/>
              <a:gd name="connsiteX5" fmla="*/ 0 w 1219200"/>
              <a:gd name="connsiteY5" fmla="*/ 914400 h 965341"/>
              <a:gd name="connsiteX6" fmla="*/ 0 w 1219200"/>
              <a:gd name="connsiteY6" fmla="*/ 0 h 965341"/>
              <a:gd name="connsiteX0" fmla="*/ 0 w 1219200"/>
              <a:gd name="connsiteY0" fmla="*/ 0 h 966172"/>
              <a:gd name="connsiteX1" fmla="*/ 752475 w 1219200"/>
              <a:gd name="connsiteY1" fmla="*/ 89041 h 966172"/>
              <a:gd name="connsiteX2" fmla="*/ 1219200 w 1219200"/>
              <a:gd name="connsiteY2" fmla="*/ 0 h 966172"/>
              <a:gd name="connsiteX3" fmla="*/ 1219200 w 1219200"/>
              <a:gd name="connsiteY3" fmla="*/ 914400 h 966172"/>
              <a:gd name="connsiteX4" fmla="*/ 762000 w 1219200"/>
              <a:gd name="connsiteY4" fmla="*/ 965341 h 966172"/>
              <a:gd name="connsiteX5" fmla="*/ 0 w 1219200"/>
              <a:gd name="connsiteY5" fmla="*/ 914400 h 966172"/>
              <a:gd name="connsiteX6" fmla="*/ 0 w 1219200"/>
              <a:gd name="connsiteY6" fmla="*/ 0 h 966172"/>
              <a:gd name="connsiteX0" fmla="*/ 0 w 1219200"/>
              <a:gd name="connsiteY0" fmla="*/ 0 h 966172"/>
              <a:gd name="connsiteX1" fmla="*/ 752475 w 1219200"/>
              <a:gd name="connsiteY1" fmla="*/ 89041 h 966172"/>
              <a:gd name="connsiteX2" fmla="*/ 1219200 w 1219200"/>
              <a:gd name="connsiteY2" fmla="*/ 0 h 966172"/>
              <a:gd name="connsiteX3" fmla="*/ 1219200 w 1219200"/>
              <a:gd name="connsiteY3" fmla="*/ 914400 h 966172"/>
              <a:gd name="connsiteX4" fmla="*/ 762000 w 1219200"/>
              <a:gd name="connsiteY4" fmla="*/ 965341 h 966172"/>
              <a:gd name="connsiteX5" fmla="*/ 0 w 1219200"/>
              <a:gd name="connsiteY5" fmla="*/ 914400 h 966172"/>
              <a:gd name="connsiteX6" fmla="*/ 0 w 1219200"/>
              <a:gd name="connsiteY6" fmla="*/ 0 h 966172"/>
              <a:gd name="connsiteX0" fmla="*/ 0 w 1219200"/>
              <a:gd name="connsiteY0" fmla="*/ 0 h 994490"/>
              <a:gd name="connsiteX1" fmla="*/ 752475 w 1219200"/>
              <a:gd name="connsiteY1" fmla="*/ 89041 h 994490"/>
              <a:gd name="connsiteX2" fmla="*/ 1219200 w 1219200"/>
              <a:gd name="connsiteY2" fmla="*/ 0 h 994490"/>
              <a:gd name="connsiteX3" fmla="*/ 1219200 w 1219200"/>
              <a:gd name="connsiteY3" fmla="*/ 914400 h 994490"/>
              <a:gd name="connsiteX4" fmla="*/ 752475 w 1219200"/>
              <a:gd name="connsiteY4" fmla="*/ 993916 h 994490"/>
              <a:gd name="connsiteX5" fmla="*/ 0 w 1219200"/>
              <a:gd name="connsiteY5" fmla="*/ 914400 h 994490"/>
              <a:gd name="connsiteX6" fmla="*/ 0 w 1219200"/>
              <a:gd name="connsiteY6" fmla="*/ 0 h 994490"/>
              <a:gd name="connsiteX0" fmla="*/ 0 w 1219200"/>
              <a:gd name="connsiteY0" fmla="*/ 0 h 994739"/>
              <a:gd name="connsiteX1" fmla="*/ 752475 w 1219200"/>
              <a:gd name="connsiteY1" fmla="*/ 89041 h 994739"/>
              <a:gd name="connsiteX2" fmla="*/ 1219200 w 1219200"/>
              <a:gd name="connsiteY2" fmla="*/ 0 h 994739"/>
              <a:gd name="connsiteX3" fmla="*/ 1219200 w 1219200"/>
              <a:gd name="connsiteY3" fmla="*/ 914400 h 994739"/>
              <a:gd name="connsiteX4" fmla="*/ 752475 w 1219200"/>
              <a:gd name="connsiteY4" fmla="*/ 993916 h 994739"/>
              <a:gd name="connsiteX5" fmla="*/ 0 w 1219200"/>
              <a:gd name="connsiteY5" fmla="*/ 914400 h 994739"/>
              <a:gd name="connsiteX6" fmla="*/ 0 w 1219200"/>
              <a:gd name="connsiteY6" fmla="*/ 0 h 994739"/>
              <a:gd name="connsiteX0" fmla="*/ 0 w 1219200"/>
              <a:gd name="connsiteY0" fmla="*/ 0 h 1013603"/>
              <a:gd name="connsiteX1" fmla="*/ 752475 w 1219200"/>
              <a:gd name="connsiteY1" fmla="*/ 89041 h 1013603"/>
              <a:gd name="connsiteX2" fmla="*/ 1219200 w 1219200"/>
              <a:gd name="connsiteY2" fmla="*/ 0 h 1013603"/>
              <a:gd name="connsiteX3" fmla="*/ 1219200 w 1219200"/>
              <a:gd name="connsiteY3" fmla="*/ 914400 h 1013603"/>
              <a:gd name="connsiteX4" fmla="*/ 771525 w 1219200"/>
              <a:gd name="connsiteY4" fmla="*/ 1012966 h 1013603"/>
              <a:gd name="connsiteX5" fmla="*/ 0 w 1219200"/>
              <a:gd name="connsiteY5" fmla="*/ 914400 h 1013603"/>
              <a:gd name="connsiteX6" fmla="*/ 0 w 1219200"/>
              <a:gd name="connsiteY6" fmla="*/ 0 h 1013603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71525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974866"/>
              <a:gd name="connsiteX1" fmla="*/ 752475 w 1219200"/>
              <a:gd name="connsiteY1" fmla="*/ 89041 h 974866"/>
              <a:gd name="connsiteX2" fmla="*/ 1219200 w 1219200"/>
              <a:gd name="connsiteY2" fmla="*/ 0 h 974866"/>
              <a:gd name="connsiteX3" fmla="*/ 1219200 w 1219200"/>
              <a:gd name="connsiteY3" fmla="*/ 914400 h 974866"/>
              <a:gd name="connsiteX4" fmla="*/ 762000 w 1219200"/>
              <a:gd name="connsiteY4" fmla="*/ 974866 h 974866"/>
              <a:gd name="connsiteX5" fmla="*/ 0 w 1219200"/>
              <a:gd name="connsiteY5" fmla="*/ 914400 h 974866"/>
              <a:gd name="connsiteX6" fmla="*/ 0 w 1219200"/>
              <a:gd name="connsiteY6" fmla="*/ 0 h 974866"/>
              <a:gd name="connsiteX0" fmla="*/ 0 w 1219200"/>
              <a:gd name="connsiteY0" fmla="*/ 0 h 984391"/>
              <a:gd name="connsiteX1" fmla="*/ 752475 w 1219200"/>
              <a:gd name="connsiteY1" fmla="*/ 89041 h 984391"/>
              <a:gd name="connsiteX2" fmla="*/ 1219200 w 1219200"/>
              <a:gd name="connsiteY2" fmla="*/ 0 h 984391"/>
              <a:gd name="connsiteX3" fmla="*/ 1219200 w 1219200"/>
              <a:gd name="connsiteY3" fmla="*/ 914400 h 984391"/>
              <a:gd name="connsiteX4" fmla="*/ 781050 w 1219200"/>
              <a:gd name="connsiteY4" fmla="*/ 984391 h 984391"/>
              <a:gd name="connsiteX5" fmla="*/ 0 w 1219200"/>
              <a:gd name="connsiteY5" fmla="*/ 914400 h 984391"/>
              <a:gd name="connsiteX6" fmla="*/ 0 w 1219200"/>
              <a:gd name="connsiteY6" fmla="*/ 0 h 984391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993916"/>
              <a:gd name="connsiteX1" fmla="*/ 752475 w 1219200"/>
              <a:gd name="connsiteY1" fmla="*/ 89041 h 993916"/>
              <a:gd name="connsiteX2" fmla="*/ 1219200 w 1219200"/>
              <a:gd name="connsiteY2" fmla="*/ 0 h 993916"/>
              <a:gd name="connsiteX3" fmla="*/ 1219200 w 1219200"/>
              <a:gd name="connsiteY3" fmla="*/ 914400 h 993916"/>
              <a:gd name="connsiteX4" fmla="*/ 809625 w 1219200"/>
              <a:gd name="connsiteY4" fmla="*/ 993916 h 993916"/>
              <a:gd name="connsiteX5" fmla="*/ 0 w 1219200"/>
              <a:gd name="connsiteY5" fmla="*/ 914400 h 993916"/>
              <a:gd name="connsiteX6" fmla="*/ 0 w 1219200"/>
              <a:gd name="connsiteY6" fmla="*/ 0 h 993916"/>
              <a:gd name="connsiteX0" fmla="*/ 0 w 1219200"/>
              <a:gd name="connsiteY0" fmla="*/ 0 h 993916"/>
              <a:gd name="connsiteX1" fmla="*/ 752475 w 1219200"/>
              <a:gd name="connsiteY1" fmla="*/ 89041 h 993916"/>
              <a:gd name="connsiteX2" fmla="*/ 1219200 w 1219200"/>
              <a:gd name="connsiteY2" fmla="*/ 0 h 993916"/>
              <a:gd name="connsiteX3" fmla="*/ 1219200 w 1219200"/>
              <a:gd name="connsiteY3" fmla="*/ 914400 h 993916"/>
              <a:gd name="connsiteX4" fmla="*/ 809625 w 1219200"/>
              <a:gd name="connsiteY4" fmla="*/ 993916 h 993916"/>
              <a:gd name="connsiteX5" fmla="*/ 0 w 1219200"/>
              <a:gd name="connsiteY5" fmla="*/ 914400 h 993916"/>
              <a:gd name="connsiteX6" fmla="*/ 0 w 1219200"/>
              <a:gd name="connsiteY6" fmla="*/ 0 h 993916"/>
              <a:gd name="connsiteX0" fmla="*/ 0 w 1400175"/>
              <a:gd name="connsiteY0" fmla="*/ 35085 h 1029001"/>
              <a:gd name="connsiteX1" fmla="*/ 752475 w 1400175"/>
              <a:gd name="connsiteY1" fmla="*/ 124126 h 1029001"/>
              <a:gd name="connsiteX2" fmla="*/ 1400175 w 1400175"/>
              <a:gd name="connsiteY2" fmla="*/ 0 h 1029001"/>
              <a:gd name="connsiteX3" fmla="*/ 1219200 w 1400175"/>
              <a:gd name="connsiteY3" fmla="*/ 949485 h 1029001"/>
              <a:gd name="connsiteX4" fmla="*/ 80962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29001"/>
              <a:gd name="connsiteX1" fmla="*/ 752475 w 1400175"/>
              <a:gd name="connsiteY1" fmla="*/ 124126 h 1029001"/>
              <a:gd name="connsiteX2" fmla="*/ 1400175 w 1400175"/>
              <a:gd name="connsiteY2" fmla="*/ 0 h 1029001"/>
              <a:gd name="connsiteX3" fmla="*/ 1400175 w 1400175"/>
              <a:gd name="connsiteY3" fmla="*/ 949485 h 1029001"/>
              <a:gd name="connsiteX4" fmla="*/ 80962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29001"/>
              <a:gd name="connsiteX1" fmla="*/ 866775 w 1400175"/>
              <a:gd name="connsiteY1" fmla="*/ 159211 h 1029001"/>
              <a:gd name="connsiteX2" fmla="*/ 1400175 w 1400175"/>
              <a:gd name="connsiteY2" fmla="*/ 0 h 1029001"/>
              <a:gd name="connsiteX3" fmla="*/ 1400175 w 1400175"/>
              <a:gd name="connsiteY3" fmla="*/ 949485 h 1029001"/>
              <a:gd name="connsiteX4" fmla="*/ 80962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64086"/>
              <a:gd name="connsiteX1" fmla="*/ 866775 w 1400175"/>
              <a:gd name="connsiteY1" fmla="*/ 159211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048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086"/>
              <a:gd name="connsiteX1" fmla="*/ 819150 w 1400175"/>
              <a:gd name="connsiteY1" fmla="*/ 159211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048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086"/>
              <a:gd name="connsiteX1" fmla="*/ 819150 w 1400175"/>
              <a:gd name="connsiteY1" fmla="*/ 159211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857250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52391"/>
              <a:gd name="connsiteX1" fmla="*/ 819150 w 1400175"/>
              <a:gd name="connsiteY1" fmla="*/ 159211 h 1052391"/>
              <a:gd name="connsiteX2" fmla="*/ 1400175 w 1400175"/>
              <a:gd name="connsiteY2" fmla="*/ 0 h 1052391"/>
              <a:gd name="connsiteX3" fmla="*/ 1400175 w 1400175"/>
              <a:gd name="connsiteY3" fmla="*/ 949485 h 1052391"/>
              <a:gd name="connsiteX4" fmla="*/ 771525 w 1400175"/>
              <a:gd name="connsiteY4" fmla="*/ 1052391 h 1052391"/>
              <a:gd name="connsiteX5" fmla="*/ 0 w 1400175"/>
              <a:gd name="connsiteY5" fmla="*/ 949485 h 1052391"/>
              <a:gd name="connsiteX6" fmla="*/ 0 w 1400175"/>
              <a:gd name="connsiteY6" fmla="*/ 35085 h 1052391"/>
              <a:gd name="connsiteX0" fmla="*/ 0 w 1400175"/>
              <a:gd name="connsiteY0" fmla="*/ 35085 h 1052391"/>
              <a:gd name="connsiteX1" fmla="*/ 819150 w 1400175"/>
              <a:gd name="connsiteY1" fmla="*/ 124126 h 1052391"/>
              <a:gd name="connsiteX2" fmla="*/ 1400175 w 1400175"/>
              <a:gd name="connsiteY2" fmla="*/ 0 h 1052391"/>
              <a:gd name="connsiteX3" fmla="*/ 1400175 w 1400175"/>
              <a:gd name="connsiteY3" fmla="*/ 949485 h 1052391"/>
              <a:gd name="connsiteX4" fmla="*/ 771525 w 1400175"/>
              <a:gd name="connsiteY4" fmla="*/ 1052391 h 1052391"/>
              <a:gd name="connsiteX5" fmla="*/ 0 w 1400175"/>
              <a:gd name="connsiteY5" fmla="*/ 949485 h 1052391"/>
              <a:gd name="connsiteX6" fmla="*/ 0 w 1400175"/>
              <a:gd name="connsiteY6" fmla="*/ 35085 h 1052391"/>
              <a:gd name="connsiteX0" fmla="*/ 0 w 1400175"/>
              <a:gd name="connsiteY0" fmla="*/ 35085 h 1017306"/>
              <a:gd name="connsiteX1" fmla="*/ 819150 w 1400175"/>
              <a:gd name="connsiteY1" fmla="*/ 124126 h 1017306"/>
              <a:gd name="connsiteX2" fmla="*/ 1400175 w 1400175"/>
              <a:gd name="connsiteY2" fmla="*/ 0 h 1017306"/>
              <a:gd name="connsiteX3" fmla="*/ 1400175 w 1400175"/>
              <a:gd name="connsiteY3" fmla="*/ 949485 h 1017306"/>
              <a:gd name="connsiteX4" fmla="*/ 771525 w 1400175"/>
              <a:gd name="connsiteY4" fmla="*/ 1017306 h 1017306"/>
              <a:gd name="connsiteX5" fmla="*/ 0 w 1400175"/>
              <a:gd name="connsiteY5" fmla="*/ 949485 h 1017306"/>
              <a:gd name="connsiteX6" fmla="*/ 0 w 1400175"/>
              <a:gd name="connsiteY6" fmla="*/ 35085 h 1017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0175" h="1017306">
                <a:moveTo>
                  <a:pt x="0" y="35085"/>
                </a:moveTo>
                <a:cubicBezTo>
                  <a:pt x="244475" y="90165"/>
                  <a:pt x="584200" y="126196"/>
                  <a:pt x="819150" y="124126"/>
                </a:cubicBezTo>
                <a:cubicBezTo>
                  <a:pt x="952500" y="110321"/>
                  <a:pt x="1162050" y="90005"/>
                  <a:pt x="1400175" y="0"/>
                </a:cubicBezTo>
                <a:lnTo>
                  <a:pt x="1400175" y="949485"/>
                </a:lnTo>
                <a:cubicBezTo>
                  <a:pt x="1209675" y="1007740"/>
                  <a:pt x="971550" y="1006676"/>
                  <a:pt x="771525" y="1017306"/>
                </a:cubicBezTo>
                <a:cubicBezTo>
                  <a:pt x="520700" y="1003501"/>
                  <a:pt x="260350" y="982340"/>
                  <a:pt x="0" y="949485"/>
                </a:cubicBezTo>
                <a:lnTo>
                  <a:pt x="0" y="35085"/>
                </a:lnTo>
                <a:close/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461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1" kern="120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Trường Tiểu học</a:t>
            </a:r>
          </a:p>
          <a:p>
            <a:pPr algn="ctr" defTabSz="68461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1" kern="120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Lê Quý Đôn</a:t>
            </a: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60073F1C-2CDE-E075-8BE8-CCD37A810696}"/>
              </a:ext>
            </a:extLst>
          </p:cNvPr>
          <p:cNvSpPr/>
          <p:nvPr/>
        </p:nvSpPr>
        <p:spPr>
          <a:xfrm>
            <a:off x="3089718" y="3625320"/>
            <a:ext cx="750094" cy="642938"/>
          </a:xfrm>
          <a:custGeom>
            <a:avLst/>
            <a:gdLst>
              <a:gd name="connsiteX0" fmla="*/ 0 w 1219200"/>
              <a:gd name="connsiteY0" fmla="*/ 0 h 914400"/>
              <a:gd name="connsiteX1" fmla="*/ 1219200 w 1219200"/>
              <a:gd name="connsiteY1" fmla="*/ 0 h 914400"/>
              <a:gd name="connsiteX2" fmla="*/ 1219200 w 1219200"/>
              <a:gd name="connsiteY2" fmla="*/ 914400 h 914400"/>
              <a:gd name="connsiteX3" fmla="*/ 0 w 1219200"/>
              <a:gd name="connsiteY3" fmla="*/ 914400 h 914400"/>
              <a:gd name="connsiteX4" fmla="*/ 0 w 1219200"/>
              <a:gd name="connsiteY4" fmla="*/ 0 h 914400"/>
              <a:gd name="connsiteX0" fmla="*/ 0 w 1219200"/>
              <a:gd name="connsiteY0" fmla="*/ 30 h 914430"/>
              <a:gd name="connsiteX1" fmla="*/ 762000 w 1219200"/>
              <a:gd name="connsiteY1" fmla="*/ 98596 h 914430"/>
              <a:gd name="connsiteX2" fmla="*/ 1219200 w 1219200"/>
              <a:gd name="connsiteY2" fmla="*/ 30 h 914430"/>
              <a:gd name="connsiteX3" fmla="*/ 1219200 w 1219200"/>
              <a:gd name="connsiteY3" fmla="*/ 914430 h 914430"/>
              <a:gd name="connsiteX4" fmla="*/ 0 w 1219200"/>
              <a:gd name="connsiteY4" fmla="*/ 914430 h 914430"/>
              <a:gd name="connsiteX5" fmla="*/ 0 w 1219200"/>
              <a:gd name="connsiteY5" fmla="*/ 30 h 914430"/>
              <a:gd name="connsiteX0" fmla="*/ 0 w 1219200"/>
              <a:gd name="connsiteY0" fmla="*/ 0 h 914400"/>
              <a:gd name="connsiteX1" fmla="*/ 762000 w 1219200"/>
              <a:gd name="connsiteY1" fmla="*/ 98566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62000 w 1219200"/>
              <a:gd name="connsiteY1" fmla="*/ 98566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65341"/>
              <a:gd name="connsiteX1" fmla="*/ 752475 w 1219200"/>
              <a:gd name="connsiteY1" fmla="*/ 89041 h 965341"/>
              <a:gd name="connsiteX2" fmla="*/ 1219200 w 1219200"/>
              <a:gd name="connsiteY2" fmla="*/ 0 h 965341"/>
              <a:gd name="connsiteX3" fmla="*/ 1219200 w 1219200"/>
              <a:gd name="connsiteY3" fmla="*/ 914400 h 965341"/>
              <a:gd name="connsiteX4" fmla="*/ 762000 w 1219200"/>
              <a:gd name="connsiteY4" fmla="*/ 965341 h 965341"/>
              <a:gd name="connsiteX5" fmla="*/ 0 w 1219200"/>
              <a:gd name="connsiteY5" fmla="*/ 914400 h 965341"/>
              <a:gd name="connsiteX6" fmla="*/ 0 w 1219200"/>
              <a:gd name="connsiteY6" fmla="*/ 0 h 965341"/>
              <a:gd name="connsiteX0" fmla="*/ 0 w 1219200"/>
              <a:gd name="connsiteY0" fmla="*/ 0 h 966172"/>
              <a:gd name="connsiteX1" fmla="*/ 752475 w 1219200"/>
              <a:gd name="connsiteY1" fmla="*/ 89041 h 966172"/>
              <a:gd name="connsiteX2" fmla="*/ 1219200 w 1219200"/>
              <a:gd name="connsiteY2" fmla="*/ 0 h 966172"/>
              <a:gd name="connsiteX3" fmla="*/ 1219200 w 1219200"/>
              <a:gd name="connsiteY3" fmla="*/ 914400 h 966172"/>
              <a:gd name="connsiteX4" fmla="*/ 762000 w 1219200"/>
              <a:gd name="connsiteY4" fmla="*/ 965341 h 966172"/>
              <a:gd name="connsiteX5" fmla="*/ 0 w 1219200"/>
              <a:gd name="connsiteY5" fmla="*/ 914400 h 966172"/>
              <a:gd name="connsiteX6" fmla="*/ 0 w 1219200"/>
              <a:gd name="connsiteY6" fmla="*/ 0 h 966172"/>
              <a:gd name="connsiteX0" fmla="*/ 0 w 1219200"/>
              <a:gd name="connsiteY0" fmla="*/ 0 h 966172"/>
              <a:gd name="connsiteX1" fmla="*/ 752475 w 1219200"/>
              <a:gd name="connsiteY1" fmla="*/ 89041 h 966172"/>
              <a:gd name="connsiteX2" fmla="*/ 1219200 w 1219200"/>
              <a:gd name="connsiteY2" fmla="*/ 0 h 966172"/>
              <a:gd name="connsiteX3" fmla="*/ 1219200 w 1219200"/>
              <a:gd name="connsiteY3" fmla="*/ 914400 h 966172"/>
              <a:gd name="connsiteX4" fmla="*/ 762000 w 1219200"/>
              <a:gd name="connsiteY4" fmla="*/ 965341 h 966172"/>
              <a:gd name="connsiteX5" fmla="*/ 0 w 1219200"/>
              <a:gd name="connsiteY5" fmla="*/ 914400 h 966172"/>
              <a:gd name="connsiteX6" fmla="*/ 0 w 1219200"/>
              <a:gd name="connsiteY6" fmla="*/ 0 h 966172"/>
              <a:gd name="connsiteX0" fmla="*/ 0 w 1219200"/>
              <a:gd name="connsiteY0" fmla="*/ 0 h 994490"/>
              <a:gd name="connsiteX1" fmla="*/ 752475 w 1219200"/>
              <a:gd name="connsiteY1" fmla="*/ 89041 h 994490"/>
              <a:gd name="connsiteX2" fmla="*/ 1219200 w 1219200"/>
              <a:gd name="connsiteY2" fmla="*/ 0 h 994490"/>
              <a:gd name="connsiteX3" fmla="*/ 1219200 w 1219200"/>
              <a:gd name="connsiteY3" fmla="*/ 914400 h 994490"/>
              <a:gd name="connsiteX4" fmla="*/ 752475 w 1219200"/>
              <a:gd name="connsiteY4" fmla="*/ 993916 h 994490"/>
              <a:gd name="connsiteX5" fmla="*/ 0 w 1219200"/>
              <a:gd name="connsiteY5" fmla="*/ 914400 h 994490"/>
              <a:gd name="connsiteX6" fmla="*/ 0 w 1219200"/>
              <a:gd name="connsiteY6" fmla="*/ 0 h 994490"/>
              <a:gd name="connsiteX0" fmla="*/ 0 w 1219200"/>
              <a:gd name="connsiteY0" fmla="*/ 0 h 994739"/>
              <a:gd name="connsiteX1" fmla="*/ 752475 w 1219200"/>
              <a:gd name="connsiteY1" fmla="*/ 89041 h 994739"/>
              <a:gd name="connsiteX2" fmla="*/ 1219200 w 1219200"/>
              <a:gd name="connsiteY2" fmla="*/ 0 h 994739"/>
              <a:gd name="connsiteX3" fmla="*/ 1219200 w 1219200"/>
              <a:gd name="connsiteY3" fmla="*/ 914400 h 994739"/>
              <a:gd name="connsiteX4" fmla="*/ 752475 w 1219200"/>
              <a:gd name="connsiteY4" fmla="*/ 993916 h 994739"/>
              <a:gd name="connsiteX5" fmla="*/ 0 w 1219200"/>
              <a:gd name="connsiteY5" fmla="*/ 914400 h 994739"/>
              <a:gd name="connsiteX6" fmla="*/ 0 w 1219200"/>
              <a:gd name="connsiteY6" fmla="*/ 0 h 994739"/>
              <a:gd name="connsiteX0" fmla="*/ 0 w 1219200"/>
              <a:gd name="connsiteY0" fmla="*/ 0 h 1013603"/>
              <a:gd name="connsiteX1" fmla="*/ 752475 w 1219200"/>
              <a:gd name="connsiteY1" fmla="*/ 89041 h 1013603"/>
              <a:gd name="connsiteX2" fmla="*/ 1219200 w 1219200"/>
              <a:gd name="connsiteY2" fmla="*/ 0 h 1013603"/>
              <a:gd name="connsiteX3" fmla="*/ 1219200 w 1219200"/>
              <a:gd name="connsiteY3" fmla="*/ 914400 h 1013603"/>
              <a:gd name="connsiteX4" fmla="*/ 771525 w 1219200"/>
              <a:gd name="connsiteY4" fmla="*/ 1012966 h 1013603"/>
              <a:gd name="connsiteX5" fmla="*/ 0 w 1219200"/>
              <a:gd name="connsiteY5" fmla="*/ 914400 h 1013603"/>
              <a:gd name="connsiteX6" fmla="*/ 0 w 1219200"/>
              <a:gd name="connsiteY6" fmla="*/ 0 h 1013603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71525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974866"/>
              <a:gd name="connsiteX1" fmla="*/ 752475 w 1219200"/>
              <a:gd name="connsiteY1" fmla="*/ 89041 h 974866"/>
              <a:gd name="connsiteX2" fmla="*/ 1219200 w 1219200"/>
              <a:gd name="connsiteY2" fmla="*/ 0 h 974866"/>
              <a:gd name="connsiteX3" fmla="*/ 1219200 w 1219200"/>
              <a:gd name="connsiteY3" fmla="*/ 914400 h 974866"/>
              <a:gd name="connsiteX4" fmla="*/ 762000 w 1219200"/>
              <a:gd name="connsiteY4" fmla="*/ 974866 h 974866"/>
              <a:gd name="connsiteX5" fmla="*/ 0 w 1219200"/>
              <a:gd name="connsiteY5" fmla="*/ 914400 h 974866"/>
              <a:gd name="connsiteX6" fmla="*/ 0 w 1219200"/>
              <a:gd name="connsiteY6" fmla="*/ 0 h 974866"/>
              <a:gd name="connsiteX0" fmla="*/ 0 w 1219200"/>
              <a:gd name="connsiteY0" fmla="*/ 0 h 984391"/>
              <a:gd name="connsiteX1" fmla="*/ 752475 w 1219200"/>
              <a:gd name="connsiteY1" fmla="*/ 89041 h 984391"/>
              <a:gd name="connsiteX2" fmla="*/ 1219200 w 1219200"/>
              <a:gd name="connsiteY2" fmla="*/ 0 h 984391"/>
              <a:gd name="connsiteX3" fmla="*/ 1219200 w 1219200"/>
              <a:gd name="connsiteY3" fmla="*/ 914400 h 984391"/>
              <a:gd name="connsiteX4" fmla="*/ 781050 w 1219200"/>
              <a:gd name="connsiteY4" fmla="*/ 984391 h 984391"/>
              <a:gd name="connsiteX5" fmla="*/ 0 w 1219200"/>
              <a:gd name="connsiteY5" fmla="*/ 914400 h 984391"/>
              <a:gd name="connsiteX6" fmla="*/ 0 w 1219200"/>
              <a:gd name="connsiteY6" fmla="*/ 0 h 984391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993916"/>
              <a:gd name="connsiteX1" fmla="*/ 752475 w 1219200"/>
              <a:gd name="connsiteY1" fmla="*/ 89041 h 993916"/>
              <a:gd name="connsiteX2" fmla="*/ 1219200 w 1219200"/>
              <a:gd name="connsiteY2" fmla="*/ 0 h 993916"/>
              <a:gd name="connsiteX3" fmla="*/ 1219200 w 1219200"/>
              <a:gd name="connsiteY3" fmla="*/ 914400 h 993916"/>
              <a:gd name="connsiteX4" fmla="*/ 809625 w 1219200"/>
              <a:gd name="connsiteY4" fmla="*/ 993916 h 993916"/>
              <a:gd name="connsiteX5" fmla="*/ 0 w 1219200"/>
              <a:gd name="connsiteY5" fmla="*/ 914400 h 993916"/>
              <a:gd name="connsiteX6" fmla="*/ 0 w 1219200"/>
              <a:gd name="connsiteY6" fmla="*/ 0 h 993916"/>
              <a:gd name="connsiteX0" fmla="*/ 0 w 1219200"/>
              <a:gd name="connsiteY0" fmla="*/ 0 h 993916"/>
              <a:gd name="connsiteX1" fmla="*/ 752475 w 1219200"/>
              <a:gd name="connsiteY1" fmla="*/ 89041 h 993916"/>
              <a:gd name="connsiteX2" fmla="*/ 1219200 w 1219200"/>
              <a:gd name="connsiteY2" fmla="*/ 0 h 993916"/>
              <a:gd name="connsiteX3" fmla="*/ 1219200 w 1219200"/>
              <a:gd name="connsiteY3" fmla="*/ 914400 h 993916"/>
              <a:gd name="connsiteX4" fmla="*/ 809625 w 1219200"/>
              <a:gd name="connsiteY4" fmla="*/ 993916 h 993916"/>
              <a:gd name="connsiteX5" fmla="*/ 0 w 1219200"/>
              <a:gd name="connsiteY5" fmla="*/ 914400 h 993916"/>
              <a:gd name="connsiteX6" fmla="*/ 0 w 1219200"/>
              <a:gd name="connsiteY6" fmla="*/ 0 h 993916"/>
              <a:gd name="connsiteX0" fmla="*/ 0 w 1400175"/>
              <a:gd name="connsiteY0" fmla="*/ 35085 h 1029001"/>
              <a:gd name="connsiteX1" fmla="*/ 752475 w 1400175"/>
              <a:gd name="connsiteY1" fmla="*/ 124126 h 1029001"/>
              <a:gd name="connsiteX2" fmla="*/ 1400175 w 1400175"/>
              <a:gd name="connsiteY2" fmla="*/ 0 h 1029001"/>
              <a:gd name="connsiteX3" fmla="*/ 1219200 w 1400175"/>
              <a:gd name="connsiteY3" fmla="*/ 949485 h 1029001"/>
              <a:gd name="connsiteX4" fmla="*/ 80962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29001"/>
              <a:gd name="connsiteX1" fmla="*/ 752475 w 1400175"/>
              <a:gd name="connsiteY1" fmla="*/ 124126 h 1029001"/>
              <a:gd name="connsiteX2" fmla="*/ 1400175 w 1400175"/>
              <a:gd name="connsiteY2" fmla="*/ 0 h 1029001"/>
              <a:gd name="connsiteX3" fmla="*/ 1400175 w 1400175"/>
              <a:gd name="connsiteY3" fmla="*/ 949485 h 1029001"/>
              <a:gd name="connsiteX4" fmla="*/ 80962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29001"/>
              <a:gd name="connsiteX1" fmla="*/ 866775 w 1400175"/>
              <a:gd name="connsiteY1" fmla="*/ 159211 h 1029001"/>
              <a:gd name="connsiteX2" fmla="*/ 1400175 w 1400175"/>
              <a:gd name="connsiteY2" fmla="*/ 0 h 1029001"/>
              <a:gd name="connsiteX3" fmla="*/ 1400175 w 1400175"/>
              <a:gd name="connsiteY3" fmla="*/ 949485 h 1029001"/>
              <a:gd name="connsiteX4" fmla="*/ 80962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64086"/>
              <a:gd name="connsiteX1" fmla="*/ 866775 w 1400175"/>
              <a:gd name="connsiteY1" fmla="*/ 159211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048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086"/>
              <a:gd name="connsiteX1" fmla="*/ 819150 w 1400175"/>
              <a:gd name="connsiteY1" fmla="*/ 159211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048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086"/>
              <a:gd name="connsiteX1" fmla="*/ 819150 w 1400175"/>
              <a:gd name="connsiteY1" fmla="*/ 159211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857250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52391"/>
              <a:gd name="connsiteX1" fmla="*/ 819150 w 1400175"/>
              <a:gd name="connsiteY1" fmla="*/ 159211 h 1052391"/>
              <a:gd name="connsiteX2" fmla="*/ 1400175 w 1400175"/>
              <a:gd name="connsiteY2" fmla="*/ 0 h 1052391"/>
              <a:gd name="connsiteX3" fmla="*/ 1400175 w 1400175"/>
              <a:gd name="connsiteY3" fmla="*/ 949485 h 1052391"/>
              <a:gd name="connsiteX4" fmla="*/ 771525 w 1400175"/>
              <a:gd name="connsiteY4" fmla="*/ 1052391 h 1052391"/>
              <a:gd name="connsiteX5" fmla="*/ 0 w 1400175"/>
              <a:gd name="connsiteY5" fmla="*/ 949485 h 1052391"/>
              <a:gd name="connsiteX6" fmla="*/ 0 w 1400175"/>
              <a:gd name="connsiteY6" fmla="*/ 35085 h 1052391"/>
              <a:gd name="connsiteX0" fmla="*/ 0 w 1400175"/>
              <a:gd name="connsiteY0" fmla="*/ 35085 h 1052391"/>
              <a:gd name="connsiteX1" fmla="*/ 819150 w 1400175"/>
              <a:gd name="connsiteY1" fmla="*/ 124126 h 1052391"/>
              <a:gd name="connsiteX2" fmla="*/ 1400175 w 1400175"/>
              <a:gd name="connsiteY2" fmla="*/ 0 h 1052391"/>
              <a:gd name="connsiteX3" fmla="*/ 1400175 w 1400175"/>
              <a:gd name="connsiteY3" fmla="*/ 949485 h 1052391"/>
              <a:gd name="connsiteX4" fmla="*/ 771525 w 1400175"/>
              <a:gd name="connsiteY4" fmla="*/ 1052391 h 1052391"/>
              <a:gd name="connsiteX5" fmla="*/ 0 w 1400175"/>
              <a:gd name="connsiteY5" fmla="*/ 949485 h 1052391"/>
              <a:gd name="connsiteX6" fmla="*/ 0 w 1400175"/>
              <a:gd name="connsiteY6" fmla="*/ 35085 h 1052391"/>
              <a:gd name="connsiteX0" fmla="*/ 0 w 1400175"/>
              <a:gd name="connsiteY0" fmla="*/ 35085 h 1017306"/>
              <a:gd name="connsiteX1" fmla="*/ 819150 w 1400175"/>
              <a:gd name="connsiteY1" fmla="*/ 124126 h 1017306"/>
              <a:gd name="connsiteX2" fmla="*/ 1400175 w 1400175"/>
              <a:gd name="connsiteY2" fmla="*/ 0 h 1017306"/>
              <a:gd name="connsiteX3" fmla="*/ 1400175 w 1400175"/>
              <a:gd name="connsiteY3" fmla="*/ 949485 h 1017306"/>
              <a:gd name="connsiteX4" fmla="*/ 771525 w 1400175"/>
              <a:gd name="connsiteY4" fmla="*/ 1017306 h 1017306"/>
              <a:gd name="connsiteX5" fmla="*/ 0 w 1400175"/>
              <a:gd name="connsiteY5" fmla="*/ 949485 h 1017306"/>
              <a:gd name="connsiteX6" fmla="*/ 0 w 1400175"/>
              <a:gd name="connsiteY6" fmla="*/ 35085 h 1017306"/>
              <a:gd name="connsiteX0" fmla="*/ 0 w 1400175"/>
              <a:gd name="connsiteY0" fmla="*/ 35085 h 1017306"/>
              <a:gd name="connsiteX1" fmla="*/ 1000125 w 1400175"/>
              <a:gd name="connsiteY1" fmla="*/ 159211 h 1017306"/>
              <a:gd name="connsiteX2" fmla="*/ 1400175 w 1400175"/>
              <a:gd name="connsiteY2" fmla="*/ 0 h 1017306"/>
              <a:gd name="connsiteX3" fmla="*/ 1400175 w 1400175"/>
              <a:gd name="connsiteY3" fmla="*/ 949485 h 1017306"/>
              <a:gd name="connsiteX4" fmla="*/ 771525 w 1400175"/>
              <a:gd name="connsiteY4" fmla="*/ 1017306 h 1017306"/>
              <a:gd name="connsiteX5" fmla="*/ 0 w 1400175"/>
              <a:gd name="connsiteY5" fmla="*/ 949485 h 1017306"/>
              <a:gd name="connsiteX6" fmla="*/ 0 w 1400175"/>
              <a:gd name="connsiteY6" fmla="*/ 35085 h 1017306"/>
              <a:gd name="connsiteX0" fmla="*/ 0 w 1400175"/>
              <a:gd name="connsiteY0" fmla="*/ 35085 h 1017306"/>
              <a:gd name="connsiteX1" fmla="*/ 981075 w 1400175"/>
              <a:gd name="connsiteY1" fmla="*/ 124126 h 1017306"/>
              <a:gd name="connsiteX2" fmla="*/ 1400175 w 1400175"/>
              <a:gd name="connsiteY2" fmla="*/ 0 h 1017306"/>
              <a:gd name="connsiteX3" fmla="*/ 1400175 w 1400175"/>
              <a:gd name="connsiteY3" fmla="*/ 949485 h 1017306"/>
              <a:gd name="connsiteX4" fmla="*/ 771525 w 1400175"/>
              <a:gd name="connsiteY4" fmla="*/ 1017306 h 1017306"/>
              <a:gd name="connsiteX5" fmla="*/ 0 w 1400175"/>
              <a:gd name="connsiteY5" fmla="*/ 949485 h 1017306"/>
              <a:gd name="connsiteX6" fmla="*/ 0 w 1400175"/>
              <a:gd name="connsiteY6" fmla="*/ 35085 h 1017306"/>
              <a:gd name="connsiteX0" fmla="*/ 0 w 1400175"/>
              <a:gd name="connsiteY0" fmla="*/ 35085 h 1029001"/>
              <a:gd name="connsiteX1" fmla="*/ 981075 w 1400175"/>
              <a:gd name="connsiteY1" fmla="*/ 124126 h 1029001"/>
              <a:gd name="connsiteX2" fmla="*/ 1400175 w 1400175"/>
              <a:gd name="connsiteY2" fmla="*/ 0 h 1029001"/>
              <a:gd name="connsiteX3" fmla="*/ 1400175 w 1400175"/>
              <a:gd name="connsiteY3" fmla="*/ 949485 h 1029001"/>
              <a:gd name="connsiteX4" fmla="*/ 981075 w 1400175"/>
              <a:gd name="connsiteY4" fmla="*/ 1029001 h 1029001"/>
              <a:gd name="connsiteX5" fmla="*/ 0 w 1400175"/>
              <a:gd name="connsiteY5" fmla="*/ 949485 h 1029001"/>
              <a:gd name="connsiteX6" fmla="*/ 0 w 1400175"/>
              <a:gd name="connsiteY6" fmla="*/ 35085 h 1029001"/>
              <a:gd name="connsiteX0" fmla="*/ 0 w 1400175"/>
              <a:gd name="connsiteY0" fmla="*/ 35085 h 1064086"/>
              <a:gd name="connsiteX1" fmla="*/ 981075 w 1400175"/>
              <a:gd name="connsiteY1" fmla="*/ 124126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810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086"/>
              <a:gd name="connsiteX1" fmla="*/ 981075 w 1400175"/>
              <a:gd name="connsiteY1" fmla="*/ 124126 h 1064086"/>
              <a:gd name="connsiteX2" fmla="*/ 1400175 w 1400175"/>
              <a:gd name="connsiteY2" fmla="*/ 0 h 1064086"/>
              <a:gd name="connsiteX3" fmla="*/ 1400175 w 1400175"/>
              <a:gd name="connsiteY3" fmla="*/ 949485 h 1064086"/>
              <a:gd name="connsiteX4" fmla="*/ 981075 w 1400175"/>
              <a:gd name="connsiteY4" fmla="*/ 1064086 h 1064086"/>
              <a:gd name="connsiteX5" fmla="*/ 0 w 1400175"/>
              <a:gd name="connsiteY5" fmla="*/ 949485 h 1064086"/>
              <a:gd name="connsiteX6" fmla="*/ 0 w 1400175"/>
              <a:gd name="connsiteY6" fmla="*/ 35085 h 1064086"/>
              <a:gd name="connsiteX0" fmla="*/ 0 w 1400175"/>
              <a:gd name="connsiteY0" fmla="*/ 35085 h 1064786"/>
              <a:gd name="connsiteX1" fmla="*/ 981075 w 1400175"/>
              <a:gd name="connsiteY1" fmla="*/ 124126 h 1064786"/>
              <a:gd name="connsiteX2" fmla="*/ 1400175 w 1400175"/>
              <a:gd name="connsiteY2" fmla="*/ 0 h 1064786"/>
              <a:gd name="connsiteX3" fmla="*/ 1400175 w 1400175"/>
              <a:gd name="connsiteY3" fmla="*/ 949485 h 1064786"/>
              <a:gd name="connsiteX4" fmla="*/ 981075 w 1400175"/>
              <a:gd name="connsiteY4" fmla="*/ 1064086 h 1064786"/>
              <a:gd name="connsiteX5" fmla="*/ 0 w 1400175"/>
              <a:gd name="connsiteY5" fmla="*/ 949485 h 1064786"/>
              <a:gd name="connsiteX6" fmla="*/ 0 w 1400175"/>
              <a:gd name="connsiteY6" fmla="*/ 35085 h 1064786"/>
              <a:gd name="connsiteX0" fmla="*/ 0 w 1400175"/>
              <a:gd name="connsiteY0" fmla="*/ 35085 h 1064786"/>
              <a:gd name="connsiteX1" fmla="*/ 917484 w 1400175"/>
              <a:gd name="connsiteY1" fmla="*/ 147516 h 1064786"/>
              <a:gd name="connsiteX2" fmla="*/ 1400175 w 1400175"/>
              <a:gd name="connsiteY2" fmla="*/ 0 h 1064786"/>
              <a:gd name="connsiteX3" fmla="*/ 1400175 w 1400175"/>
              <a:gd name="connsiteY3" fmla="*/ 949485 h 1064786"/>
              <a:gd name="connsiteX4" fmla="*/ 981075 w 1400175"/>
              <a:gd name="connsiteY4" fmla="*/ 1064086 h 1064786"/>
              <a:gd name="connsiteX5" fmla="*/ 0 w 1400175"/>
              <a:gd name="connsiteY5" fmla="*/ 949485 h 1064786"/>
              <a:gd name="connsiteX6" fmla="*/ 0 w 1400175"/>
              <a:gd name="connsiteY6" fmla="*/ 35085 h 1064786"/>
              <a:gd name="connsiteX0" fmla="*/ 0 w 1400175"/>
              <a:gd name="connsiteY0" fmla="*/ 35085 h 1064786"/>
              <a:gd name="connsiteX1" fmla="*/ 917484 w 1400175"/>
              <a:gd name="connsiteY1" fmla="*/ 124126 h 1064786"/>
              <a:gd name="connsiteX2" fmla="*/ 1400175 w 1400175"/>
              <a:gd name="connsiteY2" fmla="*/ 0 h 1064786"/>
              <a:gd name="connsiteX3" fmla="*/ 1400175 w 1400175"/>
              <a:gd name="connsiteY3" fmla="*/ 949485 h 1064786"/>
              <a:gd name="connsiteX4" fmla="*/ 981075 w 1400175"/>
              <a:gd name="connsiteY4" fmla="*/ 1064086 h 1064786"/>
              <a:gd name="connsiteX5" fmla="*/ 0 w 1400175"/>
              <a:gd name="connsiteY5" fmla="*/ 949485 h 1064786"/>
              <a:gd name="connsiteX6" fmla="*/ 0 w 1400175"/>
              <a:gd name="connsiteY6" fmla="*/ 35085 h 1064786"/>
              <a:gd name="connsiteX0" fmla="*/ 0 w 1400175"/>
              <a:gd name="connsiteY0" fmla="*/ 35085 h 1053184"/>
              <a:gd name="connsiteX1" fmla="*/ 917484 w 1400175"/>
              <a:gd name="connsiteY1" fmla="*/ 124126 h 1053184"/>
              <a:gd name="connsiteX2" fmla="*/ 1400175 w 1400175"/>
              <a:gd name="connsiteY2" fmla="*/ 0 h 1053184"/>
              <a:gd name="connsiteX3" fmla="*/ 1400175 w 1400175"/>
              <a:gd name="connsiteY3" fmla="*/ 949485 h 1053184"/>
              <a:gd name="connsiteX4" fmla="*/ 968357 w 1400175"/>
              <a:gd name="connsiteY4" fmla="*/ 1052391 h 1053184"/>
              <a:gd name="connsiteX5" fmla="*/ 0 w 1400175"/>
              <a:gd name="connsiteY5" fmla="*/ 949485 h 1053184"/>
              <a:gd name="connsiteX6" fmla="*/ 0 w 1400175"/>
              <a:gd name="connsiteY6" fmla="*/ 35085 h 105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0175" h="1053184">
                <a:moveTo>
                  <a:pt x="0" y="35085"/>
                </a:moveTo>
                <a:cubicBezTo>
                  <a:pt x="244475" y="90165"/>
                  <a:pt x="682534" y="126196"/>
                  <a:pt x="917484" y="124126"/>
                </a:cubicBezTo>
                <a:cubicBezTo>
                  <a:pt x="1050834" y="110321"/>
                  <a:pt x="1162050" y="90005"/>
                  <a:pt x="1400175" y="0"/>
                </a:cubicBezTo>
                <a:lnTo>
                  <a:pt x="1400175" y="949485"/>
                </a:lnTo>
                <a:cubicBezTo>
                  <a:pt x="1209675" y="1007740"/>
                  <a:pt x="1168382" y="1018371"/>
                  <a:pt x="968357" y="1052391"/>
                </a:cubicBezTo>
                <a:cubicBezTo>
                  <a:pt x="727057" y="1061975"/>
                  <a:pt x="260350" y="982340"/>
                  <a:pt x="0" y="949485"/>
                </a:cubicBezTo>
                <a:lnTo>
                  <a:pt x="0" y="35085"/>
                </a:lnTo>
                <a:close/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07">
              <a:buClrTx/>
              <a:defRPr/>
            </a:pPr>
            <a:r>
              <a:rPr lang="en-US" sz="1800" b="1" kern="1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xem phim</a:t>
            </a: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D9D414C6-5F58-327F-3D07-FC8E41DE95D7}"/>
              </a:ext>
            </a:extLst>
          </p:cNvPr>
          <p:cNvSpPr/>
          <p:nvPr/>
        </p:nvSpPr>
        <p:spPr>
          <a:xfrm>
            <a:off x="1632392" y="3427676"/>
            <a:ext cx="1014413" cy="607219"/>
          </a:xfrm>
          <a:custGeom>
            <a:avLst/>
            <a:gdLst>
              <a:gd name="connsiteX0" fmla="*/ 0 w 1219200"/>
              <a:gd name="connsiteY0" fmla="*/ 0 h 914400"/>
              <a:gd name="connsiteX1" fmla="*/ 1219200 w 1219200"/>
              <a:gd name="connsiteY1" fmla="*/ 0 h 914400"/>
              <a:gd name="connsiteX2" fmla="*/ 1219200 w 1219200"/>
              <a:gd name="connsiteY2" fmla="*/ 914400 h 914400"/>
              <a:gd name="connsiteX3" fmla="*/ 0 w 1219200"/>
              <a:gd name="connsiteY3" fmla="*/ 914400 h 914400"/>
              <a:gd name="connsiteX4" fmla="*/ 0 w 1219200"/>
              <a:gd name="connsiteY4" fmla="*/ 0 h 914400"/>
              <a:gd name="connsiteX0" fmla="*/ 0 w 1219200"/>
              <a:gd name="connsiteY0" fmla="*/ 30 h 914430"/>
              <a:gd name="connsiteX1" fmla="*/ 762000 w 1219200"/>
              <a:gd name="connsiteY1" fmla="*/ 98596 h 914430"/>
              <a:gd name="connsiteX2" fmla="*/ 1219200 w 1219200"/>
              <a:gd name="connsiteY2" fmla="*/ 30 h 914430"/>
              <a:gd name="connsiteX3" fmla="*/ 1219200 w 1219200"/>
              <a:gd name="connsiteY3" fmla="*/ 914430 h 914430"/>
              <a:gd name="connsiteX4" fmla="*/ 0 w 1219200"/>
              <a:gd name="connsiteY4" fmla="*/ 914430 h 914430"/>
              <a:gd name="connsiteX5" fmla="*/ 0 w 1219200"/>
              <a:gd name="connsiteY5" fmla="*/ 30 h 914430"/>
              <a:gd name="connsiteX0" fmla="*/ 0 w 1219200"/>
              <a:gd name="connsiteY0" fmla="*/ 0 h 914400"/>
              <a:gd name="connsiteX1" fmla="*/ 762000 w 1219200"/>
              <a:gd name="connsiteY1" fmla="*/ 98566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62000 w 1219200"/>
              <a:gd name="connsiteY1" fmla="*/ 98566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14400"/>
              <a:gd name="connsiteX1" fmla="*/ 752475 w 1219200"/>
              <a:gd name="connsiteY1" fmla="*/ 89041 h 914400"/>
              <a:gd name="connsiteX2" fmla="*/ 1219200 w 1219200"/>
              <a:gd name="connsiteY2" fmla="*/ 0 h 914400"/>
              <a:gd name="connsiteX3" fmla="*/ 1219200 w 1219200"/>
              <a:gd name="connsiteY3" fmla="*/ 914400 h 914400"/>
              <a:gd name="connsiteX4" fmla="*/ 0 w 1219200"/>
              <a:gd name="connsiteY4" fmla="*/ 914400 h 914400"/>
              <a:gd name="connsiteX5" fmla="*/ 0 w 1219200"/>
              <a:gd name="connsiteY5" fmla="*/ 0 h 914400"/>
              <a:gd name="connsiteX0" fmla="*/ 0 w 1219200"/>
              <a:gd name="connsiteY0" fmla="*/ 0 h 965341"/>
              <a:gd name="connsiteX1" fmla="*/ 752475 w 1219200"/>
              <a:gd name="connsiteY1" fmla="*/ 89041 h 965341"/>
              <a:gd name="connsiteX2" fmla="*/ 1219200 w 1219200"/>
              <a:gd name="connsiteY2" fmla="*/ 0 h 965341"/>
              <a:gd name="connsiteX3" fmla="*/ 1219200 w 1219200"/>
              <a:gd name="connsiteY3" fmla="*/ 914400 h 965341"/>
              <a:gd name="connsiteX4" fmla="*/ 762000 w 1219200"/>
              <a:gd name="connsiteY4" fmla="*/ 965341 h 965341"/>
              <a:gd name="connsiteX5" fmla="*/ 0 w 1219200"/>
              <a:gd name="connsiteY5" fmla="*/ 914400 h 965341"/>
              <a:gd name="connsiteX6" fmla="*/ 0 w 1219200"/>
              <a:gd name="connsiteY6" fmla="*/ 0 h 965341"/>
              <a:gd name="connsiteX0" fmla="*/ 0 w 1219200"/>
              <a:gd name="connsiteY0" fmla="*/ 0 h 966172"/>
              <a:gd name="connsiteX1" fmla="*/ 752475 w 1219200"/>
              <a:gd name="connsiteY1" fmla="*/ 89041 h 966172"/>
              <a:gd name="connsiteX2" fmla="*/ 1219200 w 1219200"/>
              <a:gd name="connsiteY2" fmla="*/ 0 h 966172"/>
              <a:gd name="connsiteX3" fmla="*/ 1219200 w 1219200"/>
              <a:gd name="connsiteY3" fmla="*/ 914400 h 966172"/>
              <a:gd name="connsiteX4" fmla="*/ 762000 w 1219200"/>
              <a:gd name="connsiteY4" fmla="*/ 965341 h 966172"/>
              <a:gd name="connsiteX5" fmla="*/ 0 w 1219200"/>
              <a:gd name="connsiteY5" fmla="*/ 914400 h 966172"/>
              <a:gd name="connsiteX6" fmla="*/ 0 w 1219200"/>
              <a:gd name="connsiteY6" fmla="*/ 0 h 966172"/>
              <a:gd name="connsiteX0" fmla="*/ 0 w 1219200"/>
              <a:gd name="connsiteY0" fmla="*/ 0 h 966172"/>
              <a:gd name="connsiteX1" fmla="*/ 752475 w 1219200"/>
              <a:gd name="connsiteY1" fmla="*/ 89041 h 966172"/>
              <a:gd name="connsiteX2" fmla="*/ 1219200 w 1219200"/>
              <a:gd name="connsiteY2" fmla="*/ 0 h 966172"/>
              <a:gd name="connsiteX3" fmla="*/ 1219200 w 1219200"/>
              <a:gd name="connsiteY3" fmla="*/ 914400 h 966172"/>
              <a:gd name="connsiteX4" fmla="*/ 762000 w 1219200"/>
              <a:gd name="connsiteY4" fmla="*/ 965341 h 966172"/>
              <a:gd name="connsiteX5" fmla="*/ 0 w 1219200"/>
              <a:gd name="connsiteY5" fmla="*/ 914400 h 966172"/>
              <a:gd name="connsiteX6" fmla="*/ 0 w 1219200"/>
              <a:gd name="connsiteY6" fmla="*/ 0 h 966172"/>
              <a:gd name="connsiteX0" fmla="*/ 0 w 1219200"/>
              <a:gd name="connsiteY0" fmla="*/ 0 h 994490"/>
              <a:gd name="connsiteX1" fmla="*/ 752475 w 1219200"/>
              <a:gd name="connsiteY1" fmla="*/ 89041 h 994490"/>
              <a:gd name="connsiteX2" fmla="*/ 1219200 w 1219200"/>
              <a:gd name="connsiteY2" fmla="*/ 0 h 994490"/>
              <a:gd name="connsiteX3" fmla="*/ 1219200 w 1219200"/>
              <a:gd name="connsiteY3" fmla="*/ 914400 h 994490"/>
              <a:gd name="connsiteX4" fmla="*/ 752475 w 1219200"/>
              <a:gd name="connsiteY4" fmla="*/ 993916 h 994490"/>
              <a:gd name="connsiteX5" fmla="*/ 0 w 1219200"/>
              <a:gd name="connsiteY5" fmla="*/ 914400 h 994490"/>
              <a:gd name="connsiteX6" fmla="*/ 0 w 1219200"/>
              <a:gd name="connsiteY6" fmla="*/ 0 h 994490"/>
              <a:gd name="connsiteX0" fmla="*/ 0 w 1219200"/>
              <a:gd name="connsiteY0" fmla="*/ 0 h 994739"/>
              <a:gd name="connsiteX1" fmla="*/ 752475 w 1219200"/>
              <a:gd name="connsiteY1" fmla="*/ 89041 h 994739"/>
              <a:gd name="connsiteX2" fmla="*/ 1219200 w 1219200"/>
              <a:gd name="connsiteY2" fmla="*/ 0 h 994739"/>
              <a:gd name="connsiteX3" fmla="*/ 1219200 w 1219200"/>
              <a:gd name="connsiteY3" fmla="*/ 914400 h 994739"/>
              <a:gd name="connsiteX4" fmla="*/ 752475 w 1219200"/>
              <a:gd name="connsiteY4" fmla="*/ 993916 h 994739"/>
              <a:gd name="connsiteX5" fmla="*/ 0 w 1219200"/>
              <a:gd name="connsiteY5" fmla="*/ 914400 h 994739"/>
              <a:gd name="connsiteX6" fmla="*/ 0 w 1219200"/>
              <a:gd name="connsiteY6" fmla="*/ 0 h 994739"/>
              <a:gd name="connsiteX0" fmla="*/ 0 w 1219200"/>
              <a:gd name="connsiteY0" fmla="*/ 0 h 1013603"/>
              <a:gd name="connsiteX1" fmla="*/ 752475 w 1219200"/>
              <a:gd name="connsiteY1" fmla="*/ 89041 h 1013603"/>
              <a:gd name="connsiteX2" fmla="*/ 1219200 w 1219200"/>
              <a:gd name="connsiteY2" fmla="*/ 0 h 1013603"/>
              <a:gd name="connsiteX3" fmla="*/ 1219200 w 1219200"/>
              <a:gd name="connsiteY3" fmla="*/ 914400 h 1013603"/>
              <a:gd name="connsiteX4" fmla="*/ 771525 w 1219200"/>
              <a:gd name="connsiteY4" fmla="*/ 1012966 h 1013603"/>
              <a:gd name="connsiteX5" fmla="*/ 0 w 1219200"/>
              <a:gd name="connsiteY5" fmla="*/ 914400 h 1013603"/>
              <a:gd name="connsiteX6" fmla="*/ 0 w 1219200"/>
              <a:gd name="connsiteY6" fmla="*/ 0 h 1013603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71525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974866"/>
              <a:gd name="connsiteX1" fmla="*/ 752475 w 1219200"/>
              <a:gd name="connsiteY1" fmla="*/ 89041 h 974866"/>
              <a:gd name="connsiteX2" fmla="*/ 1219200 w 1219200"/>
              <a:gd name="connsiteY2" fmla="*/ 0 h 974866"/>
              <a:gd name="connsiteX3" fmla="*/ 1219200 w 1219200"/>
              <a:gd name="connsiteY3" fmla="*/ 914400 h 974866"/>
              <a:gd name="connsiteX4" fmla="*/ 762000 w 1219200"/>
              <a:gd name="connsiteY4" fmla="*/ 974866 h 974866"/>
              <a:gd name="connsiteX5" fmla="*/ 0 w 1219200"/>
              <a:gd name="connsiteY5" fmla="*/ 914400 h 974866"/>
              <a:gd name="connsiteX6" fmla="*/ 0 w 1219200"/>
              <a:gd name="connsiteY6" fmla="*/ 0 h 974866"/>
              <a:gd name="connsiteX0" fmla="*/ 0 w 1219200"/>
              <a:gd name="connsiteY0" fmla="*/ 0 h 984391"/>
              <a:gd name="connsiteX1" fmla="*/ 752475 w 1219200"/>
              <a:gd name="connsiteY1" fmla="*/ 89041 h 984391"/>
              <a:gd name="connsiteX2" fmla="*/ 1219200 w 1219200"/>
              <a:gd name="connsiteY2" fmla="*/ 0 h 984391"/>
              <a:gd name="connsiteX3" fmla="*/ 1219200 w 1219200"/>
              <a:gd name="connsiteY3" fmla="*/ 914400 h 984391"/>
              <a:gd name="connsiteX4" fmla="*/ 781050 w 1219200"/>
              <a:gd name="connsiteY4" fmla="*/ 984391 h 984391"/>
              <a:gd name="connsiteX5" fmla="*/ 0 w 1219200"/>
              <a:gd name="connsiteY5" fmla="*/ 914400 h 984391"/>
              <a:gd name="connsiteX6" fmla="*/ 0 w 1219200"/>
              <a:gd name="connsiteY6" fmla="*/ 0 h 984391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1012966"/>
              <a:gd name="connsiteX1" fmla="*/ 752475 w 1219200"/>
              <a:gd name="connsiteY1" fmla="*/ 89041 h 1012966"/>
              <a:gd name="connsiteX2" fmla="*/ 1219200 w 1219200"/>
              <a:gd name="connsiteY2" fmla="*/ 0 h 1012966"/>
              <a:gd name="connsiteX3" fmla="*/ 1219200 w 1219200"/>
              <a:gd name="connsiteY3" fmla="*/ 914400 h 1012966"/>
              <a:gd name="connsiteX4" fmla="*/ 781050 w 1219200"/>
              <a:gd name="connsiteY4" fmla="*/ 1012966 h 1012966"/>
              <a:gd name="connsiteX5" fmla="*/ 0 w 1219200"/>
              <a:gd name="connsiteY5" fmla="*/ 914400 h 1012966"/>
              <a:gd name="connsiteX6" fmla="*/ 0 w 1219200"/>
              <a:gd name="connsiteY6" fmla="*/ 0 h 1012966"/>
              <a:gd name="connsiteX0" fmla="*/ 0 w 1219200"/>
              <a:gd name="connsiteY0" fmla="*/ 0 h 993916"/>
              <a:gd name="connsiteX1" fmla="*/ 752475 w 1219200"/>
              <a:gd name="connsiteY1" fmla="*/ 89041 h 993916"/>
              <a:gd name="connsiteX2" fmla="*/ 1219200 w 1219200"/>
              <a:gd name="connsiteY2" fmla="*/ 0 h 993916"/>
              <a:gd name="connsiteX3" fmla="*/ 1219200 w 1219200"/>
              <a:gd name="connsiteY3" fmla="*/ 914400 h 993916"/>
              <a:gd name="connsiteX4" fmla="*/ 809625 w 1219200"/>
              <a:gd name="connsiteY4" fmla="*/ 993916 h 993916"/>
              <a:gd name="connsiteX5" fmla="*/ 0 w 1219200"/>
              <a:gd name="connsiteY5" fmla="*/ 914400 h 993916"/>
              <a:gd name="connsiteX6" fmla="*/ 0 w 1219200"/>
              <a:gd name="connsiteY6" fmla="*/ 0 h 993916"/>
              <a:gd name="connsiteX0" fmla="*/ 0 w 1219200"/>
              <a:gd name="connsiteY0" fmla="*/ 0 h 993916"/>
              <a:gd name="connsiteX1" fmla="*/ 752475 w 1219200"/>
              <a:gd name="connsiteY1" fmla="*/ 89041 h 993916"/>
              <a:gd name="connsiteX2" fmla="*/ 1219200 w 1219200"/>
              <a:gd name="connsiteY2" fmla="*/ 0 h 993916"/>
              <a:gd name="connsiteX3" fmla="*/ 1219200 w 1219200"/>
              <a:gd name="connsiteY3" fmla="*/ 914400 h 993916"/>
              <a:gd name="connsiteX4" fmla="*/ 809625 w 1219200"/>
              <a:gd name="connsiteY4" fmla="*/ 993916 h 993916"/>
              <a:gd name="connsiteX5" fmla="*/ 0 w 1219200"/>
              <a:gd name="connsiteY5" fmla="*/ 914400 h 993916"/>
              <a:gd name="connsiteX6" fmla="*/ 0 w 1219200"/>
              <a:gd name="connsiteY6" fmla="*/ 0 h 99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" h="993916">
                <a:moveTo>
                  <a:pt x="0" y="0"/>
                </a:moveTo>
                <a:cubicBezTo>
                  <a:pt x="244475" y="55080"/>
                  <a:pt x="517525" y="91111"/>
                  <a:pt x="752475" y="89041"/>
                </a:cubicBezTo>
                <a:cubicBezTo>
                  <a:pt x="885825" y="75236"/>
                  <a:pt x="981075" y="90005"/>
                  <a:pt x="1219200" y="0"/>
                </a:cubicBezTo>
                <a:lnTo>
                  <a:pt x="1219200" y="914400"/>
                </a:lnTo>
                <a:cubicBezTo>
                  <a:pt x="1028700" y="972655"/>
                  <a:pt x="1009650" y="983286"/>
                  <a:pt x="809625" y="993916"/>
                </a:cubicBezTo>
                <a:cubicBezTo>
                  <a:pt x="558800" y="980111"/>
                  <a:pt x="260350" y="947255"/>
                  <a:pt x="0" y="914400"/>
                </a:cubicBez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461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1" kern="120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tập </a:t>
            </a:r>
          </a:p>
          <a:p>
            <a:pPr algn="ctr" defTabSz="68461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1" kern="120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thể dục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F256956A-4051-DE68-A4D6-57AEBB307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789" y="2658532"/>
            <a:ext cx="2001328" cy="2363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924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6" grpId="0"/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artoon of a child&#10;&#10;AI-generated content may be incorrect.">
            <a:extLst>
              <a:ext uri="{FF2B5EF4-FFF2-40B4-BE49-F238E27FC236}">
                <a16:creationId xmlns:a16="http://schemas.microsoft.com/office/drawing/2014/main" id="{2A755518-30B9-299A-BBA8-AF424834A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9031" y="479394"/>
            <a:ext cx="2263319" cy="44421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B6FADA-8D0E-E3BA-A34E-4744AD4DBADE}"/>
              </a:ext>
            </a:extLst>
          </p:cNvPr>
          <p:cNvSpPr txBox="1"/>
          <p:nvPr/>
        </p:nvSpPr>
        <p:spPr>
          <a:xfrm>
            <a:off x="803428" y="968496"/>
            <a:ext cx="473623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/>
            <a:r>
              <a:rPr lang="vi-VN" sz="2000" b="0" i="0" dirty="0">
                <a:solidFill>
                  <a:srgbClr val="000000"/>
                </a:solidFill>
                <a:effectLst/>
                <a:latin typeface="+mj-lt"/>
              </a:rPr>
              <a:t>Chào bạn!</a:t>
            </a:r>
          </a:p>
          <a:p>
            <a:pPr algn="just" latinLnBrk="0"/>
            <a:r>
              <a:rPr lang="en-US" sz="2000" b="0" i="0" dirty="0">
                <a:solidFill>
                  <a:srgbClr val="000000"/>
                </a:solidFill>
                <a:effectLst/>
                <a:latin typeface="+mj-lt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+mj-lt"/>
              </a:rPr>
              <a:t>Tớ tên là Nam. Tớ là học sinh lớp 1A của trường Tiểu học Lê Quý Đôn.</a:t>
            </a:r>
          </a:p>
          <a:p>
            <a:pPr algn="just" latinLnBrk="0"/>
            <a:r>
              <a:rPr lang="en-US" sz="2000" b="0" i="0" dirty="0">
                <a:solidFill>
                  <a:srgbClr val="000000"/>
                </a:solidFill>
                <a:effectLst/>
                <a:latin typeface="+mj-lt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+mj-lt"/>
              </a:rPr>
              <a:t>Tớ rất vui khi được làm quen với bạn mới.</a:t>
            </a:r>
          </a:p>
          <a:p>
            <a:pPr algn="just" latinLnBrk="0"/>
            <a:r>
              <a:rPr lang="en-US" sz="2000" b="0" i="0" dirty="0">
                <a:solidFill>
                  <a:srgbClr val="000000"/>
                </a:solidFill>
                <a:effectLst/>
                <a:latin typeface="+mj-lt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+mj-lt"/>
              </a:rPr>
              <a:t>Tớ thích đọc truyện tranh và xem phim.</a:t>
            </a:r>
          </a:p>
          <a:p>
            <a:pPr algn="just" latinLnBrk="0"/>
            <a:r>
              <a:rPr lang="en-US" sz="2000" b="0" i="0" dirty="0">
                <a:solidFill>
                  <a:srgbClr val="000000"/>
                </a:solidFill>
                <a:effectLst/>
                <a:latin typeface="+mj-lt"/>
              </a:rPr>
              <a:t>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+mj-lt"/>
              </a:rPr>
              <a:t>Mỗi ngày tớ đều dậy sớm để tập thể dục.</a:t>
            </a:r>
          </a:p>
          <a:p>
            <a:pPr algn="just" latinLnBrk="0"/>
            <a:r>
              <a:rPr lang="en-US" sz="2000" b="0" i="0" dirty="0">
                <a:solidFill>
                  <a:srgbClr val="000000"/>
                </a:solidFill>
                <a:effectLst/>
                <a:latin typeface="+mj-lt"/>
              </a:rPr>
              <a:t>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+mj-lt"/>
              </a:rPr>
              <a:t>Còn bạn thì sao?</a:t>
            </a:r>
          </a:p>
          <a:p>
            <a:pPr algn="just" latinLnBrk="0"/>
            <a:r>
              <a:rPr lang="en-US" sz="2000" b="0" i="0" dirty="0">
                <a:solidFill>
                  <a:srgbClr val="000000"/>
                </a:solidFill>
                <a:effectLst/>
                <a:latin typeface="+mj-lt"/>
              </a:rPr>
              <a:t>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+mj-lt"/>
              </a:rPr>
              <a:t>Mong nhận được hồi âm của bạn.</a:t>
            </a:r>
          </a:p>
          <a:p>
            <a:pPr algn="r" latinLnBrk="0"/>
            <a:r>
              <a:rPr lang="vi-VN" sz="2000" b="0" i="0" dirty="0">
                <a:solidFill>
                  <a:srgbClr val="000000"/>
                </a:solidFill>
                <a:effectLst/>
                <a:latin typeface="+mj-lt"/>
              </a:rPr>
              <a:t>Nam </a:t>
            </a:r>
          </a:p>
        </p:txBody>
      </p:sp>
      <p:pic>
        <p:nvPicPr>
          <p:cNvPr id="13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77BD9F72-1B4C-AEED-E1EB-9C3DE02392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73716" y="3799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5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9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ABB89CC-6E60-42EA-B587-11BF2EA49390}"/>
              </a:ext>
            </a:extLst>
          </p:cNvPr>
          <p:cNvSpPr txBox="1"/>
          <p:nvPr/>
        </p:nvSpPr>
        <p:spPr>
          <a:xfrm>
            <a:off x="1688041" y="283464"/>
            <a:ext cx="5952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+mj-lt"/>
              </a:rPr>
              <a:t>Tìm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dưới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dùng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chỉ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cảm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bè</a:t>
            </a:r>
            <a:r>
              <a:rPr lang="en-US" sz="2800" dirty="0">
                <a:latin typeface="+mj-lt"/>
              </a:rPr>
              <a:t> </a:t>
            </a:r>
          </a:p>
        </p:txBody>
      </p:sp>
      <p:grpSp>
        <p:nvGrpSpPr>
          <p:cNvPr id="968" name="Group 967">
            <a:extLst>
              <a:ext uri="{FF2B5EF4-FFF2-40B4-BE49-F238E27FC236}">
                <a16:creationId xmlns:a16="http://schemas.microsoft.com/office/drawing/2014/main" id="{DFC4A133-2769-4C7A-828E-0877C7D82202}"/>
              </a:ext>
            </a:extLst>
          </p:cNvPr>
          <p:cNvGrpSpPr/>
          <p:nvPr/>
        </p:nvGrpSpPr>
        <p:grpSpPr>
          <a:xfrm>
            <a:off x="943789" y="283464"/>
            <a:ext cx="958744" cy="665370"/>
            <a:chOff x="9539574" y="3995556"/>
            <a:chExt cx="958744" cy="665370"/>
          </a:xfrm>
        </p:grpSpPr>
        <p:pic>
          <p:nvPicPr>
            <p:cNvPr id="969" name="Picture 968" descr="Shape, square&#10;&#10;Description automatically generated">
              <a:extLst>
                <a:ext uri="{FF2B5EF4-FFF2-40B4-BE49-F238E27FC236}">
                  <a16:creationId xmlns:a16="http://schemas.microsoft.com/office/drawing/2014/main" id="{C841E431-5CB7-4305-8591-450819265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2827" y="4029153"/>
              <a:ext cx="692734" cy="631773"/>
            </a:xfrm>
            <a:prstGeom prst="rect">
              <a:avLst/>
            </a:prstGeom>
          </p:spPr>
        </p:pic>
        <p:pic>
          <p:nvPicPr>
            <p:cNvPr id="970" name="Picture 969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FED2899D-975B-4A79-A0BA-A8EBFB1526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110"/>
            <a:stretch/>
          </p:blipFill>
          <p:spPr>
            <a:xfrm>
              <a:off x="9539574" y="3995556"/>
              <a:ext cx="958744" cy="581289"/>
            </a:xfrm>
            <a:prstGeom prst="rect">
              <a:avLst/>
            </a:prstGeom>
          </p:spPr>
        </p:pic>
      </p:grpSp>
      <p:grpSp>
        <p:nvGrpSpPr>
          <p:cNvPr id="2" name="Group 8">
            <a:extLst>
              <a:ext uri="{FF2B5EF4-FFF2-40B4-BE49-F238E27FC236}">
                <a16:creationId xmlns:a16="http://schemas.microsoft.com/office/drawing/2014/main" id="{F79F08AF-722B-8F37-3CAB-7FF19013CB07}"/>
              </a:ext>
            </a:extLst>
          </p:cNvPr>
          <p:cNvGrpSpPr>
            <a:grpSpLocks/>
          </p:cNvGrpSpPr>
          <p:nvPr/>
        </p:nvGrpSpPr>
        <p:grpSpPr bwMode="auto">
          <a:xfrm>
            <a:off x="832449" y="2174442"/>
            <a:ext cx="2325291" cy="1731169"/>
            <a:chOff x="-609600" y="1962149"/>
            <a:chExt cx="3378970" cy="2515131"/>
          </a:xfrm>
        </p:grpSpPr>
        <p:grpSp>
          <p:nvGrpSpPr>
            <p:cNvPr id="3" name="Group 7">
              <a:extLst>
                <a:ext uri="{FF2B5EF4-FFF2-40B4-BE49-F238E27FC236}">
                  <a16:creationId xmlns:a16="http://schemas.microsoft.com/office/drawing/2014/main" id="{6CA9F3EF-9311-B586-754E-C26976EB3B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609600" y="1962149"/>
              <a:ext cx="3378970" cy="2515131"/>
              <a:chOff x="2503191" y="1539739"/>
              <a:chExt cx="4137617" cy="3079829"/>
            </a:xfrm>
          </p:grpSpPr>
          <p:pic>
            <p:nvPicPr>
              <p:cNvPr id="5" name="Picture 5" descr="Cartoon, sunflower Cartoon, sunflower, smiley png | PNGEgg">
                <a:extLst>
                  <a:ext uri="{FF2B5EF4-FFF2-40B4-BE49-F238E27FC236}">
                    <a16:creationId xmlns:a16="http://schemas.microsoft.com/office/drawing/2014/main" id="{E4582591-C0C9-1915-6569-6B35D1C681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7215"/>
              <a:stretch>
                <a:fillRect/>
              </a:stretch>
            </p:blipFill>
            <p:spPr bwMode="auto">
              <a:xfrm>
                <a:off x="2503191" y="1539739"/>
                <a:ext cx="4137617" cy="30798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6794686C-055C-6ED1-2378-70E6CFB4AD9C}"/>
                  </a:ext>
                </a:extLst>
              </p:cNvPr>
              <p:cNvSpPr/>
              <p:nvPr/>
            </p:nvSpPr>
            <p:spPr>
              <a:xfrm>
                <a:off x="3683249" y="2190020"/>
                <a:ext cx="1688520" cy="1323860"/>
              </a:xfrm>
              <a:prstGeom prst="ellipse">
                <a:avLst/>
              </a:prstGeom>
              <a:solidFill>
                <a:srgbClr val="FDDA95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707">
                  <a:buClrTx/>
                  <a:defRPr/>
                </a:pPr>
                <a:endParaRPr lang="en-US" sz="1350" kern="1200">
                  <a:solidFill>
                    <a:srgbClr val="002060"/>
                  </a:solidFill>
                  <a:latin typeface="Calibri"/>
                </a:endParaRPr>
              </a:p>
            </p:txBody>
          </p:sp>
        </p:grpSp>
        <p:sp>
          <p:nvSpPr>
            <p:cNvPr id="4" name="TextBox 23">
              <a:extLst>
                <a:ext uri="{FF2B5EF4-FFF2-40B4-BE49-F238E27FC236}">
                  <a16:creationId xmlns:a16="http://schemas.microsoft.com/office/drawing/2014/main" id="{2780AE46-B47E-06EA-67C4-5FDD6C8266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0407" y="2580131"/>
              <a:ext cx="1099792" cy="905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1" tIns="34286" rIns="68571" bIns="34286">
              <a:spAutoFit/>
            </a:bodyPr>
            <a:lstStyle>
              <a:lvl1pPr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461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US" sz="1800" b="1" kern="1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thân</a:t>
              </a:r>
              <a:r>
                <a:rPr lang="en-US" altLang="en-US" sz="1800" b="1" kern="1200" dirty="0">
                  <a:solidFill>
                    <a:srgbClr val="002060"/>
                  </a:solidFill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 </a:t>
              </a:r>
              <a:r>
                <a:rPr lang="en-US" altLang="en-US" sz="1800" b="1" kern="1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thiết</a:t>
              </a:r>
              <a:endParaRPr lang="en-US" altLang="en-US" sz="1800" b="1" kern="1200" dirty="0">
                <a:solidFill>
                  <a:srgbClr val="00206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27">
            <a:extLst>
              <a:ext uri="{FF2B5EF4-FFF2-40B4-BE49-F238E27FC236}">
                <a16:creationId xmlns:a16="http://schemas.microsoft.com/office/drawing/2014/main" id="{662DB674-0B2D-E1F2-9C86-808EECADAF34}"/>
              </a:ext>
            </a:extLst>
          </p:cNvPr>
          <p:cNvGrpSpPr>
            <a:grpSpLocks/>
          </p:cNvGrpSpPr>
          <p:nvPr/>
        </p:nvGrpSpPr>
        <p:grpSpPr bwMode="auto">
          <a:xfrm>
            <a:off x="1803999" y="1562460"/>
            <a:ext cx="2533650" cy="2300288"/>
            <a:chOff x="2503191" y="1539739"/>
            <a:chExt cx="4137617" cy="3079829"/>
          </a:xfrm>
        </p:grpSpPr>
        <p:pic>
          <p:nvPicPr>
            <p:cNvPr id="11" name="Picture 5" descr="Cartoon, sunflower Cartoon, sunflower, smiley png | PNGEgg">
              <a:extLst>
                <a:ext uri="{FF2B5EF4-FFF2-40B4-BE49-F238E27FC236}">
                  <a16:creationId xmlns:a16="http://schemas.microsoft.com/office/drawing/2014/main" id="{7D9E6FCE-9E74-3DDC-A302-0256A5090E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215"/>
            <a:stretch>
              <a:fillRect/>
            </a:stretch>
          </p:blipFill>
          <p:spPr bwMode="auto">
            <a:xfrm>
              <a:off x="2503191" y="1539739"/>
              <a:ext cx="4137617" cy="3079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979407A-8868-35D6-2776-33B9B38A266F}"/>
                </a:ext>
              </a:extLst>
            </p:cNvPr>
            <p:cNvSpPr/>
            <p:nvPr/>
          </p:nvSpPr>
          <p:spPr>
            <a:xfrm>
              <a:off x="3683424" y="2190138"/>
              <a:ext cx="1687712" cy="1323115"/>
            </a:xfrm>
            <a:prstGeom prst="ellipse">
              <a:avLst/>
            </a:prstGeom>
            <a:solidFill>
              <a:srgbClr val="FDDA9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707">
                <a:buClrTx/>
                <a:defRPr/>
              </a:pPr>
              <a:endParaRPr lang="en-US" sz="1350" kern="1200">
                <a:solidFill>
                  <a:srgbClr val="002060"/>
                </a:solidFill>
                <a:latin typeface="Calibri"/>
              </a:endParaRPr>
            </a:p>
          </p:txBody>
        </p:sp>
      </p:grpSp>
      <p:sp>
        <p:nvSpPr>
          <p:cNvPr id="13" name="TextBox 35">
            <a:extLst>
              <a:ext uri="{FF2B5EF4-FFF2-40B4-BE49-F238E27FC236}">
                <a16:creationId xmlns:a16="http://schemas.microsoft.com/office/drawing/2014/main" id="{7B8C9AF7-7C9B-1DB9-27AA-75DF707C2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1484" y="2185157"/>
            <a:ext cx="825103" cy="62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1" tIns="34286" rIns="68571" bIns="34286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461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1" kern="1200">
                <a:solidFill>
                  <a:srgbClr val="00206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đọc sách</a:t>
            </a:r>
          </a:p>
        </p:txBody>
      </p:sp>
      <p:grpSp>
        <p:nvGrpSpPr>
          <p:cNvPr id="14" name="Group 11">
            <a:extLst>
              <a:ext uri="{FF2B5EF4-FFF2-40B4-BE49-F238E27FC236}">
                <a16:creationId xmlns:a16="http://schemas.microsoft.com/office/drawing/2014/main" id="{27A08FA5-783B-8998-7139-0EF170151E2B}"/>
              </a:ext>
            </a:extLst>
          </p:cNvPr>
          <p:cNvGrpSpPr>
            <a:grpSpLocks/>
          </p:cNvGrpSpPr>
          <p:nvPr/>
        </p:nvGrpSpPr>
        <p:grpSpPr bwMode="auto">
          <a:xfrm>
            <a:off x="3689949" y="1676760"/>
            <a:ext cx="2249091" cy="2306241"/>
            <a:chOff x="3200400" y="1504950"/>
            <a:chExt cx="2998913" cy="3075298"/>
          </a:xfrm>
        </p:grpSpPr>
        <p:grpSp>
          <p:nvGrpSpPr>
            <p:cNvPr id="15" name="Group 40">
              <a:extLst>
                <a:ext uri="{FF2B5EF4-FFF2-40B4-BE49-F238E27FC236}">
                  <a16:creationId xmlns:a16="http://schemas.microsoft.com/office/drawing/2014/main" id="{4052F1A6-C2F2-806C-D0F1-BC867CE114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00400" y="1504950"/>
              <a:ext cx="2998913" cy="3075298"/>
              <a:chOff x="2503191" y="1539739"/>
              <a:chExt cx="4137617" cy="3079829"/>
            </a:xfrm>
          </p:grpSpPr>
          <p:pic>
            <p:nvPicPr>
              <p:cNvPr id="17" name="Picture 5" descr="Cartoon, sunflower Cartoon, sunflower, smiley png | PNGEgg">
                <a:extLst>
                  <a:ext uri="{FF2B5EF4-FFF2-40B4-BE49-F238E27FC236}">
                    <a16:creationId xmlns:a16="http://schemas.microsoft.com/office/drawing/2014/main" id="{A3272A1C-1797-3585-F055-B9516C7825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7215"/>
              <a:stretch>
                <a:fillRect/>
              </a:stretch>
            </p:blipFill>
            <p:spPr bwMode="auto">
              <a:xfrm>
                <a:off x="2503191" y="1539739"/>
                <a:ext cx="4137617" cy="30798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12B4B595-B801-E0A8-458B-D078D2ED3931}"/>
                  </a:ext>
                </a:extLst>
              </p:cNvPr>
              <p:cNvSpPr/>
              <p:nvPr/>
            </p:nvSpPr>
            <p:spPr>
              <a:xfrm>
                <a:off x="3683803" y="2190049"/>
                <a:ext cx="1688778" cy="1322879"/>
              </a:xfrm>
              <a:prstGeom prst="ellipse">
                <a:avLst/>
              </a:prstGeom>
              <a:solidFill>
                <a:srgbClr val="FDDA95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707">
                  <a:buClrTx/>
                  <a:defRPr/>
                </a:pPr>
                <a:endParaRPr lang="en-US" sz="1350" kern="1200">
                  <a:solidFill>
                    <a:srgbClr val="002060"/>
                  </a:solidFill>
                  <a:latin typeface="Calibri"/>
                </a:endParaRPr>
              </a:p>
            </p:txBody>
          </p:sp>
        </p:grpSp>
        <p:sp>
          <p:nvSpPr>
            <p:cNvPr id="16" name="TextBox 43">
              <a:extLst>
                <a:ext uri="{FF2B5EF4-FFF2-40B4-BE49-F238E27FC236}">
                  <a16:creationId xmlns:a16="http://schemas.microsoft.com/office/drawing/2014/main" id="{98811A61-7E96-466B-DCC2-1A335D6C09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6394" y="2321500"/>
              <a:ext cx="1706924" cy="831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1" tIns="34286" rIns="68571" bIns="34286">
              <a:spAutoFit/>
            </a:bodyPr>
            <a:lstStyle>
              <a:lvl1pPr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461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US" sz="1800" b="1" kern="1200">
                  <a:solidFill>
                    <a:srgbClr val="002060"/>
                  </a:solidFill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đá</a:t>
              </a:r>
            </a:p>
            <a:p>
              <a:pPr algn="ctr" defTabSz="68461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US" sz="1800" b="1" kern="1200">
                  <a:solidFill>
                    <a:srgbClr val="002060"/>
                  </a:solidFill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 bóng</a:t>
              </a:r>
            </a:p>
          </p:txBody>
        </p:sp>
      </p:grpSp>
      <p:grpSp>
        <p:nvGrpSpPr>
          <p:cNvPr id="19" name="Group 44">
            <a:extLst>
              <a:ext uri="{FF2B5EF4-FFF2-40B4-BE49-F238E27FC236}">
                <a16:creationId xmlns:a16="http://schemas.microsoft.com/office/drawing/2014/main" id="{D60C4D57-41DD-D342-6D3B-36C95814255C}"/>
              </a:ext>
            </a:extLst>
          </p:cNvPr>
          <p:cNvGrpSpPr>
            <a:grpSpLocks/>
          </p:cNvGrpSpPr>
          <p:nvPr/>
        </p:nvGrpSpPr>
        <p:grpSpPr bwMode="auto">
          <a:xfrm>
            <a:off x="4194774" y="2807854"/>
            <a:ext cx="2249091" cy="1222772"/>
            <a:chOff x="2503191" y="1539739"/>
            <a:chExt cx="4137617" cy="3079829"/>
          </a:xfrm>
        </p:grpSpPr>
        <p:pic>
          <p:nvPicPr>
            <p:cNvPr id="20" name="Picture 5" descr="Cartoon, sunflower Cartoon, sunflower, smiley png | PNGEgg">
              <a:extLst>
                <a:ext uri="{FF2B5EF4-FFF2-40B4-BE49-F238E27FC236}">
                  <a16:creationId xmlns:a16="http://schemas.microsoft.com/office/drawing/2014/main" id="{DB968660-A37D-552C-D406-EB14D844C7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215"/>
            <a:stretch>
              <a:fillRect/>
            </a:stretch>
          </p:blipFill>
          <p:spPr bwMode="auto">
            <a:xfrm>
              <a:off x="2503191" y="1539739"/>
              <a:ext cx="4137617" cy="3079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AD08EC4-B055-ADD1-92D5-34D6CDBDAC34}"/>
                </a:ext>
              </a:extLst>
            </p:cNvPr>
            <p:cNvSpPr/>
            <p:nvPr/>
          </p:nvSpPr>
          <p:spPr>
            <a:xfrm>
              <a:off x="3683803" y="2190492"/>
              <a:ext cx="1688778" cy="1322496"/>
            </a:xfrm>
            <a:prstGeom prst="ellipse">
              <a:avLst/>
            </a:prstGeom>
            <a:solidFill>
              <a:srgbClr val="FDDA9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707">
                <a:buClrTx/>
                <a:defRPr/>
              </a:pPr>
              <a:endParaRPr lang="en-US" sz="1350" kern="1200">
                <a:solidFill>
                  <a:srgbClr val="002060"/>
                </a:solidFill>
                <a:latin typeface="Calibri"/>
              </a:endParaRPr>
            </a:p>
          </p:txBody>
        </p:sp>
      </p:grpSp>
      <p:sp>
        <p:nvSpPr>
          <p:cNvPr id="22" name="TextBox 47">
            <a:extLst>
              <a:ext uri="{FF2B5EF4-FFF2-40B4-BE49-F238E27FC236}">
                <a16:creationId xmlns:a16="http://schemas.microsoft.com/office/drawing/2014/main" id="{71B57553-3ED4-EFB1-D753-A9CB7A885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5071" y="3011452"/>
            <a:ext cx="1279922" cy="62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1" tIns="34286" rIns="68571" bIns="34286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461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1" kern="1200">
                <a:solidFill>
                  <a:srgbClr val="00206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quý </a:t>
            </a:r>
          </a:p>
          <a:p>
            <a:pPr algn="ctr" defTabSz="68461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1" kern="1200">
                <a:solidFill>
                  <a:srgbClr val="00206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mến</a:t>
            </a:r>
          </a:p>
        </p:txBody>
      </p:sp>
      <p:grpSp>
        <p:nvGrpSpPr>
          <p:cNvPr id="23" name="Group 9">
            <a:extLst>
              <a:ext uri="{FF2B5EF4-FFF2-40B4-BE49-F238E27FC236}">
                <a16:creationId xmlns:a16="http://schemas.microsoft.com/office/drawing/2014/main" id="{7C91CA44-897E-F0AB-A4E4-B6C8C258613E}"/>
              </a:ext>
            </a:extLst>
          </p:cNvPr>
          <p:cNvGrpSpPr>
            <a:grpSpLocks/>
          </p:cNvGrpSpPr>
          <p:nvPr/>
        </p:nvGrpSpPr>
        <p:grpSpPr bwMode="auto">
          <a:xfrm>
            <a:off x="5100841" y="1658902"/>
            <a:ext cx="2249090" cy="2307431"/>
            <a:chOff x="4953000" y="1426294"/>
            <a:chExt cx="2998913" cy="3075298"/>
          </a:xfrm>
        </p:grpSpPr>
        <p:grpSp>
          <p:nvGrpSpPr>
            <p:cNvPr id="24" name="Group 48">
              <a:extLst>
                <a:ext uri="{FF2B5EF4-FFF2-40B4-BE49-F238E27FC236}">
                  <a16:creationId xmlns:a16="http://schemas.microsoft.com/office/drawing/2014/main" id="{A1B9D7CF-A53E-66E9-C2EB-249268475E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53000" y="1426294"/>
              <a:ext cx="2998913" cy="3075298"/>
              <a:chOff x="2503191" y="1539739"/>
              <a:chExt cx="4137617" cy="3079829"/>
            </a:xfrm>
          </p:grpSpPr>
          <p:pic>
            <p:nvPicPr>
              <p:cNvPr id="26" name="Picture 5" descr="Cartoon, sunflower Cartoon, sunflower, smiley png | PNGEgg">
                <a:extLst>
                  <a:ext uri="{FF2B5EF4-FFF2-40B4-BE49-F238E27FC236}">
                    <a16:creationId xmlns:a16="http://schemas.microsoft.com/office/drawing/2014/main" id="{55096EFC-E789-08B8-2200-E2717D95B9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7215"/>
              <a:stretch>
                <a:fillRect/>
              </a:stretch>
            </p:blipFill>
            <p:spPr bwMode="auto">
              <a:xfrm>
                <a:off x="2503191" y="1539739"/>
                <a:ext cx="4137617" cy="30798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9771F01B-F278-A266-293E-CF12952D5F29}"/>
                  </a:ext>
                </a:extLst>
              </p:cNvPr>
              <p:cNvSpPr/>
              <p:nvPr/>
            </p:nvSpPr>
            <p:spPr>
              <a:xfrm>
                <a:off x="3683802" y="2191302"/>
                <a:ext cx="1688780" cy="1322197"/>
              </a:xfrm>
              <a:prstGeom prst="ellipse">
                <a:avLst/>
              </a:prstGeom>
              <a:solidFill>
                <a:srgbClr val="FDDA95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707">
                  <a:buClrTx/>
                  <a:defRPr/>
                </a:pPr>
                <a:endParaRPr lang="en-US" sz="1350" kern="1200">
                  <a:solidFill>
                    <a:srgbClr val="002060"/>
                  </a:solidFill>
                  <a:latin typeface="Calibri"/>
                </a:endParaRPr>
              </a:p>
            </p:txBody>
          </p:sp>
        </p:grpSp>
        <p:sp>
          <p:nvSpPr>
            <p:cNvPr id="25" name="TextBox 51">
              <a:extLst>
                <a:ext uri="{FF2B5EF4-FFF2-40B4-BE49-F238E27FC236}">
                  <a16:creationId xmlns:a16="http://schemas.microsoft.com/office/drawing/2014/main" id="{B5717A58-E67D-7351-C6F8-D279B5AC1B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41795" y="2305560"/>
              <a:ext cx="1706924" cy="830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1" tIns="34286" rIns="68571" bIns="34286">
              <a:spAutoFit/>
            </a:bodyPr>
            <a:lstStyle>
              <a:lvl1pPr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461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US" sz="1800" b="1" kern="1200">
                  <a:solidFill>
                    <a:srgbClr val="002060"/>
                  </a:solidFill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khỏe </a:t>
              </a:r>
            </a:p>
            <a:p>
              <a:pPr algn="ctr" defTabSz="68461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US" sz="1800" b="1" kern="1200">
                  <a:solidFill>
                    <a:srgbClr val="002060"/>
                  </a:solidFill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mạnh</a:t>
              </a:r>
            </a:p>
          </p:txBody>
        </p:sp>
      </p:grpSp>
      <p:grpSp>
        <p:nvGrpSpPr>
          <p:cNvPr id="28" name="Group 10">
            <a:extLst>
              <a:ext uri="{FF2B5EF4-FFF2-40B4-BE49-F238E27FC236}">
                <a16:creationId xmlns:a16="http://schemas.microsoft.com/office/drawing/2014/main" id="{9FAD5DBE-DE1B-9B37-A23B-73124050F7E9}"/>
              </a:ext>
            </a:extLst>
          </p:cNvPr>
          <p:cNvGrpSpPr>
            <a:grpSpLocks/>
          </p:cNvGrpSpPr>
          <p:nvPr/>
        </p:nvGrpSpPr>
        <p:grpSpPr bwMode="auto">
          <a:xfrm>
            <a:off x="6104537" y="2551870"/>
            <a:ext cx="2249091" cy="1431131"/>
            <a:chOff x="6420239" y="2672350"/>
            <a:chExt cx="2998913" cy="1907898"/>
          </a:xfrm>
        </p:grpSpPr>
        <p:grpSp>
          <p:nvGrpSpPr>
            <p:cNvPr id="29" name="Group 52">
              <a:extLst>
                <a:ext uri="{FF2B5EF4-FFF2-40B4-BE49-F238E27FC236}">
                  <a16:creationId xmlns:a16="http://schemas.microsoft.com/office/drawing/2014/main" id="{19181334-B87C-2ACC-C64D-F2CF2B8696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20239" y="2672350"/>
              <a:ext cx="2998913" cy="1907898"/>
              <a:chOff x="2503191" y="1539739"/>
              <a:chExt cx="4137617" cy="3079829"/>
            </a:xfrm>
          </p:grpSpPr>
          <p:pic>
            <p:nvPicPr>
              <p:cNvPr id="31" name="Picture 5" descr="Cartoon, sunflower Cartoon, sunflower, smiley png | PNGEgg">
                <a:extLst>
                  <a:ext uri="{FF2B5EF4-FFF2-40B4-BE49-F238E27FC236}">
                    <a16:creationId xmlns:a16="http://schemas.microsoft.com/office/drawing/2014/main" id="{8E3E4EF9-8EDE-5418-EBF1-B4E7D11490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7215"/>
              <a:stretch>
                <a:fillRect/>
              </a:stretch>
            </p:blipFill>
            <p:spPr bwMode="auto">
              <a:xfrm>
                <a:off x="2503191" y="1539739"/>
                <a:ext cx="4137617" cy="30798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52" name="Oval 4351">
                <a:extLst>
                  <a:ext uri="{FF2B5EF4-FFF2-40B4-BE49-F238E27FC236}">
                    <a16:creationId xmlns:a16="http://schemas.microsoft.com/office/drawing/2014/main" id="{479F4B5F-6A71-2D49-A115-5D3D7E7F614A}"/>
                  </a:ext>
                </a:extLst>
              </p:cNvPr>
              <p:cNvSpPr/>
              <p:nvPr/>
            </p:nvSpPr>
            <p:spPr>
              <a:xfrm>
                <a:off x="3683803" y="2190551"/>
                <a:ext cx="1688778" cy="1322123"/>
              </a:xfrm>
              <a:prstGeom prst="ellipse">
                <a:avLst/>
              </a:prstGeom>
              <a:solidFill>
                <a:srgbClr val="FDDA95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85707">
                  <a:buClrTx/>
                  <a:defRPr/>
                </a:pPr>
                <a:endParaRPr lang="en-US" sz="1350" kern="1200">
                  <a:solidFill>
                    <a:srgbClr val="002060"/>
                  </a:solidFill>
                  <a:latin typeface="Calibri"/>
                </a:endParaRPr>
              </a:p>
            </p:txBody>
          </p:sp>
        </p:grpSp>
        <p:sp>
          <p:nvSpPr>
            <p:cNvPr id="30" name="TextBox 55">
              <a:extLst>
                <a:ext uri="{FF2B5EF4-FFF2-40B4-BE49-F238E27FC236}">
                  <a16:creationId xmlns:a16="http://schemas.microsoft.com/office/drawing/2014/main" id="{0E7D20F1-51DC-C9D8-6056-9137D1EBB7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28132" y="3092450"/>
              <a:ext cx="1706924" cy="830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1" tIns="34286" rIns="68571" bIns="34286">
              <a:spAutoFit/>
            </a:bodyPr>
            <a:lstStyle>
              <a:lvl1pPr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68461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US" sz="1800" b="1" kern="1200">
                  <a:solidFill>
                    <a:srgbClr val="002060"/>
                  </a:solidFill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thông </a:t>
              </a:r>
            </a:p>
            <a:p>
              <a:pPr algn="ctr" defTabSz="68461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US" sz="1800" b="1" kern="1200">
                  <a:solidFill>
                    <a:srgbClr val="002060"/>
                  </a:solidFill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minh</a:t>
              </a:r>
            </a:p>
          </p:txBody>
        </p:sp>
      </p:grpSp>
      <p:grpSp>
        <p:nvGrpSpPr>
          <p:cNvPr id="4353" name="Group 36">
            <a:extLst>
              <a:ext uri="{FF2B5EF4-FFF2-40B4-BE49-F238E27FC236}">
                <a16:creationId xmlns:a16="http://schemas.microsoft.com/office/drawing/2014/main" id="{6717F78B-30DE-8969-1065-EFC355B246FB}"/>
              </a:ext>
            </a:extLst>
          </p:cNvPr>
          <p:cNvGrpSpPr>
            <a:grpSpLocks/>
          </p:cNvGrpSpPr>
          <p:nvPr/>
        </p:nvGrpSpPr>
        <p:grpSpPr bwMode="auto">
          <a:xfrm>
            <a:off x="2851749" y="2493529"/>
            <a:ext cx="2249091" cy="1431131"/>
            <a:chOff x="2503191" y="1539739"/>
            <a:chExt cx="4137617" cy="3079829"/>
          </a:xfrm>
        </p:grpSpPr>
        <p:pic>
          <p:nvPicPr>
            <p:cNvPr id="4354" name="Picture 5" descr="Cartoon, sunflower Cartoon, sunflower, smiley png | PNGEgg">
              <a:extLst>
                <a:ext uri="{FF2B5EF4-FFF2-40B4-BE49-F238E27FC236}">
                  <a16:creationId xmlns:a16="http://schemas.microsoft.com/office/drawing/2014/main" id="{67082CBB-D851-D097-40F1-034A554255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215"/>
            <a:stretch>
              <a:fillRect/>
            </a:stretch>
          </p:blipFill>
          <p:spPr bwMode="auto">
            <a:xfrm>
              <a:off x="2503191" y="1539739"/>
              <a:ext cx="4137617" cy="3079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55" name="Oval 4354">
              <a:extLst>
                <a:ext uri="{FF2B5EF4-FFF2-40B4-BE49-F238E27FC236}">
                  <a16:creationId xmlns:a16="http://schemas.microsoft.com/office/drawing/2014/main" id="{B8578AFA-A265-EC33-9FFE-72D72BCC83CA}"/>
                </a:ext>
              </a:extLst>
            </p:cNvPr>
            <p:cNvSpPr/>
            <p:nvPr/>
          </p:nvSpPr>
          <p:spPr>
            <a:xfrm>
              <a:off x="3683803" y="2190551"/>
              <a:ext cx="1688778" cy="1322123"/>
            </a:xfrm>
            <a:prstGeom prst="ellipse">
              <a:avLst/>
            </a:prstGeom>
            <a:solidFill>
              <a:srgbClr val="FDDA9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707">
                <a:buClrTx/>
                <a:defRPr/>
              </a:pPr>
              <a:endParaRPr lang="en-US" sz="1350" kern="1200">
                <a:solidFill>
                  <a:srgbClr val="002060"/>
                </a:solidFill>
                <a:latin typeface="Calibri"/>
              </a:endParaRPr>
            </a:p>
          </p:txBody>
        </p:sp>
      </p:grpSp>
      <p:sp>
        <p:nvSpPr>
          <p:cNvPr id="960" name="TextBox 39">
            <a:extLst>
              <a:ext uri="{FF2B5EF4-FFF2-40B4-BE49-F238E27FC236}">
                <a16:creationId xmlns:a16="http://schemas.microsoft.com/office/drawing/2014/main" id="{D83AEF82-53C0-61AC-59D3-291CB1BD6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4427" y="2929298"/>
            <a:ext cx="1279922" cy="346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1" tIns="34286" rIns="68571" bIns="34286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461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1" kern="1200">
                <a:solidFill>
                  <a:srgbClr val="00206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gần gũi</a:t>
            </a:r>
          </a:p>
        </p:txBody>
      </p:sp>
      <p:sp>
        <p:nvSpPr>
          <p:cNvPr id="961" name="Rectangle 5">
            <a:extLst>
              <a:ext uri="{FF2B5EF4-FFF2-40B4-BE49-F238E27FC236}">
                <a16:creationId xmlns:a16="http://schemas.microsoft.com/office/drawing/2014/main" id="{F6D85952-8DC7-AEF0-C55F-AEEE22869956}"/>
              </a:ext>
            </a:extLst>
          </p:cNvPr>
          <p:cNvSpPr/>
          <p:nvPr/>
        </p:nvSpPr>
        <p:spPr>
          <a:xfrm>
            <a:off x="1289649" y="3786548"/>
            <a:ext cx="6858000" cy="619125"/>
          </a:xfrm>
          <a:custGeom>
            <a:avLst/>
            <a:gdLst>
              <a:gd name="connsiteX0" fmla="*/ 0 w 9144000"/>
              <a:gd name="connsiteY0" fmla="*/ 0 h 514350"/>
              <a:gd name="connsiteX1" fmla="*/ 9144000 w 9144000"/>
              <a:gd name="connsiteY1" fmla="*/ 0 h 514350"/>
              <a:gd name="connsiteX2" fmla="*/ 9144000 w 9144000"/>
              <a:gd name="connsiteY2" fmla="*/ 514350 h 514350"/>
              <a:gd name="connsiteX3" fmla="*/ 0 w 9144000"/>
              <a:gd name="connsiteY3" fmla="*/ 514350 h 514350"/>
              <a:gd name="connsiteX4" fmla="*/ 0 w 9144000"/>
              <a:gd name="connsiteY4" fmla="*/ 0 h 514350"/>
              <a:gd name="connsiteX0" fmla="*/ 0 w 9144000"/>
              <a:gd name="connsiteY0" fmla="*/ 311150 h 825500"/>
              <a:gd name="connsiteX1" fmla="*/ 1854200 w 9144000"/>
              <a:gd name="connsiteY1" fmla="*/ 0 h 825500"/>
              <a:gd name="connsiteX2" fmla="*/ 9144000 w 9144000"/>
              <a:gd name="connsiteY2" fmla="*/ 311150 h 825500"/>
              <a:gd name="connsiteX3" fmla="*/ 9144000 w 9144000"/>
              <a:gd name="connsiteY3" fmla="*/ 825500 h 825500"/>
              <a:gd name="connsiteX4" fmla="*/ 0 w 9144000"/>
              <a:gd name="connsiteY4" fmla="*/ 825500 h 825500"/>
              <a:gd name="connsiteX5" fmla="*/ 0 w 9144000"/>
              <a:gd name="connsiteY5" fmla="*/ 311150 h 825500"/>
              <a:gd name="connsiteX0" fmla="*/ 0 w 9144000"/>
              <a:gd name="connsiteY0" fmla="*/ 311150 h 825500"/>
              <a:gd name="connsiteX1" fmla="*/ 1854200 w 9144000"/>
              <a:gd name="connsiteY1" fmla="*/ 0 h 825500"/>
              <a:gd name="connsiteX2" fmla="*/ 5575300 w 9144000"/>
              <a:gd name="connsiteY2" fmla="*/ 292100 h 825500"/>
              <a:gd name="connsiteX3" fmla="*/ 9144000 w 9144000"/>
              <a:gd name="connsiteY3" fmla="*/ 311150 h 825500"/>
              <a:gd name="connsiteX4" fmla="*/ 9144000 w 9144000"/>
              <a:gd name="connsiteY4" fmla="*/ 825500 h 825500"/>
              <a:gd name="connsiteX5" fmla="*/ 0 w 9144000"/>
              <a:gd name="connsiteY5" fmla="*/ 825500 h 825500"/>
              <a:gd name="connsiteX6" fmla="*/ 0 w 9144000"/>
              <a:gd name="connsiteY6" fmla="*/ 311150 h 825500"/>
              <a:gd name="connsiteX0" fmla="*/ 0 w 9144000"/>
              <a:gd name="connsiteY0" fmla="*/ 311150 h 825500"/>
              <a:gd name="connsiteX1" fmla="*/ 1854200 w 9144000"/>
              <a:gd name="connsiteY1" fmla="*/ 0 h 825500"/>
              <a:gd name="connsiteX2" fmla="*/ 5575300 w 9144000"/>
              <a:gd name="connsiteY2" fmla="*/ 292100 h 825500"/>
              <a:gd name="connsiteX3" fmla="*/ 7353300 w 9144000"/>
              <a:gd name="connsiteY3" fmla="*/ 203200 h 825500"/>
              <a:gd name="connsiteX4" fmla="*/ 9144000 w 9144000"/>
              <a:gd name="connsiteY4" fmla="*/ 311150 h 825500"/>
              <a:gd name="connsiteX5" fmla="*/ 9144000 w 9144000"/>
              <a:gd name="connsiteY5" fmla="*/ 825500 h 825500"/>
              <a:gd name="connsiteX6" fmla="*/ 0 w 9144000"/>
              <a:gd name="connsiteY6" fmla="*/ 825500 h 825500"/>
              <a:gd name="connsiteX7" fmla="*/ 0 w 9144000"/>
              <a:gd name="connsiteY7" fmla="*/ 31115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825500">
                <a:moveTo>
                  <a:pt x="0" y="311150"/>
                </a:moveTo>
                <a:cubicBezTo>
                  <a:pt x="618067" y="309033"/>
                  <a:pt x="1236133" y="2117"/>
                  <a:pt x="1854200" y="0"/>
                </a:cubicBezTo>
                <a:cubicBezTo>
                  <a:pt x="3094567" y="42333"/>
                  <a:pt x="4334933" y="249767"/>
                  <a:pt x="5575300" y="292100"/>
                </a:cubicBezTo>
                <a:cubicBezTo>
                  <a:pt x="6163733" y="292100"/>
                  <a:pt x="6764867" y="203200"/>
                  <a:pt x="7353300" y="203200"/>
                </a:cubicBezTo>
                <a:lnTo>
                  <a:pt x="9144000" y="311150"/>
                </a:lnTo>
                <a:lnTo>
                  <a:pt x="9144000" y="825500"/>
                </a:lnTo>
                <a:lnTo>
                  <a:pt x="0" y="825500"/>
                </a:lnTo>
                <a:lnTo>
                  <a:pt x="0" y="311150"/>
                </a:lnTo>
                <a:close/>
              </a:path>
            </a:pathLst>
          </a:custGeom>
          <a:solidFill>
            <a:srgbClr val="9B4A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07">
              <a:buClrTx/>
              <a:defRPr/>
            </a:pPr>
            <a:endParaRPr lang="en-US" sz="1350" kern="120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963" name="Picture 962" descr="A green tick mark on a black background&#10;&#10;AI-generated content may be incorrect.">
            <a:extLst>
              <a:ext uri="{FF2B5EF4-FFF2-40B4-BE49-F238E27FC236}">
                <a16:creationId xmlns:a16="http://schemas.microsoft.com/office/drawing/2014/main" id="{9DA6119C-C300-48AB-125B-3FE0B95B22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8230" y="2168926"/>
            <a:ext cx="578926" cy="490165"/>
          </a:xfrm>
          <a:prstGeom prst="rect">
            <a:avLst/>
          </a:prstGeom>
        </p:spPr>
      </p:pic>
      <p:pic>
        <p:nvPicPr>
          <p:cNvPr id="964" name="Picture 963" descr="A green tick mark on a black background&#10;&#10;AI-generated content may be incorrect.">
            <a:extLst>
              <a:ext uri="{FF2B5EF4-FFF2-40B4-BE49-F238E27FC236}">
                <a16:creationId xmlns:a16="http://schemas.microsoft.com/office/drawing/2014/main" id="{76A88BC0-E347-CE06-C3B3-7C9F4E4641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3294" y="2479477"/>
            <a:ext cx="578926" cy="490165"/>
          </a:xfrm>
          <a:prstGeom prst="rect">
            <a:avLst/>
          </a:prstGeom>
        </p:spPr>
      </p:pic>
      <p:pic>
        <p:nvPicPr>
          <p:cNvPr id="965" name="Picture 964" descr="A green tick mark on a black background&#10;&#10;AI-generated content may be incorrect.">
            <a:extLst>
              <a:ext uri="{FF2B5EF4-FFF2-40B4-BE49-F238E27FC236}">
                <a16:creationId xmlns:a16="http://schemas.microsoft.com/office/drawing/2014/main" id="{C97266E0-2649-282E-D28E-392E164C89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5702" y="2959680"/>
            <a:ext cx="578926" cy="49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99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4" name="Google Shape;5344;p41"/>
          <p:cNvGrpSpPr/>
          <p:nvPr/>
        </p:nvGrpSpPr>
        <p:grpSpPr>
          <a:xfrm rot="-4011279">
            <a:off x="755847" y="447490"/>
            <a:ext cx="584247" cy="393286"/>
            <a:chOff x="2036625" y="1283600"/>
            <a:chExt cx="333450" cy="224450"/>
          </a:xfrm>
        </p:grpSpPr>
        <p:sp>
          <p:nvSpPr>
            <p:cNvPr id="5345" name="Google Shape;5345;p41"/>
            <p:cNvSpPr/>
            <p:nvPr/>
          </p:nvSpPr>
          <p:spPr>
            <a:xfrm>
              <a:off x="2161050" y="1309575"/>
              <a:ext cx="91125" cy="62200"/>
            </a:xfrm>
            <a:custGeom>
              <a:avLst/>
              <a:gdLst/>
              <a:ahLst/>
              <a:cxnLst/>
              <a:rect l="l" t="t" r="r" b="b"/>
              <a:pathLst>
                <a:path w="3645" h="2488" extrusionOk="0">
                  <a:moveTo>
                    <a:pt x="194" y="1"/>
                  </a:moveTo>
                  <a:cubicBezTo>
                    <a:pt x="101" y="1"/>
                    <a:pt x="1" y="117"/>
                    <a:pt x="60" y="206"/>
                  </a:cubicBezTo>
                  <a:cubicBezTo>
                    <a:pt x="1061" y="1107"/>
                    <a:pt x="2262" y="1774"/>
                    <a:pt x="3363" y="2474"/>
                  </a:cubicBezTo>
                  <a:cubicBezTo>
                    <a:pt x="3386" y="2484"/>
                    <a:pt x="3409" y="2488"/>
                    <a:pt x="3430" y="2488"/>
                  </a:cubicBezTo>
                  <a:cubicBezTo>
                    <a:pt x="3562" y="2488"/>
                    <a:pt x="3644" y="2332"/>
                    <a:pt x="3530" y="2274"/>
                  </a:cubicBezTo>
                  <a:cubicBezTo>
                    <a:pt x="2496" y="1474"/>
                    <a:pt x="1395" y="540"/>
                    <a:pt x="227" y="6"/>
                  </a:cubicBezTo>
                  <a:cubicBezTo>
                    <a:pt x="217" y="2"/>
                    <a:pt x="205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6" name="Google Shape;5346;p41"/>
            <p:cNvSpPr/>
            <p:nvPr/>
          </p:nvSpPr>
          <p:spPr>
            <a:xfrm>
              <a:off x="2187625" y="1317500"/>
              <a:ext cx="51900" cy="71475"/>
            </a:xfrm>
            <a:custGeom>
              <a:avLst/>
              <a:gdLst/>
              <a:ahLst/>
              <a:cxnLst/>
              <a:rect l="l" t="t" r="r" b="b"/>
              <a:pathLst>
                <a:path w="2076" h="2859" extrusionOk="0">
                  <a:moveTo>
                    <a:pt x="1955" y="0"/>
                  </a:moveTo>
                  <a:cubicBezTo>
                    <a:pt x="1935" y="0"/>
                    <a:pt x="1916" y="7"/>
                    <a:pt x="1900" y="23"/>
                  </a:cubicBezTo>
                  <a:cubicBezTo>
                    <a:pt x="1232" y="857"/>
                    <a:pt x="599" y="1791"/>
                    <a:pt x="65" y="2658"/>
                  </a:cubicBezTo>
                  <a:cubicBezTo>
                    <a:pt x="1" y="2765"/>
                    <a:pt x="60" y="2858"/>
                    <a:pt x="146" y="2858"/>
                  </a:cubicBezTo>
                  <a:cubicBezTo>
                    <a:pt x="194" y="2858"/>
                    <a:pt x="251" y="2829"/>
                    <a:pt x="298" y="2758"/>
                  </a:cubicBezTo>
                  <a:cubicBezTo>
                    <a:pt x="932" y="1924"/>
                    <a:pt x="1499" y="1023"/>
                    <a:pt x="2000" y="89"/>
                  </a:cubicBezTo>
                  <a:cubicBezTo>
                    <a:pt x="2076" y="64"/>
                    <a:pt x="2017" y="0"/>
                    <a:pt x="19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7" name="Google Shape;5347;p41"/>
            <p:cNvSpPr/>
            <p:nvPr/>
          </p:nvSpPr>
          <p:spPr>
            <a:xfrm>
              <a:off x="2207575" y="1296950"/>
              <a:ext cx="16700" cy="105550"/>
            </a:xfrm>
            <a:custGeom>
              <a:avLst/>
              <a:gdLst/>
              <a:ahLst/>
              <a:cxnLst/>
              <a:rect l="l" t="t" r="r" b="b"/>
              <a:pathLst>
                <a:path w="668" h="4222" extrusionOk="0">
                  <a:moveTo>
                    <a:pt x="139" y="0"/>
                  </a:moveTo>
                  <a:cubicBezTo>
                    <a:pt x="91" y="0"/>
                    <a:pt x="34" y="33"/>
                    <a:pt x="34" y="111"/>
                  </a:cubicBezTo>
                  <a:cubicBezTo>
                    <a:pt x="1" y="1345"/>
                    <a:pt x="1" y="2946"/>
                    <a:pt x="334" y="4147"/>
                  </a:cubicBezTo>
                  <a:cubicBezTo>
                    <a:pt x="348" y="4200"/>
                    <a:pt x="377" y="4222"/>
                    <a:pt x="407" y="4222"/>
                  </a:cubicBezTo>
                  <a:cubicBezTo>
                    <a:pt x="453" y="4222"/>
                    <a:pt x="501" y="4174"/>
                    <a:pt x="501" y="4114"/>
                  </a:cubicBezTo>
                  <a:cubicBezTo>
                    <a:pt x="668" y="2846"/>
                    <a:pt x="434" y="1312"/>
                    <a:pt x="201" y="44"/>
                  </a:cubicBezTo>
                  <a:cubicBezTo>
                    <a:pt x="201" y="16"/>
                    <a:pt x="172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8" name="Google Shape;5348;p41"/>
            <p:cNvSpPr/>
            <p:nvPr/>
          </p:nvSpPr>
          <p:spPr>
            <a:xfrm>
              <a:off x="2156700" y="1337025"/>
              <a:ext cx="117625" cy="23575"/>
            </a:xfrm>
            <a:custGeom>
              <a:avLst/>
              <a:gdLst/>
              <a:ahLst/>
              <a:cxnLst/>
              <a:rect l="l" t="t" r="r" b="b"/>
              <a:pathLst>
                <a:path w="4705" h="943" extrusionOk="0">
                  <a:moveTo>
                    <a:pt x="4254" y="0"/>
                  </a:moveTo>
                  <a:cubicBezTo>
                    <a:pt x="2895" y="0"/>
                    <a:pt x="1448" y="310"/>
                    <a:pt x="168" y="676"/>
                  </a:cubicBezTo>
                  <a:cubicBezTo>
                    <a:pt x="1" y="709"/>
                    <a:pt x="34" y="943"/>
                    <a:pt x="201" y="943"/>
                  </a:cubicBezTo>
                  <a:cubicBezTo>
                    <a:pt x="1669" y="743"/>
                    <a:pt x="3203" y="509"/>
                    <a:pt x="4604" y="109"/>
                  </a:cubicBezTo>
                  <a:cubicBezTo>
                    <a:pt x="4704" y="109"/>
                    <a:pt x="4704" y="9"/>
                    <a:pt x="4638" y="9"/>
                  </a:cubicBezTo>
                  <a:cubicBezTo>
                    <a:pt x="4511" y="3"/>
                    <a:pt x="4383" y="0"/>
                    <a:pt x="4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9" name="Google Shape;5349;p41"/>
            <p:cNvSpPr/>
            <p:nvPr/>
          </p:nvSpPr>
          <p:spPr>
            <a:xfrm>
              <a:off x="2318500" y="1414650"/>
              <a:ext cx="33375" cy="92325"/>
            </a:xfrm>
            <a:custGeom>
              <a:avLst/>
              <a:gdLst/>
              <a:ahLst/>
              <a:cxnLst/>
              <a:rect l="l" t="t" r="r" b="b"/>
              <a:pathLst>
                <a:path w="1335" h="3693" extrusionOk="0">
                  <a:moveTo>
                    <a:pt x="1237" y="0"/>
                  </a:moveTo>
                  <a:cubicBezTo>
                    <a:pt x="1208" y="0"/>
                    <a:pt x="1180" y="22"/>
                    <a:pt x="1168" y="73"/>
                  </a:cubicBezTo>
                  <a:cubicBezTo>
                    <a:pt x="901" y="640"/>
                    <a:pt x="734" y="1240"/>
                    <a:pt x="534" y="1807"/>
                  </a:cubicBezTo>
                  <a:cubicBezTo>
                    <a:pt x="334" y="2408"/>
                    <a:pt x="67" y="2975"/>
                    <a:pt x="0" y="3609"/>
                  </a:cubicBezTo>
                  <a:cubicBezTo>
                    <a:pt x="0" y="3651"/>
                    <a:pt x="40" y="3693"/>
                    <a:pt x="87" y="3693"/>
                  </a:cubicBezTo>
                  <a:cubicBezTo>
                    <a:pt x="113" y="3693"/>
                    <a:pt x="142" y="3679"/>
                    <a:pt x="167" y="3642"/>
                  </a:cubicBezTo>
                  <a:cubicBezTo>
                    <a:pt x="434" y="3142"/>
                    <a:pt x="567" y="2575"/>
                    <a:pt x="734" y="2007"/>
                  </a:cubicBezTo>
                  <a:cubicBezTo>
                    <a:pt x="934" y="1374"/>
                    <a:pt x="1168" y="773"/>
                    <a:pt x="1335" y="139"/>
                  </a:cubicBezTo>
                  <a:cubicBezTo>
                    <a:pt x="1335" y="57"/>
                    <a:pt x="1284" y="0"/>
                    <a:pt x="1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0" name="Google Shape;5350;p41"/>
            <p:cNvSpPr/>
            <p:nvPr/>
          </p:nvSpPr>
          <p:spPr>
            <a:xfrm>
              <a:off x="2294950" y="1444800"/>
              <a:ext cx="67625" cy="36000"/>
            </a:xfrm>
            <a:custGeom>
              <a:avLst/>
              <a:gdLst/>
              <a:ahLst/>
              <a:cxnLst/>
              <a:rect l="l" t="t" r="r" b="b"/>
              <a:pathLst>
                <a:path w="2705" h="1440" extrusionOk="0">
                  <a:moveTo>
                    <a:pt x="308" y="1"/>
                  </a:moveTo>
                  <a:cubicBezTo>
                    <a:pt x="305" y="10"/>
                    <a:pt x="302" y="19"/>
                    <a:pt x="297" y="28"/>
                  </a:cubicBezTo>
                  <a:lnTo>
                    <a:pt x="297" y="28"/>
                  </a:lnTo>
                  <a:cubicBezTo>
                    <a:pt x="275" y="17"/>
                    <a:pt x="253" y="12"/>
                    <a:pt x="232" y="12"/>
                  </a:cubicBezTo>
                  <a:cubicBezTo>
                    <a:pt x="98" y="12"/>
                    <a:pt x="1" y="211"/>
                    <a:pt x="142" y="268"/>
                  </a:cubicBezTo>
                  <a:cubicBezTo>
                    <a:pt x="142" y="268"/>
                    <a:pt x="142" y="268"/>
                    <a:pt x="142" y="268"/>
                  </a:cubicBezTo>
                  <a:lnTo>
                    <a:pt x="142" y="268"/>
                  </a:lnTo>
                  <a:cubicBezTo>
                    <a:pt x="203" y="314"/>
                    <a:pt x="243" y="339"/>
                    <a:pt x="282" y="355"/>
                  </a:cubicBezTo>
                  <a:lnTo>
                    <a:pt x="282" y="355"/>
                  </a:lnTo>
                  <a:cubicBezTo>
                    <a:pt x="981" y="785"/>
                    <a:pt x="1762" y="1154"/>
                    <a:pt x="2543" y="1435"/>
                  </a:cubicBezTo>
                  <a:cubicBezTo>
                    <a:pt x="2555" y="1438"/>
                    <a:pt x="2567" y="1440"/>
                    <a:pt x="2577" y="1440"/>
                  </a:cubicBezTo>
                  <a:cubicBezTo>
                    <a:pt x="2682" y="1440"/>
                    <a:pt x="2704" y="1299"/>
                    <a:pt x="2643" y="1268"/>
                  </a:cubicBezTo>
                  <a:cubicBezTo>
                    <a:pt x="1962" y="782"/>
                    <a:pt x="1155" y="390"/>
                    <a:pt x="375" y="62"/>
                  </a:cubicBezTo>
                  <a:lnTo>
                    <a:pt x="375" y="62"/>
                  </a:lnTo>
                  <a:cubicBezTo>
                    <a:pt x="352" y="41"/>
                    <a:pt x="329" y="2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1" name="Google Shape;5351;p41"/>
            <p:cNvSpPr/>
            <p:nvPr/>
          </p:nvSpPr>
          <p:spPr>
            <a:xfrm>
              <a:off x="2290275" y="1438750"/>
              <a:ext cx="79800" cy="61225"/>
            </a:xfrm>
            <a:custGeom>
              <a:avLst/>
              <a:gdLst/>
              <a:ahLst/>
              <a:cxnLst/>
              <a:rect l="l" t="t" r="r" b="b"/>
              <a:pathLst>
                <a:path w="3192" h="2449" extrusionOk="0">
                  <a:moveTo>
                    <a:pt x="3099" y="1"/>
                  </a:moveTo>
                  <a:cubicBezTo>
                    <a:pt x="3088" y="1"/>
                    <a:pt x="3076" y="3"/>
                    <a:pt x="3064" y="9"/>
                  </a:cubicBezTo>
                  <a:cubicBezTo>
                    <a:pt x="2530" y="343"/>
                    <a:pt x="1997" y="777"/>
                    <a:pt x="1496" y="1144"/>
                  </a:cubicBezTo>
                  <a:cubicBezTo>
                    <a:pt x="1029" y="1477"/>
                    <a:pt x="495" y="1811"/>
                    <a:pt x="62" y="2211"/>
                  </a:cubicBezTo>
                  <a:cubicBezTo>
                    <a:pt x="1" y="2302"/>
                    <a:pt x="106" y="2449"/>
                    <a:pt x="201" y="2449"/>
                  </a:cubicBezTo>
                  <a:cubicBezTo>
                    <a:pt x="211" y="2449"/>
                    <a:pt x="220" y="2447"/>
                    <a:pt x="229" y="2444"/>
                  </a:cubicBezTo>
                  <a:cubicBezTo>
                    <a:pt x="829" y="2144"/>
                    <a:pt x="1329" y="1677"/>
                    <a:pt x="1830" y="1310"/>
                  </a:cubicBezTo>
                  <a:cubicBezTo>
                    <a:pt x="2297" y="943"/>
                    <a:pt x="2730" y="610"/>
                    <a:pt x="3164" y="143"/>
                  </a:cubicBezTo>
                  <a:cubicBezTo>
                    <a:pt x="3191" y="60"/>
                    <a:pt x="3151" y="1"/>
                    <a:pt x="3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2" name="Google Shape;5352;p41"/>
            <p:cNvSpPr/>
            <p:nvPr/>
          </p:nvSpPr>
          <p:spPr>
            <a:xfrm>
              <a:off x="2315150" y="1422175"/>
              <a:ext cx="36725" cy="85875"/>
            </a:xfrm>
            <a:custGeom>
              <a:avLst/>
              <a:gdLst/>
              <a:ahLst/>
              <a:cxnLst/>
              <a:rect l="l" t="t" r="r" b="b"/>
              <a:pathLst>
                <a:path w="1469" h="3435" extrusionOk="0">
                  <a:moveTo>
                    <a:pt x="93" y="1"/>
                  </a:moveTo>
                  <a:cubicBezTo>
                    <a:pt x="74" y="1"/>
                    <a:pt x="55" y="2"/>
                    <a:pt x="34" y="5"/>
                  </a:cubicBezTo>
                  <a:cubicBezTo>
                    <a:pt x="1" y="5"/>
                    <a:pt x="1" y="172"/>
                    <a:pt x="68" y="172"/>
                  </a:cubicBezTo>
                  <a:cubicBezTo>
                    <a:pt x="401" y="272"/>
                    <a:pt x="735" y="1640"/>
                    <a:pt x="835" y="1940"/>
                  </a:cubicBezTo>
                  <a:cubicBezTo>
                    <a:pt x="1002" y="2440"/>
                    <a:pt x="1068" y="2941"/>
                    <a:pt x="1335" y="3374"/>
                  </a:cubicBezTo>
                  <a:cubicBezTo>
                    <a:pt x="1349" y="3416"/>
                    <a:pt x="1375" y="3435"/>
                    <a:pt x="1400" y="3435"/>
                  </a:cubicBezTo>
                  <a:cubicBezTo>
                    <a:pt x="1435" y="3435"/>
                    <a:pt x="1469" y="3399"/>
                    <a:pt x="1469" y="3341"/>
                  </a:cubicBezTo>
                  <a:cubicBezTo>
                    <a:pt x="1469" y="2507"/>
                    <a:pt x="1035" y="1640"/>
                    <a:pt x="701" y="873"/>
                  </a:cubicBezTo>
                  <a:cubicBezTo>
                    <a:pt x="574" y="618"/>
                    <a:pt x="477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3" name="Google Shape;5353;p41"/>
            <p:cNvSpPr/>
            <p:nvPr/>
          </p:nvSpPr>
          <p:spPr>
            <a:xfrm>
              <a:off x="2074150" y="1283600"/>
              <a:ext cx="20425" cy="14475"/>
            </a:xfrm>
            <a:custGeom>
              <a:avLst/>
              <a:gdLst/>
              <a:ahLst/>
              <a:cxnLst/>
              <a:rect l="l" t="t" r="r" b="b"/>
              <a:pathLst>
                <a:path w="817" h="579" extrusionOk="0">
                  <a:moveTo>
                    <a:pt x="393" y="0"/>
                  </a:moveTo>
                  <a:cubicBezTo>
                    <a:pt x="351" y="0"/>
                    <a:pt x="309" y="13"/>
                    <a:pt x="267" y="44"/>
                  </a:cubicBezTo>
                  <a:cubicBezTo>
                    <a:pt x="201" y="44"/>
                    <a:pt x="167" y="78"/>
                    <a:pt x="134" y="144"/>
                  </a:cubicBezTo>
                  <a:cubicBezTo>
                    <a:pt x="1" y="345"/>
                    <a:pt x="134" y="578"/>
                    <a:pt x="368" y="578"/>
                  </a:cubicBezTo>
                  <a:cubicBezTo>
                    <a:pt x="401" y="578"/>
                    <a:pt x="468" y="578"/>
                    <a:pt x="534" y="545"/>
                  </a:cubicBezTo>
                  <a:cubicBezTo>
                    <a:pt x="816" y="404"/>
                    <a:pt x="621" y="0"/>
                    <a:pt x="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4" name="Google Shape;5354;p41"/>
            <p:cNvSpPr/>
            <p:nvPr/>
          </p:nvSpPr>
          <p:spPr>
            <a:xfrm>
              <a:off x="2036625" y="1335575"/>
              <a:ext cx="17550" cy="14200"/>
            </a:xfrm>
            <a:custGeom>
              <a:avLst/>
              <a:gdLst/>
              <a:ahLst/>
              <a:cxnLst/>
              <a:rect l="l" t="t" r="r" b="b"/>
              <a:pathLst>
                <a:path w="702" h="568" extrusionOk="0">
                  <a:moveTo>
                    <a:pt x="367" y="0"/>
                  </a:moveTo>
                  <a:cubicBezTo>
                    <a:pt x="1" y="0"/>
                    <a:pt x="1" y="567"/>
                    <a:pt x="367" y="567"/>
                  </a:cubicBezTo>
                  <a:cubicBezTo>
                    <a:pt x="701" y="567"/>
                    <a:pt x="701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5" name="Google Shape;5355;p41"/>
            <p:cNvSpPr/>
            <p:nvPr/>
          </p:nvSpPr>
          <p:spPr>
            <a:xfrm>
              <a:off x="2081650" y="1327225"/>
              <a:ext cx="15875" cy="11700"/>
            </a:xfrm>
            <a:custGeom>
              <a:avLst/>
              <a:gdLst/>
              <a:ahLst/>
              <a:cxnLst/>
              <a:rect l="l" t="t" r="r" b="b"/>
              <a:pathLst>
                <a:path w="635" h="468" extrusionOk="0">
                  <a:moveTo>
                    <a:pt x="334" y="1"/>
                  </a:moveTo>
                  <a:cubicBezTo>
                    <a:pt x="1" y="1"/>
                    <a:pt x="1" y="468"/>
                    <a:pt x="334" y="468"/>
                  </a:cubicBezTo>
                  <a:cubicBezTo>
                    <a:pt x="635" y="468"/>
                    <a:pt x="635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56" name="Google Shape;5356;p41"/>
          <p:cNvGrpSpPr/>
          <p:nvPr/>
        </p:nvGrpSpPr>
        <p:grpSpPr>
          <a:xfrm rot="6788721">
            <a:off x="7833153" y="246642"/>
            <a:ext cx="584247" cy="393286"/>
            <a:chOff x="2036625" y="1283600"/>
            <a:chExt cx="333450" cy="224450"/>
          </a:xfrm>
        </p:grpSpPr>
        <p:sp>
          <p:nvSpPr>
            <p:cNvPr id="5357" name="Google Shape;5357;p41"/>
            <p:cNvSpPr/>
            <p:nvPr/>
          </p:nvSpPr>
          <p:spPr>
            <a:xfrm>
              <a:off x="2161050" y="1309575"/>
              <a:ext cx="91125" cy="62200"/>
            </a:xfrm>
            <a:custGeom>
              <a:avLst/>
              <a:gdLst/>
              <a:ahLst/>
              <a:cxnLst/>
              <a:rect l="l" t="t" r="r" b="b"/>
              <a:pathLst>
                <a:path w="3645" h="2488" extrusionOk="0">
                  <a:moveTo>
                    <a:pt x="194" y="1"/>
                  </a:moveTo>
                  <a:cubicBezTo>
                    <a:pt x="101" y="1"/>
                    <a:pt x="1" y="117"/>
                    <a:pt x="60" y="206"/>
                  </a:cubicBezTo>
                  <a:cubicBezTo>
                    <a:pt x="1061" y="1107"/>
                    <a:pt x="2262" y="1774"/>
                    <a:pt x="3363" y="2474"/>
                  </a:cubicBezTo>
                  <a:cubicBezTo>
                    <a:pt x="3386" y="2484"/>
                    <a:pt x="3409" y="2488"/>
                    <a:pt x="3430" y="2488"/>
                  </a:cubicBezTo>
                  <a:cubicBezTo>
                    <a:pt x="3562" y="2488"/>
                    <a:pt x="3644" y="2332"/>
                    <a:pt x="3530" y="2274"/>
                  </a:cubicBezTo>
                  <a:cubicBezTo>
                    <a:pt x="2496" y="1474"/>
                    <a:pt x="1395" y="540"/>
                    <a:pt x="227" y="6"/>
                  </a:cubicBezTo>
                  <a:cubicBezTo>
                    <a:pt x="217" y="2"/>
                    <a:pt x="205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8" name="Google Shape;5358;p41"/>
            <p:cNvSpPr/>
            <p:nvPr/>
          </p:nvSpPr>
          <p:spPr>
            <a:xfrm>
              <a:off x="2187625" y="1317500"/>
              <a:ext cx="51900" cy="71475"/>
            </a:xfrm>
            <a:custGeom>
              <a:avLst/>
              <a:gdLst/>
              <a:ahLst/>
              <a:cxnLst/>
              <a:rect l="l" t="t" r="r" b="b"/>
              <a:pathLst>
                <a:path w="2076" h="2859" extrusionOk="0">
                  <a:moveTo>
                    <a:pt x="1955" y="0"/>
                  </a:moveTo>
                  <a:cubicBezTo>
                    <a:pt x="1935" y="0"/>
                    <a:pt x="1916" y="7"/>
                    <a:pt x="1900" y="23"/>
                  </a:cubicBezTo>
                  <a:cubicBezTo>
                    <a:pt x="1232" y="857"/>
                    <a:pt x="599" y="1791"/>
                    <a:pt x="65" y="2658"/>
                  </a:cubicBezTo>
                  <a:cubicBezTo>
                    <a:pt x="1" y="2765"/>
                    <a:pt x="60" y="2858"/>
                    <a:pt x="146" y="2858"/>
                  </a:cubicBezTo>
                  <a:cubicBezTo>
                    <a:pt x="194" y="2858"/>
                    <a:pt x="251" y="2829"/>
                    <a:pt x="298" y="2758"/>
                  </a:cubicBezTo>
                  <a:cubicBezTo>
                    <a:pt x="932" y="1924"/>
                    <a:pt x="1499" y="1023"/>
                    <a:pt x="2000" y="89"/>
                  </a:cubicBezTo>
                  <a:cubicBezTo>
                    <a:pt x="2076" y="64"/>
                    <a:pt x="2017" y="0"/>
                    <a:pt x="19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9" name="Google Shape;5359;p41"/>
            <p:cNvSpPr/>
            <p:nvPr/>
          </p:nvSpPr>
          <p:spPr>
            <a:xfrm>
              <a:off x="2207575" y="1296950"/>
              <a:ext cx="16700" cy="105550"/>
            </a:xfrm>
            <a:custGeom>
              <a:avLst/>
              <a:gdLst/>
              <a:ahLst/>
              <a:cxnLst/>
              <a:rect l="l" t="t" r="r" b="b"/>
              <a:pathLst>
                <a:path w="668" h="4222" extrusionOk="0">
                  <a:moveTo>
                    <a:pt x="139" y="0"/>
                  </a:moveTo>
                  <a:cubicBezTo>
                    <a:pt x="91" y="0"/>
                    <a:pt x="34" y="33"/>
                    <a:pt x="34" y="111"/>
                  </a:cubicBezTo>
                  <a:cubicBezTo>
                    <a:pt x="1" y="1345"/>
                    <a:pt x="1" y="2946"/>
                    <a:pt x="334" y="4147"/>
                  </a:cubicBezTo>
                  <a:cubicBezTo>
                    <a:pt x="348" y="4200"/>
                    <a:pt x="377" y="4222"/>
                    <a:pt x="407" y="4222"/>
                  </a:cubicBezTo>
                  <a:cubicBezTo>
                    <a:pt x="453" y="4222"/>
                    <a:pt x="501" y="4174"/>
                    <a:pt x="501" y="4114"/>
                  </a:cubicBezTo>
                  <a:cubicBezTo>
                    <a:pt x="668" y="2846"/>
                    <a:pt x="434" y="1312"/>
                    <a:pt x="201" y="44"/>
                  </a:cubicBezTo>
                  <a:cubicBezTo>
                    <a:pt x="201" y="16"/>
                    <a:pt x="172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0" name="Google Shape;5360;p41"/>
            <p:cNvSpPr/>
            <p:nvPr/>
          </p:nvSpPr>
          <p:spPr>
            <a:xfrm>
              <a:off x="2156700" y="1337025"/>
              <a:ext cx="117625" cy="23575"/>
            </a:xfrm>
            <a:custGeom>
              <a:avLst/>
              <a:gdLst/>
              <a:ahLst/>
              <a:cxnLst/>
              <a:rect l="l" t="t" r="r" b="b"/>
              <a:pathLst>
                <a:path w="4705" h="943" extrusionOk="0">
                  <a:moveTo>
                    <a:pt x="4254" y="0"/>
                  </a:moveTo>
                  <a:cubicBezTo>
                    <a:pt x="2895" y="0"/>
                    <a:pt x="1448" y="310"/>
                    <a:pt x="168" y="676"/>
                  </a:cubicBezTo>
                  <a:cubicBezTo>
                    <a:pt x="1" y="709"/>
                    <a:pt x="34" y="943"/>
                    <a:pt x="201" y="943"/>
                  </a:cubicBezTo>
                  <a:cubicBezTo>
                    <a:pt x="1669" y="743"/>
                    <a:pt x="3203" y="509"/>
                    <a:pt x="4604" y="109"/>
                  </a:cubicBezTo>
                  <a:cubicBezTo>
                    <a:pt x="4704" y="109"/>
                    <a:pt x="4704" y="9"/>
                    <a:pt x="4638" y="9"/>
                  </a:cubicBezTo>
                  <a:cubicBezTo>
                    <a:pt x="4511" y="3"/>
                    <a:pt x="4383" y="0"/>
                    <a:pt x="4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1" name="Google Shape;5361;p41"/>
            <p:cNvSpPr/>
            <p:nvPr/>
          </p:nvSpPr>
          <p:spPr>
            <a:xfrm>
              <a:off x="2318500" y="1414650"/>
              <a:ext cx="33375" cy="92325"/>
            </a:xfrm>
            <a:custGeom>
              <a:avLst/>
              <a:gdLst/>
              <a:ahLst/>
              <a:cxnLst/>
              <a:rect l="l" t="t" r="r" b="b"/>
              <a:pathLst>
                <a:path w="1335" h="3693" extrusionOk="0">
                  <a:moveTo>
                    <a:pt x="1237" y="0"/>
                  </a:moveTo>
                  <a:cubicBezTo>
                    <a:pt x="1208" y="0"/>
                    <a:pt x="1180" y="22"/>
                    <a:pt x="1168" y="73"/>
                  </a:cubicBezTo>
                  <a:cubicBezTo>
                    <a:pt x="901" y="640"/>
                    <a:pt x="734" y="1240"/>
                    <a:pt x="534" y="1807"/>
                  </a:cubicBezTo>
                  <a:cubicBezTo>
                    <a:pt x="334" y="2408"/>
                    <a:pt x="67" y="2975"/>
                    <a:pt x="0" y="3609"/>
                  </a:cubicBezTo>
                  <a:cubicBezTo>
                    <a:pt x="0" y="3651"/>
                    <a:pt x="40" y="3693"/>
                    <a:pt x="87" y="3693"/>
                  </a:cubicBezTo>
                  <a:cubicBezTo>
                    <a:pt x="113" y="3693"/>
                    <a:pt x="142" y="3679"/>
                    <a:pt x="167" y="3642"/>
                  </a:cubicBezTo>
                  <a:cubicBezTo>
                    <a:pt x="434" y="3142"/>
                    <a:pt x="567" y="2575"/>
                    <a:pt x="734" y="2007"/>
                  </a:cubicBezTo>
                  <a:cubicBezTo>
                    <a:pt x="934" y="1374"/>
                    <a:pt x="1168" y="773"/>
                    <a:pt x="1335" y="139"/>
                  </a:cubicBezTo>
                  <a:cubicBezTo>
                    <a:pt x="1335" y="57"/>
                    <a:pt x="1284" y="0"/>
                    <a:pt x="1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2" name="Google Shape;5362;p41"/>
            <p:cNvSpPr/>
            <p:nvPr/>
          </p:nvSpPr>
          <p:spPr>
            <a:xfrm>
              <a:off x="2294950" y="1444800"/>
              <a:ext cx="67625" cy="36000"/>
            </a:xfrm>
            <a:custGeom>
              <a:avLst/>
              <a:gdLst/>
              <a:ahLst/>
              <a:cxnLst/>
              <a:rect l="l" t="t" r="r" b="b"/>
              <a:pathLst>
                <a:path w="2705" h="1440" extrusionOk="0">
                  <a:moveTo>
                    <a:pt x="308" y="1"/>
                  </a:moveTo>
                  <a:cubicBezTo>
                    <a:pt x="305" y="10"/>
                    <a:pt x="302" y="19"/>
                    <a:pt x="297" y="28"/>
                  </a:cubicBezTo>
                  <a:lnTo>
                    <a:pt x="297" y="28"/>
                  </a:lnTo>
                  <a:cubicBezTo>
                    <a:pt x="275" y="17"/>
                    <a:pt x="253" y="12"/>
                    <a:pt x="232" y="12"/>
                  </a:cubicBezTo>
                  <a:cubicBezTo>
                    <a:pt x="98" y="12"/>
                    <a:pt x="1" y="211"/>
                    <a:pt x="142" y="268"/>
                  </a:cubicBezTo>
                  <a:cubicBezTo>
                    <a:pt x="142" y="268"/>
                    <a:pt x="142" y="268"/>
                    <a:pt x="142" y="268"/>
                  </a:cubicBezTo>
                  <a:lnTo>
                    <a:pt x="142" y="268"/>
                  </a:lnTo>
                  <a:cubicBezTo>
                    <a:pt x="203" y="314"/>
                    <a:pt x="243" y="339"/>
                    <a:pt x="282" y="355"/>
                  </a:cubicBezTo>
                  <a:lnTo>
                    <a:pt x="282" y="355"/>
                  </a:lnTo>
                  <a:cubicBezTo>
                    <a:pt x="981" y="785"/>
                    <a:pt x="1762" y="1154"/>
                    <a:pt x="2543" y="1435"/>
                  </a:cubicBezTo>
                  <a:cubicBezTo>
                    <a:pt x="2555" y="1438"/>
                    <a:pt x="2567" y="1440"/>
                    <a:pt x="2577" y="1440"/>
                  </a:cubicBezTo>
                  <a:cubicBezTo>
                    <a:pt x="2682" y="1440"/>
                    <a:pt x="2704" y="1299"/>
                    <a:pt x="2643" y="1268"/>
                  </a:cubicBezTo>
                  <a:cubicBezTo>
                    <a:pt x="1962" y="782"/>
                    <a:pt x="1155" y="390"/>
                    <a:pt x="375" y="62"/>
                  </a:cubicBezTo>
                  <a:lnTo>
                    <a:pt x="375" y="62"/>
                  </a:lnTo>
                  <a:cubicBezTo>
                    <a:pt x="352" y="41"/>
                    <a:pt x="329" y="2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3" name="Google Shape;5363;p41"/>
            <p:cNvSpPr/>
            <p:nvPr/>
          </p:nvSpPr>
          <p:spPr>
            <a:xfrm>
              <a:off x="2290275" y="1438750"/>
              <a:ext cx="79800" cy="61225"/>
            </a:xfrm>
            <a:custGeom>
              <a:avLst/>
              <a:gdLst/>
              <a:ahLst/>
              <a:cxnLst/>
              <a:rect l="l" t="t" r="r" b="b"/>
              <a:pathLst>
                <a:path w="3192" h="2449" extrusionOk="0">
                  <a:moveTo>
                    <a:pt x="3099" y="1"/>
                  </a:moveTo>
                  <a:cubicBezTo>
                    <a:pt x="3088" y="1"/>
                    <a:pt x="3076" y="3"/>
                    <a:pt x="3064" y="9"/>
                  </a:cubicBezTo>
                  <a:cubicBezTo>
                    <a:pt x="2530" y="343"/>
                    <a:pt x="1997" y="777"/>
                    <a:pt x="1496" y="1144"/>
                  </a:cubicBezTo>
                  <a:cubicBezTo>
                    <a:pt x="1029" y="1477"/>
                    <a:pt x="495" y="1811"/>
                    <a:pt x="62" y="2211"/>
                  </a:cubicBezTo>
                  <a:cubicBezTo>
                    <a:pt x="1" y="2302"/>
                    <a:pt x="106" y="2449"/>
                    <a:pt x="201" y="2449"/>
                  </a:cubicBezTo>
                  <a:cubicBezTo>
                    <a:pt x="211" y="2449"/>
                    <a:pt x="220" y="2447"/>
                    <a:pt x="229" y="2444"/>
                  </a:cubicBezTo>
                  <a:cubicBezTo>
                    <a:pt x="829" y="2144"/>
                    <a:pt x="1329" y="1677"/>
                    <a:pt x="1830" y="1310"/>
                  </a:cubicBezTo>
                  <a:cubicBezTo>
                    <a:pt x="2297" y="943"/>
                    <a:pt x="2730" y="610"/>
                    <a:pt x="3164" y="143"/>
                  </a:cubicBezTo>
                  <a:cubicBezTo>
                    <a:pt x="3191" y="60"/>
                    <a:pt x="3151" y="1"/>
                    <a:pt x="3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4" name="Google Shape;5364;p41"/>
            <p:cNvSpPr/>
            <p:nvPr/>
          </p:nvSpPr>
          <p:spPr>
            <a:xfrm>
              <a:off x="2315150" y="1422175"/>
              <a:ext cx="36725" cy="85875"/>
            </a:xfrm>
            <a:custGeom>
              <a:avLst/>
              <a:gdLst/>
              <a:ahLst/>
              <a:cxnLst/>
              <a:rect l="l" t="t" r="r" b="b"/>
              <a:pathLst>
                <a:path w="1469" h="3435" extrusionOk="0">
                  <a:moveTo>
                    <a:pt x="93" y="1"/>
                  </a:moveTo>
                  <a:cubicBezTo>
                    <a:pt x="74" y="1"/>
                    <a:pt x="55" y="2"/>
                    <a:pt x="34" y="5"/>
                  </a:cubicBezTo>
                  <a:cubicBezTo>
                    <a:pt x="1" y="5"/>
                    <a:pt x="1" y="172"/>
                    <a:pt x="68" y="172"/>
                  </a:cubicBezTo>
                  <a:cubicBezTo>
                    <a:pt x="401" y="272"/>
                    <a:pt x="735" y="1640"/>
                    <a:pt x="835" y="1940"/>
                  </a:cubicBezTo>
                  <a:cubicBezTo>
                    <a:pt x="1002" y="2440"/>
                    <a:pt x="1068" y="2941"/>
                    <a:pt x="1335" y="3374"/>
                  </a:cubicBezTo>
                  <a:cubicBezTo>
                    <a:pt x="1349" y="3416"/>
                    <a:pt x="1375" y="3435"/>
                    <a:pt x="1400" y="3435"/>
                  </a:cubicBezTo>
                  <a:cubicBezTo>
                    <a:pt x="1435" y="3435"/>
                    <a:pt x="1469" y="3399"/>
                    <a:pt x="1469" y="3341"/>
                  </a:cubicBezTo>
                  <a:cubicBezTo>
                    <a:pt x="1469" y="2507"/>
                    <a:pt x="1035" y="1640"/>
                    <a:pt x="701" y="873"/>
                  </a:cubicBezTo>
                  <a:cubicBezTo>
                    <a:pt x="574" y="618"/>
                    <a:pt x="477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5" name="Google Shape;5365;p41"/>
            <p:cNvSpPr/>
            <p:nvPr/>
          </p:nvSpPr>
          <p:spPr>
            <a:xfrm>
              <a:off x="2074150" y="1283600"/>
              <a:ext cx="20425" cy="14475"/>
            </a:xfrm>
            <a:custGeom>
              <a:avLst/>
              <a:gdLst/>
              <a:ahLst/>
              <a:cxnLst/>
              <a:rect l="l" t="t" r="r" b="b"/>
              <a:pathLst>
                <a:path w="817" h="579" extrusionOk="0">
                  <a:moveTo>
                    <a:pt x="393" y="0"/>
                  </a:moveTo>
                  <a:cubicBezTo>
                    <a:pt x="351" y="0"/>
                    <a:pt x="309" y="13"/>
                    <a:pt x="267" y="44"/>
                  </a:cubicBezTo>
                  <a:cubicBezTo>
                    <a:pt x="201" y="44"/>
                    <a:pt x="167" y="78"/>
                    <a:pt x="134" y="144"/>
                  </a:cubicBezTo>
                  <a:cubicBezTo>
                    <a:pt x="1" y="345"/>
                    <a:pt x="134" y="578"/>
                    <a:pt x="368" y="578"/>
                  </a:cubicBezTo>
                  <a:cubicBezTo>
                    <a:pt x="401" y="578"/>
                    <a:pt x="468" y="578"/>
                    <a:pt x="534" y="545"/>
                  </a:cubicBezTo>
                  <a:cubicBezTo>
                    <a:pt x="816" y="404"/>
                    <a:pt x="621" y="0"/>
                    <a:pt x="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6" name="Google Shape;5366;p41"/>
            <p:cNvSpPr/>
            <p:nvPr/>
          </p:nvSpPr>
          <p:spPr>
            <a:xfrm>
              <a:off x="2036625" y="1335575"/>
              <a:ext cx="17550" cy="14200"/>
            </a:xfrm>
            <a:custGeom>
              <a:avLst/>
              <a:gdLst/>
              <a:ahLst/>
              <a:cxnLst/>
              <a:rect l="l" t="t" r="r" b="b"/>
              <a:pathLst>
                <a:path w="702" h="568" extrusionOk="0">
                  <a:moveTo>
                    <a:pt x="367" y="0"/>
                  </a:moveTo>
                  <a:cubicBezTo>
                    <a:pt x="1" y="0"/>
                    <a:pt x="1" y="567"/>
                    <a:pt x="367" y="567"/>
                  </a:cubicBezTo>
                  <a:cubicBezTo>
                    <a:pt x="701" y="567"/>
                    <a:pt x="701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7" name="Google Shape;5367;p41"/>
            <p:cNvSpPr/>
            <p:nvPr/>
          </p:nvSpPr>
          <p:spPr>
            <a:xfrm>
              <a:off x="2081650" y="1327225"/>
              <a:ext cx="15875" cy="11700"/>
            </a:xfrm>
            <a:custGeom>
              <a:avLst/>
              <a:gdLst/>
              <a:ahLst/>
              <a:cxnLst/>
              <a:rect l="l" t="t" r="r" b="b"/>
              <a:pathLst>
                <a:path w="635" h="468" extrusionOk="0">
                  <a:moveTo>
                    <a:pt x="334" y="1"/>
                  </a:moveTo>
                  <a:cubicBezTo>
                    <a:pt x="1" y="1"/>
                    <a:pt x="1" y="468"/>
                    <a:pt x="334" y="468"/>
                  </a:cubicBezTo>
                  <a:cubicBezTo>
                    <a:pt x="635" y="468"/>
                    <a:pt x="635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6" name="Google Shape;5317;p41">
            <a:extLst>
              <a:ext uri="{FF2B5EF4-FFF2-40B4-BE49-F238E27FC236}">
                <a16:creationId xmlns:a16="http://schemas.microsoft.com/office/drawing/2014/main" id="{7FC212A5-BB0F-44BB-8159-61F65C8A084F}"/>
              </a:ext>
            </a:extLst>
          </p:cNvPr>
          <p:cNvSpPr txBox="1">
            <a:spLocks/>
          </p:cNvSpPr>
          <p:nvPr/>
        </p:nvSpPr>
        <p:spPr>
          <a:xfrm>
            <a:off x="1072380" y="333244"/>
            <a:ext cx="6970511" cy="5319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2800" dirty="0" err="1">
                <a:solidFill>
                  <a:srgbClr val="002060"/>
                </a:solidFill>
              </a:rPr>
              <a:t>Nói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về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một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người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bạn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của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em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372FE9-082C-4CA4-BCDE-DA973E3DA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068" y="1090740"/>
            <a:ext cx="4639866" cy="3440382"/>
          </a:xfrm>
          <a:prstGeom prst="rect">
            <a:avLst/>
          </a:prstGeom>
        </p:spPr>
      </p:pic>
      <p:pic>
        <p:nvPicPr>
          <p:cNvPr id="990" name="Picture 989" descr="Shape, square&#10;&#10;Description automatically generated">
            <a:extLst>
              <a:ext uri="{FF2B5EF4-FFF2-40B4-BE49-F238E27FC236}">
                <a16:creationId xmlns:a16="http://schemas.microsoft.com/office/drawing/2014/main" id="{0DF94859-7810-437D-8F4A-A34216B60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133" y="279877"/>
            <a:ext cx="692734" cy="6317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FEADCB-8E81-4FB8-8D36-10DDF67B4D51}"/>
              </a:ext>
            </a:extLst>
          </p:cNvPr>
          <p:cNvSpPr txBox="1"/>
          <p:nvPr/>
        </p:nvSpPr>
        <p:spPr>
          <a:xfrm>
            <a:off x="1669773" y="319049"/>
            <a:ext cx="946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04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D67FD-D1AC-D52B-5115-46F4F9E61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EEE6A6-9237-CF35-26E6-EC2701C9E4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F7761BD-8B88-A38E-0022-FD428CC5F902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9F2F9EB-15A0-1BBE-2B8E-88556ED5F015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7164FEF-5474-475A-1A28-C4E7AEBA93BA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DE5201B-E160-E2B6-E2AF-1A441CC81BCB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4FEF42BB-5530-BB89-7204-DBEB6390E073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To_video_t_202512061423_qlufd">
            <a:hlinkClick r:id="" action="ppaction://media"/>
            <a:extLst>
              <a:ext uri="{FF2B5EF4-FFF2-40B4-BE49-F238E27FC236}">
                <a16:creationId xmlns:a16="http://schemas.microsoft.com/office/drawing/2014/main" id="{F496E43B-8203-7D50-4BC8-C156550ABC9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A956AC-11D9-1AC1-E319-F5DB92B792E6}"/>
              </a:ext>
            </a:extLst>
          </p:cNvPr>
          <p:cNvSpPr/>
          <p:nvPr/>
        </p:nvSpPr>
        <p:spPr>
          <a:xfrm>
            <a:off x="-97654" y="772357"/>
            <a:ext cx="2228295" cy="18288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74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01600" y="194734"/>
            <a:ext cx="8881533" cy="488447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754381" y="587217"/>
            <a:ext cx="2979420" cy="654843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buClrTx/>
            </a:pPr>
            <a:r>
              <a:rPr lang="fr-FR" sz="3000" b="1" kern="1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fr-FR" sz="3000" b="1" kern="1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000" b="1" kern="1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fr-FR" sz="3000" b="1" kern="1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fr-FR" sz="3000" b="1" kern="1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fr-FR" sz="3000" b="1" kern="1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</a:t>
            </a:r>
            <a:r>
              <a:rPr lang="fr-FR" sz="3000" b="1" kern="1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fr-FR" sz="3000" b="1" kern="1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vi-VN" sz="3000" kern="1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 descr="Cartoon happy school boy waving hand Premium Vector">
            <a:extLst>
              <a:ext uri="{FF2B5EF4-FFF2-40B4-BE49-F238E27FC236}">
                <a16:creationId xmlns:a16="http://schemas.microsoft.com/office/drawing/2014/main" id="{1C5853FB-6EF8-618B-AE13-D2432D96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48709" y="1072175"/>
            <a:ext cx="3357563" cy="447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F9F8BEB-960F-1036-F663-D702F2656569}"/>
              </a:ext>
            </a:extLst>
          </p:cNvPr>
          <p:cNvSpPr/>
          <p:nvPr/>
        </p:nvSpPr>
        <p:spPr>
          <a:xfrm>
            <a:off x="2156460" y="1455897"/>
            <a:ext cx="5059680" cy="677703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buClrTx/>
            </a:pPr>
            <a:r>
              <a:rPr lang="vi-VN" sz="3000" b="1" kern="1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lớp mấy? Ở trường nào?</a:t>
            </a:r>
            <a:endParaRPr lang="vi-VN" sz="3000" kern="1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8D4C9F3-27A1-03D0-7C61-14D99718315D}"/>
              </a:ext>
            </a:extLst>
          </p:cNvPr>
          <p:cNvSpPr/>
          <p:nvPr/>
        </p:nvSpPr>
        <p:spPr>
          <a:xfrm>
            <a:off x="2895600" y="2339817"/>
            <a:ext cx="5059680" cy="700563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buClrTx/>
            </a:pPr>
            <a:r>
              <a:rPr lang="vi-VN" sz="3000" b="1" kern="1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ấy thích chơi trò chơi gì? </a:t>
            </a:r>
            <a:endParaRPr lang="vi-VN" sz="3000" kern="1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B3D0AA9-91DE-A9C9-714E-FB0933ED1623}"/>
              </a:ext>
            </a:extLst>
          </p:cNvPr>
          <p:cNvSpPr/>
          <p:nvPr/>
        </p:nvSpPr>
        <p:spPr>
          <a:xfrm>
            <a:off x="2560320" y="3254217"/>
            <a:ext cx="5852160" cy="700563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buClrTx/>
            </a:pPr>
            <a:r>
              <a:rPr lang="vi-VN" sz="3000" b="1" kern="1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hay chơi trò chơi gì với bạn ấy?</a:t>
            </a:r>
            <a:endParaRPr lang="vi-VN" sz="3000" kern="1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0BAD1B9-6D1D-96B3-AE4B-4F6A5E08ED3E}"/>
              </a:ext>
            </a:extLst>
          </p:cNvPr>
          <p:cNvSpPr/>
          <p:nvPr/>
        </p:nvSpPr>
        <p:spPr>
          <a:xfrm>
            <a:off x="2110740" y="4214337"/>
            <a:ext cx="6492240" cy="700563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buClrTx/>
            </a:pPr>
            <a:r>
              <a:rPr lang="vi-VN" sz="2800" b="1" kern="1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 cảm của em đ</a:t>
            </a:r>
            <a:r>
              <a:rPr lang="en-US" sz="2800" b="1" kern="1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</a:t>
            </a:r>
            <a:r>
              <a:rPr lang="vi-VN" sz="2800" b="1" kern="1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với bạn ấy thế nào?</a:t>
            </a:r>
            <a:endParaRPr lang="vi-VN" sz="2800" kern="1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418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5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79" y="3272014"/>
            <a:ext cx="2081113" cy="1465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231604-76A7-4618-A2AA-2500FB24EAFD}"/>
              </a:ext>
            </a:extLst>
          </p:cNvPr>
          <p:cNvSpPr txBox="1"/>
          <p:nvPr/>
        </p:nvSpPr>
        <p:spPr>
          <a:xfrm>
            <a:off x="1417320" y="301752"/>
            <a:ext cx="7168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+mj-lt"/>
              </a:rPr>
              <a:t>Giải</a:t>
            </a:r>
            <a:r>
              <a:rPr lang="en-US" sz="2800" dirty="0">
                <a:latin typeface="+mj-lt"/>
              </a:rPr>
              <a:t> ô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Hà</a:t>
            </a:r>
            <a:endParaRPr lang="en-US" sz="28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D9E292-2F14-4522-9F7C-6EA621FCF9DF}"/>
              </a:ext>
            </a:extLst>
          </p:cNvPr>
          <p:cNvSpPr txBox="1"/>
          <p:nvPr/>
        </p:nvSpPr>
        <p:spPr>
          <a:xfrm>
            <a:off x="1664208" y="824972"/>
            <a:ext cx="7168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+mj-lt"/>
              </a:rPr>
              <a:t>a.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Dựa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gợi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ý,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ô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ngang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28CE9-CFEE-415F-BC00-294293DA193E}"/>
              </a:ext>
            </a:extLst>
          </p:cNvPr>
          <p:cNvGrpSpPr/>
          <p:nvPr/>
        </p:nvGrpSpPr>
        <p:grpSpPr>
          <a:xfrm>
            <a:off x="2166729" y="1551372"/>
            <a:ext cx="5601099" cy="2228758"/>
            <a:chOff x="2166729" y="1551372"/>
            <a:chExt cx="5601099" cy="222875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18C6D32-7D15-4487-BCBE-1BB5B4BF28D7}"/>
                </a:ext>
              </a:extLst>
            </p:cNvPr>
            <p:cNvSpPr/>
            <p:nvPr/>
          </p:nvSpPr>
          <p:spPr>
            <a:xfrm>
              <a:off x="2642616" y="1556790"/>
              <a:ext cx="429768" cy="411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9" name="Rectangle 968">
              <a:extLst>
                <a:ext uri="{FF2B5EF4-FFF2-40B4-BE49-F238E27FC236}">
                  <a16:creationId xmlns:a16="http://schemas.microsoft.com/office/drawing/2014/main" id="{8B062943-BAC6-45E3-8FF2-433CABBDF673}"/>
                </a:ext>
              </a:extLst>
            </p:cNvPr>
            <p:cNvSpPr/>
            <p:nvPr/>
          </p:nvSpPr>
          <p:spPr>
            <a:xfrm>
              <a:off x="3115818" y="1551372"/>
              <a:ext cx="429768" cy="411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0" name="Rectangle 969">
              <a:extLst>
                <a:ext uri="{FF2B5EF4-FFF2-40B4-BE49-F238E27FC236}">
                  <a16:creationId xmlns:a16="http://schemas.microsoft.com/office/drawing/2014/main" id="{4EA2C5D8-5B46-42CB-9FA4-1A097453A10D}"/>
                </a:ext>
              </a:extLst>
            </p:cNvPr>
            <p:cNvSpPr/>
            <p:nvPr/>
          </p:nvSpPr>
          <p:spPr>
            <a:xfrm>
              <a:off x="3593096" y="1552468"/>
              <a:ext cx="429768" cy="411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1" name="Rectangle 970">
              <a:extLst>
                <a:ext uri="{FF2B5EF4-FFF2-40B4-BE49-F238E27FC236}">
                  <a16:creationId xmlns:a16="http://schemas.microsoft.com/office/drawing/2014/main" id="{24CDE4A1-40AE-4F9D-8B03-C647166747E3}"/>
                </a:ext>
              </a:extLst>
            </p:cNvPr>
            <p:cNvSpPr/>
            <p:nvPr/>
          </p:nvSpPr>
          <p:spPr>
            <a:xfrm>
              <a:off x="4059936" y="1551372"/>
              <a:ext cx="429768" cy="411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2" name="Rectangle 971">
              <a:extLst>
                <a:ext uri="{FF2B5EF4-FFF2-40B4-BE49-F238E27FC236}">
                  <a16:creationId xmlns:a16="http://schemas.microsoft.com/office/drawing/2014/main" id="{FD0D86F8-412B-4D8E-BFFE-0E62BCBC1916}"/>
                </a:ext>
              </a:extLst>
            </p:cNvPr>
            <p:cNvSpPr/>
            <p:nvPr/>
          </p:nvSpPr>
          <p:spPr>
            <a:xfrm>
              <a:off x="4526280" y="1551372"/>
              <a:ext cx="429768" cy="41148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3" name="Rectangle 972">
              <a:extLst>
                <a:ext uri="{FF2B5EF4-FFF2-40B4-BE49-F238E27FC236}">
                  <a16:creationId xmlns:a16="http://schemas.microsoft.com/office/drawing/2014/main" id="{B308653B-D364-4191-9588-F213D01E5556}"/>
                </a:ext>
              </a:extLst>
            </p:cNvPr>
            <p:cNvSpPr/>
            <p:nvPr/>
          </p:nvSpPr>
          <p:spPr>
            <a:xfrm>
              <a:off x="5001768" y="1551372"/>
              <a:ext cx="429768" cy="411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4" name="Rectangle 973">
              <a:extLst>
                <a:ext uri="{FF2B5EF4-FFF2-40B4-BE49-F238E27FC236}">
                  <a16:creationId xmlns:a16="http://schemas.microsoft.com/office/drawing/2014/main" id="{FC3D8029-B24F-4668-8E2D-B8606CD4E149}"/>
                </a:ext>
              </a:extLst>
            </p:cNvPr>
            <p:cNvSpPr/>
            <p:nvPr/>
          </p:nvSpPr>
          <p:spPr>
            <a:xfrm>
              <a:off x="5465330" y="1551372"/>
              <a:ext cx="429768" cy="411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5" name="Rectangle 974">
              <a:extLst>
                <a:ext uri="{FF2B5EF4-FFF2-40B4-BE49-F238E27FC236}">
                  <a16:creationId xmlns:a16="http://schemas.microsoft.com/office/drawing/2014/main" id="{0B18CBE4-5F9D-4890-85DF-41356A61526C}"/>
                </a:ext>
              </a:extLst>
            </p:cNvPr>
            <p:cNvSpPr/>
            <p:nvPr/>
          </p:nvSpPr>
          <p:spPr>
            <a:xfrm>
              <a:off x="5934456" y="1552468"/>
              <a:ext cx="429768" cy="411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6" name="Rectangle 975">
              <a:extLst>
                <a:ext uri="{FF2B5EF4-FFF2-40B4-BE49-F238E27FC236}">
                  <a16:creationId xmlns:a16="http://schemas.microsoft.com/office/drawing/2014/main" id="{CA2362C2-150E-4FAB-B6E0-52EF3E4D93F6}"/>
                </a:ext>
              </a:extLst>
            </p:cNvPr>
            <p:cNvSpPr/>
            <p:nvPr/>
          </p:nvSpPr>
          <p:spPr>
            <a:xfrm>
              <a:off x="6396228" y="1552468"/>
              <a:ext cx="429768" cy="411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7" name="Rectangle 976">
              <a:extLst>
                <a:ext uri="{FF2B5EF4-FFF2-40B4-BE49-F238E27FC236}">
                  <a16:creationId xmlns:a16="http://schemas.microsoft.com/office/drawing/2014/main" id="{7F9D5A20-AAEE-4323-A2C3-1603A16EE825}"/>
                </a:ext>
              </a:extLst>
            </p:cNvPr>
            <p:cNvSpPr/>
            <p:nvPr/>
          </p:nvSpPr>
          <p:spPr>
            <a:xfrm>
              <a:off x="6867144" y="1552468"/>
              <a:ext cx="429768" cy="411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2" name="Rectangle 981">
              <a:extLst>
                <a:ext uri="{FF2B5EF4-FFF2-40B4-BE49-F238E27FC236}">
                  <a16:creationId xmlns:a16="http://schemas.microsoft.com/office/drawing/2014/main" id="{70ECEA0F-73EF-4455-8FDA-3DD15ABB59CC}"/>
                </a:ext>
              </a:extLst>
            </p:cNvPr>
            <p:cNvSpPr/>
            <p:nvPr/>
          </p:nvSpPr>
          <p:spPr>
            <a:xfrm>
              <a:off x="4526280" y="2002904"/>
              <a:ext cx="429768" cy="41148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3" name="Rectangle 982">
              <a:extLst>
                <a:ext uri="{FF2B5EF4-FFF2-40B4-BE49-F238E27FC236}">
                  <a16:creationId xmlns:a16="http://schemas.microsoft.com/office/drawing/2014/main" id="{1436D8F4-4260-4703-99E0-6CCE9CB43D67}"/>
                </a:ext>
              </a:extLst>
            </p:cNvPr>
            <p:cNvSpPr/>
            <p:nvPr/>
          </p:nvSpPr>
          <p:spPr>
            <a:xfrm>
              <a:off x="4526280" y="2457450"/>
              <a:ext cx="429768" cy="41148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4" name="Rectangle 983">
              <a:extLst>
                <a:ext uri="{FF2B5EF4-FFF2-40B4-BE49-F238E27FC236}">
                  <a16:creationId xmlns:a16="http://schemas.microsoft.com/office/drawing/2014/main" id="{D912C818-443C-4981-9191-3B481EE287FC}"/>
                </a:ext>
              </a:extLst>
            </p:cNvPr>
            <p:cNvSpPr/>
            <p:nvPr/>
          </p:nvSpPr>
          <p:spPr>
            <a:xfrm>
              <a:off x="4526280" y="2911996"/>
              <a:ext cx="429768" cy="41148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5" name="Rectangle 984">
              <a:extLst>
                <a:ext uri="{FF2B5EF4-FFF2-40B4-BE49-F238E27FC236}">
                  <a16:creationId xmlns:a16="http://schemas.microsoft.com/office/drawing/2014/main" id="{BFB4BFC7-94E0-40ED-84BC-DB528E33E25D}"/>
                </a:ext>
              </a:extLst>
            </p:cNvPr>
            <p:cNvSpPr/>
            <p:nvPr/>
          </p:nvSpPr>
          <p:spPr>
            <a:xfrm>
              <a:off x="4526280" y="3368650"/>
              <a:ext cx="429768" cy="411480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6" name="Rectangle 985">
              <a:extLst>
                <a:ext uri="{FF2B5EF4-FFF2-40B4-BE49-F238E27FC236}">
                  <a16:creationId xmlns:a16="http://schemas.microsoft.com/office/drawing/2014/main" id="{41E71B60-00C4-4FFB-ADD0-88612D6CE45D}"/>
                </a:ext>
              </a:extLst>
            </p:cNvPr>
            <p:cNvSpPr/>
            <p:nvPr/>
          </p:nvSpPr>
          <p:spPr>
            <a:xfrm>
              <a:off x="4061230" y="2002904"/>
              <a:ext cx="429768" cy="411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7" name="Rectangle 986">
              <a:extLst>
                <a:ext uri="{FF2B5EF4-FFF2-40B4-BE49-F238E27FC236}">
                  <a16:creationId xmlns:a16="http://schemas.microsoft.com/office/drawing/2014/main" id="{45B0D491-2443-4CA0-8699-03D917205457}"/>
                </a:ext>
              </a:extLst>
            </p:cNvPr>
            <p:cNvSpPr/>
            <p:nvPr/>
          </p:nvSpPr>
          <p:spPr>
            <a:xfrm>
              <a:off x="2642616" y="2012048"/>
              <a:ext cx="429768" cy="411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8" name="Rectangle 987">
              <a:extLst>
                <a:ext uri="{FF2B5EF4-FFF2-40B4-BE49-F238E27FC236}">
                  <a16:creationId xmlns:a16="http://schemas.microsoft.com/office/drawing/2014/main" id="{281A85B7-9AFF-4F87-9FB9-174814DFD3C8}"/>
                </a:ext>
              </a:extLst>
            </p:cNvPr>
            <p:cNvSpPr/>
            <p:nvPr/>
          </p:nvSpPr>
          <p:spPr>
            <a:xfrm>
              <a:off x="3115818" y="2015774"/>
              <a:ext cx="429768" cy="411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9" name="Rectangle 988">
              <a:extLst>
                <a:ext uri="{FF2B5EF4-FFF2-40B4-BE49-F238E27FC236}">
                  <a16:creationId xmlns:a16="http://schemas.microsoft.com/office/drawing/2014/main" id="{B45E644A-10DE-4416-895F-EAC32A55E3F2}"/>
                </a:ext>
              </a:extLst>
            </p:cNvPr>
            <p:cNvSpPr/>
            <p:nvPr/>
          </p:nvSpPr>
          <p:spPr>
            <a:xfrm>
              <a:off x="3593096" y="2007726"/>
              <a:ext cx="429768" cy="411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0" name="Rectangle 989">
              <a:extLst>
                <a:ext uri="{FF2B5EF4-FFF2-40B4-BE49-F238E27FC236}">
                  <a16:creationId xmlns:a16="http://schemas.microsoft.com/office/drawing/2014/main" id="{A195F1E8-7AE2-4832-B92D-7F491D49F3DA}"/>
                </a:ext>
              </a:extLst>
            </p:cNvPr>
            <p:cNvSpPr/>
            <p:nvPr/>
          </p:nvSpPr>
          <p:spPr>
            <a:xfrm>
              <a:off x="2166729" y="2012048"/>
              <a:ext cx="429768" cy="411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1" name="Rectangle 990">
              <a:extLst>
                <a:ext uri="{FF2B5EF4-FFF2-40B4-BE49-F238E27FC236}">
                  <a16:creationId xmlns:a16="http://schemas.microsoft.com/office/drawing/2014/main" id="{471E143E-C1C9-4029-9763-8335760F52DC}"/>
                </a:ext>
              </a:extLst>
            </p:cNvPr>
            <p:cNvSpPr/>
            <p:nvPr/>
          </p:nvSpPr>
          <p:spPr>
            <a:xfrm>
              <a:off x="5001768" y="2012048"/>
              <a:ext cx="429768" cy="411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2" name="Rectangle 991">
              <a:extLst>
                <a:ext uri="{FF2B5EF4-FFF2-40B4-BE49-F238E27FC236}">
                  <a16:creationId xmlns:a16="http://schemas.microsoft.com/office/drawing/2014/main" id="{69F6E4E2-8309-4FD7-8E97-075C40AED73F}"/>
                </a:ext>
              </a:extLst>
            </p:cNvPr>
            <p:cNvSpPr/>
            <p:nvPr/>
          </p:nvSpPr>
          <p:spPr>
            <a:xfrm>
              <a:off x="5465330" y="2012048"/>
              <a:ext cx="429768" cy="411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3" name="Rectangle 992">
              <a:extLst>
                <a:ext uri="{FF2B5EF4-FFF2-40B4-BE49-F238E27FC236}">
                  <a16:creationId xmlns:a16="http://schemas.microsoft.com/office/drawing/2014/main" id="{2BDE96E2-A454-4846-A461-1E70FB6A4AFD}"/>
                </a:ext>
              </a:extLst>
            </p:cNvPr>
            <p:cNvSpPr/>
            <p:nvPr/>
          </p:nvSpPr>
          <p:spPr>
            <a:xfrm>
              <a:off x="4059936" y="2458277"/>
              <a:ext cx="429768" cy="411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4" name="Rectangle 993">
              <a:extLst>
                <a:ext uri="{FF2B5EF4-FFF2-40B4-BE49-F238E27FC236}">
                  <a16:creationId xmlns:a16="http://schemas.microsoft.com/office/drawing/2014/main" id="{51C75E5B-15B2-4F61-B3A6-2D4CE5A32BEC}"/>
                </a:ext>
              </a:extLst>
            </p:cNvPr>
            <p:cNvSpPr/>
            <p:nvPr/>
          </p:nvSpPr>
          <p:spPr>
            <a:xfrm>
              <a:off x="5001768" y="2457450"/>
              <a:ext cx="429768" cy="411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5" name="Rectangle 994">
              <a:extLst>
                <a:ext uri="{FF2B5EF4-FFF2-40B4-BE49-F238E27FC236}">
                  <a16:creationId xmlns:a16="http://schemas.microsoft.com/office/drawing/2014/main" id="{843DC2F8-58A4-463F-B90D-C45C6C8B8594}"/>
                </a:ext>
              </a:extLst>
            </p:cNvPr>
            <p:cNvSpPr/>
            <p:nvPr/>
          </p:nvSpPr>
          <p:spPr>
            <a:xfrm>
              <a:off x="4059936" y="2913650"/>
              <a:ext cx="429768" cy="411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6" name="Rectangle 995">
              <a:extLst>
                <a:ext uri="{FF2B5EF4-FFF2-40B4-BE49-F238E27FC236}">
                  <a16:creationId xmlns:a16="http://schemas.microsoft.com/office/drawing/2014/main" id="{29C642BC-B189-4A14-9805-E1C08C781EED}"/>
                </a:ext>
              </a:extLst>
            </p:cNvPr>
            <p:cNvSpPr/>
            <p:nvPr/>
          </p:nvSpPr>
          <p:spPr>
            <a:xfrm>
              <a:off x="3591802" y="2918472"/>
              <a:ext cx="429768" cy="411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7" name="Rectangle 996">
              <a:extLst>
                <a:ext uri="{FF2B5EF4-FFF2-40B4-BE49-F238E27FC236}">
                  <a16:creationId xmlns:a16="http://schemas.microsoft.com/office/drawing/2014/main" id="{1A7E0849-E057-4E72-93E4-591ADB3DC241}"/>
                </a:ext>
              </a:extLst>
            </p:cNvPr>
            <p:cNvSpPr/>
            <p:nvPr/>
          </p:nvSpPr>
          <p:spPr>
            <a:xfrm>
              <a:off x="5001768" y="3367554"/>
              <a:ext cx="429768" cy="411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8" name="Rectangle 997">
              <a:extLst>
                <a:ext uri="{FF2B5EF4-FFF2-40B4-BE49-F238E27FC236}">
                  <a16:creationId xmlns:a16="http://schemas.microsoft.com/office/drawing/2014/main" id="{9DC0D6ED-3491-4C4A-8A06-AC94B4D474DC}"/>
                </a:ext>
              </a:extLst>
            </p:cNvPr>
            <p:cNvSpPr/>
            <p:nvPr/>
          </p:nvSpPr>
          <p:spPr>
            <a:xfrm>
              <a:off x="5465330" y="3367554"/>
              <a:ext cx="429768" cy="411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9" name="Rectangle 998">
              <a:extLst>
                <a:ext uri="{FF2B5EF4-FFF2-40B4-BE49-F238E27FC236}">
                  <a16:creationId xmlns:a16="http://schemas.microsoft.com/office/drawing/2014/main" id="{D9B89846-0FB4-4138-929B-40C029AB5FD4}"/>
                </a:ext>
              </a:extLst>
            </p:cNvPr>
            <p:cNvSpPr/>
            <p:nvPr/>
          </p:nvSpPr>
          <p:spPr>
            <a:xfrm>
              <a:off x="5934456" y="3368650"/>
              <a:ext cx="429768" cy="411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0" name="Rectangle 999">
              <a:extLst>
                <a:ext uri="{FF2B5EF4-FFF2-40B4-BE49-F238E27FC236}">
                  <a16:creationId xmlns:a16="http://schemas.microsoft.com/office/drawing/2014/main" id="{0E0CA8E0-A6C8-4635-B8C2-992E5E1E4F74}"/>
                </a:ext>
              </a:extLst>
            </p:cNvPr>
            <p:cNvSpPr/>
            <p:nvPr/>
          </p:nvSpPr>
          <p:spPr>
            <a:xfrm>
              <a:off x="6396228" y="3368650"/>
              <a:ext cx="429768" cy="411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1" name="Rectangle 1000">
              <a:extLst>
                <a:ext uri="{FF2B5EF4-FFF2-40B4-BE49-F238E27FC236}">
                  <a16:creationId xmlns:a16="http://schemas.microsoft.com/office/drawing/2014/main" id="{F131DA95-6F35-47F2-9122-A277D3021382}"/>
                </a:ext>
              </a:extLst>
            </p:cNvPr>
            <p:cNvSpPr/>
            <p:nvPr/>
          </p:nvSpPr>
          <p:spPr>
            <a:xfrm>
              <a:off x="6867144" y="3368650"/>
              <a:ext cx="429768" cy="411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7" name="Rectangle 1006">
              <a:extLst>
                <a:ext uri="{FF2B5EF4-FFF2-40B4-BE49-F238E27FC236}">
                  <a16:creationId xmlns:a16="http://schemas.microsoft.com/office/drawing/2014/main" id="{1CF4D141-8BEB-4C7D-BD50-942F667848DB}"/>
                </a:ext>
              </a:extLst>
            </p:cNvPr>
            <p:cNvSpPr/>
            <p:nvPr/>
          </p:nvSpPr>
          <p:spPr>
            <a:xfrm>
              <a:off x="7338060" y="3367554"/>
              <a:ext cx="429768" cy="411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hlinkClick r:id="rId4" action="ppaction://hlinksldjump"/>
            <a:extLst>
              <a:ext uri="{FF2B5EF4-FFF2-40B4-BE49-F238E27FC236}">
                <a16:creationId xmlns:a16="http://schemas.microsoft.com/office/drawing/2014/main" id="{35D5CDFD-636A-4F6D-9692-EE9B363D76A3}"/>
              </a:ext>
            </a:extLst>
          </p:cNvPr>
          <p:cNvSpPr txBox="1"/>
          <p:nvPr/>
        </p:nvSpPr>
        <p:spPr>
          <a:xfrm>
            <a:off x="2135124" y="1451517"/>
            <a:ext cx="612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(1)</a:t>
            </a:r>
          </a:p>
        </p:txBody>
      </p:sp>
      <p:sp>
        <p:nvSpPr>
          <p:cNvPr id="1011" name="TextBox 1010">
            <a:hlinkClick r:id="rId5" action="ppaction://hlinksldjump"/>
            <a:extLst>
              <a:ext uri="{FF2B5EF4-FFF2-40B4-BE49-F238E27FC236}">
                <a16:creationId xmlns:a16="http://schemas.microsoft.com/office/drawing/2014/main" id="{1F28827F-AB57-49E1-A6B0-7E71D6BD4610}"/>
              </a:ext>
            </a:extLst>
          </p:cNvPr>
          <p:cNvSpPr txBox="1"/>
          <p:nvPr/>
        </p:nvSpPr>
        <p:spPr>
          <a:xfrm>
            <a:off x="3101150" y="2832996"/>
            <a:ext cx="612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(4)</a:t>
            </a:r>
          </a:p>
        </p:txBody>
      </p:sp>
      <p:sp>
        <p:nvSpPr>
          <p:cNvPr id="1012" name="TextBox 1011">
            <a:hlinkClick r:id="rId6" action="ppaction://hlinksldjump"/>
            <a:extLst>
              <a:ext uri="{FF2B5EF4-FFF2-40B4-BE49-F238E27FC236}">
                <a16:creationId xmlns:a16="http://schemas.microsoft.com/office/drawing/2014/main" id="{E46924A0-D90E-437E-AF6E-91E95B449B3E}"/>
              </a:ext>
            </a:extLst>
          </p:cNvPr>
          <p:cNvSpPr txBox="1"/>
          <p:nvPr/>
        </p:nvSpPr>
        <p:spPr>
          <a:xfrm>
            <a:off x="4050953" y="3296670"/>
            <a:ext cx="612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(5)</a:t>
            </a:r>
          </a:p>
        </p:txBody>
      </p:sp>
      <p:sp>
        <p:nvSpPr>
          <p:cNvPr id="1013" name="TextBox 1012">
            <a:hlinkClick r:id="rId7" action="ppaction://hlinksldjump"/>
            <a:extLst>
              <a:ext uri="{FF2B5EF4-FFF2-40B4-BE49-F238E27FC236}">
                <a16:creationId xmlns:a16="http://schemas.microsoft.com/office/drawing/2014/main" id="{8AC38030-2389-4888-BA62-8243C5D4CA8F}"/>
              </a:ext>
            </a:extLst>
          </p:cNvPr>
          <p:cNvSpPr txBox="1"/>
          <p:nvPr/>
        </p:nvSpPr>
        <p:spPr>
          <a:xfrm>
            <a:off x="3575401" y="2368515"/>
            <a:ext cx="612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(3)</a:t>
            </a:r>
          </a:p>
        </p:txBody>
      </p:sp>
      <p:sp>
        <p:nvSpPr>
          <p:cNvPr id="1015" name="Rectangle 1014">
            <a:extLst>
              <a:ext uri="{FF2B5EF4-FFF2-40B4-BE49-F238E27FC236}">
                <a16:creationId xmlns:a16="http://schemas.microsoft.com/office/drawing/2014/main" id="{CAE90512-9130-48E8-9DC1-66DA639252F3}"/>
              </a:ext>
            </a:extLst>
          </p:cNvPr>
          <p:cNvSpPr/>
          <p:nvPr/>
        </p:nvSpPr>
        <p:spPr>
          <a:xfrm>
            <a:off x="2642616" y="1556790"/>
            <a:ext cx="429768" cy="411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G</a:t>
            </a:r>
          </a:p>
        </p:txBody>
      </p:sp>
      <p:sp>
        <p:nvSpPr>
          <p:cNvPr id="1016" name="Rectangle 1015">
            <a:extLst>
              <a:ext uri="{FF2B5EF4-FFF2-40B4-BE49-F238E27FC236}">
                <a16:creationId xmlns:a16="http://schemas.microsoft.com/office/drawing/2014/main" id="{321B717E-0429-4458-8816-CEFCF6D9BF02}"/>
              </a:ext>
            </a:extLst>
          </p:cNvPr>
          <p:cNvSpPr/>
          <p:nvPr/>
        </p:nvSpPr>
        <p:spPr>
          <a:xfrm>
            <a:off x="3115818" y="1551372"/>
            <a:ext cx="429768" cy="411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I</a:t>
            </a:r>
          </a:p>
        </p:txBody>
      </p:sp>
      <p:sp>
        <p:nvSpPr>
          <p:cNvPr id="1017" name="Rectangle 1016">
            <a:extLst>
              <a:ext uri="{FF2B5EF4-FFF2-40B4-BE49-F238E27FC236}">
                <a16:creationId xmlns:a16="http://schemas.microsoft.com/office/drawing/2014/main" id="{C63791DC-B556-4524-8CB7-76F706F1B9EA}"/>
              </a:ext>
            </a:extLst>
          </p:cNvPr>
          <p:cNvSpPr/>
          <p:nvPr/>
        </p:nvSpPr>
        <p:spPr>
          <a:xfrm>
            <a:off x="3593096" y="1552468"/>
            <a:ext cx="429768" cy="411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Ả</a:t>
            </a:r>
          </a:p>
        </p:txBody>
      </p:sp>
      <p:sp>
        <p:nvSpPr>
          <p:cNvPr id="1018" name="Rectangle 1017">
            <a:extLst>
              <a:ext uri="{FF2B5EF4-FFF2-40B4-BE49-F238E27FC236}">
                <a16:creationId xmlns:a16="http://schemas.microsoft.com/office/drawing/2014/main" id="{BC5B2525-A7AA-4E14-A18C-75BAE7AF1073}"/>
              </a:ext>
            </a:extLst>
          </p:cNvPr>
          <p:cNvSpPr/>
          <p:nvPr/>
        </p:nvSpPr>
        <p:spPr>
          <a:xfrm>
            <a:off x="4059936" y="1551372"/>
            <a:ext cx="429768" cy="411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I</a:t>
            </a:r>
          </a:p>
        </p:txBody>
      </p:sp>
      <p:sp>
        <p:nvSpPr>
          <p:cNvPr id="1019" name="Rectangle 1018">
            <a:extLst>
              <a:ext uri="{FF2B5EF4-FFF2-40B4-BE49-F238E27FC236}">
                <a16:creationId xmlns:a16="http://schemas.microsoft.com/office/drawing/2014/main" id="{D4FB053E-4AE2-4529-A17A-90CFADD1594A}"/>
              </a:ext>
            </a:extLst>
          </p:cNvPr>
          <p:cNvSpPr/>
          <p:nvPr/>
        </p:nvSpPr>
        <p:spPr>
          <a:xfrm>
            <a:off x="4526280" y="1551372"/>
            <a:ext cx="429768" cy="41148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T</a:t>
            </a:r>
          </a:p>
        </p:txBody>
      </p:sp>
      <p:sp>
        <p:nvSpPr>
          <p:cNvPr id="1020" name="Rectangle 1019">
            <a:extLst>
              <a:ext uri="{FF2B5EF4-FFF2-40B4-BE49-F238E27FC236}">
                <a16:creationId xmlns:a16="http://schemas.microsoft.com/office/drawing/2014/main" id="{DA2CDA19-692E-4046-997D-9023D3AFA542}"/>
              </a:ext>
            </a:extLst>
          </p:cNvPr>
          <p:cNvSpPr/>
          <p:nvPr/>
        </p:nvSpPr>
        <p:spPr>
          <a:xfrm>
            <a:off x="5001768" y="1551372"/>
            <a:ext cx="429768" cy="411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H</a:t>
            </a:r>
          </a:p>
        </p:txBody>
      </p:sp>
      <p:sp>
        <p:nvSpPr>
          <p:cNvPr id="1021" name="Rectangle 1020">
            <a:extLst>
              <a:ext uri="{FF2B5EF4-FFF2-40B4-BE49-F238E27FC236}">
                <a16:creationId xmlns:a16="http://schemas.microsoft.com/office/drawing/2014/main" id="{6D8C727A-3ED5-40BA-974B-FDCB5BE6882D}"/>
              </a:ext>
            </a:extLst>
          </p:cNvPr>
          <p:cNvSpPr/>
          <p:nvPr/>
        </p:nvSpPr>
        <p:spPr>
          <a:xfrm>
            <a:off x="5465330" y="1551372"/>
            <a:ext cx="429768" cy="411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Ư</a:t>
            </a:r>
          </a:p>
        </p:txBody>
      </p:sp>
      <p:sp>
        <p:nvSpPr>
          <p:cNvPr id="1022" name="Rectangle 1021">
            <a:extLst>
              <a:ext uri="{FF2B5EF4-FFF2-40B4-BE49-F238E27FC236}">
                <a16:creationId xmlns:a16="http://schemas.microsoft.com/office/drawing/2014/main" id="{6229509A-9C27-447A-A3AF-8809B1581382}"/>
              </a:ext>
            </a:extLst>
          </p:cNvPr>
          <p:cNvSpPr/>
          <p:nvPr/>
        </p:nvSpPr>
        <p:spPr>
          <a:xfrm>
            <a:off x="5934456" y="1552468"/>
            <a:ext cx="429768" cy="411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Ở</a:t>
            </a:r>
          </a:p>
        </p:txBody>
      </p:sp>
      <p:sp>
        <p:nvSpPr>
          <p:cNvPr id="1023" name="Rectangle 1022">
            <a:extLst>
              <a:ext uri="{FF2B5EF4-FFF2-40B4-BE49-F238E27FC236}">
                <a16:creationId xmlns:a16="http://schemas.microsoft.com/office/drawing/2014/main" id="{7E8712DE-66BB-47E8-9970-C7EC3B03279B}"/>
              </a:ext>
            </a:extLst>
          </p:cNvPr>
          <p:cNvSpPr/>
          <p:nvPr/>
        </p:nvSpPr>
        <p:spPr>
          <a:xfrm>
            <a:off x="6396228" y="1552468"/>
            <a:ext cx="429768" cy="411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N</a:t>
            </a:r>
          </a:p>
        </p:txBody>
      </p:sp>
      <p:sp>
        <p:nvSpPr>
          <p:cNvPr id="1024" name="Rectangle 1023">
            <a:extLst>
              <a:ext uri="{FF2B5EF4-FFF2-40B4-BE49-F238E27FC236}">
                <a16:creationId xmlns:a16="http://schemas.microsoft.com/office/drawing/2014/main" id="{61D627CA-0375-46E3-8A19-E5D2E0D3A558}"/>
              </a:ext>
            </a:extLst>
          </p:cNvPr>
          <p:cNvSpPr/>
          <p:nvPr/>
        </p:nvSpPr>
        <p:spPr>
          <a:xfrm>
            <a:off x="6867144" y="1552468"/>
            <a:ext cx="429768" cy="411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G</a:t>
            </a:r>
          </a:p>
        </p:txBody>
      </p:sp>
      <p:sp>
        <p:nvSpPr>
          <p:cNvPr id="1025" name="Rectangle 1024">
            <a:extLst>
              <a:ext uri="{FF2B5EF4-FFF2-40B4-BE49-F238E27FC236}">
                <a16:creationId xmlns:a16="http://schemas.microsoft.com/office/drawing/2014/main" id="{A7E35944-8FB9-4220-AC8D-659EC8D175AC}"/>
              </a:ext>
            </a:extLst>
          </p:cNvPr>
          <p:cNvSpPr/>
          <p:nvPr/>
        </p:nvSpPr>
        <p:spPr>
          <a:xfrm>
            <a:off x="4526280" y="2002904"/>
            <a:ext cx="429768" cy="41148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H</a:t>
            </a:r>
          </a:p>
        </p:txBody>
      </p:sp>
      <p:sp>
        <p:nvSpPr>
          <p:cNvPr id="1026" name="Rectangle 1025">
            <a:extLst>
              <a:ext uri="{FF2B5EF4-FFF2-40B4-BE49-F238E27FC236}">
                <a16:creationId xmlns:a16="http://schemas.microsoft.com/office/drawing/2014/main" id="{2CE4FCF9-8CB8-45B5-B142-F38936A02704}"/>
              </a:ext>
            </a:extLst>
          </p:cNvPr>
          <p:cNvSpPr/>
          <p:nvPr/>
        </p:nvSpPr>
        <p:spPr>
          <a:xfrm>
            <a:off x="4526280" y="2457450"/>
            <a:ext cx="429768" cy="41148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À</a:t>
            </a:r>
          </a:p>
        </p:txBody>
      </p: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0D5FA160-F58F-46E2-9B87-E3CB84BC3685}"/>
              </a:ext>
            </a:extLst>
          </p:cNvPr>
          <p:cNvSpPr/>
          <p:nvPr/>
        </p:nvSpPr>
        <p:spPr>
          <a:xfrm>
            <a:off x="4526280" y="2911996"/>
            <a:ext cx="429768" cy="41148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N</a:t>
            </a:r>
          </a:p>
        </p:txBody>
      </p:sp>
      <p:sp>
        <p:nvSpPr>
          <p:cNvPr id="1028" name="Rectangle 1027">
            <a:extLst>
              <a:ext uri="{FF2B5EF4-FFF2-40B4-BE49-F238E27FC236}">
                <a16:creationId xmlns:a16="http://schemas.microsoft.com/office/drawing/2014/main" id="{28AED9FE-1D7E-4946-AC28-DD78B9E94F31}"/>
              </a:ext>
            </a:extLst>
          </p:cNvPr>
          <p:cNvSpPr/>
          <p:nvPr/>
        </p:nvSpPr>
        <p:spPr>
          <a:xfrm>
            <a:off x="4526280" y="3368650"/>
            <a:ext cx="429768" cy="41148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H</a:t>
            </a:r>
          </a:p>
        </p:txBody>
      </p:sp>
      <p:sp>
        <p:nvSpPr>
          <p:cNvPr id="1029" name="Rectangle 1028">
            <a:extLst>
              <a:ext uri="{FF2B5EF4-FFF2-40B4-BE49-F238E27FC236}">
                <a16:creationId xmlns:a16="http://schemas.microsoft.com/office/drawing/2014/main" id="{148C0548-40C5-4818-BC2E-63871F3B1910}"/>
              </a:ext>
            </a:extLst>
          </p:cNvPr>
          <p:cNvSpPr/>
          <p:nvPr/>
        </p:nvSpPr>
        <p:spPr>
          <a:xfrm>
            <a:off x="4061230" y="2002904"/>
            <a:ext cx="429768" cy="411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N</a:t>
            </a:r>
          </a:p>
        </p:txBody>
      </p:sp>
      <p:sp>
        <p:nvSpPr>
          <p:cNvPr id="1030" name="Rectangle 1029">
            <a:extLst>
              <a:ext uri="{FF2B5EF4-FFF2-40B4-BE49-F238E27FC236}">
                <a16:creationId xmlns:a16="http://schemas.microsoft.com/office/drawing/2014/main" id="{4199A578-4389-4509-ACB3-C32BBF2E49BC}"/>
              </a:ext>
            </a:extLst>
          </p:cNvPr>
          <p:cNvSpPr/>
          <p:nvPr/>
        </p:nvSpPr>
        <p:spPr>
          <a:xfrm>
            <a:off x="2642616" y="2012048"/>
            <a:ext cx="429768" cy="411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I</a:t>
            </a:r>
          </a:p>
        </p:txBody>
      </p:sp>
      <p:sp>
        <p:nvSpPr>
          <p:cNvPr id="1031" name="Rectangle 1030">
            <a:extLst>
              <a:ext uri="{FF2B5EF4-FFF2-40B4-BE49-F238E27FC236}">
                <a16:creationId xmlns:a16="http://schemas.microsoft.com/office/drawing/2014/main" id="{80894C5C-DE4C-4BEA-8973-37E8FEED65A8}"/>
              </a:ext>
            </a:extLst>
          </p:cNvPr>
          <p:cNvSpPr/>
          <p:nvPr/>
        </p:nvSpPr>
        <p:spPr>
          <a:xfrm>
            <a:off x="3115818" y="2015774"/>
            <a:ext cx="429768" cy="411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N</a:t>
            </a:r>
          </a:p>
        </p:txBody>
      </p:sp>
      <p:sp>
        <p:nvSpPr>
          <p:cNvPr id="1032" name="Rectangle 1031">
            <a:extLst>
              <a:ext uri="{FF2B5EF4-FFF2-40B4-BE49-F238E27FC236}">
                <a16:creationId xmlns:a16="http://schemas.microsoft.com/office/drawing/2014/main" id="{C58AAAB2-AB1A-4510-A570-9A0266D05671}"/>
              </a:ext>
            </a:extLst>
          </p:cNvPr>
          <p:cNvSpPr/>
          <p:nvPr/>
        </p:nvSpPr>
        <p:spPr>
          <a:xfrm>
            <a:off x="3593096" y="2007726"/>
            <a:ext cx="429768" cy="411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H</a:t>
            </a: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4364A25B-133D-4057-9ADA-4B18DB180162}"/>
              </a:ext>
            </a:extLst>
          </p:cNvPr>
          <p:cNvSpPr/>
          <p:nvPr/>
        </p:nvSpPr>
        <p:spPr>
          <a:xfrm>
            <a:off x="2166729" y="2012048"/>
            <a:ext cx="429768" cy="411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S</a:t>
            </a:r>
          </a:p>
        </p:txBody>
      </p:sp>
      <p:sp>
        <p:nvSpPr>
          <p:cNvPr id="1034" name="Rectangle 1033">
            <a:extLst>
              <a:ext uri="{FF2B5EF4-FFF2-40B4-BE49-F238E27FC236}">
                <a16:creationId xmlns:a16="http://schemas.microsoft.com/office/drawing/2014/main" id="{23CFF41C-93B2-4872-B065-6D596E737D1F}"/>
              </a:ext>
            </a:extLst>
          </p:cNvPr>
          <p:cNvSpPr/>
          <p:nvPr/>
        </p:nvSpPr>
        <p:spPr>
          <a:xfrm>
            <a:off x="5001768" y="2012048"/>
            <a:ext cx="429768" cy="411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Ậ</a:t>
            </a: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32025997-FAB6-4A78-B38E-0DACC8C4FCBE}"/>
              </a:ext>
            </a:extLst>
          </p:cNvPr>
          <p:cNvSpPr/>
          <p:nvPr/>
        </p:nvSpPr>
        <p:spPr>
          <a:xfrm>
            <a:off x="5465330" y="2012048"/>
            <a:ext cx="429768" cy="411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T</a:t>
            </a:r>
          </a:p>
        </p:txBody>
      </p:sp>
      <p:sp>
        <p:nvSpPr>
          <p:cNvPr id="1036" name="Rectangle 1035">
            <a:extLst>
              <a:ext uri="{FF2B5EF4-FFF2-40B4-BE49-F238E27FC236}">
                <a16:creationId xmlns:a16="http://schemas.microsoft.com/office/drawing/2014/main" id="{9771A27F-E6EF-4A34-A57E-ECA83149772D}"/>
              </a:ext>
            </a:extLst>
          </p:cNvPr>
          <p:cNvSpPr/>
          <p:nvPr/>
        </p:nvSpPr>
        <p:spPr>
          <a:xfrm>
            <a:off x="4059936" y="2458277"/>
            <a:ext cx="429768" cy="411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D</a:t>
            </a: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82A4B4B8-86F8-4B60-9277-139E5BA88D92}"/>
              </a:ext>
            </a:extLst>
          </p:cNvPr>
          <p:cNvSpPr/>
          <p:nvPr/>
        </p:nvSpPr>
        <p:spPr>
          <a:xfrm>
            <a:off x="5001768" y="2457450"/>
            <a:ext cx="429768" cy="411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I</a:t>
            </a:r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189037F0-94C6-493D-8DF1-E01F6AEEC124}"/>
              </a:ext>
            </a:extLst>
          </p:cNvPr>
          <p:cNvSpPr/>
          <p:nvPr/>
        </p:nvSpPr>
        <p:spPr>
          <a:xfrm>
            <a:off x="4059936" y="2913650"/>
            <a:ext cx="429768" cy="411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Ạ</a:t>
            </a: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24920220-5F91-47A5-AFBC-B9A7FEADA00D}"/>
              </a:ext>
            </a:extLst>
          </p:cNvPr>
          <p:cNvSpPr/>
          <p:nvPr/>
        </p:nvSpPr>
        <p:spPr>
          <a:xfrm>
            <a:off x="3591802" y="2918472"/>
            <a:ext cx="429768" cy="411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C5206493-976F-457B-9420-B22DC7C79528}"/>
              </a:ext>
            </a:extLst>
          </p:cNvPr>
          <p:cNvSpPr/>
          <p:nvPr/>
        </p:nvSpPr>
        <p:spPr>
          <a:xfrm>
            <a:off x="5001768" y="3367554"/>
            <a:ext cx="429768" cy="411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Ọ</a:t>
            </a:r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4E7C12BA-8A6D-4903-A4BE-639F32875B35}"/>
              </a:ext>
            </a:extLst>
          </p:cNvPr>
          <p:cNvSpPr/>
          <p:nvPr/>
        </p:nvSpPr>
        <p:spPr>
          <a:xfrm>
            <a:off x="5465330" y="3367554"/>
            <a:ext cx="429768" cy="411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1042" name="Rectangle 1041">
            <a:extLst>
              <a:ext uri="{FF2B5EF4-FFF2-40B4-BE49-F238E27FC236}">
                <a16:creationId xmlns:a16="http://schemas.microsoft.com/office/drawing/2014/main" id="{251DF4A5-0B71-4A53-9092-4C91716F017C}"/>
              </a:ext>
            </a:extLst>
          </p:cNvPr>
          <p:cNvSpPr/>
          <p:nvPr/>
        </p:nvSpPr>
        <p:spPr>
          <a:xfrm>
            <a:off x="5934456" y="3368650"/>
            <a:ext cx="429768" cy="411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S</a:t>
            </a:r>
          </a:p>
        </p:txBody>
      </p: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A9D72A13-F947-49DE-B113-5BE0F9270595}"/>
              </a:ext>
            </a:extLst>
          </p:cNvPr>
          <p:cNvSpPr/>
          <p:nvPr/>
        </p:nvSpPr>
        <p:spPr>
          <a:xfrm>
            <a:off x="6396228" y="3368650"/>
            <a:ext cx="429768" cy="411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I</a:t>
            </a:r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E24E3E27-5CD0-42E1-8985-12A59BDE64B5}"/>
              </a:ext>
            </a:extLst>
          </p:cNvPr>
          <p:cNvSpPr/>
          <p:nvPr/>
        </p:nvSpPr>
        <p:spPr>
          <a:xfrm>
            <a:off x="6867144" y="3368650"/>
            <a:ext cx="429768" cy="411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N</a:t>
            </a:r>
          </a:p>
        </p:txBody>
      </p:sp>
      <p:sp>
        <p:nvSpPr>
          <p:cNvPr id="1045" name="Rectangle 1044">
            <a:extLst>
              <a:ext uri="{FF2B5EF4-FFF2-40B4-BE49-F238E27FC236}">
                <a16:creationId xmlns:a16="http://schemas.microsoft.com/office/drawing/2014/main" id="{50AC2142-E049-4DD2-B4DE-84CA47151AA5}"/>
              </a:ext>
            </a:extLst>
          </p:cNvPr>
          <p:cNvSpPr/>
          <p:nvPr/>
        </p:nvSpPr>
        <p:spPr>
          <a:xfrm>
            <a:off x="7338060" y="3367554"/>
            <a:ext cx="429768" cy="411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H</a:t>
            </a:r>
          </a:p>
        </p:txBody>
      </p:sp>
      <p:sp>
        <p:nvSpPr>
          <p:cNvPr id="1047" name="TextBox 1046">
            <a:hlinkClick r:id="rId8" action="ppaction://hlinksldjump"/>
            <a:extLst>
              <a:ext uri="{FF2B5EF4-FFF2-40B4-BE49-F238E27FC236}">
                <a16:creationId xmlns:a16="http://schemas.microsoft.com/office/drawing/2014/main" id="{C065AB4A-D90E-40D7-9518-3D1C452D9628}"/>
              </a:ext>
            </a:extLst>
          </p:cNvPr>
          <p:cNvSpPr txBox="1"/>
          <p:nvPr/>
        </p:nvSpPr>
        <p:spPr>
          <a:xfrm>
            <a:off x="1568096" y="1943308"/>
            <a:ext cx="612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(2)</a:t>
            </a:r>
          </a:p>
        </p:txBody>
      </p:sp>
      <p:sp>
        <p:nvSpPr>
          <p:cNvPr id="12" name="Sun 11">
            <a:extLst>
              <a:ext uri="{FF2B5EF4-FFF2-40B4-BE49-F238E27FC236}">
                <a16:creationId xmlns:a16="http://schemas.microsoft.com/office/drawing/2014/main" id="{904E40B7-E06E-4E04-B951-B662EFE4EBED}"/>
              </a:ext>
            </a:extLst>
          </p:cNvPr>
          <p:cNvSpPr/>
          <p:nvPr/>
        </p:nvSpPr>
        <p:spPr>
          <a:xfrm>
            <a:off x="886704" y="301752"/>
            <a:ext cx="567455" cy="591127"/>
          </a:xfrm>
          <a:prstGeom prst="su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hlinkClick r:id="rId9" action="ppaction://hlinksldjump"/>
            <a:extLst>
              <a:ext uri="{FF2B5EF4-FFF2-40B4-BE49-F238E27FC236}">
                <a16:creationId xmlns:a16="http://schemas.microsoft.com/office/drawing/2014/main" id="{69D20FEE-B5C8-5AAD-94FD-A4AF90BB6F1E}"/>
              </a:ext>
            </a:extLst>
          </p:cNvPr>
          <p:cNvSpPr/>
          <p:nvPr/>
        </p:nvSpPr>
        <p:spPr>
          <a:xfrm>
            <a:off x="7812350" y="4616388"/>
            <a:ext cx="1020932" cy="40837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Học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93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1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1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1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1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5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5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5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5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5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5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25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5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25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25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5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5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25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25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5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25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25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5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25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50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25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15" grpId="0" animBg="1"/>
      <p:bldP spid="1016" grpId="0" animBg="1"/>
      <p:bldP spid="1017" grpId="0" animBg="1"/>
      <p:bldP spid="1018" grpId="0" animBg="1"/>
      <p:bldP spid="1019" grpId="0" animBg="1"/>
      <p:bldP spid="1020" grpId="0" animBg="1"/>
      <p:bldP spid="1021" grpId="0" animBg="1"/>
      <p:bldP spid="1022" grpId="0" animBg="1"/>
      <p:bldP spid="1023" grpId="0" animBg="1"/>
      <p:bldP spid="1024" grpId="0" animBg="1"/>
      <p:bldP spid="1025" grpId="0" animBg="1"/>
      <p:bldP spid="1026" grpId="0" animBg="1"/>
      <p:bldP spid="1027" grpId="0" animBg="1"/>
      <p:bldP spid="1028" grpId="0" animBg="1"/>
      <p:bldP spid="1029" grpId="0" animBg="1"/>
      <p:bldP spid="1030" grpId="0" animBg="1"/>
      <p:bldP spid="1031" grpId="0" animBg="1"/>
      <p:bldP spid="1032" grpId="0" animBg="1"/>
      <p:bldP spid="1033" grpId="0" animBg="1"/>
      <p:bldP spid="1034" grpId="0" animBg="1"/>
      <p:bldP spid="1035" grpId="0" animBg="1"/>
      <p:bldP spid="1036" grpId="0" animBg="1"/>
      <p:bldP spid="1037" grpId="0" animBg="1"/>
      <p:bldP spid="1038" grpId="0" animBg="1"/>
      <p:bldP spid="1039" grpId="0" animBg="1"/>
      <p:bldP spid="1040" grpId="0" animBg="1"/>
      <p:bldP spid="1041" grpId="0" animBg="1"/>
      <p:bldP spid="1042" grpId="0" animBg="1"/>
      <p:bldP spid="1043" grpId="0" animBg="1"/>
      <p:bldP spid="1044" grpId="0" animBg="1"/>
      <p:bldP spid="10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4" name="Google Shape;5344;p41"/>
          <p:cNvGrpSpPr/>
          <p:nvPr/>
        </p:nvGrpSpPr>
        <p:grpSpPr>
          <a:xfrm rot="-4011279">
            <a:off x="1141943" y="670482"/>
            <a:ext cx="584247" cy="393286"/>
            <a:chOff x="2036625" y="1283600"/>
            <a:chExt cx="333450" cy="224450"/>
          </a:xfrm>
        </p:grpSpPr>
        <p:sp>
          <p:nvSpPr>
            <p:cNvPr id="5345" name="Google Shape;5345;p41"/>
            <p:cNvSpPr/>
            <p:nvPr/>
          </p:nvSpPr>
          <p:spPr>
            <a:xfrm>
              <a:off x="2161050" y="1309575"/>
              <a:ext cx="91125" cy="62200"/>
            </a:xfrm>
            <a:custGeom>
              <a:avLst/>
              <a:gdLst/>
              <a:ahLst/>
              <a:cxnLst/>
              <a:rect l="l" t="t" r="r" b="b"/>
              <a:pathLst>
                <a:path w="3645" h="2488" extrusionOk="0">
                  <a:moveTo>
                    <a:pt x="194" y="1"/>
                  </a:moveTo>
                  <a:cubicBezTo>
                    <a:pt x="101" y="1"/>
                    <a:pt x="1" y="117"/>
                    <a:pt x="60" y="206"/>
                  </a:cubicBezTo>
                  <a:cubicBezTo>
                    <a:pt x="1061" y="1107"/>
                    <a:pt x="2262" y="1774"/>
                    <a:pt x="3363" y="2474"/>
                  </a:cubicBezTo>
                  <a:cubicBezTo>
                    <a:pt x="3386" y="2484"/>
                    <a:pt x="3409" y="2488"/>
                    <a:pt x="3430" y="2488"/>
                  </a:cubicBezTo>
                  <a:cubicBezTo>
                    <a:pt x="3562" y="2488"/>
                    <a:pt x="3644" y="2332"/>
                    <a:pt x="3530" y="2274"/>
                  </a:cubicBezTo>
                  <a:cubicBezTo>
                    <a:pt x="2496" y="1474"/>
                    <a:pt x="1395" y="540"/>
                    <a:pt x="227" y="6"/>
                  </a:cubicBezTo>
                  <a:cubicBezTo>
                    <a:pt x="217" y="2"/>
                    <a:pt x="205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46" name="Google Shape;5346;p41"/>
            <p:cNvSpPr/>
            <p:nvPr/>
          </p:nvSpPr>
          <p:spPr>
            <a:xfrm>
              <a:off x="2187625" y="1317500"/>
              <a:ext cx="51900" cy="71475"/>
            </a:xfrm>
            <a:custGeom>
              <a:avLst/>
              <a:gdLst/>
              <a:ahLst/>
              <a:cxnLst/>
              <a:rect l="l" t="t" r="r" b="b"/>
              <a:pathLst>
                <a:path w="2076" h="2859" extrusionOk="0">
                  <a:moveTo>
                    <a:pt x="1955" y="0"/>
                  </a:moveTo>
                  <a:cubicBezTo>
                    <a:pt x="1935" y="0"/>
                    <a:pt x="1916" y="7"/>
                    <a:pt x="1900" y="23"/>
                  </a:cubicBezTo>
                  <a:cubicBezTo>
                    <a:pt x="1232" y="857"/>
                    <a:pt x="599" y="1791"/>
                    <a:pt x="65" y="2658"/>
                  </a:cubicBezTo>
                  <a:cubicBezTo>
                    <a:pt x="1" y="2765"/>
                    <a:pt x="60" y="2858"/>
                    <a:pt x="146" y="2858"/>
                  </a:cubicBezTo>
                  <a:cubicBezTo>
                    <a:pt x="194" y="2858"/>
                    <a:pt x="251" y="2829"/>
                    <a:pt x="298" y="2758"/>
                  </a:cubicBezTo>
                  <a:cubicBezTo>
                    <a:pt x="932" y="1924"/>
                    <a:pt x="1499" y="1023"/>
                    <a:pt x="2000" y="89"/>
                  </a:cubicBezTo>
                  <a:cubicBezTo>
                    <a:pt x="2076" y="64"/>
                    <a:pt x="2017" y="0"/>
                    <a:pt x="19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47" name="Google Shape;5347;p41"/>
            <p:cNvSpPr/>
            <p:nvPr/>
          </p:nvSpPr>
          <p:spPr>
            <a:xfrm>
              <a:off x="2207575" y="1296950"/>
              <a:ext cx="16700" cy="105550"/>
            </a:xfrm>
            <a:custGeom>
              <a:avLst/>
              <a:gdLst/>
              <a:ahLst/>
              <a:cxnLst/>
              <a:rect l="l" t="t" r="r" b="b"/>
              <a:pathLst>
                <a:path w="668" h="4222" extrusionOk="0">
                  <a:moveTo>
                    <a:pt x="139" y="0"/>
                  </a:moveTo>
                  <a:cubicBezTo>
                    <a:pt x="91" y="0"/>
                    <a:pt x="34" y="33"/>
                    <a:pt x="34" y="111"/>
                  </a:cubicBezTo>
                  <a:cubicBezTo>
                    <a:pt x="1" y="1345"/>
                    <a:pt x="1" y="2946"/>
                    <a:pt x="334" y="4147"/>
                  </a:cubicBezTo>
                  <a:cubicBezTo>
                    <a:pt x="348" y="4200"/>
                    <a:pt x="377" y="4222"/>
                    <a:pt x="407" y="4222"/>
                  </a:cubicBezTo>
                  <a:cubicBezTo>
                    <a:pt x="453" y="4222"/>
                    <a:pt x="501" y="4174"/>
                    <a:pt x="501" y="4114"/>
                  </a:cubicBezTo>
                  <a:cubicBezTo>
                    <a:pt x="668" y="2846"/>
                    <a:pt x="434" y="1312"/>
                    <a:pt x="201" y="44"/>
                  </a:cubicBezTo>
                  <a:cubicBezTo>
                    <a:pt x="201" y="16"/>
                    <a:pt x="172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48" name="Google Shape;5348;p41"/>
            <p:cNvSpPr/>
            <p:nvPr/>
          </p:nvSpPr>
          <p:spPr>
            <a:xfrm>
              <a:off x="2156700" y="1337025"/>
              <a:ext cx="117625" cy="23575"/>
            </a:xfrm>
            <a:custGeom>
              <a:avLst/>
              <a:gdLst/>
              <a:ahLst/>
              <a:cxnLst/>
              <a:rect l="l" t="t" r="r" b="b"/>
              <a:pathLst>
                <a:path w="4705" h="943" extrusionOk="0">
                  <a:moveTo>
                    <a:pt x="4254" y="0"/>
                  </a:moveTo>
                  <a:cubicBezTo>
                    <a:pt x="2895" y="0"/>
                    <a:pt x="1448" y="310"/>
                    <a:pt x="168" y="676"/>
                  </a:cubicBezTo>
                  <a:cubicBezTo>
                    <a:pt x="1" y="709"/>
                    <a:pt x="34" y="943"/>
                    <a:pt x="201" y="943"/>
                  </a:cubicBezTo>
                  <a:cubicBezTo>
                    <a:pt x="1669" y="743"/>
                    <a:pt x="3203" y="509"/>
                    <a:pt x="4604" y="109"/>
                  </a:cubicBezTo>
                  <a:cubicBezTo>
                    <a:pt x="4704" y="109"/>
                    <a:pt x="4704" y="9"/>
                    <a:pt x="4638" y="9"/>
                  </a:cubicBezTo>
                  <a:cubicBezTo>
                    <a:pt x="4511" y="3"/>
                    <a:pt x="4383" y="0"/>
                    <a:pt x="4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49" name="Google Shape;5349;p41"/>
            <p:cNvSpPr/>
            <p:nvPr/>
          </p:nvSpPr>
          <p:spPr>
            <a:xfrm>
              <a:off x="2318500" y="1414650"/>
              <a:ext cx="33375" cy="92325"/>
            </a:xfrm>
            <a:custGeom>
              <a:avLst/>
              <a:gdLst/>
              <a:ahLst/>
              <a:cxnLst/>
              <a:rect l="l" t="t" r="r" b="b"/>
              <a:pathLst>
                <a:path w="1335" h="3693" extrusionOk="0">
                  <a:moveTo>
                    <a:pt x="1237" y="0"/>
                  </a:moveTo>
                  <a:cubicBezTo>
                    <a:pt x="1208" y="0"/>
                    <a:pt x="1180" y="22"/>
                    <a:pt x="1168" y="73"/>
                  </a:cubicBezTo>
                  <a:cubicBezTo>
                    <a:pt x="901" y="640"/>
                    <a:pt x="734" y="1240"/>
                    <a:pt x="534" y="1807"/>
                  </a:cubicBezTo>
                  <a:cubicBezTo>
                    <a:pt x="334" y="2408"/>
                    <a:pt x="67" y="2975"/>
                    <a:pt x="0" y="3609"/>
                  </a:cubicBezTo>
                  <a:cubicBezTo>
                    <a:pt x="0" y="3651"/>
                    <a:pt x="40" y="3693"/>
                    <a:pt x="87" y="3693"/>
                  </a:cubicBezTo>
                  <a:cubicBezTo>
                    <a:pt x="113" y="3693"/>
                    <a:pt x="142" y="3679"/>
                    <a:pt x="167" y="3642"/>
                  </a:cubicBezTo>
                  <a:cubicBezTo>
                    <a:pt x="434" y="3142"/>
                    <a:pt x="567" y="2575"/>
                    <a:pt x="734" y="2007"/>
                  </a:cubicBezTo>
                  <a:cubicBezTo>
                    <a:pt x="934" y="1374"/>
                    <a:pt x="1168" y="773"/>
                    <a:pt x="1335" y="139"/>
                  </a:cubicBezTo>
                  <a:cubicBezTo>
                    <a:pt x="1335" y="57"/>
                    <a:pt x="1284" y="0"/>
                    <a:pt x="1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50" name="Google Shape;5350;p41"/>
            <p:cNvSpPr/>
            <p:nvPr/>
          </p:nvSpPr>
          <p:spPr>
            <a:xfrm>
              <a:off x="2294950" y="1444800"/>
              <a:ext cx="67625" cy="36000"/>
            </a:xfrm>
            <a:custGeom>
              <a:avLst/>
              <a:gdLst/>
              <a:ahLst/>
              <a:cxnLst/>
              <a:rect l="l" t="t" r="r" b="b"/>
              <a:pathLst>
                <a:path w="2705" h="1440" extrusionOk="0">
                  <a:moveTo>
                    <a:pt x="308" y="1"/>
                  </a:moveTo>
                  <a:cubicBezTo>
                    <a:pt x="305" y="10"/>
                    <a:pt x="302" y="19"/>
                    <a:pt x="297" y="28"/>
                  </a:cubicBezTo>
                  <a:lnTo>
                    <a:pt x="297" y="28"/>
                  </a:lnTo>
                  <a:cubicBezTo>
                    <a:pt x="275" y="17"/>
                    <a:pt x="253" y="12"/>
                    <a:pt x="232" y="12"/>
                  </a:cubicBezTo>
                  <a:cubicBezTo>
                    <a:pt x="98" y="12"/>
                    <a:pt x="1" y="211"/>
                    <a:pt x="142" y="268"/>
                  </a:cubicBezTo>
                  <a:cubicBezTo>
                    <a:pt x="142" y="268"/>
                    <a:pt x="142" y="268"/>
                    <a:pt x="142" y="268"/>
                  </a:cubicBezTo>
                  <a:lnTo>
                    <a:pt x="142" y="268"/>
                  </a:lnTo>
                  <a:cubicBezTo>
                    <a:pt x="203" y="314"/>
                    <a:pt x="243" y="339"/>
                    <a:pt x="282" y="355"/>
                  </a:cubicBezTo>
                  <a:lnTo>
                    <a:pt x="282" y="355"/>
                  </a:lnTo>
                  <a:cubicBezTo>
                    <a:pt x="981" y="785"/>
                    <a:pt x="1762" y="1154"/>
                    <a:pt x="2543" y="1435"/>
                  </a:cubicBezTo>
                  <a:cubicBezTo>
                    <a:pt x="2555" y="1438"/>
                    <a:pt x="2567" y="1440"/>
                    <a:pt x="2577" y="1440"/>
                  </a:cubicBezTo>
                  <a:cubicBezTo>
                    <a:pt x="2682" y="1440"/>
                    <a:pt x="2704" y="1299"/>
                    <a:pt x="2643" y="1268"/>
                  </a:cubicBezTo>
                  <a:cubicBezTo>
                    <a:pt x="1962" y="782"/>
                    <a:pt x="1155" y="390"/>
                    <a:pt x="375" y="62"/>
                  </a:cubicBezTo>
                  <a:lnTo>
                    <a:pt x="375" y="62"/>
                  </a:lnTo>
                  <a:cubicBezTo>
                    <a:pt x="352" y="41"/>
                    <a:pt x="329" y="2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51" name="Google Shape;5351;p41"/>
            <p:cNvSpPr/>
            <p:nvPr/>
          </p:nvSpPr>
          <p:spPr>
            <a:xfrm>
              <a:off x="2290275" y="1438750"/>
              <a:ext cx="79800" cy="61225"/>
            </a:xfrm>
            <a:custGeom>
              <a:avLst/>
              <a:gdLst/>
              <a:ahLst/>
              <a:cxnLst/>
              <a:rect l="l" t="t" r="r" b="b"/>
              <a:pathLst>
                <a:path w="3192" h="2449" extrusionOk="0">
                  <a:moveTo>
                    <a:pt x="3099" y="1"/>
                  </a:moveTo>
                  <a:cubicBezTo>
                    <a:pt x="3088" y="1"/>
                    <a:pt x="3076" y="3"/>
                    <a:pt x="3064" y="9"/>
                  </a:cubicBezTo>
                  <a:cubicBezTo>
                    <a:pt x="2530" y="343"/>
                    <a:pt x="1997" y="777"/>
                    <a:pt x="1496" y="1144"/>
                  </a:cubicBezTo>
                  <a:cubicBezTo>
                    <a:pt x="1029" y="1477"/>
                    <a:pt x="495" y="1811"/>
                    <a:pt x="62" y="2211"/>
                  </a:cubicBezTo>
                  <a:cubicBezTo>
                    <a:pt x="1" y="2302"/>
                    <a:pt x="106" y="2449"/>
                    <a:pt x="201" y="2449"/>
                  </a:cubicBezTo>
                  <a:cubicBezTo>
                    <a:pt x="211" y="2449"/>
                    <a:pt x="220" y="2447"/>
                    <a:pt x="229" y="2444"/>
                  </a:cubicBezTo>
                  <a:cubicBezTo>
                    <a:pt x="829" y="2144"/>
                    <a:pt x="1329" y="1677"/>
                    <a:pt x="1830" y="1310"/>
                  </a:cubicBezTo>
                  <a:cubicBezTo>
                    <a:pt x="2297" y="943"/>
                    <a:pt x="2730" y="610"/>
                    <a:pt x="3164" y="143"/>
                  </a:cubicBezTo>
                  <a:cubicBezTo>
                    <a:pt x="3191" y="60"/>
                    <a:pt x="3151" y="1"/>
                    <a:pt x="3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52" name="Google Shape;5352;p41"/>
            <p:cNvSpPr/>
            <p:nvPr/>
          </p:nvSpPr>
          <p:spPr>
            <a:xfrm>
              <a:off x="2315150" y="1422175"/>
              <a:ext cx="36725" cy="85875"/>
            </a:xfrm>
            <a:custGeom>
              <a:avLst/>
              <a:gdLst/>
              <a:ahLst/>
              <a:cxnLst/>
              <a:rect l="l" t="t" r="r" b="b"/>
              <a:pathLst>
                <a:path w="1469" h="3435" extrusionOk="0">
                  <a:moveTo>
                    <a:pt x="93" y="1"/>
                  </a:moveTo>
                  <a:cubicBezTo>
                    <a:pt x="74" y="1"/>
                    <a:pt x="55" y="2"/>
                    <a:pt x="34" y="5"/>
                  </a:cubicBezTo>
                  <a:cubicBezTo>
                    <a:pt x="1" y="5"/>
                    <a:pt x="1" y="172"/>
                    <a:pt x="68" y="172"/>
                  </a:cubicBezTo>
                  <a:cubicBezTo>
                    <a:pt x="401" y="272"/>
                    <a:pt x="735" y="1640"/>
                    <a:pt x="835" y="1940"/>
                  </a:cubicBezTo>
                  <a:cubicBezTo>
                    <a:pt x="1002" y="2440"/>
                    <a:pt x="1068" y="2941"/>
                    <a:pt x="1335" y="3374"/>
                  </a:cubicBezTo>
                  <a:cubicBezTo>
                    <a:pt x="1349" y="3416"/>
                    <a:pt x="1375" y="3435"/>
                    <a:pt x="1400" y="3435"/>
                  </a:cubicBezTo>
                  <a:cubicBezTo>
                    <a:pt x="1435" y="3435"/>
                    <a:pt x="1469" y="3399"/>
                    <a:pt x="1469" y="3341"/>
                  </a:cubicBezTo>
                  <a:cubicBezTo>
                    <a:pt x="1469" y="2507"/>
                    <a:pt x="1035" y="1640"/>
                    <a:pt x="701" y="873"/>
                  </a:cubicBezTo>
                  <a:cubicBezTo>
                    <a:pt x="574" y="618"/>
                    <a:pt x="477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53" name="Google Shape;5353;p41"/>
            <p:cNvSpPr/>
            <p:nvPr/>
          </p:nvSpPr>
          <p:spPr>
            <a:xfrm>
              <a:off x="2074150" y="1283600"/>
              <a:ext cx="20425" cy="14475"/>
            </a:xfrm>
            <a:custGeom>
              <a:avLst/>
              <a:gdLst/>
              <a:ahLst/>
              <a:cxnLst/>
              <a:rect l="l" t="t" r="r" b="b"/>
              <a:pathLst>
                <a:path w="817" h="579" extrusionOk="0">
                  <a:moveTo>
                    <a:pt x="393" y="0"/>
                  </a:moveTo>
                  <a:cubicBezTo>
                    <a:pt x="351" y="0"/>
                    <a:pt x="309" y="13"/>
                    <a:pt x="267" y="44"/>
                  </a:cubicBezTo>
                  <a:cubicBezTo>
                    <a:pt x="201" y="44"/>
                    <a:pt x="167" y="78"/>
                    <a:pt x="134" y="144"/>
                  </a:cubicBezTo>
                  <a:cubicBezTo>
                    <a:pt x="1" y="345"/>
                    <a:pt x="134" y="578"/>
                    <a:pt x="368" y="578"/>
                  </a:cubicBezTo>
                  <a:cubicBezTo>
                    <a:pt x="401" y="578"/>
                    <a:pt x="468" y="578"/>
                    <a:pt x="534" y="545"/>
                  </a:cubicBezTo>
                  <a:cubicBezTo>
                    <a:pt x="816" y="404"/>
                    <a:pt x="621" y="0"/>
                    <a:pt x="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54" name="Google Shape;5354;p41"/>
            <p:cNvSpPr/>
            <p:nvPr/>
          </p:nvSpPr>
          <p:spPr>
            <a:xfrm>
              <a:off x="2036625" y="1335575"/>
              <a:ext cx="17550" cy="14200"/>
            </a:xfrm>
            <a:custGeom>
              <a:avLst/>
              <a:gdLst/>
              <a:ahLst/>
              <a:cxnLst/>
              <a:rect l="l" t="t" r="r" b="b"/>
              <a:pathLst>
                <a:path w="702" h="568" extrusionOk="0">
                  <a:moveTo>
                    <a:pt x="367" y="0"/>
                  </a:moveTo>
                  <a:cubicBezTo>
                    <a:pt x="1" y="0"/>
                    <a:pt x="1" y="567"/>
                    <a:pt x="367" y="567"/>
                  </a:cubicBezTo>
                  <a:cubicBezTo>
                    <a:pt x="701" y="567"/>
                    <a:pt x="701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55" name="Google Shape;5355;p41"/>
            <p:cNvSpPr/>
            <p:nvPr/>
          </p:nvSpPr>
          <p:spPr>
            <a:xfrm>
              <a:off x="2081650" y="1327225"/>
              <a:ext cx="15875" cy="11700"/>
            </a:xfrm>
            <a:custGeom>
              <a:avLst/>
              <a:gdLst/>
              <a:ahLst/>
              <a:cxnLst/>
              <a:rect l="l" t="t" r="r" b="b"/>
              <a:pathLst>
                <a:path w="635" h="468" extrusionOk="0">
                  <a:moveTo>
                    <a:pt x="334" y="1"/>
                  </a:moveTo>
                  <a:cubicBezTo>
                    <a:pt x="1" y="1"/>
                    <a:pt x="1" y="468"/>
                    <a:pt x="334" y="468"/>
                  </a:cubicBezTo>
                  <a:cubicBezTo>
                    <a:pt x="635" y="468"/>
                    <a:pt x="635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</p:grpSp>
      <p:grpSp>
        <p:nvGrpSpPr>
          <p:cNvPr id="5356" name="Google Shape;5356;p41"/>
          <p:cNvGrpSpPr/>
          <p:nvPr/>
        </p:nvGrpSpPr>
        <p:grpSpPr>
          <a:xfrm rot="6788721">
            <a:off x="7417769" y="670482"/>
            <a:ext cx="584247" cy="393286"/>
            <a:chOff x="2036625" y="1283600"/>
            <a:chExt cx="333450" cy="224450"/>
          </a:xfrm>
        </p:grpSpPr>
        <p:sp>
          <p:nvSpPr>
            <p:cNvPr id="5357" name="Google Shape;5357;p41"/>
            <p:cNvSpPr/>
            <p:nvPr/>
          </p:nvSpPr>
          <p:spPr>
            <a:xfrm>
              <a:off x="2161050" y="1309575"/>
              <a:ext cx="91125" cy="62200"/>
            </a:xfrm>
            <a:custGeom>
              <a:avLst/>
              <a:gdLst/>
              <a:ahLst/>
              <a:cxnLst/>
              <a:rect l="l" t="t" r="r" b="b"/>
              <a:pathLst>
                <a:path w="3645" h="2488" extrusionOk="0">
                  <a:moveTo>
                    <a:pt x="194" y="1"/>
                  </a:moveTo>
                  <a:cubicBezTo>
                    <a:pt x="101" y="1"/>
                    <a:pt x="1" y="117"/>
                    <a:pt x="60" y="206"/>
                  </a:cubicBezTo>
                  <a:cubicBezTo>
                    <a:pt x="1061" y="1107"/>
                    <a:pt x="2262" y="1774"/>
                    <a:pt x="3363" y="2474"/>
                  </a:cubicBezTo>
                  <a:cubicBezTo>
                    <a:pt x="3386" y="2484"/>
                    <a:pt x="3409" y="2488"/>
                    <a:pt x="3430" y="2488"/>
                  </a:cubicBezTo>
                  <a:cubicBezTo>
                    <a:pt x="3562" y="2488"/>
                    <a:pt x="3644" y="2332"/>
                    <a:pt x="3530" y="2274"/>
                  </a:cubicBezTo>
                  <a:cubicBezTo>
                    <a:pt x="2496" y="1474"/>
                    <a:pt x="1395" y="540"/>
                    <a:pt x="227" y="6"/>
                  </a:cubicBezTo>
                  <a:cubicBezTo>
                    <a:pt x="217" y="2"/>
                    <a:pt x="205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58" name="Google Shape;5358;p41"/>
            <p:cNvSpPr/>
            <p:nvPr/>
          </p:nvSpPr>
          <p:spPr>
            <a:xfrm>
              <a:off x="2187625" y="1317500"/>
              <a:ext cx="51900" cy="71475"/>
            </a:xfrm>
            <a:custGeom>
              <a:avLst/>
              <a:gdLst/>
              <a:ahLst/>
              <a:cxnLst/>
              <a:rect l="l" t="t" r="r" b="b"/>
              <a:pathLst>
                <a:path w="2076" h="2859" extrusionOk="0">
                  <a:moveTo>
                    <a:pt x="1955" y="0"/>
                  </a:moveTo>
                  <a:cubicBezTo>
                    <a:pt x="1935" y="0"/>
                    <a:pt x="1916" y="7"/>
                    <a:pt x="1900" y="23"/>
                  </a:cubicBezTo>
                  <a:cubicBezTo>
                    <a:pt x="1232" y="857"/>
                    <a:pt x="599" y="1791"/>
                    <a:pt x="65" y="2658"/>
                  </a:cubicBezTo>
                  <a:cubicBezTo>
                    <a:pt x="1" y="2765"/>
                    <a:pt x="60" y="2858"/>
                    <a:pt x="146" y="2858"/>
                  </a:cubicBezTo>
                  <a:cubicBezTo>
                    <a:pt x="194" y="2858"/>
                    <a:pt x="251" y="2829"/>
                    <a:pt x="298" y="2758"/>
                  </a:cubicBezTo>
                  <a:cubicBezTo>
                    <a:pt x="932" y="1924"/>
                    <a:pt x="1499" y="1023"/>
                    <a:pt x="2000" y="89"/>
                  </a:cubicBezTo>
                  <a:cubicBezTo>
                    <a:pt x="2076" y="64"/>
                    <a:pt x="2017" y="0"/>
                    <a:pt x="19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59" name="Google Shape;5359;p41"/>
            <p:cNvSpPr/>
            <p:nvPr/>
          </p:nvSpPr>
          <p:spPr>
            <a:xfrm>
              <a:off x="2207575" y="1296950"/>
              <a:ext cx="16700" cy="105550"/>
            </a:xfrm>
            <a:custGeom>
              <a:avLst/>
              <a:gdLst/>
              <a:ahLst/>
              <a:cxnLst/>
              <a:rect l="l" t="t" r="r" b="b"/>
              <a:pathLst>
                <a:path w="668" h="4222" extrusionOk="0">
                  <a:moveTo>
                    <a:pt x="139" y="0"/>
                  </a:moveTo>
                  <a:cubicBezTo>
                    <a:pt x="91" y="0"/>
                    <a:pt x="34" y="33"/>
                    <a:pt x="34" y="111"/>
                  </a:cubicBezTo>
                  <a:cubicBezTo>
                    <a:pt x="1" y="1345"/>
                    <a:pt x="1" y="2946"/>
                    <a:pt x="334" y="4147"/>
                  </a:cubicBezTo>
                  <a:cubicBezTo>
                    <a:pt x="348" y="4200"/>
                    <a:pt x="377" y="4222"/>
                    <a:pt x="407" y="4222"/>
                  </a:cubicBezTo>
                  <a:cubicBezTo>
                    <a:pt x="453" y="4222"/>
                    <a:pt x="501" y="4174"/>
                    <a:pt x="501" y="4114"/>
                  </a:cubicBezTo>
                  <a:cubicBezTo>
                    <a:pt x="668" y="2846"/>
                    <a:pt x="434" y="1312"/>
                    <a:pt x="201" y="44"/>
                  </a:cubicBezTo>
                  <a:cubicBezTo>
                    <a:pt x="201" y="16"/>
                    <a:pt x="172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60" name="Google Shape;5360;p41"/>
            <p:cNvSpPr/>
            <p:nvPr/>
          </p:nvSpPr>
          <p:spPr>
            <a:xfrm>
              <a:off x="2156700" y="1337025"/>
              <a:ext cx="117625" cy="23575"/>
            </a:xfrm>
            <a:custGeom>
              <a:avLst/>
              <a:gdLst/>
              <a:ahLst/>
              <a:cxnLst/>
              <a:rect l="l" t="t" r="r" b="b"/>
              <a:pathLst>
                <a:path w="4705" h="943" extrusionOk="0">
                  <a:moveTo>
                    <a:pt x="4254" y="0"/>
                  </a:moveTo>
                  <a:cubicBezTo>
                    <a:pt x="2895" y="0"/>
                    <a:pt x="1448" y="310"/>
                    <a:pt x="168" y="676"/>
                  </a:cubicBezTo>
                  <a:cubicBezTo>
                    <a:pt x="1" y="709"/>
                    <a:pt x="34" y="943"/>
                    <a:pt x="201" y="943"/>
                  </a:cubicBezTo>
                  <a:cubicBezTo>
                    <a:pt x="1669" y="743"/>
                    <a:pt x="3203" y="509"/>
                    <a:pt x="4604" y="109"/>
                  </a:cubicBezTo>
                  <a:cubicBezTo>
                    <a:pt x="4704" y="109"/>
                    <a:pt x="4704" y="9"/>
                    <a:pt x="4638" y="9"/>
                  </a:cubicBezTo>
                  <a:cubicBezTo>
                    <a:pt x="4511" y="3"/>
                    <a:pt x="4383" y="0"/>
                    <a:pt x="4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61" name="Google Shape;5361;p41"/>
            <p:cNvSpPr/>
            <p:nvPr/>
          </p:nvSpPr>
          <p:spPr>
            <a:xfrm>
              <a:off x="2318500" y="1414650"/>
              <a:ext cx="33375" cy="92325"/>
            </a:xfrm>
            <a:custGeom>
              <a:avLst/>
              <a:gdLst/>
              <a:ahLst/>
              <a:cxnLst/>
              <a:rect l="l" t="t" r="r" b="b"/>
              <a:pathLst>
                <a:path w="1335" h="3693" extrusionOk="0">
                  <a:moveTo>
                    <a:pt x="1237" y="0"/>
                  </a:moveTo>
                  <a:cubicBezTo>
                    <a:pt x="1208" y="0"/>
                    <a:pt x="1180" y="22"/>
                    <a:pt x="1168" y="73"/>
                  </a:cubicBezTo>
                  <a:cubicBezTo>
                    <a:pt x="901" y="640"/>
                    <a:pt x="734" y="1240"/>
                    <a:pt x="534" y="1807"/>
                  </a:cubicBezTo>
                  <a:cubicBezTo>
                    <a:pt x="334" y="2408"/>
                    <a:pt x="67" y="2975"/>
                    <a:pt x="0" y="3609"/>
                  </a:cubicBezTo>
                  <a:cubicBezTo>
                    <a:pt x="0" y="3651"/>
                    <a:pt x="40" y="3693"/>
                    <a:pt x="87" y="3693"/>
                  </a:cubicBezTo>
                  <a:cubicBezTo>
                    <a:pt x="113" y="3693"/>
                    <a:pt x="142" y="3679"/>
                    <a:pt x="167" y="3642"/>
                  </a:cubicBezTo>
                  <a:cubicBezTo>
                    <a:pt x="434" y="3142"/>
                    <a:pt x="567" y="2575"/>
                    <a:pt x="734" y="2007"/>
                  </a:cubicBezTo>
                  <a:cubicBezTo>
                    <a:pt x="934" y="1374"/>
                    <a:pt x="1168" y="773"/>
                    <a:pt x="1335" y="139"/>
                  </a:cubicBezTo>
                  <a:cubicBezTo>
                    <a:pt x="1335" y="57"/>
                    <a:pt x="1284" y="0"/>
                    <a:pt x="1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62" name="Google Shape;5362;p41"/>
            <p:cNvSpPr/>
            <p:nvPr/>
          </p:nvSpPr>
          <p:spPr>
            <a:xfrm>
              <a:off x="2294950" y="1444800"/>
              <a:ext cx="67625" cy="36000"/>
            </a:xfrm>
            <a:custGeom>
              <a:avLst/>
              <a:gdLst/>
              <a:ahLst/>
              <a:cxnLst/>
              <a:rect l="l" t="t" r="r" b="b"/>
              <a:pathLst>
                <a:path w="2705" h="1440" extrusionOk="0">
                  <a:moveTo>
                    <a:pt x="308" y="1"/>
                  </a:moveTo>
                  <a:cubicBezTo>
                    <a:pt x="305" y="10"/>
                    <a:pt x="302" y="19"/>
                    <a:pt x="297" y="28"/>
                  </a:cubicBezTo>
                  <a:lnTo>
                    <a:pt x="297" y="28"/>
                  </a:lnTo>
                  <a:cubicBezTo>
                    <a:pt x="275" y="17"/>
                    <a:pt x="253" y="12"/>
                    <a:pt x="232" y="12"/>
                  </a:cubicBezTo>
                  <a:cubicBezTo>
                    <a:pt x="98" y="12"/>
                    <a:pt x="1" y="211"/>
                    <a:pt x="142" y="268"/>
                  </a:cubicBezTo>
                  <a:cubicBezTo>
                    <a:pt x="142" y="268"/>
                    <a:pt x="142" y="268"/>
                    <a:pt x="142" y="268"/>
                  </a:cubicBezTo>
                  <a:lnTo>
                    <a:pt x="142" y="268"/>
                  </a:lnTo>
                  <a:cubicBezTo>
                    <a:pt x="203" y="314"/>
                    <a:pt x="243" y="339"/>
                    <a:pt x="282" y="355"/>
                  </a:cubicBezTo>
                  <a:lnTo>
                    <a:pt x="282" y="355"/>
                  </a:lnTo>
                  <a:cubicBezTo>
                    <a:pt x="981" y="785"/>
                    <a:pt x="1762" y="1154"/>
                    <a:pt x="2543" y="1435"/>
                  </a:cubicBezTo>
                  <a:cubicBezTo>
                    <a:pt x="2555" y="1438"/>
                    <a:pt x="2567" y="1440"/>
                    <a:pt x="2577" y="1440"/>
                  </a:cubicBezTo>
                  <a:cubicBezTo>
                    <a:pt x="2682" y="1440"/>
                    <a:pt x="2704" y="1299"/>
                    <a:pt x="2643" y="1268"/>
                  </a:cubicBezTo>
                  <a:cubicBezTo>
                    <a:pt x="1962" y="782"/>
                    <a:pt x="1155" y="390"/>
                    <a:pt x="375" y="62"/>
                  </a:cubicBezTo>
                  <a:lnTo>
                    <a:pt x="375" y="62"/>
                  </a:lnTo>
                  <a:cubicBezTo>
                    <a:pt x="352" y="41"/>
                    <a:pt x="329" y="2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63" name="Google Shape;5363;p41"/>
            <p:cNvSpPr/>
            <p:nvPr/>
          </p:nvSpPr>
          <p:spPr>
            <a:xfrm>
              <a:off x="2290275" y="1438750"/>
              <a:ext cx="79800" cy="61225"/>
            </a:xfrm>
            <a:custGeom>
              <a:avLst/>
              <a:gdLst/>
              <a:ahLst/>
              <a:cxnLst/>
              <a:rect l="l" t="t" r="r" b="b"/>
              <a:pathLst>
                <a:path w="3192" h="2449" extrusionOk="0">
                  <a:moveTo>
                    <a:pt x="3099" y="1"/>
                  </a:moveTo>
                  <a:cubicBezTo>
                    <a:pt x="3088" y="1"/>
                    <a:pt x="3076" y="3"/>
                    <a:pt x="3064" y="9"/>
                  </a:cubicBezTo>
                  <a:cubicBezTo>
                    <a:pt x="2530" y="343"/>
                    <a:pt x="1997" y="777"/>
                    <a:pt x="1496" y="1144"/>
                  </a:cubicBezTo>
                  <a:cubicBezTo>
                    <a:pt x="1029" y="1477"/>
                    <a:pt x="495" y="1811"/>
                    <a:pt x="62" y="2211"/>
                  </a:cubicBezTo>
                  <a:cubicBezTo>
                    <a:pt x="1" y="2302"/>
                    <a:pt x="106" y="2449"/>
                    <a:pt x="201" y="2449"/>
                  </a:cubicBezTo>
                  <a:cubicBezTo>
                    <a:pt x="211" y="2449"/>
                    <a:pt x="220" y="2447"/>
                    <a:pt x="229" y="2444"/>
                  </a:cubicBezTo>
                  <a:cubicBezTo>
                    <a:pt x="829" y="2144"/>
                    <a:pt x="1329" y="1677"/>
                    <a:pt x="1830" y="1310"/>
                  </a:cubicBezTo>
                  <a:cubicBezTo>
                    <a:pt x="2297" y="943"/>
                    <a:pt x="2730" y="610"/>
                    <a:pt x="3164" y="143"/>
                  </a:cubicBezTo>
                  <a:cubicBezTo>
                    <a:pt x="3191" y="60"/>
                    <a:pt x="3151" y="1"/>
                    <a:pt x="3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64" name="Google Shape;5364;p41"/>
            <p:cNvSpPr/>
            <p:nvPr/>
          </p:nvSpPr>
          <p:spPr>
            <a:xfrm>
              <a:off x="2315150" y="1422175"/>
              <a:ext cx="36725" cy="85875"/>
            </a:xfrm>
            <a:custGeom>
              <a:avLst/>
              <a:gdLst/>
              <a:ahLst/>
              <a:cxnLst/>
              <a:rect l="l" t="t" r="r" b="b"/>
              <a:pathLst>
                <a:path w="1469" h="3435" extrusionOk="0">
                  <a:moveTo>
                    <a:pt x="93" y="1"/>
                  </a:moveTo>
                  <a:cubicBezTo>
                    <a:pt x="74" y="1"/>
                    <a:pt x="55" y="2"/>
                    <a:pt x="34" y="5"/>
                  </a:cubicBezTo>
                  <a:cubicBezTo>
                    <a:pt x="1" y="5"/>
                    <a:pt x="1" y="172"/>
                    <a:pt x="68" y="172"/>
                  </a:cubicBezTo>
                  <a:cubicBezTo>
                    <a:pt x="401" y="272"/>
                    <a:pt x="735" y="1640"/>
                    <a:pt x="835" y="1940"/>
                  </a:cubicBezTo>
                  <a:cubicBezTo>
                    <a:pt x="1002" y="2440"/>
                    <a:pt x="1068" y="2941"/>
                    <a:pt x="1335" y="3374"/>
                  </a:cubicBezTo>
                  <a:cubicBezTo>
                    <a:pt x="1349" y="3416"/>
                    <a:pt x="1375" y="3435"/>
                    <a:pt x="1400" y="3435"/>
                  </a:cubicBezTo>
                  <a:cubicBezTo>
                    <a:pt x="1435" y="3435"/>
                    <a:pt x="1469" y="3399"/>
                    <a:pt x="1469" y="3341"/>
                  </a:cubicBezTo>
                  <a:cubicBezTo>
                    <a:pt x="1469" y="2507"/>
                    <a:pt x="1035" y="1640"/>
                    <a:pt x="701" y="873"/>
                  </a:cubicBezTo>
                  <a:cubicBezTo>
                    <a:pt x="574" y="618"/>
                    <a:pt x="477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65" name="Google Shape;5365;p41"/>
            <p:cNvSpPr/>
            <p:nvPr/>
          </p:nvSpPr>
          <p:spPr>
            <a:xfrm>
              <a:off x="2074150" y="1283600"/>
              <a:ext cx="20425" cy="14475"/>
            </a:xfrm>
            <a:custGeom>
              <a:avLst/>
              <a:gdLst/>
              <a:ahLst/>
              <a:cxnLst/>
              <a:rect l="l" t="t" r="r" b="b"/>
              <a:pathLst>
                <a:path w="817" h="579" extrusionOk="0">
                  <a:moveTo>
                    <a:pt x="393" y="0"/>
                  </a:moveTo>
                  <a:cubicBezTo>
                    <a:pt x="351" y="0"/>
                    <a:pt x="309" y="13"/>
                    <a:pt x="267" y="44"/>
                  </a:cubicBezTo>
                  <a:cubicBezTo>
                    <a:pt x="201" y="44"/>
                    <a:pt x="167" y="78"/>
                    <a:pt x="134" y="144"/>
                  </a:cubicBezTo>
                  <a:cubicBezTo>
                    <a:pt x="1" y="345"/>
                    <a:pt x="134" y="578"/>
                    <a:pt x="368" y="578"/>
                  </a:cubicBezTo>
                  <a:cubicBezTo>
                    <a:pt x="401" y="578"/>
                    <a:pt x="468" y="578"/>
                    <a:pt x="534" y="545"/>
                  </a:cubicBezTo>
                  <a:cubicBezTo>
                    <a:pt x="816" y="404"/>
                    <a:pt x="621" y="0"/>
                    <a:pt x="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66" name="Google Shape;5366;p41"/>
            <p:cNvSpPr/>
            <p:nvPr/>
          </p:nvSpPr>
          <p:spPr>
            <a:xfrm>
              <a:off x="2036625" y="1335575"/>
              <a:ext cx="17550" cy="14200"/>
            </a:xfrm>
            <a:custGeom>
              <a:avLst/>
              <a:gdLst/>
              <a:ahLst/>
              <a:cxnLst/>
              <a:rect l="l" t="t" r="r" b="b"/>
              <a:pathLst>
                <a:path w="702" h="568" extrusionOk="0">
                  <a:moveTo>
                    <a:pt x="367" y="0"/>
                  </a:moveTo>
                  <a:cubicBezTo>
                    <a:pt x="1" y="0"/>
                    <a:pt x="1" y="567"/>
                    <a:pt x="367" y="567"/>
                  </a:cubicBezTo>
                  <a:cubicBezTo>
                    <a:pt x="701" y="567"/>
                    <a:pt x="701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67" name="Google Shape;5367;p41"/>
            <p:cNvSpPr/>
            <p:nvPr/>
          </p:nvSpPr>
          <p:spPr>
            <a:xfrm>
              <a:off x="2081650" y="1327225"/>
              <a:ext cx="15875" cy="11700"/>
            </a:xfrm>
            <a:custGeom>
              <a:avLst/>
              <a:gdLst/>
              <a:ahLst/>
              <a:cxnLst/>
              <a:rect l="l" t="t" r="r" b="b"/>
              <a:pathLst>
                <a:path w="635" h="468" extrusionOk="0">
                  <a:moveTo>
                    <a:pt x="334" y="1"/>
                  </a:moveTo>
                  <a:cubicBezTo>
                    <a:pt x="1" y="1"/>
                    <a:pt x="1" y="468"/>
                    <a:pt x="334" y="468"/>
                  </a:cubicBezTo>
                  <a:cubicBezTo>
                    <a:pt x="635" y="468"/>
                    <a:pt x="635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</p:grpSp>
      <p:sp>
        <p:nvSpPr>
          <p:cNvPr id="989" name="TextBox 988"/>
          <p:cNvSpPr txBox="1"/>
          <p:nvPr/>
        </p:nvSpPr>
        <p:spPr>
          <a:xfrm>
            <a:off x="2008334" y="1351899"/>
            <a:ext cx="5506054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rtl="0"/>
            <a:r>
              <a:rPr lang="en-US" sz="2400" b="0" i="0" u="none" strike="noStrike" kern="1200" baseline="0" dirty="0" err="1">
                <a:solidFill>
                  <a:srgbClr val="002060"/>
                </a:solidFill>
                <a:latin typeface="+mj-lt"/>
              </a:rPr>
              <a:t>Về</a:t>
            </a:r>
            <a:r>
              <a:rPr lang="en-US" sz="2400" b="0" i="0" u="none" strike="noStrike" kern="1200" baseline="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0" i="0" u="none" strike="noStrike" kern="1200" baseline="0" dirty="0" err="1">
                <a:solidFill>
                  <a:srgbClr val="002060"/>
                </a:solidFill>
                <a:latin typeface="+mj-lt"/>
              </a:rPr>
              <a:t>đích</a:t>
            </a:r>
            <a:r>
              <a:rPr lang="en-US" sz="2400" b="0" i="0" u="none" strike="noStrike" kern="1200" baseline="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0" i="0" u="none" strike="noStrike" kern="1200" baseline="0" dirty="0" err="1">
                <a:solidFill>
                  <a:srgbClr val="002060"/>
                </a:solidFill>
                <a:latin typeface="+mj-lt"/>
              </a:rPr>
              <a:t>cuối</a:t>
            </a:r>
            <a:r>
              <a:rPr lang="en-US" sz="2400" b="0" i="0" u="none" strike="noStrike" kern="1200" baseline="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0" i="0" u="none" strike="noStrike" kern="1200" baseline="0" dirty="0" err="1">
                <a:solidFill>
                  <a:srgbClr val="002060"/>
                </a:solidFill>
                <a:latin typeface="+mj-lt"/>
              </a:rPr>
              <a:t>cùng</a:t>
            </a:r>
            <a:r>
              <a:rPr lang="en-US" sz="2400" b="0" i="0" u="none" strike="noStrike" kern="1200" baseline="0" dirty="0">
                <a:solidFill>
                  <a:srgbClr val="002060"/>
                </a:solidFill>
                <a:latin typeface="+mj-lt"/>
              </a:rPr>
              <a:t>, </a:t>
            </a:r>
            <a:r>
              <a:rPr lang="en-US" sz="2400" b="0" i="0" u="none" strike="noStrike" kern="1200" baseline="0" dirty="0" err="1">
                <a:solidFill>
                  <a:srgbClr val="002060"/>
                </a:solidFill>
                <a:latin typeface="+mj-lt"/>
              </a:rPr>
              <a:t>nhưng</a:t>
            </a:r>
            <a:r>
              <a:rPr lang="en-US" sz="2400" b="0" i="0" u="none" strike="noStrike" kern="1200" baseline="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0" i="0" u="none" strike="noStrike" kern="1200" baseline="0" dirty="0" err="1">
                <a:solidFill>
                  <a:srgbClr val="002060"/>
                </a:solidFill>
                <a:latin typeface="+mj-lt"/>
              </a:rPr>
              <a:t>nai</a:t>
            </a:r>
            <a:r>
              <a:rPr lang="en-US" sz="2400" b="0" i="0" u="none" strike="noStrike" kern="1200" baseline="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0" i="0" u="none" strike="noStrike" kern="1200" baseline="0" dirty="0" err="1">
                <a:solidFill>
                  <a:srgbClr val="002060"/>
                </a:solidFill>
                <a:latin typeface="+mj-lt"/>
              </a:rPr>
              <a:t>và</a:t>
            </a:r>
            <a:r>
              <a:rPr lang="en-US" sz="2400" b="0" i="0" u="none" strike="noStrike" kern="1200" baseline="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0" i="0" u="none" strike="noStrike" kern="1200" baseline="0" dirty="0" err="1">
                <a:solidFill>
                  <a:srgbClr val="002060"/>
                </a:solidFill>
                <a:latin typeface="+mj-lt"/>
              </a:rPr>
              <a:t>hoẵng</a:t>
            </a:r>
            <a:r>
              <a:rPr lang="en-US" sz="2400" b="0" i="0" u="none" strike="noStrike" kern="1200" baseline="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0" i="0" u="none" strike="noStrike" kern="1200" baseline="0" dirty="0" err="1">
                <a:solidFill>
                  <a:srgbClr val="002060"/>
                </a:solidFill>
                <a:latin typeface="+mj-lt"/>
              </a:rPr>
              <a:t>đều</a:t>
            </a:r>
            <a:r>
              <a:rPr lang="en-US" sz="2400" b="0" i="0" u="none" strike="noStrike" kern="1200" baseline="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0" i="0" u="none" strike="noStrike" kern="1200" baseline="0" dirty="0" err="1">
                <a:solidFill>
                  <a:srgbClr val="002060"/>
                </a:solidFill>
                <a:latin typeface="+mj-lt"/>
              </a:rPr>
              <a:t>được</a:t>
            </a:r>
            <a:r>
              <a:rPr lang="en-US" sz="2400" b="0" i="0" u="none" strike="noStrike" kern="1200" baseline="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0" i="0" u="none" strike="noStrike" kern="1200" baseline="0" dirty="0" err="1">
                <a:solidFill>
                  <a:srgbClr val="002060"/>
                </a:solidFill>
                <a:latin typeface="+mj-lt"/>
              </a:rPr>
              <a:t>nhận</a:t>
            </a:r>
            <a:r>
              <a:rPr lang="en-US" sz="2400" b="0" i="0" u="none" strike="noStrike" kern="1200" baseline="0" dirty="0">
                <a:solidFill>
                  <a:srgbClr val="002060"/>
                </a:solidFill>
                <a:latin typeface="+mj-lt"/>
              </a:rPr>
              <a:t> (…) </a:t>
            </a:r>
            <a:r>
              <a:rPr lang="en-US" sz="2400" b="0" i="0" u="none" strike="noStrike" kern="1200" baseline="0" dirty="0" err="1">
                <a:solidFill>
                  <a:srgbClr val="002060"/>
                </a:solidFill>
                <a:latin typeface="+mj-lt"/>
              </a:rPr>
              <a:t>tình</a:t>
            </a:r>
            <a:r>
              <a:rPr lang="en-US" sz="2400" b="0" i="0" u="none" strike="noStrike" kern="1200" baseline="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0" i="0" u="none" strike="noStrike" kern="1200" baseline="0" dirty="0" err="1">
                <a:solidFill>
                  <a:srgbClr val="002060"/>
                </a:solidFill>
                <a:latin typeface="+mj-lt"/>
              </a:rPr>
              <a:t>bạn</a:t>
            </a:r>
            <a:endParaRPr lang="en-US" sz="2400" b="0" i="0" u="none" strike="noStrike" kern="1200" baseline="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4F6C0F-6A8F-4D5A-8AF0-A3442689A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7186" y="754898"/>
            <a:ext cx="5232300" cy="1012500"/>
          </a:xfrm>
        </p:spPr>
        <p:txBody>
          <a:bodyPr/>
          <a:lstStyle/>
          <a:p>
            <a:r>
              <a:rPr lang="en-US" dirty="0" err="1">
                <a:latin typeface="+mj-lt"/>
              </a:rPr>
              <a:t>Câu</a:t>
            </a:r>
            <a:r>
              <a:rPr lang="en-US" dirty="0">
                <a:latin typeface="+mj-lt"/>
              </a:rPr>
              <a:t> 1</a:t>
            </a:r>
          </a:p>
        </p:txBody>
      </p:sp>
      <p:sp>
        <p:nvSpPr>
          <p:cNvPr id="5" name="Arrow: Left 4">
            <a:hlinkClick r:id="rId3" action="ppaction://hlinksldjump"/>
            <a:extLst>
              <a:ext uri="{FF2B5EF4-FFF2-40B4-BE49-F238E27FC236}">
                <a16:creationId xmlns:a16="http://schemas.microsoft.com/office/drawing/2014/main" id="{888CB5A1-9EC6-4369-BFF8-5490F5B1215C}"/>
              </a:ext>
            </a:extLst>
          </p:cNvPr>
          <p:cNvSpPr/>
          <p:nvPr/>
        </p:nvSpPr>
        <p:spPr>
          <a:xfrm>
            <a:off x="1034473" y="3906982"/>
            <a:ext cx="541585" cy="3173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8B6D42-3600-4895-8D8C-D58146B8D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539" y="2263104"/>
            <a:ext cx="4481643" cy="1961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314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4" name="Google Shape;5344;p41"/>
          <p:cNvGrpSpPr/>
          <p:nvPr/>
        </p:nvGrpSpPr>
        <p:grpSpPr>
          <a:xfrm rot="-4011279">
            <a:off x="1141943" y="670482"/>
            <a:ext cx="584247" cy="393286"/>
            <a:chOff x="2036625" y="1283600"/>
            <a:chExt cx="333450" cy="224450"/>
          </a:xfrm>
        </p:grpSpPr>
        <p:sp>
          <p:nvSpPr>
            <p:cNvPr id="5345" name="Google Shape;5345;p41"/>
            <p:cNvSpPr/>
            <p:nvPr/>
          </p:nvSpPr>
          <p:spPr>
            <a:xfrm>
              <a:off x="2161050" y="1309575"/>
              <a:ext cx="91125" cy="62200"/>
            </a:xfrm>
            <a:custGeom>
              <a:avLst/>
              <a:gdLst/>
              <a:ahLst/>
              <a:cxnLst/>
              <a:rect l="l" t="t" r="r" b="b"/>
              <a:pathLst>
                <a:path w="3645" h="2488" extrusionOk="0">
                  <a:moveTo>
                    <a:pt x="194" y="1"/>
                  </a:moveTo>
                  <a:cubicBezTo>
                    <a:pt x="101" y="1"/>
                    <a:pt x="1" y="117"/>
                    <a:pt x="60" y="206"/>
                  </a:cubicBezTo>
                  <a:cubicBezTo>
                    <a:pt x="1061" y="1107"/>
                    <a:pt x="2262" y="1774"/>
                    <a:pt x="3363" y="2474"/>
                  </a:cubicBezTo>
                  <a:cubicBezTo>
                    <a:pt x="3386" y="2484"/>
                    <a:pt x="3409" y="2488"/>
                    <a:pt x="3430" y="2488"/>
                  </a:cubicBezTo>
                  <a:cubicBezTo>
                    <a:pt x="3562" y="2488"/>
                    <a:pt x="3644" y="2332"/>
                    <a:pt x="3530" y="2274"/>
                  </a:cubicBezTo>
                  <a:cubicBezTo>
                    <a:pt x="2496" y="1474"/>
                    <a:pt x="1395" y="540"/>
                    <a:pt x="227" y="6"/>
                  </a:cubicBezTo>
                  <a:cubicBezTo>
                    <a:pt x="217" y="2"/>
                    <a:pt x="205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46" name="Google Shape;5346;p41"/>
            <p:cNvSpPr/>
            <p:nvPr/>
          </p:nvSpPr>
          <p:spPr>
            <a:xfrm>
              <a:off x="2187625" y="1317500"/>
              <a:ext cx="51900" cy="71475"/>
            </a:xfrm>
            <a:custGeom>
              <a:avLst/>
              <a:gdLst/>
              <a:ahLst/>
              <a:cxnLst/>
              <a:rect l="l" t="t" r="r" b="b"/>
              <a:pathLst>
                <a:path w="2076" h="2859" extrusionOk="0">
                  <a:moveTo>
                    <a:pt x="1955" y="0"/>
                  </a:moveTo>
                  <a:cubicBezTo>
                    <a:pt x="1935" y="0"/>
                    <a:pt x="1916" y="7"/>
                    <a:pt x="1900" y="23"/>
                  </a:cubicBezTo>
                  <a:cubicBezTo>
                    <a:pt x="1232" y="857"/>
                    <a:pt x="599" y="1791"/>
                    <a:pt x="65" y="2658"/>
                  </a:cubicBezTo>
                  <a:cubicBezTo>
                    <a:pt x="1" y="2765"/>
                    <a:pt x="60" y="2858"/>
                    <a:pt x="146" y="2858"/>
                  </a:cubicBezTo>
                  <a:cubicBezTo>
                    <a:pt x="194" y="2858"/>
                    <a:pt x="251" y="2829"/>
                    <a:pt x="298" y="2758"/>
                  </a:cubicBezTo>
                  <a:cubicBezTo>
                    <a:pt x="932" y="1924"/>
                    <a:pt x="1499" y="1023"/>
                    <a:pt x="2000" y="89"/>
                  </a:cubicBezTo>
                  <a:cubicBezTo>
                    <a:pt x="2076" y="64"/>
                    <a:pt x="2017" y="0"/>
                    <a:pt x="19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47" name="Google Shape;5347;p41"/>
            <p:cNvSpPr/>
            <p:nvPr/>
          </p:nvSpPr>
          <p:spPr>
            <a:xfrm>
              <a:off x="2207575" y="1296950"/>
              <a:ext cx="16700" cy="105550"/>
            </a:xfrm>
            <a:custGeom>
              <a:avLst/>
              <a:gdLst/>
              <a:ahLst/>
              <a:cxnLst/>
              <a:rect l="l" t="t" r="r" b="b"/>
              <a:pathLst>
                <a:path w="668" h="4222" extrusionOk="0">
                  <a:moveTo>
                    <a:pt x="139" y="0"/>
                  </a:moveTo>
                  <a:cubicBezTo>
                    <a:pt x="91" y="0"/>
                    <a:pt x="34" y="33"/>
                    <a:pt x="34" y="111"/>
                  </a:cubicBezTo>
                  <a:cubicBezTo>
                    <a:pt x="1" y="1345"/>
                    <a:pt x="1" y="2946"/>
                    <a:pt x="334" y="4147"/>
                  </a:cubicBezTo>
                  <a:cubicBezTo>
                    <a:pt x="348" y="4200"/>
                    <a:pt x="377" y="4222"/>
                    <a:pt x="407" y="4222"/>
                  </a:cubicBezTo>
                  <a:cubicBezTo>
                    <a:pt x="453" y="4222"/>
                    <a:pt x="501" y="4174"/>
                    <a:pt x="501" y="4114"/>
                  </a:cubicBezTo>
                  <a:cubicBezTo>
                    <a:pt x="668" y="2846"/>
                    <a:pt x="434" y="1312"/>
                    <a:pt x="201" y="44"/>
                  </a:cubicBezTo>
                  <a:cubicBezTo>
                    <a:pt x="201" y="16"/>
                    <a:pt x="172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48" name="Google Shape;5348;p41"/>
            <p:cNvSpPr/>
            <p:nvPr/>
          </p:nvSpPr>
          <p:spPr>
            <a:xfrm>
              <a:off x="2156700" y="1337025"/>
              <a:ext cx="117625" cy="23575"/>
            </a:xfrm>
            <a:custGeom>
              <a:avLst/>
              <a:gdLst/>
              <a:ahLst/>
              <a:cxnLst/>
              <a:rect l="l" t="t" r="r" b="b"/>
              <a:pathLst>
                <a:path w="4705" h="943" extrusionOk="0">
                  <a:moveTo>
                    <a:pt x="4254" y="0"/>
                  </a:moveTo>
                  <a:cubicBezTo>
                    <a:pt x="2895" y="0"/>
                    <a:pt x="1448" y="310"/>
                    <a:pt x="168" y="676"/>
                  </a:cubicBezTo>
                  <a:cubicBezTo>
                    <a:pt x="1" y="709"/>
                    <a:pt x="34" y="943"/>
                    <a:pt x="201" y="943"/>
                  </a:cubicBezTo>
                  <a:cubicBezTo>
                    <a:pt x="1669" y="743"/>
                    <a:pt x="3203" y="509"/>
                    <a:pt x="4604" y="109"/>
                  </a:cubicBezTo>
                  <a:cubicBezTo>
                    <a:pt x="4704" y="109"/>
                    <a:pt x="4704" y="9"/>
                    <a:pt x="4638" y="9"/>
                  </a:cubicBezTo>
                  <a:cubicBezTo>
                    <a:pt x="4511" y="3"/>
                    <a:pt x="4383" y="0"/>
                    <a:pt x="4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49" name="Google Shape;5349;p41"/>
            <p:cNvSpPr/>
            <p:nvPr/>
          </p:nvSpPr>
          <p:spPr>
            <a:xfrm>
              <a:off x="2318500" y="1414650"/>
              <a:ext cx="33375" cy="92325"/>
            </a:xfrm>
            <a:custGeom>
              <a:avLst/>
              <a:gdLst/>
              <a:ahLst/>
              <a:cxnLst/>
              <a:rect l="l" t="t" r="r" b="b"/>
              <a:pathLst>
                <a:path w="1335" h="3693" extrusionOk="0">
                  <a:moveTo>
                    <a:pt x="1237" y="0"/>
                  </a:moveTo>
                  <a:cubicBezTo>
                    <a:pt x="1208" y="0"/>
                    <a:pt x="1180" y="22"/>
                    <a:pt x="1168" y="73"/>
                  </a:cubicBezTo>
                  <a:cubicBezTo>
                    <a:pt x="901" y="640"/>
                    <a:pt x="734" y="1240"/>
                    <a:pt x="534" y="1807"/>
                  </a:cubicBezTo>
                  <a:cubicBezTo>
                    <a:pt x="334" y="2408"/>
                    <a:pt x="67" y="2975"/>
                    <a:pt x="0" y="3609"/>
                  </a:cubicBezTo>
                  <a:cubicBezTo>
                    <a:pt x="0" y="3651"/>
                    <a:pt x="40" y="3693"/>
                    <a:pt x="87" y="3693"/>
                  </a:cubicBezTo>
                  <a:cubicBezTo>
                    <a:pt x="113" y="3693"/>
                    <a:pt x="142" y="3679"/>
                    <a:pt x="167" y="3642"/>
                  </a:cubicBezTo>
                  <a:cubicBezTo>
                    <a:pt x="434" y="3142"/>
                    <a:pt x="567" y="2575"/>
                    <a:pt x="734" y="2007"/>
                  </a:cubicBezTo>
                  <a:cubicBezTo>
                    <a:pt x="934" y="1374"/>
                    <a:pt x="1168" y="773"/>
                    <a:pt x="1335" y="139"/>
                  </a:cubicBezTo>
                  <a:cubicBezTo>
                    <a:pt x="1335" y="57"/>
                    <a:pt x="1284" y="0"/>
                    <a:pt x="1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50" name="Google Shape;5350;p41"/>
            <p:cNvSpPr/>
            <p:nvPr/>
          </p:nvSpPr>
          <p:spPr>
            <a:xfrm>
              <a:off x="2294950" y="1444800"/>
              <a:ext cx="67625" cy="36000"/>
            </a:xfrm>
            <a:custGeom>
              <a:avLst/>
              <a:gdLst/>
              <a:ahLst/>
              <a:cxnLst/>
              <a:rect l="l" t="t" r="r" b="b"/>
              <a:pathLst>
                <a:path w="2705" h="1440" extrusionOk="0">
                  <a:moveTo>
                    <a:pt x="308" y="1"/>
                  </a:moveTo>
                  <a:cubicBezTo>
                    <a:pt x="305" y="10"/>
                    <a:pt x="302" y="19"/>
                    <a:pt x="297" y="28"/>
                  </a:cubicBezTo>
                  <a:lnTo>
                    <a:pt x="297" y="28"/>
                  </a:lnTo>
                  <a:cubicBezTo>
                    <a:pt x="275" y="17"/>
                    <a:pt x="253" y="12"/>
                    <a:pt x="232" y="12"/>
                  </a:cubicBezTo>
                  <a:cubicBezTo>
                    <a:pt x="98" y="12"/>
                    <a:pt x="1" y="211"/>
                    <a:pt x="142" y="268"/>
                  </a:cubicBezTo>
                  <a:cubicBezTo>
                    <a:pt x="142" y="268"/>
                    <a:pt x="142" y="268"/>
                    <a:pt x="142" y="268"/>
                  </a:cubicBezTo>
                  <a:lnTo>
                    <a:pt x="142" y="268"/>
                  </a:lnTo>
                  <a:cubicBezTo>
                    <a:pt x="203" y="314"/>
                    <a:pt x="243" y="339"/>
                    <a:pt x="282" y="355"/>
                  </a:cubicBezTo>
                  <a:lnTo>
                    <a:pt x="282" y="355"/>
                  </a:lnTo>
                  <a:cubicBezTo>
                    <a:pt x="981" y="785"/>
                    <a:pt x="1762" y="1154"/>
                    <a:pt x="2543" y="1435"/>
                  </a:cubicBezTo>
                  <a:cubicBezTo>
                    <a:pt x="2555" y="1438"/>
                    <a:pt x="2567" y="1440"/>
                    <a:pt x="2577" y="1440"/>
                  </a:cubicBezTo>
                  <a:cubicBezTo>
                    <a:pt x="2682" y="1440"/>
                    <a:pt x="2704" y="1299"/>
                    <a:pt x="2643" y="1268"/>
                  </a:cubicBezTo>
                  <a:cubicBezTo>
                    <a:pt x="1962" y="782"/>
                    <a:pt x="1155" y="390"/>
                    <a:pt x="375" y="62"/>
                  </a:cubicBezTo>
                  <a:lnTo>
                    <a:pt x="375" y="62"/>
                  </a:lnTo>
                  <a:cubicBezTo>
                    <a:pt x="352" y="41"/>
                    <a:pt x="329" y="2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51" name="Google Shape;5351;p41"/>
            <p:cNvSpPr/>
            <p:nvPr/>
          </p:nvSpPr>
          <p:spPr>
            <a:xfrm>
              <a:off x="2290275" y="1438750"/>
              <a:ext cx="79800" cy="61225"/>
            </a:xfrm>
            <a:custGeom>
              <a:avLst/>
              <a:gdLst/>
              <a:ahLst/>
              <a:cxnLst/>
              <a:rect l="l" t="t" r="r" b="b"/>
              <a:pathLst>
                <a:path w="3192" h="2449" extrusionOk="0">
                  <a:moveTo>
                    <a:pt x="3099" y="1"/>
                  </a:moveTo>
                  <a:cubicBezTo>
                    <a:pt x="3088" y="1"/>
                    <a:pt x="3076" y="3"/>
                    <a:pt x="3064" y="9"/>
                  </a:cubicBezTo>
                  <a:cubicBezTo>
                    <a:pt x="2530" y="343"/>
                    <a:pt x="1997" y="777"/>
                    <a:pt x="1496" y="1144"/>
                  </a:cubicBezTo>
                  <a:cubicBezTo>
                    <a:pt x="1029" y="1477"/>
                    <a:pt x="495" y="1811"/>
                    <a:pt x="62" y="2211"/>
                  </a:cubicBezTo>
                  <a:cubicBezTo>
                    <a:pt x="1" y="2302"/>
                    <a:pt x="106" y="2449"/>
                    <a:pt x="201" y="2449"/>
                  </a:cubicBezTo>
                  <a:cubicBezTo>
                    <a:pt x="211" y="2449"/>
                    <a:pt x="220" y="2447"/>
                    <a:pt x="229" y="2444"/>
                  </a:cubicBezTo>
                  <a:cubicBezTo>
                    <a:pt x="829" y="2144"/>
                    <a:pt x="1329" y="1677"/>
                    <a:pt x="1830" y="1310"/>
                  </a:cubicBezTo>
                  <a:cubicBezTo>
                    <a:pt x="2297" y="943"/>
                    <a:pt x="2730" y="610"/>
                    <a:pt x="3164" y="143"/>
                  </a:cubicBezTo>
                  <a:cubicBezTo>
                    <a:pt x="3191" y="60"/>
                    <a:pt x="3151" y="1"/>
                    <a:pt x="3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52" name="Google Shape;5352;p41"/>
            <p:cNvSpPr/>
            <p:nvPr/>
          </p:nvSpPr>
          <p:spPr>
            <a:xfrm>
              <a:off x="2315150" y="1422175"/>
              <a:ext cx="36725" cy="85875"/>
            </a:xfrm>
            <a:custGeom>
              <a:avLst/>
              <a:gdLst/>
              <a:ahLst/>
              <a:cxnLst/>
              <a:rect l="l" t="t" r="r" b="b"/>
              <a:pathLst>
                <a:path w="1469" h="3435" extrusionOk="0">
                  <a:moveTo>
                    <a:pt x="93" y="1"/>
                  </a:moveTo>
                  <a:cubicBezTo>
                    <a:pt x="74" y="1"/>
                    <a:pt x="55" y="2"/>
                    <a:pt x="34" y="5"/>
                  </a:cubicBezTo>
                  <a:cubicBezTo>
                    <a:pt x="1" y="5"/>
                    <a:pt x="1" y="172"/>
                    <a:pt x="68" y="172"/>
                  </a:cubicBezTo>
                  <a:cubicBezTo>
                    <a:pt x="401" y="272"/>
                    <a:pt x="735" y="1640"/>
                    <a:pt x="835" y="1940"/>
                  </a:cubicBezTo>
                  <a:cubicBezTo>
                    <a:pt x="1002" y="2440"/>
                    <a:pt x="1068" y="2941"/>
                    <a:pt x="1335" y="3374"/>
                  </a:cubicBezTo>
                  <a:cubicBezTo>
                    <a:pt x="1349" y="3416"/>
                    <a:pt x="1375" y="3435"/>
                    <a:pt x="1400" y="3435"/>
                  </a:cubicBezTo>
                  <a:cubicBezTo>
                    <a:pt x="1435" y="3435"/>
                    <a:pt x="1469" y="3399"/>
                    <a:pt x="1469" y="3341"/>
                  </a:cubicBezTo>
                  <a:cubicBezTo>
                    <a:pt x="1469" y="2507"/>
                    <a:pt x="1035" y="1640"/>
                    <a:pt x="701" y="873"/>
                  </a:cubicBezTo>
                  <a:cubicBezTo>
                    <a:pt x="574" y="618"/>
                    <a:pt x="477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53" name="Google Shape;5353;p41"/>
            <p:cNvSpPr/>
            <p:nvPr/>
          </p:nvSpPr>
          <p:spPr>
            <a:xfrm>
              <a:off x="2074150" y="1283600"/>
              <a:ext cx="20425" cy="14475"/>
            </a:xfrm>
            <a:custGeom>
              <a:avLst/>
              <a:gdLst/>
              <a:ahLst/>
              <a:cxnLst/>
              <a:rect l="l" t="t" r="r" b="b"/>
              <a:pathLst>
                <a:path w="817" h="579" extrusionOk="0">
                  <a:moveTo>
                    <a:pt x="393" y="0"/>
                  </a:moveTo>
                  <a:cubicBezTo>
                    <a:pt x="351" y="0"/>
                    <a:pt x="309" y="13"/>
                    <a:pt x="267" y="44"/>
                  </a:cubicBezTo>
                  <a:cubicBezTo>
                    <a:pt x="201" y="44"/>
                    <a:pt x="167" y="78"/>
                    <a:pt x="134" y="144"/>
                  </a:cubicBezTo>
                  <a:cubicBezTo>
                    <a:pt x="1" y="345"/>
                    <a:pt x="134" y="578"/>
                    <a:pt x="368" y="578"/>
                  </a:cubicBezTo>
                  <a:cubicBezTo>
                    <a:pt x="401" y="578"/>
                    <a:pt x="468" y="578"/>
                    <a:pt x="534" y="545"/>
                  </a:cubicBezTo>
                  <a:cubicBezTo>
                    <a:pt x="816" y="404"/>
                    <a:pt x="621" y="0"/>
                    <a:pt x="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54" name="Google Shape;5354;p41"/>
            <p:cNvSpPr/>
            <p:nvPr/>
          </p:nvSpPr>
          <p:spPr>
            <a:xfrm>
              <a:off x="2036625" y="1335575"/>
              <a:ext cx="17550" cy="14200"/>
            </a:xfrm>
            <a:custGeom>
              <a:avLst/>
              <a:gdLst/>
              <a:ahLst/>
              <a:cxnLst/>
              <a:rect l="l" t="t" r="r" b="b"/>
              <a:pathLst>
                <a:path w="702" h="568" extrusionOk="0">
                  <a:moveTo>
                    <a:pt x="367" y="0"/>
                  </a:moveTo>
                  <a:cubicBezTo>
                    <a:pt x="1" y="0"/>
                    <a:pt x="1" y="567"/>
                    <a:pt x="367" y="567"/>
                  </a:cubicBezTo>
                  <a:cubicBezTo>
                    <a:pt x="701" y="567"/>
                    <a:pt x="701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55" name="Google Shape;5355;p41"/>
            <p:cNvSpPr/>
            <p:nvPr/>
          </p:nvSpPr>
          <p:spPr>
            <a:xfrm>
              <a:off x="2081650" y="1327225"/>
              <a:ext cx="15875" cy="11700"/>
            </a:xfrm>
            <a:custGeom>
              <a:avLst/>
              <a:gdLst/>
              <a:ahLst/>
              <a:cxnLst/>
              <a:rect l="l" t="t" r="r" b="b"/>
              <a:pathLst>
                <a:path w="635" h="468" extrusionOk="0">
                  <a:moveTo>
                    <a:pt x="334" y="1"/>
                  </a:moveTo>
                  <a:cubicBezTo>
                    <a:pt x="1" y="1"/>
                    <a:pt x="1" y="468"/>
                    <a:pt x="334" y="468"/>
                  </a:cubicBezTo>
                  <a:cubicBezTo>
                    <a:pt x="635" y="468"/>
                    <a:pt x="635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</p:grpSp>
      <p:grpSp>
        <p:nvGrpSpPr>
          <p:cNvPr id="5356" name="Google Shape;5356;p41"/>
          <p:cNvGrpSpPr/>
          <p:nvPr/>
        </p:nvGrpSpPr>
        <p:grpSpPr>
          <a:xfrm rot="6788721">
            <a:off x="7417769" y="670482"/>
            <a:ext cx="584247" cy="393286"/>
            <a:chOff x="2036625" y="1283600"/>
            <a:chExt cx="333450" cy="224450"/>
          </a:xfrm>
        </p:grpSpPr>
        <p:sp>
          <p:nvSpPr>
            <p:cNvPr id="5357" name="Google Shape;5357;p41"/>
            <p:cNvSpPr/>
            <p:nvPr/>
          </p:nvSpPr>
          <p:spPr>
            <a:xfrm>
              <a:off x="2161050" y="1309575"/>
              <a:ext cx="91125" cy="62200"/>
            </a:xfrm>
            <a:custGeom>
              <a:avLst/>
              <a:gdLst/>
              <a:ahLst/>
              <a:cxnLst/>
              <a:rect l="l" t="t" r="r" b="b"/>
              <a:pathLst>
                <a:path w="3645" h="2488" extrusionOk="0">
                  <a:moveTo>
                    <a:pt x="194" y="1"/>
                  </a:moveTo>
                  <a:cubicBezTo>
                    <a:pt x="101" y="1"/>
                    <a:pt x="1" y="117"/>
                    <a:pt x="60" y="206"/>
                  </a:cubicBezTo>
                  <a:cubicBezTo>
                    <a:pt x="1061" y="1107"/>
                    <a:pt x="2262" y="1774"/>
                    <a:pt x="3363" y="2474"/>
                  </a:cubicBezTo>
                  <a:cubicBezTo>
                    <a:pt x="3386" y="2484"/>
                    <a:pt x="3409" y="2488"/>
                    <a:pt x="3430" y="2488"/>
                  </a:cubicBezTo>
                  <a:cubicBezTo>
                    <a:pt x="3562" y="2488"/>
                    <a:pt x="3644" y="2332"/>
                    <a:pt x="3530" y="2274"/>
                  </a:cubicBezTo>
                  <a:cubicBezTo>
                    <a:pt x="2496" y="1474"/>
                    <a:pt x="1395" y="540"/>
                    <a:pt x="227" y="6"/>
                  </a:cubicBezTo>
                  <a:cubicBezTo>
                    <a:pt x="217" y="2"/>
                    <a:pt x="205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58" name="Google Shape;5358;p41"/>
            <p:cNvSpPr/>
            <p:nvPr/>
          </p:nvSpPr>
          <p:spPr>
            <a:xfrm>
              <a:off x="2187625" y="1317500"/>
              <a:ext cx="51900" cy="71475"/>
            </a:xfrm>
            <a:custGeom>
              <a:avLst/>
              <a:gdLst/>
              <a:ahLst/>
              <a:cxnLst/>
              <a:rect l="l" t="t" r="r" b="b"/>
              <a:pathLst>
                <a:path w="2076" h="2859" extrusionOk="0">
                  <a:moveTo>
                    <a:pt x="1955" y="0"/>
                  </a:moveTo>
                  <a:cubicBezTo>
                    <a:pt x="1935" y="0"/>
                    <a:pt x="1916" y="7"/>
                    <a:pt x="1900" y="23"/>
                  </a:cubicBezTo>
                  <a:cubicBezTo>
                    <a:pt x="1232" y="857"/>
                    <a:pt x="599" y="1791"/>
                    <a:pt x="65" y="2658"/>
                  </a:cubicBezTo>
                  <a:cubicBezTo>
                    <a:pt x="1" y="2765"/>
                    <a:pt x="60" y="2858"/>
                    <a:pt x="146" y="2858"/>
                  </a:cubicBezTo>
                  <a:cubicBezTo>
                    <a:pt x="194" y="2858"/>
                    <a:pt x="251" y="2829"/>
                    <a:pt x="298" y="2758"/>
                  </a:cubicBezTo>
                  <a:cubicBezTo>
                    <a:pt x="932" y="1924"/>
                    <a:pt x="1499" y="1023"/>
                    <a:pt x="2000" y="89"/>
                  </a:cubicBezTo>
                  <a:cubicBezTo>
                    <a:pt x="2076" y="64"/>
                    <a:pt x="2017" y="0"/>
                    <a:pt x="19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59" name="Google Shape;5359;p41"/>
            <p:cNvSpPr/>
            <p:nvPr/>
          </p:nvSpPr>
          <p:spPr>
            <a:xfrm>
              <a:off x="2207575" y="1296950"/>
              <a:ext cx="16700" cy="105550"/>
            </a:xfrm>
            <a:custGeom>
              <a:avLst/>
              <a:gdLst/>
              <a:ahLst/>
              <a:cxnLst/>
              <a:rect l="l" t="t" r="r" b="b"/>
              <a:pathLst>
                <a:path w="668" h="4222" extrusionOk="0">
                  <a:moveTo>
                    <a:pt x="139" y="0"/>
                  </a:moveTo>
                  <a:cubicBezTo>
                    <a:pt x="91" y="0"/>
                    <a:pt x="34" y="33"/>
                    <a:pt x="34" y="111"/>
                  </a:cubicBezTo>
                  <a:cubicBezTo>
                    <a:pt x="1" y="1345"/>
                    <a:pt x="1" y="2946"/>
                    <a:pt x="334" y="4147"/>
                  </a:cubicBezTo>
                  <a:cubicBezTo>
                    <a:pt x="348" y="4200"/>
                    <a:pt x="377" y="4222"/>
                    <a:pt x="407" y="4222"/>
                  </a:cubicBezTo>
                  <a:cubicBezTo>
                    <a:pt x="453" y="4222"/>
                    <a:pt x="501" y="4174"/>
                    <a:pt x="501" y="4114"/>
                  </a:cubicBezTo>
                  <a:cubicBezTo>
                    <a:pt x="668" y="2846"/>
                    <a:pt x="434" y="1312"/>
                    <a:pt x="201" y="44"/>
                  </a:cubicBezTo>
                  <a:cubicBezTo>
                    <a:pt x="201" y="16"/>
                    <a:pt x="172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60" name="Google Shape;5360;p41"/>
            <p:cNvSpPr/>
            <p:nvPr/>
          </p:nvSpPr>
          <p:spPr>
            <a:xfrm>
              <a:off x="2156700" y="1337025"/>
              <a:ext cx="117625" cy="23575"/>
            </a:xfrm>
            <a:custGeom>
              <a:avLst/>
              <a:gdLst/>
              <a:ahLst/>
              <a:cxnLst/>
              <a:rect l="l" t="t" r="r" b="b"/>
              <a:pathLst>
                <a:path w="4705" h="943" extrusionOk="0">
                  <a:moveTo>
                    <a:pt x="4254" y="0"/>
                  </a:moveTo>
                  <a:cubicBezTo>
                    <a:pt x="2895" y="0"/>
                    <a:pt x="1448" y="310"/>
                    <a:pt x="168" y="676"/>
                  </a:cubicBezTo>
                  <a:cubicBezTo>
                    <a:pt x="1" y="709"/>
                    <a:pt x="34" y="943"/>
                    <a:pt x="201" y="943"/>
                  </a:cubicBezTo>
                  <a:cubicBezTo>
                    <a:pt x="1669" y="743"/>
                    <a:pt x="3203" y="509"/>
                    <a:pt x="4604" y="109"/>
                  </a:cubicBezTo>
                  <a:cubicBezTo>
                    <a:pt x="4704" y="109"/>
                    <a:pt x="4704" y="9"/>
                    <a:pt x="4638" y="9"/>
                  </a:cubicBezTo>
                  <a:cubicBezTo>
                    <a:pt x="4511" y="3"/>
                    <a:pt x="4383" y="0"/>
                    <a:pt x="4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61" name="Google Shape;5361;p41"/>
            <p:cNvSpPr/>
            <p:nvPr/>
          </p:nvSpPr>
          <p:spPr>
            <a:xfrm>
              <a:off x="2318500" y="1414650"/>
              <a:ext cx="33375" cy="92325"/>
            </a:xfrm>
            <a:custGeom>
              <a:avLst/>
              <a:gdLst/>
              <a:ahLst/>
              <a:cxnLst/>
              <a:rect l="l" t="t" r="r" b="b"/>
              <a:pathLst>
                <a:path w="1335" h="3693" extrusionOk="0">
                  <a:moveTo>
                    <a:pt x="1237" y="0"/>
                  </a:moveTo>
                  <a:cubicBezTo>
                    <a:pt x="1208" y="0"/>
                    <a:pt x="1180" y="22"/>
                    <a:pt x="1168" y="73"/>
                  </a:cubicBezTo>
                  <a:cubicBezTo>
                    <a:pt x="901" y="640"/>
                    <a:pt x="734" y="1240"/>
                    <a:pt x="534" y="1807"/>
                  </a:cubicBezTo>
                  <a:cubicBezTo>
                    <a:pt x="334" y="2408"/>
                    <a:pt x="67" y="2975"/>
                    <a:pt x="0" y="3609"/>
                  </a:cubicBezTo>
                  <a:cubicBezTo>
                    <a:pt x="0" y="3651"/>
                    <a:pt x="40" y="3693"/>
                    <a:pt x="87" y="3693"/>
                  </a:cubicBezTo>
                  <a:cubicBezTo>
                    <a:pt x="113" y="3693"/>
                    <a:pt x="142" y="3679"/>
                    <a:pt x="167" y="3642"/>
                  </a:cubicBezTo>
                  <a:cubicBezTo>
                    <a:pt x="434" y="3142"/>
                    <a:pt x="567" y="2575"/>
                    <a:pt x="734" y="2007"/>
                  </a:cubicBezTo>
                  <a:cubicBezTo>
                    <a:pt x="934" y="1374"/>
                    <a:pt x="1168" y="773"/>
                    <a:pt x="1335" y="139"/>
                  </a:cubicBezTo>
                  <a:cubicBezTo>
                    <a:pt x="1335" y="57"/>
                    <a:pt x="1284" y="0"/>
                    <a:pt x="1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62" name="Google Shape;5362;p41"/>
            <p:cNvSpPr/>
            <p:nvPr/>
          </p:nvSpPr>
          <p:spPr>
            <a:xfrm>
              <a:off x="2294950" y="1444800"/>
              <a:ext cx="67625" cy="36000"/>
            </a:xfrm>
            <a:custGeom>
              <a:avLst/>
              <a:gdLst/>
              <a:ahLst/>
              <a:cxnLst/>
              <a:rect l="l" t="t" r="r" b="b"/>
              <a:pathLst>
                <a:path w="2705" h="1440" extrusionOk="0">
                  <a:moveTo>
                    <a:pt x="308" y="1"/>
                  </a:moveTo>
                  <a:cubicBezTo>
                    <a:pt x="305" y="10"/>
                    <a:pt x="302" y="19"/>
                    <a:pt x="297" y="28"/>
                  </a:cubicBezTo>
                  <a:lnTo>
                    <a:pt x="297" y="28"/>
                  </a:lnTo>
                  <a:cubicBezTo>
                    <a:pt x="275" y="17"/>
                    <a:pt x="253" y="12"/>
                    <a:pt x="232" y="12"/>
                  </a:cubicBezTo>
                  <a:cubicBezTo>
                    <a:pt x="98" y="12"/>
                    <a:pt x="1" y="211"/>
                    <a:pt x="142" y="268"/>
                  </a:cubicBezTo>
                  <a:cubicBezTo>
                    <a:pt x="142" y="268"/>
                    <a:pt x="142" y="268"/>
                    <a:pt x="142" y="268"/>
                  </a:cubicBezTo>
                  <a:lnTo>
                    <a:pt x="142" y="268"/>
                  </a:lnTo>
                  <a:cubicBezTo>
                    <a:pt x="203" y="314"/>
                    <a:pt x="243" y="339"/>
                    <a:pt x="282" y="355"/>
                  </a:cubicBezTo>
                  <a:lnTo>
                    <a:pt x="282" y="355"/>
                  </a:lnTo>
                  <a:cubicBezTo>
                    <a:pt x="981" y="785"/>
                    <a:pt x="1762" y="1154"/>
                    <a:pt x="2543" y="1435"/>
                  </a:cubicBezTo>
                  <a:cubicBezTo>
                    <a:pt x="2555" y="1438"/>
                    <a:pt x="2567" y="1440"/>
                    <a:pt x="2577" y="1440"/>
                  </a:cubicBezTo>
                  <a:cubicBezTo>
                    <a:pt x="2682" y="1440"/>
                    <a:pt x="2704" y="1299"/>
                    <a:pt x="2643" y="1268"/>
                  </a:cubicBezTo>
                  <a:cubicBezTo>
                    <a:pt x="1962" y="782"/>
                    <a:pt x="1155" y="390"/>
                    <a:pt x="375" y="62"/>
                  </a:cubicBezTo>
                  <a:lnTo>
                    <a:pt x="375" y="62"/>
                  </a:lnTo>
                  <a:cubicBezTo>
                    <a:pt x="352" y="41"/>
                    <a:pt x="329" y="2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63" name="Google Shape;5363;p41"/>
            <p:cNvSpPr/>
            <p:nvPr/>
          </p:nvSpPr>
          <p:spPr>
            <a:xfrm>
              <a:off x="2290275" y="1438750"/>
              <a:ext cx="79800" cy="61225"/>
            </a:xfrm>
            <a:custGeom>
              <a:avLst/>
              <a:gdLst/>
              <a:ahLst/>
              <a:cxnLst/>
              <a:rect l="l" t="t" r="r" b="b"/>
              <a:pathLst>
                <a:path w="3192" h="2449" extrusionOk="0">
                  <a:moveTo>
                    <a:pt x="3099" y="1"/>
                  </a:moveTo>
                  <a:cubicBezTo>
                    <a:pt x="3088" y="1"/>
                    <a:pt x="3076" y="3"/>
                    <a:pt x="3064" y="9"/>
                  </a:cubicBezTo>
                  <a:cubicBezTo>
                    <a:pt x="2530" y="343"/>
                    <a:pt x="1997" y="777"/>
                    <a:pt x="1496" y="1144"/>
                  </a:cubicBezTo>
                  <a:cubicBezTo>
                    <a:pt x="1029" y="1477"/>
                    <a:pt x="495" y="1811"/>
                    <a:pt x="62" y="2211"/>
                  </a:cubicBezTo>
                  <a:cubicBezTo>
                    <a:pt x="1" y="2302"/>
                    <a:pt x="106" y="2449"/>
                    <a:pt x="201" y="2449"/>
                  </a:cubicBezTo>
                  <a:cubicBezTo>
                    <a:pt x="211" y="2449"/>
                    <a:pt x="220" y="2447"/>
                    <a:pt x="229" y="2444"/>
                  </a:cubicBezTo>
                  <a:cubicBezTo>
                    <a:pt x="829" y="2144"/>
                    <a:pt x="1329" y="1677"/>
                    <a:pt x="1830" y="1310"/>
                  </a:cubicBezTo>
                  <a:cubicBezTo>
                    <a:pt x="2297" y="943"/>
                    <a:pt x="2730" y="610"/>
                    <a:pt x="3164" y="143"/>
                  </a:cubicBezTo>
                  <a:cubicBezTo>
                    <a:pt x="3191" y="60"/>
                    <a:pt x="3151" y="1"/>
                    <a:pt x="3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64" name="Google Shape;5364;p41"/>
            <p:cNvSpPr/>
            <p:nvPr/>
          </p:nvSpPr>
          <p:spPr>
            <a:xfrm>
              <a:off x="2315150" y="1422175"/>
              <a:ext cx="36725" cy="85875"/>
            </a:xfrm>
            <a:custGeom>
              <a:avLst/>
              <a:gdLst/>
              <a:ahLst/>
              <a:cxnLst/>
              <a:rect l="l" t="t" r="r" b="b"/>
              <a:pathLst>
                <a:path w="1469" h="3435" extrusionOk="0">
                  <a:moveTo>
                    <a:pt x="93" y="1"/>
                  </a:moveTo>
                  <a:cubicBezTo>
                    <a:pt x="74" y="1"/>
                    <a:pt x="55" y="2"/>
                    <a:pt x="34" y="5"/>
                  </a:cubicBezTo>
                  <a:cubicBezTo>
                    <a:pt x="1" y="5"/>
                    <a:pt x="1" y="172"/>
                    <a:pt x="68" y="172"/>
                  </a:cubicBezTo>
                  <a:cubicBezTo>
                    <a:pt x="401" y="272"/>
                    <a:pt x="735" y="1640"/>
                    <a:pt x="835" y="1940"/>
                  </a:cubicBezTo>
                  <a:cubicBezTo>
                    <a:pt x="1002" y="2440"/>
                    <a:pt x="1068" y="2941"/>
                    <a:pt x="1335" y="3374"/>
                  </a:cubicBezTo>
                  <a:cubicBezTo>
                    <a:pt x="1349" y="3416"/>
                    <a:pt x="1375" y="3435"/>
                    <a:pt x="1400" y="3435"/>
                  </a:cubicBezTo>
                  <a:cubicBezTo>
                    <a:pt x="1435" y="3435"/>
                    <a:pt x="1469" y="3399"/>
                    <a:pt x="1469" y="3341"/>
                  </a:cubicBezTo>
                  <a:cubicBezTo>
                    <a:pt x="1469" y="2507"/>
                    <a:pt x="1035" y="1640"/>
                    <a:pt x="701" y="873"/>
                  </a:cubicBezTo>
                  <a:cubicBezTo>
                    <a:pt x="574" y="618"/>
                    <a:pt x="477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65" name="Google Shape;5365;p41"/>
            <p:cNvSpPr/>
            <p:nvPr/>
          </p:nvSpPr>
          <p:spPr>
            <a:xfrm>
              <a:off x="2074150" y="1283600"/>
              <a:ext cx="20425" cy="14475"/>
            </a:xfrm>
            <a:custGeom>
              <a:avLst/>
              <a:gdLst/>
              <a:ahLst/>
              <a:cxnLst/>
              <a:rect l="l" t="t" r="r" b="b"/>
              <a:pathLst>
                <a:path w="817" h="579" extrusionOk="0">
                  <a:moveTo>
                    <a:pt x="393" y="0"/>
                  </a:moveTo>
                  <a:cubicBezTo>
                    <a:pt x="351" y="0"/>
                    <a:pt x="309" y="13"/>
                    <a:pt x="267" y="44"/>
                  </a:cubicBezTo>
                  <a:cubicBezTo>
                    <a:pt x="201" y="44"/>
                    <a:pt x="167" y="78"/>
                    <a:pt x="134" y="144"/>
                  </a:cubicBezTo>
                  <a:cubicBezTo>
                    <a:pt x="1" y="345"/>
                    <a:pt x="134" y="578"/>
                    <a:pt x="368" y="578"/>
                  </a:cubicBezTo>
                  <a:cubicBezTo>
                    <a:pt x="401" y="578"/>
                    <a:pt x="468" y="578"/>
                    <a:pt x="534" y="545"/>
                  </a:cubicBezTo>
                  <a:cubicBezTo>
                    <a:pt x="816" y="404"/>
                    <a:pt x="621" y="0"/>
                    <a:pt x="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66" name="Google Shape;5366;p41"/>
            <p:cNvSpPr/>
            <p:nvPr/>
          </p:nvSpPr>
          <p:spPr>
            <a:xfrm>
              <a:off x="2036625" y="1335575"/>
              <a:ext cx="17550" cy="14200"/>
            </a:xfrm>
            <a:custGeom>
              <a:avLst/>
              <a:gdLst/>
              <a:ahLst/>
              <a:cxnLst/>
              <a:rect l="l" t="t" r="r" b="b"/>
              <a:pathLst>
                <a:path w="702" h="568" extrusionOk="0">
                  <a:moveTo>
                    <a:pt x="367" y="0"/>
                  </a:moveTo>
                  <a:cubicBezTo>
                    <a:pt x="1" y="0"/>
                    <a:pt x="1" y="567"/>
                    <a:pt x="367" y="567"/>
                  </a:cubicBezTo>
                  <a:cubicBezTo>
                    <a:pt x="701" y="567"/>
                    <a:pt x="701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67" name="Google Shape;5367;p41"/>
            <p:cNvSpPr/>
            <p:nvPr/>
          </p:nvSpPr>
          <p:spPr>
            <a:xfrm>
              <a:off x="2081650" y="1327225"/>
              <a:ext cx="15875" cy="11700"/>
            </a:xfrm>
            <a:custGeom>
              <a:avLst/>
              <a:gdLst/>
              <a:ahLst/>
              <a:cxnLst/>
              <a:rect l="l" t="t" r="r" b="b"/>
              <a:pathLst>
                <a:path w="635" h="468" extrusionOk="0">
                  <a:moveTo>
                    <a:pt x="334" y="1"/>
                  </a:moveTo>
                  <a:cubicBezTo>
                    <a:pt x="1" y="1"/>
                    <a:pt x="1" y="468"/>
                    <a:pt x="334" y="468"/>
                  </a:cubicBezTo>
                  <a:cubicBezTo>
                    <a:pt x="635" y="468"/>
                    <a:pt x="635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</p:grpSp>
      <p:sp>
        <p:nvSpPr>
          <p:cNvPr id="989" name="TextBox 988"/>
          <p:cNvSpPr txBox="1"/>
          <p:nvPr/>
        </p:nvSpPr>
        <p:spPr>
          <a:xfrm>
            <a:off x="1818973" y="1497058"/>
            <a:ext cx="550605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rtl="0"/>
            <a:r>
              <a:rPr lang="en-US" sz="2400" b="0" i="0" u="none" strike="noStrike" kern="1200" baseline="0" dirty="0" err="1">
                <a:solidFill>
                  <a:srgbClr val="002060"/>
                </a:solidFill>
                <a:latin typeface="+mj-lt"/>
              </a:rPr>
              <a:t>Voi</a:t>
            </a:r>
            <a:r>
              <a:rPr lang="en-US" sz="2400" b="0" i="0" u="none" strike="noStrike" kern="1200" baseline="0" dirty="0">
                <a:solidFill>
                  <a:srgbClr val="002060"/>
                </a:solidFill>
                <a:latin typeface="+mj-lt"/>
              </a:rPr>
              <a:t> con </a:t>
            </a:r>
            <a:r>
              <a:rPr lang="en-US" sz="2400" b="0" i="0" u="none" strike="noStrike" kern="1200" baseline="0" dirty="0" err="1">
                <a:solidFill>
                  <a:srgbClr val="002060"/>
                </a:solidFill>
                <a:latin typeface="+mj-lt"/>
              </a:rPr>
              <a:t>bị</a:t>
            </a:r>
            <a:r>
              <a:rPr lang="en-US" sz="2400" b="0" i="0" u="none" strike="noStrike" kern="1200" baseline="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0" i="0" u="none" strike="noStrike" kern="1200" baseline="0" dirty="0" err="1">
                <a:solidFill>
                  <a:srgbClr val="002060"/>
                </a:solidFill>
                <a:latin typeface="+mj-lt"/>
              </a:rPr>
              <a:t>ốm</a:t>
            </a:r>
            <a:r>
              <a:rPr lang="en-US" sz="2400" b="0" i="0" u="none" strike="noStrike" kern="1200" baseline="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0" i="0" u="none" strike="noStrike" kern="1200" baseline="0" dirty="0" err="1">
                <a:solidFill>
                  <a:srgbClr val="002060"/>
                </a:solidFill>
                <a:latin typeface="+mj-lt"/>
              </a:rPr>
              <a:t>vào</a:t>
            </a:r>
            <a:r>
              <a:rPr lang="en-US" sz="2400" b="0" i="0" u="none" strike="noStrike" kern="1200" baseline="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0" i="0" u="none" strike="noStrike" kern="1200" baseline="0" dirty="0" err="1">
                <a:solidFill>
                  <a:srgbClr val="002060"/>
                </a:solidFill>
                <a:latin typeface="+mj-lt"/>
              </a:rPr>
              <a:t>đúng</a:t>
            </a:r>
            <a:r>
              <a:rPr lang="en-US" sz="2400" b="0" i="0" u="none" strike="noStrike" kern="1200" baseline="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0" i="0" u="none" strike="noStrike" kern="1200" baseline="0" dirty="0" err="1">
                <a:solidFill>
                  <a:srgbClr val="002060"/>
                </a:solidFill>
                <a:latin typeface="+mj-lt"/>
              </a:rPr>
              <a:t>dịp</a:t>
            </a:r>
            <a:r>
              <a:rPr lang="en-US" sz="2400" b="0" i="0" u="none" strike="noStrike" kern="1200" baseline="0" dirty="0">
                <a:solidFill>
                  <a:srgbClr val="002060"/>
                </a:solidFill>
                <a:latin typeface="+mj-lt"/>
              </a:rPr>
              <a:t> (…) </a:t>
            </a:r>
            <a:r>
              <a:rPr lang="en-US" sz="2400" b="0" i="0" u="none" strike="noStrike" kern="1200" baseline="0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en-US" sz="2400" b="0" i="0" u="none" strike="noStrike" kern="1200" baseline="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0" i="0" u="none" strike="noStrike" kern="1200" baseline="0" dirty="0" err="1">
                <a:solidFill>
                  <a:srgbClr val="002060"/>
                </a:solidFill>
                <a:latin typeface="+mj-lt"/>
              </a:rPr>
              <a:t>mình</a:t>
            </a:r>
            <a:endParaRPr lang="en-US" sz="2400" b="0" i="0" u="none" strike="noStrike" kern="1200" baseline="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4F6C0F-6A8F-4D5A-8AF0-A3442689A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7186" y="754898"/>
            <a:ext cx="5232300" cy="1012500"/>
          </a:xfrm>
        </p:spPr>
        <p:txBody>
          <a:bodyPr/>
          <a:lstStyle/>
          <a:p>
            <a:r>
              <a:rPr lang="en-US" dirty="0" err="1">
                <a:latin typeface="+mj-lt"/>
              </a:rPr>
              <a:t>Câu</a:t>
            </a:r>
            <a:r>
              <a:rPr lang="en-US" dirty="0">
                <a:latin typeface="+mj-lt"/>
              </a:rPr>
              <a:t> 2</a:t>
            </a:r>
          </a:p>
        </p:txBody>
      </p:sp>
      <p:sp>
        <p:nvSpPr>
          <p:cNvPr id="990" name="Arrow: Left 989">
            <a:hlinkClick r:id="rId3" action="ppaction://hlinksldjump"/>
            <a:extLst>
              <a:ext uri="{FF2B5EF4-FFF2-40B4-BE49-F238E27FC236}">
                <a16:creationId xmlns:a16="http://schemas.microsoft.com/office/drawing/2014/main" id="{A23849A8-08BE-48DA-9542-8330CD38BF5C}"/>
              </a:ext>
            </a:extLst>
          </p:cNvPr>
          <p:cNvSpPr/>
          <p:nvPr/>
        </p:nvSpPr>
        <p:spPr>
          <a:xfrm>
            <a:off x="1034473" y="3906982"/>
            <a:ext cx="541585" cy="3173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481016-B70B-4A3E-AC1D-942D4D2E3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001" y="2041759"/>
            <a:ext cx="2676670" cy="2346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348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4" name="Google Shape;5344;p41"/>
          <p:cNvGrpSpPr/>
          <p:nvPr/>
        </p:nvGrpSpPr>
        <p:grpSpPr>
          <a:xfrm rot="-4011279">
            <a:off x="1141943" y="670482"/>
            <a:ext cx="584247" cy="393286"/>
            <a:chOff x="2036625" y="1283600"/>
            <a:chExt cx="333450" cy="224450"/>
          </a:xfrm>
        </p:grpSpPr>
        <p:sp>
          <p:nvSpPr>
            <p:cNvPr id="5345" name="Google Shape;5345;p41"/>
            <p:cNvSpPr/>
            <p:nvPr/>
          </p:nvSpPr>
          <p:spPr>
            <a:xfrm>
              <a:off x="2161050" y="1309575"/>
              <a:ext cx="91125" cy="62200"/>
            </a:xfrm>
            <a:custGeom>
              <a:avLst/>
              <a:gdLst/>
              <a:ahLst/>
              <a:cxnLst/>
              <a:rect l="l" t="t" r="r" b="b"/>
              <a:pathLst>
                <a:path w="3645" h="2488" extrusionOk="0">
                  <a:moveTo>
                    <a:pt x="194" y="1"/>
                  </a:moveTo>
                  <a:cubicBezTo>
                    <a:pt x="101" y="1"/>
                    <a:pt x="1" y="117"/>
                    <a:pt x="60" y="206"/>
                  </a:cubicBezTo>
                  <a:cubicBezTo>
                    <a:pt x="1061" y="1107"/>
                    <a:pt x="2262" y="1774"/>
                    <a:pt x="3363" y="2474"/>
                  </a:cubicBezTo>
                  <a:cubicBezTo>
                    <a:pt x="3386" y="2484"/>
                    <a:pt x="3409" y="2488"/>
                    <a:pt x="3430" y="2488"/>
                  </a:cubicBezTo>
                  <a:cubicBezTo>
                    <a:pt x="3562" y="2488"/>
                    <a:pt x="3644" y="2332"/>
                    <a:pt x="3530" y="2274"/>
                  </a:cubicBezTo>
                  <a:cubicBezTo>
                    <a:pt x="2496" y="1474"/>
                    <a:pt x="1395" y="540"/>
                    <a:pt x="227" y="6"/>
                  </a:cubicBezTo>
                  <a:cubicBezTo>
                    <a:pt x="217" y="2"/>
                    <a:pt x="205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46" name="Google Shape;5346;p41"/>
            <p:cNvSpPr/>
            <p:nvPr/>
          </p:nvSpPr>
          <p:spPr>
            <a:xfrm>
              <a:off x="2187625" y="1317500"/>
              <a:ext cx="51900" cy="71475"/>
            </a:xfrm>
            <a:custGeom>
              <a:avLst/>
              <a:gdLst/>
              <a:ahLst/>
              <a:cxnLst/>
              <a:rect l="l" t="t" r="r" b="b"/>
              <a:pathLst>
                <a:path w="2076" h="2859" extrusionOk="0">
                  <a:moveTo>
                    <a:pt x="1955" y="0"/>
                  </a:moveTo>
                  <a:cubicBezTo>
                    <a:pt x="1935" y="0"/>
                    <a:pt x="1916" y="7"/>
                    <a:pt x="1900" y="23"/>
                  </a:cubicBezTo>
                  <a:cubicBezTo>
                    <a:pt x="1232" y="857"/>
                    <a:pt x="599" y="1791"/>
                    <a:pt x="65" y="2658"/>
                  </a:cubicBezTo>
                  <a:cubicBezTo>
                    <a:pt x="1" y="2765"/>
                    <a:pt x="60" y="2858"/>
                    <a:pt x="146" y="2858"/>
                  </a:cubicBezTo>
                  <a:cubicBezTo>
                    <a:pt x="194" y="2858"/>
                    <a:pt x="251" y="2829"/>
                    <a:pt x="298" y="2758"/>
                  </a:cubicBezTo>
                  <a:cubicBezTo>
                    <a:pt x="932" y="1924"/>
                    <a:pt x="1499" y="1023"/>
                    <a:pt x="2000" y="89"/>
                  </a:cubicBezTo>
                  <a:cubicBezTo>
                    <a:pt x="2076" y="64"/>
                    <a:pt x="2017" y="0"/>
                    <a:pt x="19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47" name="Google Shape;5347;p41"/>
            <p:cNvSpPr/>
            <p:nvPr/>
          </p:nvSpPr>
          <p:spPr>
            <a:xfrm>
              <a:off x="2207575" y="1296950"/>
              <a:ext cx="16700" cy="105550"/>
            </a:xfrm>
            <a:custGeom>
              <a:avLst/>
              <a:gdLst/>
              <a:ahLst/>
              <a:cxnLst/>
              <a:rect l="l" t="t" r="r" b="b"/>
              <a:pathLst>
                <a:path w="668" h="4222" extrusionOk="0">
                  <a:moveTo>
                    <a:pt x="139" y="0"/>
                  </a:moveTo>
                  <a:cubicBezTo>
                    <a:pt x="91" y="0"/>
                    <a:pt x="34" y="33"/>
                    <a:pt x="34" y="111"/>
                  </a:cubicBezTo>
                  <a:cubicBezTo>
                    <a:pt x="1" y="1345"/>
                    <a:pt x="1" y="2946"/>
                    <a:pt x="334" y="4147"/>
                  </a:cubicBezTo>
                  <a:cubicBezTo>
                    <a:pt x="348" y="4200"/>
                    <a:pt x="377" y="4222"/>
                    <a:pt x="407" y="4222"/>
                  </a:cubicBezTo>
                  <a:cubicBezTo>
                    <a:pt x="453" y="4222"/>
                    <a:pt x="501" y="4174"/>
                    <a:pt x="501" y="4114"/>
                  </a:cubicBezTo>
                  <a:cubicBezTo>
                    <a:pt x="668" y="2846"/>
                    <a:pt x="434" y="1312"/>
                    <a:pt x="201" y="44"/>
                  </a:cubicBezTo>
                  <a:cubicBezTo>
                    <a:pt x="201" y="16"/>
                    <a:pt x="172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48" name="Google Shape;5348;p41"/>
            <p:cNvSpPr/>
            <p:nvPr/>
          </p:nvSpPr>
          <p:spPr>
            <a:xfrm>
              <a:off x="2156700" y="1337025"/>
              <a:ext cx="117625" cy="23575"/>
            </a:xfrm>
            <a:custGeom>
              <a:avLst/>
              <a:gdLst/>
              <a:ahLst/>
              <a:cxnLst/>
              <a:rect l="l" t="t" r="r" b="b"/>
              <a:pathLst>
                <a:path w="4705" h="943" extrusionOk="0">
                  <a:moveTo>
                    <a:pt x="4254" y="0"/>
                  </a:moveTo>
                  <a:cubicBezTo>
                    <a:pt x="2895" y="0"/>
                    <a:pt x="1448" y="310"/>
                    <a:pt x="168" y="676"/>
                  </a:cubicBezTo>
                  <a:cubicBezTo>
                    <a:pt x="1" y="709"/>
                    <a:pt x="34" y="943"/>
                    <a:pt x="201" y="943"/>
                  </a:cubicBezTo>
                  <a:cubicBezTo>
                    <a:pt x="1669" y="743"/>
                    <a:pt x="3203" y="509"/>
                    <a:pt x="4604" y="109"/>
                  </a:cubicBezTo>
                  <a:cubicBezTo>
                    <a:pt x="4704" y="109"/>
                    <a:pt x="4704" y="9"/>
                    <a:pt x="4638" y="9"/>
                  </a:cubicBezTo>
                  <a:cubicBezTo>
                    <a:pt x="4511" y="3"/>
                    <a:pt x="4383" y="0"/>
                    <a:pt x="4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49" name="Google Shape;5349;p41"/>
            <p:cNvSpPr/>
            <p:nvPr/>
          </p:nvSpPr>
          <p:spPr>
            <a:xfrm>
              <a:off x="2318500" y="1414650"/>
              <a:ext cx="33375" cy="92325"/>
            </a:xfrm>
            <a:custGeom>
              <a:avLst/>
              <a:gdLst/>
              <a:ahLst/>
              <a:cxnLst/>
              <a:rect l="l" t="t" r="r" b="b"/>
              <a:pathLst>
                <a:path w="1335" h="3693" extrusionOk="0">
                  <a:moveTo>
                    <a:pt x="1237" y="0"/>
                  </a:moveTo>
                  <a:cubicBezTo>
                    <a:pt x="1208" y="0"/>
                    <a:pt x="1180" y="22"/>
                    <a:pt x="1168" y="73"/>
                  </a:cubicBezTo>
                  <a:cubicBezTo>
                    <a:pt x="901" y="640"/>
                    <a:pt x="734" y="1240"/>
                    <a:pt x="534" y="1807"/>
                  </a:cubicBezTo>
                  <a:cubicBezTo>
                    <a:pt x="334" y="2408"/>
                    <a:pt x="67" y="2975"/>
                    <a:pt x="0" y="3609"/>
                  </a:cubicBezTo>
                  <a:cubicBezTo>
                    <a:pt x="0" y="3651"/>
                    <a:pt x="40" y="3693"/>
                    <a:pt x="87" y="3693"/>
                  </a:cubicBezTo>
                  <a:cubicBezTo>
                    <a:pt x="113" y="3693"/>
                    <a:pt x="142" y="3679"/>
                    <a:pt x="167" y="3642"/>
                  </a:cubicBezTo>
                  <a:cubicBezTo>
                    <a:pt x="434" y="3142"/>
                    <a:pt x="567" y="2575"/>
                    <a:pt x="734" y="2007"/>
                  </a:cubicBezTo>
                  <a:cubicBezTo>
                    <a:pt x="934" y="1374"/>
                    <a:pt x="1168" y="773"/>
                    <a:pt x="1335" y="139"/>
                  </a:cubicBezTo>
                  <a:cubicBezTo>
                    <a:pt x="1335" y="57"/>
                    <a:pt x="1284" y="0"/>
                    <a:pt x="1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50" name="Google Shape;5350;p41"/>
            <p:cNvSpPr/>
            <p:nvPr/>
          </p:nvSpPr>
          <p:spPr>
            <a:xfrm>
              <a:off x="2294950" y="1444800"/>
              <a:ext cx="67625" cy="36000"/>
            </a:xfrm>
            <a:custGeom>
              <a:avLst/>
              <a:gdLst/>
              <a:ahLst/>
              <a:cxnLst/>
              <a:rect l="l" t="t" r="r" b="b"/>
              <a:pathLst>
                <a:path w="2705" h="1440" extrusionOk="0">
                  <a:moveTo>
                    <a:pt x="308" y="1"/>
                  </a:moveTo>
                  <a:cubicBezTo>
                    <a:pt x="305" y="10"/>
                    <a:pt x="302" y="19"/>
                    <a:pt x="297" y="28"/>
                  </a:cubicBezTo>
                  <a:lnTo>
                    <a:pt x="297" y="28"/>
                  </a:lnTo>
                  <a:cubicBezTo>
                    <a:pt x="275" y="17"/>
                    <a:pt x="253" y="12"/>
                    <a:pt x="232" y="12"/>
                  </a:cubicBezTo>
                  <a:cubicBezTo>
                    <a:pt x="98" y="12"/>
                    <a:pt x="1" y="211"/>
                    <a:pt x="142" y="268"/>
                  </a:cubicBezTo>
                  <a:cubicBezTo>
                    <a:pt x="142" y="268"/>
                    <a:pt x="142" y="268"/>
                    <a:pt x="142" y="268"/>
                  </a:cubicBezTo>
                  <a:lnTo>
                    <a:pt x="142" y="268"/>
                  </a:lnTo>
                  <a:cubicBezTo>
                    <a:pt x="203" y="314"/>
                    <a:pt x="243" y="339"/>
                    <a:pt x="282" y="355"/>
                  </a:cubicBezTo>
                  <a:lnTo>
                    <a:pt x="282" y="355"/>
                  </a:lnTo>
                  <a:cubicBezTo>
                    <a:pt x="981" y="785"/>
                    <a:pt x="1762" y="1154"/>
                    <a:pt x="2543" y="1435"/>
                  </a:cubicBezTo>
                  <a:cubicBezTo>
                    <a:pt x="2555" y="1438"/>
                    <a:pt x="2567" y="1440"/>
                    <a:pt x="2577" y="1440"/>
                  </a:cubicBezTo>
                  <a:cubicBezTo>
                    <a:pt x="2682" y="1440"/>
                    <a:pt x="2704" y="1299"/>
                    <a:pt x="2643" y="1268"/>
                  </a:cubicBezTo>
                  <a:cubicBezTo>
                    <a:pt x="1962" y="782"/>
                    <a:pt x="1155" y="390"/>
                    <a:pt x="375" y="62"/>
                  </a:cubicBezTo>
                  <a:lnTo>
                    <a:pt x="375" y="62"/>
                  </a:lnTo>
                  <a:cubicBezTo>
                    <a:pt x="352" y="41"/>
                    <a:pt x="329" y="2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51" name="Google Shape;5351;p41"/>
            <p:cNvSpPr/>
            <p:nvPr/>
          </p:nvSpPr>
          <p:spPr>
            <a:xfrm>
              <a:off x="2290275" y="1438750"/>
              <a:ext cx="79800" cy="61225"/>
            </a:xfrm>
            <a:custGeom>
              <a:avLst/>
              <a:gdLst/>
              <a:ahLst/>
              <a:cxnLst/>
              <a:rect l="l" t="t" r="r" b="b"/>
              <a:pathLst>
                <a:path w="3192" h="2449" extrusionOk="0">
                  <a:moveTo>
                    <a:pt x="3099" y="1"/>
                  </a:moveTo>
                  <a:cubicBezTo>
                    <a:pt x="3088" y="1"/>
                    <a:pt x="3076" y="3"/>
                    <a:pt x="3064" y="9"/>
                  </a:cubicBezTo>
                  <a:cubicBezTo>
                    <a:pt x="2530" y="343"/>
                    <a:pt x="1997" y="777"/>
                    <a:pt x="1496" y="1144"/>
                  </a:cubicBezTo>
                  <a:cubicBezTo>
                    <a:pt x="1029" y="1477"/>
                    <a:pt x="495" y="1811"/>
                    <a:pt x="62" y="2211"/>
                  </a:cubicBezTo>
                  <a:cubicBezTo>
                    <a:pt x="1" y="2302"/>
                    <a:pt x="106" y="2449"/>
                    <a:pt x="201" y="2449"/>
                  </a:cubicBezTo>
                  <a:cubicBezTo>
                    <a:pt x="211" y="2449"/>
                    <a:pt x="220" y="2447"/>
                    <a:pt x="229" y="2444"/>
                  </a:cubicBezTo>
                  <a:cubicBezTo>
                    <a:pt x="829" y="2144"/>
                    <a:pt x="1329" y="1677"/>
                    <a:pt x="1830" y="1310"/>
                  </a:cubicBezTo>
                  <a:cubicBezTo>
                    <a:pt x="2297" y="943"/>
                    <a:pt x="2730" y="610"/>
                    <a:pt x="3164" y="143"/>
                  </a:cubicBezTo>
                  <a:cubicBezTo>
                    <a:pt x="3191" y="60"/>
                    <a:pt x="3151" y="1"/>
                    <a:pt x="3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52" name="Google Shape;5352;p41"/>
            <p:cNvSpPr/>
            <p:nvPr/>
          </p:nvSpPr>
          <p:spPr>
            <a:xfrm>
              <a:off x="2315150" y="1422175"/>
              <a:ext cx="36725" cy="85875"/>
            </a:xfrm>
            <a:custGeom>
              <a:avLst/>
              <a:gdLst/>
              <a:ahLst/>
              <a:cxnLst/>
              <a:rect l="l" t="t" r="r" b="b"/>
              <a:pathLst>
                <a:path w="1469" h="3435" extrusionOk="0">
                  <a:moveTo>
                    <a:pt x="93" y="1"/>
                  </a:moveTo>
                  <a:cubicBezTo>
                    <a:pt x="74" y="1"/>
                    <a:pt x="55" y="2"/>
                    <a:pt x="34" y="5"/>
                  </a:cubicBezTo>
                  <a:cubicBezTo>
                    <a:pt x="1" y="5"/>
                    <a:pt x="1" y="172"/>
                    <a:pt x="68" y="172"/>
                  </a:cubicBezTo>
                  <a:cubicBezTo>
                    <a:pt x="401" y="272"/>
                    <a:pt x="735" y="1640"/>
                    <a:pt x="835" y="1940"/>
                  </a:cubicBezTo>
                  <a:cubicBezTo>
                    <a:pt x="1002" y="2440"/>
                    <a:pt x="1068" y="2941"/>
                    <a:pt x="1335" y="3374"/>
                  </a:cubicBezTo>
                  <a:cubicBezTo>
                    <a:pt x="1349" y="3416"/>
                    <a:pt x="1375" y="3435"/>
                    <a:pt x="1400" y="3435"/>
                  </a:cubicBezTo>
                  <a:cubicBezTo>
                    <a:pt x="1435" y="3435"/>
                    <a:pt x="1469" y="3399"/>
                    <a:pt x="1469" y="3341"/>
                  </a:cubicBezTo>
                  <a:cubicBezTo>
                    <a:pt x="1469" y="2507"/>
                    <a:pt x="1035" y="1640"/>
                    <a:pt x="701" y="873"/>
                  </a:cubicBezTo>
                  <a:cubicBezTo>
                    <a:pt x="574" y="618"/>
                    <a:pt x="477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53" name="Google Shape;5353;p41"/>
            <p:cNvSpPr/>
            <p:nvPr/>
          </p:nvSpPr>
          <p:spPr>
            <a:xfrm>
              <a:off x="2074150" y="1283600"/>
              <a:ext cx="20425" cy="14475"/>
            </a:xfrm>
            <a:custGeom>
              <a:avLst/>
              <a:gdLst/>
              <a:ahLst/>
              <a:cxnLst/>
              <a:rect l="l" t="t" r="r" b="b"/>
              <a:pathLst>
                <a:path w="817" h="579" extrusionOk="0">
                  <a:moveTo>
                    <a:pt x="393" y="0"/>
                  </a:moveTo>
                  <a:cubicBezTo>
                    <a:pt x="351" y="0"/>
                    <a:pt x="309" y="13"/>
                    <a:pt x="267" y="44"/>
                  </a:cubicBezTo>
                  <a:cubicBezTo>
                    <a:pt x="201" y="44"/>
                    <a:pt x="167" y="78"/>
                    <a:pt x="134" y="144"/>
                  </a:cubicBezTo>
                  <a:cubicBezTo>
                    <a:pt x="1" y="345"/>
                    <a:pt x="134" y="578"/>
                    <a:pt x="368" y="578"/>
                  </a:cubicBezTo>
                  <a:cubicBezTo>
                    <a:pt x="401" y="578"/>
                    <a:pt x="468" y="578"/>
                    <a:pt x="534" y="545"/>
                  </a:cubicBezTo>
                  <a:cubicBezTo>
                    <a:pt x="816" y="404"/>
                    <a:pt x="621" y="0"/>
                    <a:pt x="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54" name="Google Shape;5354;p41"/>
            <p:cNvSpPr/>
            <p:nvPr/>
          </p:nvSpPr>
          <p:spPr>
            <a:xfrm>
              <a:off x="2036625" y="1335575"/>
              <a:ext cx="17550" cy="14200"/>
            </a:xfrm>
            <a:custGeom>
              <a:avLst/>
              <a:gdLst/>
              <a:ahLst/>
              <a:cxnLst/>
              <a:rect l="l" t="t" r="r" b="b"/>
              <a:pathLst>
                <a:path w="702" h="568" extrusionOk="0">
                  <a:moveTo>
                    <a:pt x="367" y="0"/>
                  </a:moveTo>
                  <a:cubicBezTo>
                    <a:pt x="1" y="0"/>
                    <a:pt x="1" y="567"/>
                    <a:pt x="367" y="567"/>
                  </a:cubicBezTo>
                  <a:cubicBezTo>
                    <a:pt x="701" y="567"/>
                    <a:pt x="701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55" name="Google Shape;5355;p41"/>
            <p:cNvSpPr/>
            <p:nvPr/>
          </p:nvSpPr>
          <p:spPr>
            <a:xfrm>
              <a:off x="2081650" y="1327225"/>
              <a:ext cx="15875" cy="11700"/>
            </a:xfrm>
            <a:custGeom>
              <a:avLst/>
              <a:gdLst/>
              <a:ahLst/>
              <a:cxnLst/>
              <a:rect l="l" t="t" r="r" b="b"/>
              <a:pathLst>
                <a:path w="635" h="468" extrusionOk="0">
                  <a:moveTo>
                    <a:pt x="334" y="1"/>
                  </a:moveTo>
                  <a:cubicBezTo>
                    <a:pt x="1" y="1"/>
                    <a:pt x="1" y="468"/>
                    <a:pt x="334" y="468"/>
                  </a:cubicBezTo>
                  <a:cubicBezTo>
                    <a:pt x="635" y="468"/>
                    <a:pt x="635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</p:grpSp>
      <p:grpSp>
        <p:nvGrpSpPr>
          <p:cNvPr id="5356" name="Google Shape;5356;p41"/>
          <p:cNvGrpSpPr/>
          <p:nvPr/>
        </p:nvGrpSpPr>
        <p:grpSpPr>
          <a:xfrm rot="6788721">
            <a:off x="7417769" y="670482"/>
            <a:ext cx="584247" cy="393286"/>
            <a:chOff x="2036625" y="1283600"/>
            <a:chExt cx="333450" cy="224450"/>
          </a:xfrm>
        </p:grpSpPr>
        <p:sp>
          <p:nvSpPr>
            <p:cNvPr id="5357" name="Google Shape;5357;p41"/>
            <p:cNvSpPr/>
            <p:nvPr/>
          </p:nvSpPr>
          <p:spPr>
            <a:xfrm>
              <a:off x="2161050" y="1309575"/>
              <a:ext cx="91125" cy="62200"/>
            </a:xfrm>
            <a:custGeom>
              <a:avLst/>
              <a:gdLst/>
              <a:ahLst/>
              <a:cxnLst/>
              <a:rect l="l" t="t" r="r" b="b"/>
              <a:pathLst>
                <a:path w="3645" h="2488" extrusionOk="0">
                  <a:moveTo>
                    <a:pt x="194" y="1"/>
                  </a:moveTo>
                  <a:cubicBezTo>
                    <a:pt x="101" y="1"/>
                    <a:pt x="1" y="117"/>
                    <a:pt x="60" y="206"/>
                  </a:cubicBezTo>
                  <a:cubicBezTo>
                    <a:pt x="1061" y="1107"/>
                    <a:pt x="2262" y="1774"/>
                    <a:pt x="3363" y="2474"/>
                  </a:cubicBezTo>
                  <a:cubicBezTo>
                    <a:pt x="3386" y="2484"/>
                    <a:pt x="3409" y="2488"/>
                    <a:pt x="3430" y="2488"/>
                  </a:cubicBezTo>
                  <a:cubicBezTo>
                    <a:pt x="3562" y="2488"/>
                    <a:pt x="3644" y="2332"/>
                    <a:pt x="3530" y="2274"/>
                  </a:cubicBezTo>
                  <a:cubicBezTo>
                    <a:pt x="2496" y="1474"/>
                    <a:pt x="1395" y="540"/>
                    <a:pt x="227" y="6"/>
                  </a:cubicBezTo>
                  <a:cubicBezTo>
                    <a:pt x="217" y="2"/>
                    <a:pt x="205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58" name="Google Shape;5358;p41"/>
            <p:cNvSpPr/>
            <p:nvPr/>
          </p:nvSpPr>
          <p:spPr>
            <a:xfrm>
              <a:off x="2187625" y="1317500"/>
              <a:ext cx="51900" cy="71475"/>
            </a:xfrm>
            <a:custGeom>
              <a:avLst/>
              <a:gdLst/>
              <a:ahLst/>
              <a:cxnLst/>
              <a:rect l="l" t="t" r="r" b="b"/>
              <a:pathLst>
                <a:path w="2076" h="2859" extrusionOk="0">
                  <a:moveTo>
                    <a:pt x="1955" y="0"/>
                  </a:moveTo>
                  <a:cubicBezTo>
                    <a:pt x="1935" y="0"/>
                    <a:pt x="1916" y="7"/>
                    <a:pt x="1900" y="23"/>
                  </a:cubicBezTo>
                  <a:cubicBezTo>
                    <a:pt x="1232" y="857"/>
                    <a:pt x="599" y="1791"/>
                    <a:pt x="65" y="2658"/>
                  </a:cubicBezTo>
                  <a:cubicBezTo>
                    <a:pt x="1" y="2765"/>
                    <a:pt x="60" y="2858"/>
                    <a:pt x="146" y="2858"/>
                  </a:cubicBezTo>
                  <a:cubicBezTo>
                    <a:pt x="194" y="2858"/>
                    <a:pt x="251" y="2829"/>
                    <a:pt x="298" y="2758"/>
                  </a:cubicBezTo>
                  <a:cubicBezTo>
                    <a:pt x="932" y="1924"/>
                    <a:pt x="1499" y="1023"/>
                    <a:pt x="2000" y="89"/>
                  </a:cubicBezTo>
                  <a:cubicBezTo>
                    <a:pt x="2076" y="64"/>
                    <a:pt x="2017" y="0"/>
                    <a:pt x="19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59" name="Google Shape;5359;p41"/>
            <p:cNvSpPr/>
            <p:nvPr/>
          </p:nvSpPr>
          <p:spPr>
            <a:xfrm>
              <a:off x="2207575" y="1296950"/>
              <a:ext cx="16700" cy="105550"/>
            </a:xfrm>
            <a:custGeom>
              <a:avLst/>
              <a:gdLst/>
              <a:ahLst/>
              <a:cxnLst/>
              <a:rect l="l" t="t" r="r" b="b"/>
              <a:pathLst>
                <a:path w="668" h="4222" extrusionOk="0">
                  <a:moveTo>
                    <a:pt x="139" y="0"/>
                  </a:moveTo>
                  <a:cubicBezTo>
                    <a:pt x="91" y="0"/>
                    <a:pt x="34" y="33"/>
                    <a:pt x="34" y="111"/>
                  </a:cubicBezTo>
                  <a:cubicBezTo>
                    <a:pt x="1" y="1345"/>
                    <a:pt x="1" y="2946"/>
                    <a:pt x="334" y="4147"/>
                  </a:cubicBezTo>
                  <a:cubicBezTo>
                    <a:pt x="348" y="4200"/>
                    <a:pt x="377" y="4222"/>
                    <a:pt x="407" y="4222"/>
                  </a:cubicBezTo>
                  <a:cubicBezTo>
                    <a:pt x="453" y="4222"/>
                    <a:pt x="501" y="4174"/>
                    <a:pt x="501" y="4114"/>
                  </a:cubicBezTo>
                  <a:cubicBezTo>
                    <a:pt x="668" y="2846"/>
                    <a:pt x="434" y="1312"/>
                    <a:pt x="201" y="44"/>
                  </a:cubicBezTo>
                  <a:cubicBezTo>
                    <a:pt x="201" y="16"/>
                    <a:pt x="172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60" name="Google Shape;5360;p41"/>
            <p:cNvSpPr/>
            <p:nvPr/>
          </p:nvSpPr>
          <p:spPr>
            <a:xfrm>
              <a:off x="2156700" y="1337025"/>
              <a:ext cx="117625" cy="23575"/>
            </a:xfrm>
            <a:custGeom>
              <a:avLst/>
              <a:gdLst/>
              <a:ahLst/>
              <a:cxnLst/>
              <a:rect l="l" t="t" r="r" b="b"/>
              <a:pathLst>
                <a:path w="4705" h="943" extrusionOk="0">
                  <a:moveTo>
                    <a:pt x="4254" y="0"/>
                  </a:moveTo>
                  <a:cubicBezTo>
                    <a:pt x="2895" y="0"/>
                    <a:pt x="1448" y="310"/>
                    <a:pt x="168" y="676"/>
                  </a:cubicBezTo>
                  <a:cubicBezTo>
                    <a:pt x="1" y="709"/>
                    <a:pt x="34" y="943"/>
                    <a:pt x="201" y="943"/>
                  </a:cubicBezTo>
                  <a:cubicBezTo>
                    <a:pt x="1669" y="743"/>
                    <a:pt x="3203" y="509"/>
                    <a:pt x="4604" y="109"/>
                  </a:cubicBezTo>
                  <a:cubicBezTo>
                    <a:pt x="4704" y="109"/>
                    <a:pt x="4704" y="9"/>
                    <a:pt x="4638" y="9"/>
                  </a:cubicBezTo>
                  <a:cubicBezTo>
                    <a:pt x="4511" y="3"/>
                    <a:pt x="4383" y="0"/>
                    <a:pt x="4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61" name="Google Shape;5361;p41"/>
            <p:cNvSpPr/>
            <p:nvPr/>
          </p:nvSpPr>
          <p:spPr>
            <a:xfrm>
              <a:off x="2318500" y="1414650"/>
              <a:ext cx="33375" cy="92325"/>
            </a:xfrm>
            <a:custGeom>
              <a:avLst/>
              <a:gdLst/>
              <a:ahLst/>
              <a:cxnLst/>
              <a:rect l="l" t="t" r="r" b="b"/>
              <a:pathLst>
                <a:path w="1335" h="3693" extrusionOk="0">
                  <a:moveTo>
                    <a:pt x="1237" y="0"/>
                  </a:moveTo>
                  <a:cubicBezTo>
                    <a:pt x="1208" y="0"/>
                    <a:pt x="1180" y="22"/>
                    <a:pt x="1168" y="73"/>
                  </a:cubicBezTo>
                  <a:cubicBezTo>
                    <a:pt x="901" y="640"/>
                    <a:pt x="734" y="1240"/>
                    <a:pt x="534" y="1807"/>
                  </a:cubicBezTo>
                  <a:cubicBezTo>
                    <a:pt x="334" y="2408"/>
                    <a:pt x="67" y="2975"/>
                    <a:pt x="0" y="3609"/>
                  </a:cubicBezTo>
                  <a:cubicBezTo>
                    <a:pt x="0" y="3651"/>
                    <a:pt x="40" y="3693"/>
                    <a:pt x="87" y="3693"/>
                  </a:cubicBezTo>
                  <a:cubicBezTo>
                    <a:pt x="113" y="3693"/>
                    <a:pt x="142" y="3679"/>
                    <a:pt x="167" y="3642"/>
                  </a:cubicBezTo>
                  <a:cubicBezTo>
                    <a:pt x="434" y="3142"/>
                    <a:pt x="567" y="2575"/>
                    <a:pt x="734" y="2007"/>
                  </a:cubicBezTo>
                  <a:cubicBezTo>
                    <a:pt x="934" y="1374"/>
                    <a:pt x="1168" y="773"/>
                    <a:pt x="1335" y="139"/>
                  </a:cubicBezTo>
                  <a:cubicBezTo>
                    <a:pt x="1335" y="57"/>
                    <a:pt x="1284" y="0"/>
                    <a:pt x="1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62" name="Google Shape;5362;p41"/>
            <p:cNvSpPr/>
            <p:nvPr/>
          </p:nvSpPr>
          <p:spPr>
            <a:xfrm>
              <a:off x="2294950" y="1444800"/>
              <a:ext cx="67625" cy="36000"/>
            </a:xfrm>
            <a:custGeom>
              <a:avLst/>
              <a:gdLst/>
              <a:ahLst/>
              <a:cxnLst/>
              <a:rect l="l" t="t" r="r" b="b"/>
              <a:pathLst>
                <a:path w="2705" h="1440" extrusionOk="0">
                  <a:moveTo>
                    <a:pt x="308" y="1"/>
                  </a:moveTo>
                  <a:cubicBezTo>
                    <a:pt x="305" y="10"/>
                    <a:pt x="302" y="19"/>
                    <a:pt x="297" y="28"/>
                  </a:cubicBezTo>
                  <a:lnTo>
                    <a:pt x="297" y="28"/>
                  </a:lnTo>
                  <a:cubicBezTo>
                    <a:pt x="275" y="17"/>
                    <a:pt x="253" y="12"/>
                    <a:pt x="232" y="12"/>
                  </a:cubicBezTo>
                  <a:cubicBezTo>
                    <a:pt x="98" y="12"/>
                    <a:pt x="1" y="211"/>
                    <a:pt x="142" y="268"/>
                  </a:cubicBezTo>
                  <a:cubicBezTo>
                    <a:pt x="142" y="268"/>
                    <a:pt x="142" y="268"/>
                    <a:pt x="142" y="268"/>
                  </a:cubicBezTo>
                  <a:lnTo>
                    <a:pt x="142" y="268"/>
                  </a:lnTo>
                  <a:cubicBezTo>
                    <a:pt x="203" y="314"/>
                    <a:pt x="243" y="339"/>
                    <a:pt x="282" y="355"/>
                  </a:cubicBezTo>
                  <a:lnTo>
                    <a:pt x="282" y="355"/>
                  </a:lnTo>
                  <a:cubicBezTo>
                    <a:pt x="981" y="785"/>
                    <a:pt x="1762" y="1154"/>
                    <a:pt x="2543" y="1435"/>
                  </a:cubicBezTo>
                  <a:cubicBezTo>
                    <a:pt x="2555" y="1438"/>
                    <a:pt x="2567" y="1440"/>
                    <a:pt x="2577" y="1440"/>
                  </a:cubicBezTo>
                  <a:cubicBezTo>
                    <a:pt x="2682" y="1440"/>
                    <a:pt x="2704" y="1299"/>
                    <a:pt x="2643" y="1268"/>
                  </a:cubicBezTo>
                  <a:cubicBezTo>
                    <a:pt x="1962" y="782"/>
                    <a:pt x="1155" y="390"/>
                    <a:pt x="375" y="62"/>
                  </a:cubicBezTo>
                  <a:lnTo>
                    <a:pt x="375" y="62"/>
                  </a:lnTo>
                  <a:cubicBezTo>
                    <a:pt x="352" y="41"/>
                    <a:pt x="329" y="2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63" name="Google Shape;5363;p41"/>
            <p:cNvSpPr/>
            <p:nvPr/>
          </p:nvSpPr>
          <p:spPr>
            <a:xfrm>
              <a:off x="2290275" y="1438750"/>
              <a:ext cx="79800" cy="61225"/>
            </a:xfrm>
            <a:custGeom>
              <a:avLst/>
              <a:gdLst/>
              <a:ahLst/>
              <a:cxnLst/>
              <a:rect l="l" t="t" r="r" b="b"/>
              <a:pathLst>
                <a:path w="3192" h="2449" extrusionOk="0">
                  <a:moveTo>
                    <a:pt x="3099" y="1"/>
                  </a:moveTo>
                  <a:cubicBezTo>
                    <a:pt x="3088" y="1"/>
                    <a:pt x="3076" y="3"/>
                    <a:pt x="3064" y="9"/>
                  </a:cubicBezTo>
                  <a:cubicBezTo>
                    <a:pt x="2530" y="343"/>
                    <a:pt x="1997" y="777"/>
                    <a:pt x="1496" y="1144"/>
                  </a:cubicBezTo>
                  <a:cubicBezTo>
                    <a:pt x="1029" y="1477"/>
                    <a:pt x="495" y="1811"/>
                    <a:pt x="62" y="2211"/>
                  </a:cubicBezTo>
                  <a:cubicBezTo>
                    <a:pt x="1" y="2302"/>
                    <a:pt x="106" y="2449"/>
                    <a:pt x="201" y="2449"/>
                  </a:cubicBezTo>
                  <a:cubicBezTo>
                    <a:pt x="211" y="2449"/>
                    <a:pt x="220" y="2447"/>
                    <a:pt x="229" y="2444"/>
                  </a:cubicBezTo>
                  <a:cubicBezTo>
                    <a:pt x="829" y="2144"/>
                    <a:pt x="1329" y="1677"/>
                    <a:pt x="1830" y="1310"/>
                  </a:cubicBezTo>
                  <a:cubicBezTo>
                    <a:pt x="2297" y="943"/>
                    <a:pt x="2730" y="610"/>
                    <a:pt x="3164" y="143"/>
                  </a:cubicBezTo>
                  <a:cubicBezTo>
                    <a:pt x="3191" y="60"/>
                    <a:pt x="3151" y="1"/>
                    <a:pt x="3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64" name="Google Shape;5364;p41"/>
            <p:cNvSpPr/>
            <p:nvPr/>
          </p:nvSpPr>
          <p:spPr>
            <a:xfrm>
              <a:off x="2315150" y="1422175"/>
              <a:ext cx="36725" cy="85875"/>
            </a:xfrm>
            <a:custGeom>
              <a:avLst/>
              <a:gdLst/>
              <a:ahLst/>
              <a:cxnLst/>
              <a:rect l="l" t="t" r="r" b="b"/>
              <a:pathLst>
                <a:path w="1469" h="3435" extrusionOk="0">
                  <a:moveTo>
                    <a:pt x="93" y="1"/>
                  </a:moveTo>
                  <a:cubicBezTo>
                    <a:pt x="74" y="1"/>
                    <a:pt x="55" y="2"/>
                    <a:pt x="34" y="5"/>
                  </a:cubicBezTo>
                  <a:cubicBezTo>
                    <a:pt x="1" y="5"/>
                    <a:pt x="1" y="172"/>
                    <a:pt x="68" y="172"/>
                  </a:cubicBezTo>
                  <a:cubicBezTo>
                    <a:pt x="401" y="272"/>
                    <a:pt x="735" y="1640"/>
                    <a:pt x="835" y="1940"/>
                  </a:cubicBezTo>
                  <a:cubicBezTo>
                    <a:pt x="1002" y="2440"/>
                    <a:pt x="1068" y="2941"/>
                    <a:pt x="1335" y="3374"/>
                  </a:cubicBezTo>
                  <a:cubicBezTo>
                    <a:pt x="1349" y="3416"/>
                    <a:pt x="1375" y="3435"/>
                    <a:pt x="1400" y="3435"/>
                  </a:cubicBezTo>
                  <a:cubicBezTo>
                    <a:pt x="1435" y="3435"/>
                    <a:pt x="1469" y="3399"/>
                    <a:pt x="1469" y="3341"/>
                  </a:cubicBezTo>
                  <a:cubicBezTo>
                    <a:pt x="1469" y="2507"/>
                    <a:pt x="1035" y="1640"/>
                    <a:pt x="701" y="873"/>
                  </a:cubicBezTo>
                  <a:cubicBezTo>
                    <a:pt x="574" y="618"/>
                    <a:pt x="477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65" name="Google Shape;5365;p41"/>
            <p:cNvSpPr/>
            <p:nvPr/>
          </p:nvSpPr>
          <p:spPr>
            <a:xfrm>
              <a:off x="2074150" y="1283600"/>
              <a:ext cx="20425" cy="14475"/>
            </a:xfrm>
            <a:custGeom>
              <a:avLst/>
              <a:gdLst/>
              <a:ahLst/>
              <a:cxnLst/>
              <a:rect l="l" t="t" r="r" b="b"/>
              <a:pathLst>
                <a:path w="817" h="579" extrusionOk="0">
                  <a:moveTo>
                    <a:pt x="393" y="0"/>
                  </a:moveTo>
                  <a:cubicBezTo>
                    <a:pt x="351" y="0"/>
                    <a:pt x="309" y="13"/>
                    <a:pt x="267" y="44"/>
                  </a:cubicBezTo>
                  <a:cubicBezTo>
                    <a:pt x="201" y="44"/>
                    <a:pt x="167" y="78"/>
                    <a:pt x="134" y="144"/>
                  </a:cubicBezTo>
                  <a:cubicBezTo>
                    <a:pt x="1" y="345"/>
                    <a:pt x="134" y="578"/>
                    <a:pt x="368" y="578"/>
                  </a:cubicBezTo>
                  <a:cubicBezTo>
                    <a:pt x="401" y="578"/>
                    <a:pt x="468" y="578"/>
                    <a:pt x="534" y="545"/>
                  </a:cubicBezTo>
                  <a:cubicBezTo>
                    <a:pt x="816" y="404"/>
                    <a:pt x="621" y="0"/>
                    <a:pt x="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66" name="Google Shape;5366;p41"/>
            <p:cNvSpPr/>
            <p:nvPr/>
          </p:nvSpPr>
          <p:spPr>
            <a:xfrm>
              <a:off x="2036625" y="1335575"/>
              <a:ext cx="17550" cy="14200"/>
            </a:xfrm>
            <a:custGeom>
              <a:avLst/>
              <a:gdLst/>
              <a:ahLst/>
              <a:cxnLst/>
              <a:rect l="l" t="t" r="r" b="b"/>
              <a:pathLst>
                <a:path w="702" h="568" extrusionOk="0">
                  <a:moveTo>
                    <a:pt x="367" y="0"/>
                  </a:moveTo>
                  <a:cubicBezTo>
                    <a:pt x="1" y="0"/>
                    <a:pt x="1" y="567"/>
                    <a:pt x="367" y="567"/>
                  </a:cubicBezTo>
                  <a:cubicBezTo>
                    <a:pt x="701" y="567"/>
                    <a:pt x="701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67" name="Google Shape;5367;p41"/>
            <p:cNvSpPr/>
            <p:nvPr/>
          </p:nvSpPr>
          <p:spPr>
            <a:xfrm>
              <a:off x="2081650" y="1327225"/>
              <a:ext cx="15875" cy="11700"/>
            </a:xfrm>
            <a:custGeom>
              <a:avLst/>
              <a:gdLst/>
              <a:ahLst/>
              <a:cxnLst/>
              <a:rect l="l" t="t" r="r" b="b"/>
              <a:pathLst>
                <a:path w="635" h="468" extrusionOk="0">
                  <a:moveTo>
                    <a:pt x="334" y="1"/>
                  </a:moveTo>
                  <a:cubicBezTo>
                    <a:pt x="1" y="1"/>
                    <a:pt x="1" y="468"/>
                    <a:pt x="334" y="468"/>
                  </a:cubicBezTo>
                  <a:cubicBezTo>
                    <a:pt x="635" y="468"/>
                    <a:pt x="635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</p:grpSp>
      <p:sp>
        <p:nvSpPr>
          <p:cNvPr id="989" name="TextBox 988"/>
          <p:cNvSpPr txBox="1"/>
          <p:nvPr/>
        </p:nvSpPr>
        <p:spPr>
          <a:xfrm>
            <a:off x="3112359" y="1040920"/>
            <a:ext cx="291928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rtl="0"/>
            <a:r>
              <a:rPr lang="en-US" sz="2400" b="0" i="0" u="none" strike="noStrike" kern="1200" baseline="0" dirty="0" err="1">
                <a:solidFill>
                  <a:srgbClr val="002060"/>
                </a:solidFill>
                <a:latin typeface="+mj-lt"/>
              </a:rPr>
              <a:t>Thỏ</a:t>
            </a:r>
            <a:r>
              <a:rPr lang="en-US" sz="2400" b="0" i="0" u="none" strike="noStrike" kern="1200" baseline="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0" i="0" u="none" strike="noStrike" kern="1200" baseline="0" dirty="0" err="1">
                <a:solidFill>
                  <a:srgbClr val="002060"/>
                </a:solidFill>
                <a:latin typeface="+mj-lt"/>
              </a:rPr>
              <a:t>có</a:t>
            </a:r>
            <a:r>
              <a:rPr lang="en-US" sz="2400" b="0" i="0" u="none" strike="noStrike" kern="1200" baseline="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0" i="0" u="none" strike="noStrike" kern="1200" baseline="0" dirty="0" err="1">
                <a:solidFill>
                  <a:srgbClr val="002060"/>
                </a:solidFill>
                <a:latin typeface="+mj-lt"/>
              </a:rPr>
              <a:t>đôi</a:t>
            </a:r>
            <a:r>
              <a:rPr lang="en-US" sz="2400" b="0" i="0" u="none" strike="noStrike" kern="1200" baseline="0" dirty="0">
                <a:solidFill>
                  <a:srgbClr val="002060"/>
                </a:solidFill>
                <a:latin typeface="+mj-lt"/>
              </a:rPr>
              <a:t> tai (…)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4F6C0F-6A8F-4D5A-8AF0-A3442689A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830" y="476664"/>
            <a:ext cx="5232300" cy="1012500"/>
          </a:xfrm>
        </p:spPr>
        <p:txBody>
          <a:bodyPr/>
          <a:lstStyle/>
          <a:p>
            <a:r>
              <a:rPr lang="en-US" dirty="0" err="1">
                <a:latin typeface="+mj-lt"/>
              </a:rPr>
              <a:t>Câu</a:t>
            </a:r>
            <a:r>
              <a:rPr lang="en-US" dirty="0">
                <a:latin typeface="+mj-lt"/>
              </a:rPr>
              <a:t> 3</a:t>
            </a:r>
          </a:p>
        </p:txBody>
      </p:sp>
      <p:sp>
        <p:nvSpPr>
          <p:cNvPr id="990" name="Arrow: Left 989">
            <a:hlinkClick r:id="rId3" action="ppaction://hlinksldjump"/>
            <a:extLst>
              <a:ext uri="{FF2B5EF4-FFF2-40B4-BE49-F238E27FC236}">
                <a16:creationId xmlns:a16="http://schemas.microsoft.com/office/drawing/2014/main" id="{BCA4EBB2-FACB-4D6F-94C3-199FAA96977A}"/>
              </a:ext>
            </a:extLst>
          </p:cNvPr>
          <p:cNvSpPr/>
          <p:nvPr/>
        </p:nvSpPr>
        <p:spPr>
          <a:xfrm>
            <a:off x="1034473" y="3906982"/>
            <a:ext cx="541585" cy="3173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48430F-A23C-446B-BF76-0691824C2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0243" y="1650626"/>
            <a:ext cx="2685473" cy="245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9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>
            <a:extLst>
              <a:ext uri="{FF2B5EF4-FFF2-40B4-BE49-F238E27FC236}">
                <a16:creationId xmlns:a16="http://schemas.microsoft.com/office/drawing/2014/main" id="{267BAF40-DF0C-C833-9D63-28CE6B8A43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6350"/>
            <a:ext cx="9121775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344D330-811B-438D-9E93-A66C5E3A127B}"/>
              </a:ext>
            </a:extLst>
          </p:cNvPr>
          <p:cNvSpPr txBox="1"/>
          <p:nvPr/>
        </p:nvSpPr>
        <p:spPr>
          <a:xfrm>
            <a:off x="944719" y="1902300"/>
            <a:ext cx="2012448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38" normalizeH="0" baseline="0" noProof="0" dirty="0">
                <a:ln w="9525" cmpd="sng">
                  <a:solidFill>
                    <a:srgbClr val="EB7F2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EB7F23">
                      <a:alpha val="40000"/>
                    </a:srgbClr>
                  </a:glow>
                </a:effectLst>
                <a:uLnTx/>
                <a:uFillTx/>
                <a:latin typeface="Cambria"/>
                <a:ea typeface="+mn-ea"/>
                <a:cs typeface="Arial" panose="020B0604020202020204" pitchFamily="34" charset="0"/>
              </a:rPr>
              <a:t>CHÚ ONG</a:t>
            </a:r>
            <a:endParaRPr kumimoji="0" lang="en-US" sz="3600" b="1" i="0" u="none" strike="noStrike" kern="1200" cap="none" spc="38" normalizeH="0" baseline="0" noProof="0" dirty="0">
              <a:ln w="9525" cmpd="sng">
                <a:solidFill>
                  <a:srgbClr val="EB7F23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EB7F23">
                    <a:alpha val="40000"/>
                  </a:srgbClr>
                </a:glow>
              </a:effectLst>
              <a:uLnTx/>
              <a:uFillTx/>
              <a:latin typeface="Cambria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8" normalizeH="0" baseline="0" noProof="0" dirty="0">
                <a:ln w="9525" cmpd="sng">
                  <a:solidFill>
                    <a:srgbClr val="EB7F2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EB7F23">
                      <a:alpha val="40000"/>
                    </a:srgbClr>
                  </a:glow>
                </a:effectLst>
                <a:uLnTx/>
                <a:uFillTx/>
                <a:latin typeface="Cambria"/>
                <a:ea typeface="+mn-ea"/>
                <a:cs typeface="Arial" panose="020B0604020202020204" pitchFamily="34" charset="0"/>
              </a:rPr>
              <a:t>CHĂM CHỈ</a:t>
            </a:r>
          </a:p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9460" name="Picture 22">
            <a:extLst>
              <a:ext uri="{FF2B5EF4-FFF2-40B4-BE49-F238E27FC236}">
                <a16:creationId xmlns:a16="http://schemas.microsoft.com/office/drawing/2014/main" id="{7A36C69A-7BF0-C179-EA96-E3C3791883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75" y="1570038"/>
            <a:ext cx="1495425" cy="261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25">
            <a:extLst>
              <a:ext uri="{FF2B5EF4-FFF2-40B4-BE49-F238E27FC236}">
                <a16:creationId xmlns:a16="http://schemas.microsoft.com/office/drawing/2014/main" id="{73350951-2761-A990-66E3-E83CFB5C9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213" y="965200"/>
            <a:ext cx="1677987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28">
            <a:extLst>
              <a:ext uri="{FF2B5EF4-FFF2-40B4-BE49-F238E27FC236}">
                <a16:creationId xmlns:a16="http://schemas.microsoft.com/office/drawing/2014/main" id="{982974E0-CF9A-CCD7-F7F9-0567A3A0A1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50" y="568325"/>
            <a:ext cx="1739900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8D81BE8-3313-907E-0866-2F1C77A15EEF}"/>
              </a:ext>
            </a:extLst>
          </p:cNvPr>
          <p:cNvSpPr/>
          <p:nvPr/>
        </p:nvSpPr>
        <p:spPr>
          <a:xfrm>
            <a:off x="3786343" y="3329079"/>
            <a:ext cx="1116309" cy="412634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95" b="1" i="0" u="none" strike="noStrike" kern="1200" cap="none" spc="0" normalizeH="0" baseline="0" noProof="0" dirty="0">
                <a:ln w="12700" cmpd="sng">
                  <a:solidFill>
                    <a:srgbClr val="FEBE2F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PLAY</a:t>
            </a:r>
          </a:p>
        </p:txBody>
      </p:sp>
    </p:spTree>
  </p:cSld>
  <p:clrMapOvr>
    <a:masterClrMapping/>
  </p:clrMapOvr>
  <p:transition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4" name="Google Shape;5344;p41"/>
          <p:cNvGrpSpPr/>
          <p:nvPr/>
        </p:nvGrpSpPr>
        <p:grpSpPr>
          <a:xfrm rot="-4011279">
            <a:off x="1141943" y="670482"/>
            <a:ext cx="584247" cy="393286"/>
            <a:chOff x="2036625" y="1283600"/>
            <a:chExt cx="333450" cy="224450"/>
          </a:xfrm>
        </p:grpSpPr>
        <p:sp>
          <p:nvSpPr>
            <p:cNvPr id="5345" name="Google Shape;5345;p41"/>
            <p:cNvSpPr/>
            <p:nvPr/>
          </p:nvSpPr>
          <p:spPr>
            <a:xfrm>
              <a:off x="2161050" y="1309575"/>
              <a:ext cx="91125" cy="62200"/>
            </a:xfrm>
            <a:custGeom>
              <a:avLst/>
              <a:gdLst/>
              <a:ahLst/>
              <a:cxnLst/>
              <a:rect l="l" t="t" r="r" b="b"/>
              <a:pathLst>
                <a:path w="3645" h="2488" extrusionOk="0">
                  <a:moveTo>
                    <a:pt x="194" y="1"/>
                  </a:moveTo>
                  <a:cubicBezTo>
                    <a:pt x="101" y="1"/>
                    <a:pt x="1" y="117"/>
                    <a:pt x="60" y="206"/>
                  </a:cubicBezTo>
                  <a:cubicBezTo>
                    <a:pt x="1061" y="1107"/>
                    <a:pt x="2262" y="1774"/>
                    <a:pt x="3363" y="2474"/>
                  </a:cubicBezTo>
                  <a:cubicBezTo>
                    <a:pt x="3386" y="2484"/>
                    <a:pt x="3409" y="2488"/>
                    <a:pt x="3430" y="2488"/>
                  </a:cubicBezTo>
                  <a:cubicBezTo>
                    <a:pt x="3562" y="2488"/>
                    <a:pt x="3644" y="2332"/>
                    <a:pt x="3530" y="2274"/>
                  </a:cubicBezTo>
                  <a:cubicBezTo>
                    <a:pt x="2496" y="1474"/>
                    <a:pt x="1395" y="540"/>
                    <a:pt x="227" y="6"/>
                  </a:cubicBezTo>
                  <a:cubicBezTo>
                    <a:pt x="217" y="2"/>
                    <a:pt x="205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46" name="Google Shape;5346;p41"/>
            <p:cNvSpPr/>
            <p:nvPr/>
          </p:nvSpPr>
          <p:spPr>
            <a:xfrm>
              <a:off x="2187625" y="1317500"/>
              <a:ext cx="51900" cy="71475"/>
            </a:xfrm>
            <a:custGeom>
              <a:avLst/>
              <a:gdLst/>
              <a:ahLst/>
              <a:cxnLst/>
              <a:rect l="l" t="t" r="r" b="b"/>
              <a:pathLst>
                <a:path w="2076" h="2859" extrusionOk="0">
                  <a:moveTo>
                    <a:pt x="1955" y="0"/>
                  </a:moveTo>
                  <a:cubicBezTo>
                    <a:pt x="1935" y="0"/>
                    <a:pt x="1916" y="7"/>
                    <a:pt x="1900" y="23"/>
                  </a:cubicBezTo>
                  <a:cubicBezTo>
                    <a:pt x="1232" y="857"/>
                    <a:pt x="599" y="1791"/>
                    <a:pt x="65" y="2658"/>
                  </a:cubicBezTo>
                  <a:cubicBezTo>
                    <a:pt x="1" y="2765"/>
                    <a:pt x="60" y="2858"/>
                    <a:pt x="146" y="2858"/>
                  </a:cubicBezTo>
                  <a:cubicBezTo>
                    <a:pt x="194" y="2858"/>
                    <a:pt x="251" y="2829"/>
                    <a:pt x="298" y="2758"/>
                  </a:cubicBezTo>
                  <a:cubicBezTo>
                    <a:pt x="932" y="1924"/>
                    <a:pt x="1499" y="1023"/>
                    <a:pt x="2000" y="89"/>
                  </a:cubicBezTo>
                  <a:cubicBezTo>
                    <a:pt x="2076" y="64"/>
                    <a:pt x="2017" y="0"/>
                    <a:pt x="19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47" name="Google Shape;5347;p41"/>
            <p:cNvSpPr/>
            <p:nvPr/>
          </p:nvSpPr>
          <p:spPr>
            <a:xfrm>
              <a:off x="2207575" y="1296950"/>
              <a:ext cx="16700" cy="105550"/>
            </a:xfrm>
            <a:custGeom>
              <a:avLst/>
              <a:gdLst/>
              <a:ahLst/>
              <a:cxnLst/>
              <a:rect l="l" t="t" r="r" b="b"/>
              <a:pathLst>
                <a:path w="668" h="4222" extrusionOk="0">
                  <a:moveTo>
                    <a:pt x="139" y="0"/>
                  </a:moveTo>
                  <a:cubicBezTo>
                    <a:pt x="91" y="0"/>
                    <a:pt x="34" y="33"/>
                    <a:pt x="34" y="111"/>
                  </a:cubicBezTo>
                  <a:cubicBezTo>
                    <a:pt x="1" y="1345"/>
                    <a:pt x="1" y="2946"/>
                    <a:pt x="334" y="4147"/>
                  </a:cubicBezTo>
                  <a:cubicBezTo>
                    <a:pt x="348" y="4200"/>
                    <a:pt x="377" y="4222"/>
                    <a:pt x="407" y="4222"/>
                  </a:cubicBezTo>
                  <a:cubicBezTo>
                    <a:pt x="453" y="4222"/>
                    <a:pt x="501" y="4174"/>
                    <a:pt x="501" y="4114"/>
                  </a:cubicBezTo>
                  <a:cubicBezTo>
                    <a:pt x="668" y="2846"/>
                    <a:pt x="434" y="1312"/>
                    <a:pt x="201" y="44"/>
                  </a:cubicBezTo>
                  <a:cubicBezTo>
                    <a:pt x="201" y="16"/>
                    <a:pt x="172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48" name="Google Shape;5348;p41"/>
            <p:cNvSpPr/>
            <p:nvPr/>
          </p:nvSpPr>
          <p:spPr>
            <a:xfrm>
              <a:off x="2156700" y="1337025"/>
              <a:ext cx="117625" cy="23575"/>
            </a:xfrm>
            <a:custGeom>
              <a:avLst/>
              <a:gdLst/>
              <a:ahLst/>
              <a:cxnLst/>
              <a:rect l="l" t="t" r="r" b="b"/>
              <a:pathLst>
                <a:path w="4705" h="943" extrusionOk="0">
                  <a:moveTo>
                    <a:pt x="4254" y="0"/>
                  </a:moveTo>
                  <a:cubicBezTo>
                    <a:pt x="2895" y="0"/>
                    <a:pt x="1448" y="310"/>
                    <a:pt x="168" y="676"/>
                  </a:cubicBezTo>
                  <a:cubicBezTo>
                    <a:pt x="1" y="709"/>
                    <a:pt x="34" y="943"/>
                    <a:pt x="201" y="943"/>
                  </a:cubicBezTo>
                  <a:cubicBezTo>
                    <a:pt x="1669" y="743"/>
                    <a:pt x="3203" y="509"/>
                    <a:pt x="4604" y="109"/>
                  </a:cubicBezTo>
                  <a:cubicBezTo>
                    <a:pt x="4704" y="109"/>
                    <a:pt x="4704" y="9"/>
                    <a:pt x="4638" y="9"/>
                  </a:cubicBezTo>
                  <a:cubicBezTo>
                    <a:pt x="4511" y="3"/>
                    <a:pt x="4383" y="0"/>
                    <a:pt x="4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49" name="Google Shape;5349;p41"/>
            <p:cNvSpPr/>
            <p:nvPr/>
          </p:nvSpPr>
          <p:spPr>
            <a:xfrm>
              <a:off x="2318500" y="1414650"/>
              <a:ext cx="33375" cy="92325"/>
            </a:xfrm>
            <a:custGeom>
              <a:avLst/>
              <a:gdLst/>
              <a:ahLst/>
              <a:cxnLst/>
              <a:rect l="l" t="t" r="r" b="b"/>
              <a:pathLst>
                <a:path w="1335" h="3693" extrusionOk="0">
                  <a:moveTo>
                    <a:pt x="1237" y="0"/>
                  </a:moveTo>
                  <a:cubicBezTo>
                    <a:pt x="1208" y="0"/>
                    <a:pt x="1180" y="22"/>
                    <a:pt x="1168" y="73"/>
                  </a:cubicBezTo>
                  <a:cubicBezTo>
                    <a:pt x="901" y="640"/>
                    <a:pt x="734" y="1240"/>
                    <a:pt x="534" y="1807"/>
                  </a:cubicBezTo>
                  <a:cubicBezTo>
                    <a:pt x="334" y="2408"/>
                    <a:pt x="67" y="2975"/>
                    <a:pt x="0" y="3609"/>
                  </a:cubicBezTo>
                  <a:cubicBezTo>
                    <a:pt x="0" y="3651"/>
                    <a:pt x="40" y="3693"/>
                    <a:pt x="87" y="3693"/>
                  </a:cubicBezTo>
                  <a:cubicBezTo>
                    <a:pt x="113" y="3693"/>
                    <a:pt x="142" y="3679"/>
                    <a:pt x="167" y="3642"/>
                  </a:cubicBezTo>
                  <a:cubicBezTo>
                    <a:pt x="434" y="3142"/>
                    <a:pt x="567" y="2575"/>
                    <a:pt x="734" y="2007"/>
                  </a:cubicBezTo>
                  <a:cubicBezTo>
                    <a:pt x="934" y="1374"/>
                    <a:pt x="1168" y="773"/>
                    <a:pt x="1335" y="139"/>
                  </a:cubicBezTo>
                  <a:cubicBezTo>
                    <a:pt x="1335" y="57"/>
                    <a:pt x="1284" y="0"/>
                    <a:pt x="1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50" name="Google Shape;5350;p41"/>
            <p:cNvSpPr/>
            <p:nvPr/>
          </p:nvSpPr>
          <p:spPr>
            <a:xfrm>
              <a:off x="2294950" y="1444800"/>
              <a:ext cx="67625" cy="36000"/>
            </a:xfrm>
            <a:custGeom>
              <a:avLst/>
              <a:gdLst/>
              <a:ahLst/>
              <a:cxnLst/>
              <a:rect l="l" t="t" r="r" b="b"/>
              <a:pathLst>
                <a:path w="2705" h="1440" extrusionOk="0">
                  <a:moveTo>
                    <a:pt x="308" y="1"/>
                  </a:moveTo>
                  <a:cubicBezTo>
                    <a:pt x="305" y="10"/>
                    <a:pt x="302" y="19"/>
                    <a:pt x="297" y="28"/>
                  </a:cubicBezTo>
                  <a:lnTo>
                    <a:pt x="297" y="28"/>
                  </a:lnTo>
                  <a:cubicBezTo>
                    <a:pt x="275" y="17"/>
                    <a:pt x="253" y="12"/>
                    <a:pt x="232" y="12"/>
                  </a:cubicBezTo>
                  <a:cubicBezTo>
                    <a:pt x="98" y="12"/>
                    <a:pt x="1" y="211"/>
                    <a:pt x="142" y="268"/>
                  </a:cubicBezTo>
                  <a:cubicBezTo>
                    <a:pt x="142" y="268"/>
                    <a:pt x="142" y="268"/>
                    <a:pt x="142" y="268"/>
                  </a:cubicBezTo>
                  <a:lnTo>
                    <a:pt x="142" y="268"/>
                  </a:lnTo>
                  <a:cubicBezTo>
                    <a:pt x="203" y="314"/>
                    <a:pt x="243" y="339"/>
                    <a:pt x="282" y="355"/>
                  </a:cubicBezTo>
                  <a:lnTo>
                    <a:pt x="282" y="355"/>
                  </a:lnTo>
                  <a:cubicBezTo>
                    <a:pt x="981" y="785"/>
                    <a:pt x="1762" y="1154"/>
                    <a:pt x="2543" y="1435"/>
                  </a:cubicBezTo>
                  <a:cubicBezTo>
                    <a:pt x="2555" y="1438"/>
                    <a:pt x="2567" y="1440"/>
                    <a:pt x="2577" y="1440"/>
                  </a:cubicBezTo>
                  <a:cubicBezTo>
                    <a:pt x="2682" y="1440"/>
                    <a:pt x="2704" y="1299"/>
                    <a:pt x="2643" y="1268"/>
                  </a:cubicBezTo>
                  <a:cubicBezTo>
                    <a:pt x="1962" y="782"/>
                    <a:pt x="1155" y="390"/>
                    <a:pt x="375" y="62"/>
                  </a:cubicBezTo>
                  <a:lnTo>
                    <a:pt x="375" y="62"/>
                  </a:lnTo>
                  <a:cubicBezTo>
                    <a:pt x="352" y="41"/>
                    <a:pt x="329" y="2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51" name="Google Shape;5351;p41"/>
            <p:cNvSpPr/>
            <p:nvPr/>
          </p:nvSpPr>
          <p:spPr>
            <a:xfrm>
              <a:off x="2290275" y="1438750"/>
              <a:ext cx="79800" cy="61225"/>
            </a:xfrm>
            <a:custGeom>
              <a:avLst/>
              <a:gdLst/>
              <a:ahLst/>
              <a:cxnLst/>
              <a:rect l="l" t="t" r="r" b="b"/>
              <a:pathLst>
                <a:path w="3192" h="2449" extrusionOk="0">
                  <a:moveTo>
                    <a:pt x="3099" y="1"/>
                  </a:moveTo>
                  <a:cubicBezTo>
                    <a:pt x="3088" y="1"/>
                    <a:pt x="3076" y="3"/>
                    <a:pt x="3064" y="9"/>
                  </a:cubicBezTo>
                  <a:cubicBezTo>
                    <a:pt x="2530" y="343"/>
                    <a:pt x="1997" y="777"/>
                    <a:pt x="1496" y="1144"/>
                  </a:cubicBezTo>
                  <a:cubicBezTo>
                    <a:pt x="1029" y="1477"/>
                    <a:pt x="495" y="1811"/>
                    <a:pt x="62" y="2211"/>
                  </a:cubicBezTo>
                  <a:cubicBezTo>
                    <a:pt x="1" y="2302"/>
                    <a:pt x="106" y="2449"/>
                    <a:pt x="201" y="2449"/>
                  </a:cubicBezTo>
                  <a:cubicBezTo>
                    <a:pt x="211" y="2449"/>
                    <a:pt x="220" y="2447"/>
                    <a:pt x="229" y="2444"/>
                  </a:cubicBezTo>
                  <a:cubicBezTo>
                    <a:pt x="829" y="2144"/>
                    <a:pt x="1329" y="1677"/>
                    <a:pt x="1830" y="1310"/>
                  </a:cubicBezTo>
                  <a:cubicBezTo>
                    <a:pt x="2297" y="943"/>
                    <a:pt x="2730" y="610"/>
                    <a:pt x="3164" y="143"/>
                  </a:cubicBezTo>
                  <a:cubicBezTo>
                    <a:pt x="3191" y="60"/>
                    <a:pt x="3151" y="1"/>
                    <a:pt x="3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52" name="Google Shape;5352;p41"/>
            <p:cNvSpPr/>
            <p:nvPr/>
          </p:nvSpPr>
          <p:spPr>
            <a:xfrm>
              <a:off x="2315150" y="1422175"/>
              <a:ext cx="36725" cy="85875"/>
            </a:xfrm>
            <a:custGeom>
              <a:avLst/>
              <a:gdLst/>
              <a:ahLst/>
              <a:cxnLst/>
              <a:rect l="l" t="t" r="r" b="b"/>
              <a:pathLst>
                <a:path w="1469" h="3435" extrusionOk="0">
                  <a:moveTo>
                    <a:pt x="93" y="1"/>
                  </a:moveTo>
                  <a:cubicBezTo>
                    <a:pt x="74" y="1"/>
                    <a:pt x="55" y="2"/>
                    <a:pt x="34" y="5"/>
                  </a:cubicBezTo>
                  <a:cubicBezTo>
                    <a:pt x="1" y="5"/>
                    <a:pt x="1" y="172"/>
                    <a:pt x="68" y="172"/>
                  </a:cubicBezTo>
                  <a:cubicBezTo>
                    <a:pt x="401" y="272"/>
                    <a:pt x="735" y="1640"/>
                    <a:pt x="835" y="1940"/>
                  </a:cubicBezTo>
                  <a:cubicBezTo>
                    <a:pt x="1002" y="2440"/>
                    <a:pt x="1068" y="2941"/>
                    <a:pt x="1335" y="3374"/>
                  </a:cubicBezTo>
                  <a:cubicBezTo>
                    <a:pt x="1349" y="3416"/>
                    <a:pt x="1375" y="3435"/>
                    <a:pt x="1400" y="3435"/>
                  </a:cubicBezTo>
                  <a:cubicBezTo>
                    <a:pt x="1435" y="3435"/>
                    <a:pt x="1469" y="3399"/>
                    <a:pt x="1469" y="3341"/>
                  </a:cubicBezTo>
                  <a:cubicBezTo>
                    <a:pt x="1469" y="2507"/>
                    <a:pt x="1035" y="1640"/>
                    <a:pt x="701" y="873"/>
                  </a:cubicBezTo>
                  <a:cubicBezTo>
                    <a:pt x="574" y="618"/>
                    <a:pt x="477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53" name="Google Shape;5353;p41"/>
            <p:cNvSpPr/>
            <p:nvPr/>
          </p:nvSpPr>
          <p:spPr>
            <a:xfrm>
              <a:off x="2074150" y="1283600"/>
              <a:ext cx="20425" cy="14475"/>
            </a:xfrm>
            <a:custGeom>
              <a:avLst/>
              <a:gdLst/>
              <a:ahLst/>
              <a:cxnLst/>
              <a:rect l="l" t="t" r="r" b="b"/>
              <a:pathLst>
                <a:path w="817" h="579" extrusionOk="0">
                  <a:moveTo>
                    <a:pt x="393" y="0"/>
                  </a:moveTo>
                  <a:cubicBezTo>
                    <a:pt x="351" y="0"/>
                    <a:pt x="309" y="13"/>
                    <a:pt x="267" y="44"/>
                  </a:cubicBezTo>
                  <a:cubicBezTo>
                    <a:pt x="201" y="44"/>
                    <a:pt x="167" y="78"/>
                    <a:pt x="134" y="144"/>
                  </a:cubicBezTo>
                  <a:cubicBezTo>
                    <a:pt x="1" y="345"/>
                    <a:pt x="134" y="578"/>
                    <a:pt x="368" y="578"/>
                  </a:cubicBezTo>
                  <a:cubicBezTo>
                    <a:pt x="401" y="578"/>
                    <a:pt x="468" y="578"/>
                    <a:pt x="534" y="545"/>
                  </a:cubicBezTo>
                  <a:cubicBezTo>
                    <a:pt x="816" y="404"/>
                    <a:pt x="621" y="0"/>
                    <a:pt x="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54" name="Google Shape;5354;p41"/>
            <p:cNvSpPr/>
            <p:nvPr/>
          </p:nvSpPr>
          <p:spPr>
            <a:xfrm>
              <a:off x="2036625" y="1335575"/>
              <a:ext cx="17550" cy="14200"/>
            </a:xfrm>
            <a:custGeom>
              <a:avLst/>
              <a:gdLst/>
              <a:ahLst/>
              <a:cxnLst/>
              <a:rect l="l" t="t" r="r" b="b"/>
              <a:pathLst>
                <a:path w="702" h="568" extrusionOk="0">
                  <a:moveTo>
                    <a:pt x="367" y="0"/>
                  </a:moveTo>
                  <a:cubicBezTo>
                    <a:pt x="1" y="0"/>
                    <a:pt x="1" y="567"/>
                    <a:pt x="367" y="567"/>
                  </a:cubicBezTo>
                  <a:cubicBezTo>
                    <a:pt x="701" y="567"/>
                    <a:pt x="701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55" name="Google Shape;5355;p41"/>
            <p:cNvSpPr/>
            <p:nvPr/>
          </p:nvSpPr>
          <p:spPr>
            <a:xfrm>
              <a:off x="2081650" y="1327225"/>
              <a:ext cx="15875" cy="11700"/>
            </a:xfrm>
            <a:custGeom>
              <a:avLst/>
              <a:gdLst/>
              <a:ahLst/>
              <a:cxnLst/>
              <a:rect l="l" t="t" r="r" b="b"/>
              <a:pathLst>
                <a:path w="635" h="468" extrusionOk="0">
                  <a:moveTo>
                    <a:pt x="334" y="1"/>
                  </a:moveTo>
                  <a:cubicBezTo>
                    <a:pt x="1" y="1"/>
                    <a:pt x="1" y="468"/>
                    <a:pt x="334" y="468"/>
                  </a:cubicBezTo>
                  <a:cubicBezTo>
                    <a:pt x="635" y="468"/>
                    <a:pt x="635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</p:grpSp>
      <p:grpSp>
        <p:nvGrpSpPr>
          <p:cNvPr id="5356" name="Google Shape;5356;p41"/>
          <p:cNvGrpSpPr/>
          <p:nvPr/>
        </p:nvGrpSpPr>
        <p:grpSpPr>
          <a:xfrm rot="6788721">
            <a:off x="7417769" y="670482"/>
            <a:ext cx="584247" cy="393286"/>
            <a:chOff x="2036625" y="1283600"/>
            <a:chExt cx="333450" cy="224450"/>
          </a:xfrm>
        </p:grpSpPr>
        <p:sp>
          <p:nvSpPr>
            <p:cNvPr id="5357" name="Google Shape;5357;p41"/>
            <p:cNvSpPr/>
            <p:nvPr/>
          </p:nvSpPr>
          <p:spPr>
            <a:xfrm>
              <a:off x="2161050" y="1309575"/>
              <a:ext cx="91125" cy="62200"/>
            </a:xfrm>
            <a:custGeom>
              <a:avLst/>
              <a:gdLst/>
              <a:ahLst/>
              <a:cxnLst/>
              <a:rect l="l" t="t" r="r" b="b"/>
              <a:pathLst>
                <a:path w="3645" h="2488" extrusionOk="0">
                  <a:moveTo>
                    <a:pt x="194" y="1"/>
                  </a:moveTo>
                  <a:cubicBezTo>
                    <a:pt x="101" y="1"/>
                    <a:pt x="1" y="117"/>
                    <a:pt x="60" y="206"/>
                  </a:cubicBezTo>
                  <a:cubicBezTo>
                    <a:pt x="1061" y="1107"/>
                    <a:pt x="2262" y="1774"/>
                    <a:pt x="3363" y="2474"/>
                  </a:cubicBezTo>
                  <a:cubicBezTo>
                    <a:pt x="3386" y="2484"/>
                    <a:pt x="3409" y="2488"/>
                    <a:pt x="3430" y="2488"/>
                  </a:cubicBezTo>
                  <a:cubicBezTo>
                    <a:pt x="3562" y="2488"/>
                    <a:pt x="3644" y="2332"/>
                    <a:pt x="3530" y="2274"/>
                  </a:cubicBezTo>
                  <a:cubicBezTo>
                    <a:pt x="2496" y="1474"/>
                    <a:pt x="1395" y="540"/>
                    <a:pt x="227" y="6"/>
                  </a:cubicBezTo>
                  <a:cubicBezTo>
                    <a:pt x="217" y="2"/>
                    <a:pt x="205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58" name="Google Shape;5358;p41"/>
            <p:cNvSpPr/>
            <p:nvPr/>
          </p:nvSpPr>
          <p:spPr>
            <a:xfrm>
              <a:off x="2187625" y="1317500"/>
              <a:ext cx="51900" cy="71475"/>
            </a:xfrm>
            <a:custGeom>
              <a:avLst/>
              <a:gdLst/>
              <a:ahLst/>
              <a:cxnLst/>
              <a:rect l="l" t="t" r="r" b="b"/>
              <a:pathLst>
                <a:path w="2076" h="2859" extrusionOk="0">
                  <a:moveTo>
                    <a:pt x="1955" y="0"/>
                  </a:moveTo>
                  <a:cubicBezTo>
                    <a:pt x="1935" y="0"/>
                    <a:pt x="1916" y="7"/>
                    <a:pt x="1900" y="23"/>
                  </a:cubicBezTo>
                  <a:cubicBezTo>
                    <a:pt x="1232" y="857"/>
                    <a:pt x="599" y="1791"/>
                    <a:pt x="65" y="2658"/>
                  </a:cubicBezTo>
                  <a:cubicBezTo>
                    <a:pt x="1" y="2765"/>
                    <a:pt x="60" y="2858"/>
                    <a:pt x="146" y="2858"/>
                  </a:cubicBezTo>
                  <a:cubicBezTo>
                    <a:pt x="194" y="2858"/>
                    <a:pt x="251" y="2829"/>
                    <a:pt x="298" y="2758"/>
                  </a:cubicBezTo>
                  <a:cubicBezTo>
                    <a:pt x="932" y="1924"/>
                    <a:pt x="1499" y="1023"/>
                    <a:pt x="2000" y="89"/>
                  </a:cubicBezTo>
                  <a:cubicBezTo>
                    <a:pt x="2076" y="64"/>
                    <a:pt x="2017" y="0"/>
                    <a:pt x="19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59" name="Google Shape;5359;p41"/>
            <p:cNvSpPr/>
            <p:nvPr/>
          </p:nvSpPr>
          <p:spPr>
            <a:xfrm>
              <a:off x="2207575" y="1296950"/>
              <a:ext cx="16700" cy="105550"/>
            </a:xfrm>
            <a:custGeom>
              <a:avLst/>
              <a:gdLst/>
              <a:ahLst/>
              <a:cxnLst/>
              <a:rect l="l" t="t" r="r" b="b"/>
              <a:pathLst>
                <a:path w="668" h="4222" extrusionOk="0">
                  <a:moveTo>
                    <a:pt x="139" y="0"/>
                  </a:moveTo>
                  <a:cubicBezTo>
                    <a:pt x="91" y="0"/>
                    <a:pt x="34" y="33"/>
                    <a:pt x="34" y="111"/>
                  </a:cubicBezTo>
                  <a:cubicBezTo>
                    <a:pt x="1" y="1345"/>
                    <a:pt x="1" y="2946"/>
                    <a:pt x="334" y="4147"/>
                  </a:cubicBezTo>
                  <a:cubicBezTo>
                    <a:pt x="348" y="4200"/>
                    <a:pt x="377" y="4222"/>
                    <a:pt x="407" y="4222"/>
                  </a:cubicBezTo>
                  <a:cubicBezTo>
                    <a:pt x="453" y="4222"/>
                    <a:pt x="501" y="4174"/>
                    <a:pt x="501" y="4114"/>
                  </a:cubicBezTo>
                  <a:cubicBezTo>
                    <a:pt x="668" y="2846"/>
                    <a:pt x="434" y="1312"/>
                    <a:pt x="201" y="44"/>
                  </a:cubicBezTo>
                  <a:cubicBezTo>
                    <a:pt x="201" y="16"/>
                    <a:pt x="172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60" name="Google Shape;5360;p41"/>
            <p:cNvSpPr/>
            <p:nvPr/>
          </p:nvSpPr>
          <p:spPr>
            <a:xfrm>
              <a:off x="2156700" y="1337025"/>
              <a:ext cx="117625" cy="23575"/>
            </a:xfrm>
            <a:custGeom>
              <a:avLst/>
              <a:gdLst/>
              <a:ahLst/>
              <a:cxnLst/>
              <a:rect l="l" t="t" r="r" b="b"/>
              <a:pathLst>
                <a:path w="4705" h="943" extrusionOk="0">
                  <a:moveTo>
                    <a:pt x="4254" y="0"/>
                  </a:moveTo>
                  <a:cubicBezTo>
                    <a:pt x="2895" y="0"/>
                    <a:pt x="1448" y="310"/>
                    <a:pt x="168" y="676"/>
                  </a:cubicBezTo>
                  <a:cubicBezTo>
                    <a:pt x="1" y="709"/>
                    <a:pt x="34" y="943"/>
                    <a:pt x="201" y="943"/>
                  </a:cubicBezTo>
                  <a:cubicBezTo>
                    <a:pt x="1669" y="743"/>
                    <a:pt x="3203" y="509"/>
                    <a:pt x="4604" y="109"/>
                  </a:cubicBezTo>
                  <a:cubicBezTo>
                    <a:pt x="4704" y="109"/>
                    <a:pt x="4704" y="9"/>
                    <a:pt x="4638" y="9"/>
                  </a:cubicBezTo>
                  <a:cubicBezTo>
                    <a:pt x="4511" y="3"/>
                    <a:pt x="4383" y="0"/>
                    <a:pt x="4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61" name="Google Shape;5361;p41"/>
            <p:cNvSpPr/>
            <p:nvPr/>
          </p:nvSpPr>
          <p:spPr>
            <a:xfrm>
              <a:off x="2318500" y="1414650"/>
              <a:ext cx="33375" cy="92325"/>
            </a:xfrm>
            <a:custGeom>
              <a:avLst/>
              <a:gdLst/>
              <a:ahLst/>
              <a:cxnLst/>
              <a:rect l="l" t="t" r="r" b="b"/>
              <a:pathLst>
                <a:path w="1335" h="3693" extrusionOk="0">
                  <a:moveTo>
                    <a:pt x="1237" y="0"/>
                  </a:moveTo>
                  <a:cubicBezTo>
                    <a:pt x="1208" y="0"/>
                    <a:pt x="1180" y="22"/>
                    <a:pt x="1168" y="73"/>
                  </a:cubicBezTo>
                  <a:cubicBezTo>
                    <a:pt x="901" y="640"/>
                    <a:pt x="734" y="1240"/>
                    <a:pt x="534" y="1807"/>
                  </a:cubicBezTo>
                  <a:cubicBezTo>
                    <a:pt x="334" y="2408"/>
                    <a:pt x="67" y="2975"/>
                    <a:pt x="0" y="3609"/>
                  </a:cubicBezTo>
                  <a:cubicBezTo>
                    <a:pt x="0" y="3651"/>
                    <a:pt x="40" y="3693"/>
                    <a:pt x="87" y="3693"/>
                  </a:cubicBezTo>
                  <a:cubicBezTo>
                    <a:pt x="113" y="3693"/>
                    <a:pt x="142" y="3679"/>
                    <a:pt x="167" y="3642"/>
                  </a:cubicBezTo>
                  <a:cubicBezTo>
                    <a:pt x="434" y="3142"/>
                    <a:pt x="567" y="2575"/>
                    <a:pt x="734" y="2007"/>
                  </a:cubicBezTo>
                  <a:cubicBezTo>
                    <a:pt x="934" y="1374"/>
                    <a:pt x="1168" y="773"/>
                    <a:pt x="1335" y="139"/>
                  </a:cubicBezTo>
                  <a:cubicBezTo>
                    <a:pt x="1335" y="57"/>
                    <a:pt x="1284" y="0"/>
                    <a:pt x="1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62" name="Google Shape;5362;p41"/>
            <p:cNvSpPr/>
            <p:nvPr/>
          </p:nvSpPr>
          <p:spPr>
            <a:xfrm>
              <a:off x="2294950" y="1444800"/>
              <a:ext cx="67625" cy="36000"/>
            </a:xfrm>
            <a:custGeom>
              <a:avLst/>
              <a:gdLst/>
              <a:ahLst/>
              <a:cxnLst/>
              <a:rect l="l" t="t" r="r" b="b"/>
              <a:pathLst>
                <a:path w="2705" h="1440" extrusionOk="0">
                  <a:moveTo>
                    <a:pt x="308" y="1"/>
                  </a:moveTo>
                  <a:cubicBezTo>
                    <a:pt x="305" y="10"/>
                    <a:pt x="302" y="19"/>
                    <a:pt x="297" y="28"/>
                  </a:cubicBezTo>
                  <a:lnTo>
                    <a:pt x="297" y="28"/>
                  </a:lnTo>
                  <a:cubicBezTo>
                    <a:pt x="275" y="17"/>
                    <a:pt x="253" y="12"/>
                    <a:pt x="232" y="12"/>
                  </a:cubicBezTo>
                  <a:cubicBezTo>
                    <a:pt x="98" y="12"/>
                    <a:pt x="1" y="211"/>
                    <a:pt x="142" y="268"/>
                  </a:cubicBezTo>
                  <a:cubicBezTo>
                    <a:pt x="142" y="268"/>
                    <a:pt x="142" y="268"/>
                    <a:pt x="142" y="268"/>
                  </a:cubicBezTo>
                  <a:lnTo>
                    <a:pt x="142" y="268"/>
                  </a:lnTo>
                  <a:cubicBezTo>
                    <a:pt x="203" y="314"/>
                    <a:pt x="243" y="339"/>
                    <a:pt x="282" y="355"/>
                  </a:cubicBezTo>
                  <a:lnTo>
                    <a:pt x="282" y="355"/>
                  </a:lnTo>
                  <a:cubicBezTo>
                    <a:pt x="981" y="785"/>
                    <a:pt x="1762" y="1154"/>
                    <a:pt x="2543" y="1435"/>
                  </a:cubicBezTo>
                  <a:cubicBezTo>
                    <a:pt x="2555" y="1438"/>
                    <a:pt x="2567" y="1440"/>
                    <a:pt x="2577" y="1440"/>
                  </a:cubicBezTo>
                  <a:cubicBezTo>
                    <a:pt x="2682" y="1440"/>
                    <a:pt x="2704" y="1299"/>
                    <a:pt x="2643" y="1268"/>
                  </a:cubicBezTo>
                  <a:cubicBezTo>
                    <a:pt x="1962" y="782"/>
                    <a:pt x="1155" y="390"/>
                    <a:pt x="375" y="62"/>
                  </a:cubicBezTo>
                  <a:lnTo>
                    <a:pt x="375" y="62"/>
                  </a:lnTo>
                  <a:cubicBezTo>
                    <a:pt x="352" y="41"/>
                    <a:pt x="329" y="2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63" name="Google Shape;5363;p41"/>
            <p:cNvSpPr/>
            <p:nvPr/>
          </p:nvSpPr>
          <p:spPr>
            <a:xfrm>
              <a:off x="2290275" y="1438750"/>
              <a:ext cx="79800" cy="61225"/>
            </a:xfrm>
            <a:custGeom>
              <a:avLst/>
              <a:gdLst/>
              <a:ahLst/>
              <a:cxnLst/>
              <a:rect l="l" t="t" r="r" b="b"/>
              <a:pathLst>
                <a:path w="3192" h="2449" extrusionOk="0">
                  <a:moveTo>
                    <a:pt x="3099" y="1"/>
                  </a:moveTo>
                  <a:cubicBezTo>
                    <a:pt x="3088" y="1"/>
                    <a:pt x="3076" y="3"/>
                    <a:pt x="3064" y="9"/>
                  </a:cubicBezTo>
                  <a:cubicBezTo>
                    <a:pt x="2530" y="343"/>
                    <a:pt x="1997" y="777"/>
                    <a:pt x="1496" y="1144"/>
                  </a:cubicBezTo>
                  <a:cubicBezTo>
                    <a:pt x="1029" y="1477"/>
                    <a:pt x="495" y="1811"/>
                    <a:pt x="62" y="2211"/>
                  </a:cubicBezTo>
                  <a:cubicBezTo>
                    <a:pt x="1" y="2302"/>
                    <a:pt x="106" y="2449"/>
                    <a:pt x="201" y="2449"/>
                  </a:cubicBezTo>
                  <a:cubicBezTo>
                    <a:pt x="211" y="2449"/>
                    <a:pt x="220" y="2447"/>
                    <a:pt x="229" y="2444"/>
                  </a:cubicBezTo>
                  <a:cubicBezTo>
                    <a:pt x="829" y="2144"/>
                    <a:pt x="1329" y="1677"/>
                    <a:pt x="1830" y="1310"/>
                  </a:cubicBezTo>
                  <a:cubicBezTo>
                    <a:pt x="2297" y="943"/>
                    <a:pt x="2730" y="610"/>
                    <a:pt x="3164" y="143"/>
                  </a:cubicBezTo>
                  <a:cubicBezTo>
                    <a:pt x="3191" y="60"/>
                    <a:pt x="3151" y="1"/>
                    <a:pt x="3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64" name="Google Shape;5364;p41"/>
            <p:cNvSpPr/>
            <p:nvPr/>
          </p:nvSpPr>
          <p:spPr>
            <a:xfrm>
              <a:off x="2315150" y="1422175"/>
              <a:ext cx="36725" cy="85875"/>
            </a:xfrm>
            <a:custGeom>
              <a:avLst/>
              <a:gdLst/>
              <a:ahLst/>
              <a:cxnLst/>
              <a:rect l="l" t="t" r="r" b="b"/>
              <a:pathLst>
                <a:path w="1469" h="3435" extrusionOk="0">
                  <a:moveTo>
                    <a:pt x="93" y="1"/>
                  </a:moveTo>
                  <a:cubicBezTo>
                    <a:pt x="74" y="1"/>
                    <a:pt x="55" y="2"/>
                    <a:pt x="34" y="5"/>
                  </a:cubicBezTo>
                  <a:cubicBezTo>
                    <a:pt x="1" y="5"/>
                    <a:pt x="1" y="172"/>
                    <a:pt x="68" y="172"/>
                  </a:cubicBezTo>
                  <a:cubicBezTo>
                    <a:pt x="401" y="272"/>
                    <a:pt x="735" y="1640"/>
                    <a:pt x="835" y="1940"/>
                  </a:cubicBezTo>
                  <a:cubicBezTo>
                    <a:pt x="1002" y="2440"/>
                    <a:pt x="1068" y="2941"/>
                    <a:pt x="1335" y="3374"/>
                  </a:cubicBezTo>
                  <a:cubicBezTo>
                    <a:pt x="1349" y="3416"/>
                    <a:pt x="1375" y="3435"/>
                    <a:pt x="1400" y="3435"/>
                  </a:cubicBezTo>
                  <a:cubicBezTo>
                    <a:pt x="1435" y="3435"/>
                    <a:pt x="1469" y="3399"/>
                    <a:pt x="1469" y="3341"/>
                  </a:cubicBezTo>
                  <a:cubicBezTo>
                    <a:pt x="1469" y="2507"/>
                    <a:pt x="1035" y="1640"/>
                    <a:pt x="701" y="873"/>
                  </a:cubicBezTo>
                  <a:cubicBezTo>
                    <a:pt x="574" y="618"/>
                    <a:pt x="477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65" name="Google Shape;5365;p41"/>
            <p:cNvSpPr/>
            <p:nvPr/>
          </p:nvSpPr>
          <p:spPr>
            <a:xfrm>
              <a:off x="2074150" y="1283600"/>
              <a:ext cx="20425" cy="14475"/>
            </a:xfrm>
            <a:custGeom>
              <a:avLst/>
              <a:gdLst/>
              <a:ahLst/>
              <a:cxnLst/>
              <a:rect l="l" t="t" r="r" b="b"/>
              <a:pathLst>
                <a:path w="817" h="579" extrusionOk="0">
                  <a:moveTo>
                    <a:pt x="393" y="0"/>
                  </a:moveTo>
                  <a:cubicBezTo>
                    <a:pt x="351" y="0"/>
                    <a:pt x="309" y="13"/>
                    <a:pt x="267" y="44"/>
                  </a:cubicBezTo>
                  <a:cubicBezTo>
                    <a:pt x="201" y="44"/>
                    <a:pt x="167" y="78"/>
                    <a:pt x="134" y="144"/>
                  </a:cubicBezTo>
                  <a:cubicBezTo>
                    <a:pt x="1" y="345"/>
                    <a:pt x="134" y="578"/>
                    <a:pt x="368" y="578"/>
                  </a:cubicBezTo>
                  <a:cubicBezTo>
                    <a:pt x="401" y="578"/>
                    <a:pt x="468" y="578"/>
                    <a:pt x="534" y="545"/>
                  </a:cubicBezTo>
                  <a:cubicBezTo>
                    <a:pt x="816" y="404"/>
                    <a:pt x="621" y="0"/>
                    <a:pt x="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66" name="Google Shape;5366;p41"/>
            <p:cNvSpPr/>
            <p:nvPr/>
          </p:nvSpPr>
          <p:spPr>
            <a:xfrm>
              <a:off x="2036625" y="1335575"/>
              <a:ext cx="17550" cy="14200"/>
            </a:xfrm>
            <a:custGeom>
              <a:avLst/>
              <a:gdLst/>
              <a:ahLst/>
              <a:cxnLst/>
              <a:rect l="l" t="t" r="r" b="b"/>
              <a:pathLst>
                <a:path w="702" h="568" extrusionOk="0">
                  <a:moveTo>
                    <a:pt x="367" y="0"/>
                  </a:moveTo>
                  <a:cubicBezTo>
                    <a:pt x="1" y="0"/>
                    <a:pt x="1" y="567"/>
                    <a:pt x="367" y="567"/>
                  </a:cubicBezTo>
                  <a:cubicBezTo>
                    <a:pt x="701" y="567"/>
                    <a:pt x="701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67" name="Google Shape;5367;p41"/>
            <p:cNvSpPr/>
            <p:nvPr/>
          </p:nvSpPr>
          <p:spPr>
            <a:xfrm>
              <a:off x="2081650" y="1327225"/>
              <a:ext cx="15875" cy="11700"/>
            </a:xfrm>
            <a:custGeom>
              <a:avLst/>
              <a:gdLst/>
              <a:ahLst/>
              <a:cxnLst/>
              <a:rect l="l" t="t" r="r" b="b"/>
              <a:pathLst>
                <a:path w="635" h="468" extrusionOk="0">
                  <a:moveTo>
                    <a:pt x="334" y="1"/>
                  </a:moveTo>
                  <a:cubicBezTo>
                    <a:pt x="1" y="1"/>
                    <a:pt x="1" y="468"/>
                    <a:pt x="334" y="468"/>
                  </a:cubicBezTo>
                  <a:cubicBezTo>
                    <a:pt x="635" y="468"/>
                    <a:pt x="635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</p:grpSp>
      <p:sp>
        <p:nvSpPr>
          <p:cNvPr id="989" name="TextBox 988"/>
          <p:cNvSpPr txBox="1"/>
          <p:nvPr/>
        </p:nvSpPr>
        <p:spPr>
          <a:xfrm>
            <a:off x="3220039" y="976090"/>
            <a:ext cx="2661587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rtl="0"/>
            <a:r>
              <a:rPr lang="en-US" sz="2400" b="0" i="0" u="none" strike="noStrike" kern="1200" baseline="0" dirty="0">
                <a:solidFill>
                  <a:srgbClr val="002060"/>
                </a:solidFill>
                <a:latin typeface="+mj-lt"/>
              </a:rPr>
              <a:t>Ai </a:t>
            </a:r>
            <a:r>
              <a:rPr lang="en-US" sz="2400" b="0" i="0" u="none" strike="noStrike" kern="1200" baseline="0" dirty="0" err="1">
                <a:solidFill>
                  <a:srgbClr val="002060"/>
                </a:solidFill>
                <a:latin typeface="+mj-lt"/>
              </a:rPr>
              <a:t>là</a:t>
            </a:r>
            <a:r>
              <a:rPr lang="en-US" sz="2400" b="0" i="0" u="none" strike="noStrike" kern="1200" baseline="0" dirty="0">
                <a:solidFill>
                  <a:srgbClr val="002060"/>
                </a:solidFill>
                <a:latin typeface="+mj-lt"/>
              </a:rPr>
              <a:t> (…) </a:t>
            </a:r>
            <a:r>
              <a:rPr lang="en-US" sz="2400" b="0" i="0" u="none" strike="noStrike" kern="1200" baseline="0" dirty="0" err="1">
                <a:solidFill>
                  <a:srgbClr val="002060"/>
                </a:solidFill>
                <a:latin typeface="+mj-lt"/>
              </a:rPr>
              <a:t>gió</a:t>
            </a:r>
            <a:r>
              <a:rPr lang="en-US" sz="2400" b="0" i="0" u="none" strike="noStrike" kern="1200" baseline="0" dirty="0">
                <a:solidFill>
                  <a:srgbClr val="002060"/>
                </a:solidFill>
                <a:latin typeface="+mj-lt"/>
              </a:rPr>
              <a:t>?</a:t>
            </a:r>
          </a:p>
          <a:p>
            <a:pPr rtl="0"/>
            <a:r>
              <a:rPr lang="en-US" sz="2400" kern="1200" dirty="0" err="1">
                <a:solidFill>
                  <a:srgbClr val="002060"/>
                </a:solidFill>
                <a:latin typeface="+mj-lt"/>
              </a:rPr>
              <a:t>Mà</a:t>
            </a:r>
            <a:r>
              <a:rPr lang="en-US" sz="2400" kern="1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  <a:latin typeface="+mj-lt"/>
              </a:rPr>
              <a:t>gió</a:t>
            </a:r>
            <a:r>
              <a:rPr lang="en-US" sz="2400" kern="1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  <a:latin typeface="+mj-lt"/>
              </a:rPr>
              <a:t>đi</a:t>
            </a:r>
            <a:r>
              <a:rPr lang="en-US" sz="2400" kern="1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  <a:latin typeface="+mj-lt"/>
              </a:rPr>
              <a:t>tìm</a:t>
            </a:r>
            <a:r>
              <a:rPr lang="en-US" sz="2400" kern="1200" dirty="0">
                <a:solidFill>
                  <a:srgbClr val="002060"/>
                </a:solidFill>
                <a:latin typeface="+mj-lt"/>
              </a:rPr>
              <a:t>.</a:t>
            </a:r>
            <a:endParaRPr lang="en-US" sz="2400" b="0" i="0" u="none" strike="noStrike" kern="1200" baseline="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4F6C0F-6A8F-4D5A-8AF0-A3442689A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226" y="399559"/>
            <a:ext cx="5232300" cy="1012500"/>
          </a:xfrm>
        </p:spPr>
        <p:txBody>
          <a:bodyPr/>
          <a:lstStyle/>
          <a:p>
            <a:r>
              <a:rPr lang="en-US" dirty="0" err="1">
                <a:latin typeface="+mj-lt"/>
              </a:rPr>
              <a:t>Câu</a:t>
            </a:r>
            <a:r>
              <a:rPr lang="en-US" dirty="0">
                <a:latin typeface="+mj-lt"/>
              </a:rPr>
              <a:t> 4</a:t>
            </a:r>
          </a:p>
        </p:txBody>
      </p:sp>
      <p:sp>
        <p:nvSpPr>
          <p:cNvPr id="990" name="Arrow: Left 989">
            <a:hlinkClick r:id="rId3" action="ppaction://hlinksldjump"/>
            <a:extLst>
              <a:ext uri="{FF2B5EF4-FFF2-40B4-BE49-F238E27FC236}">
                <a16:creationId xmlns:a16="http://schemas.microsoft.com/office/drawing/2014/main" id="{32BBD3F3-6F59-4860-BAE3-F6FDD3C0981A}"/>
              </a:ext>
            </a:extLst>
          </p:cNvPr>
          <p:cNvSpPr/>
          <p:nvPr/>
        </p:nvSpPr>
        <p:spPr>
          <a:xfrm>
            <a:off x="1034473" y="3906982"/>
            <a:ext cx="541585" cy="3173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CE151F-43CD-4B75-B4BD-D6FBFDFAE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5267" y="1834747"/>
            <a:ext cx="3772405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819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56" name="Google Shape;5356;p41"/>
          <p:cNvGrpSpPr/>
          <p:nvPr/>
        </p:nvGrpSpPr>
        <p:grpSpPr>
          <a:xfrm rot="6788721">
            <a:off x="7417769" y="670482"/>
            <a:ext cx="584247" cy="393286"/>
            <a:chOff x="2036625" y="1283600"/>
            <a:chExt cx="333450" cy="224450"/>
          </a:xfrm>
        </p:grpSpPr>
        <p:sp>
          <p:nvSpPr>
            <p:cNvPr id="5357" name="Google Shape;5357;p41"/>
            <p:cNvSpPr/>
            <p:nvPr/>
          </p:nvSpPr>
          <p:spPr>
            <a:xfrm>
              <a:off x="2161050" y="1309575"/>
              <a:ext cx="91125" cy="62200"/>
            </a:xfrm>
            <a:custGeom>
              <a:avLst/>
              <a:gdLst/>
              <a:ahLst/>
              <a:cxnLst/>
              <a:rect l="l" t="t" r="r" b="b"/>
              <a:pathLst>
                <a:path w="3645" h="2488" extrusionOk="0">
                  <a:moveTo>
                    <a:pt x="194" y="1"/>
                  </a:moveTo>
                  <a:cubicBezTo>
                    <a:pt x="101" y="1"/>
                    <a:pt x="1" y="117"/>
                    <a:pt x="60" y="206"/>
                  </a:cubicBezTo>
                  <a:cubicBezTo>
                    <a:pt x="1061" y="1107"/>
                    <a:pt x="2262" y="1774"/>
                    <a:pt x="3363" y="2474"/>
                  </a:cubicBezTo>
                  <a:cubicBezTo>
                    <a:pt x="3386" y="2484"/>
                    <a:pt x="3409" y="2488"/>
                    <a:pt x="3430" y="2488"/>
                  </a:cubicBezTo>
                  <a:cubicBezTo>
                    <a:pt x="3562" y="2488"/>
                    <a:pt x="3644" y="2332"/>
                    <a:pt x="3530" y="2274"/>
                  </a:cubicBezTo>
                  <a:cubicBezTo>
                    <a:pt x="2496" y="1474"/>
                    <a:pt x="1395" y="540"/>
                    <a:pt x="227" y="6"/>
                  </a:cubicBezTo>
                  <a:cubicBezTo>
                    <a:pt x="217" y="2"/>
                    <a:pt x="205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58" name="Google Shape;5358;p41"/>
            <p:cNvSpPr/>
            <p:nvPr/>
          </p:nvSpPr>
          <p:spPr>
            <a:xfrm>
              <a:off x="2187625" y="1317500"/>
              <a:ext cx="51900" cy="71475"/>
            </a:xfrm>
            <a:custGeom>
              <a:avLst/>
              <a:gdLst/>
              <a:ahLst/>
              <a:cxnLst/>
              <a:rect l="l" t="t" r="r" b="b"/>
              <a:pathLst>
                <a:path w="2076" h="2859" extrusionOk="0">
                  <a:moveTo>
                    <a:pt x="1955" y="0"/>
                  </a:moveTo>
                  <a:cubicBezTo>
                    <a:pt x="1935" y="0"/>
                    <a:pt x="1916" y="7"/>
                    <a:pt x="1900" y="23"/>
                  </a:cubicBezTo>
                  <a:cubicBezTo>
                    <a:pt x="1232" y="857"/>
                    <a:pt x="599" y="1791"/>
                    <a:pt x="65" y="2658"/>
                  </a:cubicBezTo>
                  <a:cubicBezTo>
                    <a:pt x="1" y="2765"/>
                    <a:pt x="60" y="2858"/>
                    <a:pt x="146" y="2858"/>
                  </a:cubicBezTo>
                  <a:cubicBezTo>
                    <a:pt x="194" y="2858"/>
                    <a:pt x="251" y="2829"/>
                    <a:pt x="298" y="2758"/>
                  </a:cubicBezTo>
                  <a:cubicBezTo>
                    <a:pt x="932" y="1924"/>
                    <a:pt x="1499" y="1023"/>
                    <a:pt x="2000" y="89"/>
                  </a:cubicBezTo>
                  <a:cubicBezTo>
                    <a:pt x="2076" y="64"/>
                    <a:pt x="2017" y="0"/>
                    <a:pt x="19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59" name="Google Shape;5359;p41"/>
            <p:cNvSpPr/>
            <p:nvPr/>
          </p:nvSpPr>
          <p:spPr>
            <a:xfrm>
              <a:off x="2207575" y="1296950"/>
              <a:ext cx="16700" cy="105550"/>
            </a:xfrm>
            <a:custGeom>
              <a:avLst/>
              <a:gdLst/>
              <a:ahLst/>
              <a:cxnLst/>
              <a:rect l="l" t="t" r="r" b="b"/>
              <a:pathLst>
                <a:path w="668" h="4222" extrusionOk="0">
                  <a:moveTo>
                    <a:pt x="139" y="0"/>
                  </a:moveTo>
                  <a:cubicBezTo>
                    <a:pt x="91" y="0"/>
                    <a:pt x="34" y="33"/>
                    <a:pt x="34" y="111"/>
                  </a:cubicBezTo>
                  <a:cubicBezTo>
                    <a:pt x="1" y="1345"/>
                    <a:pt x="1" y="2946"/>
                    <a:pt x="334" y="4147"/>
                  </a:cubicBezTo>
                  <a:cubicBezTo>
                    <a:pt x="348" y="4200"/>
                    <a:pt x="377" y="4222"/>
                    <a:pt x="407" y="4222"/>
                  </a:cubicBezTo>
                  <a:cubicBezTo>
                    <a:pt x="453" y="4222"/>
                    <a:pt x="501" y="4174"/>
                    <a:pt x="501" y="4114"/>
                  </a:cubicBezTo>
                  <a:cubicBezTo>
                    <a:pt x="668" y="2846"/>
                    <a:pt x="434" y="1312"/>
                    <a:pt x="201" y="44"/>
                  </a:cubicBezTo>
                  <a:cubicBezTo>
                    <a:pt x="201" y="16"/>
                    <a:pt x="172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60" name="Google Shape;5360;p41"/>
            <p:cNvSpPr/>
            <p:nvPr/>
          </p:nvSpPr>
          <p:spPr>
            <a:xfrm>
              <a:off x="2156700" y="1337025"/>
              <a:ext cx="117625" cy="23575"/>
            </a:xfrm>
            <a:custGeom>
              <a:avLst/>
              <a:gdLst/>
              <a:ahLst/>
              <a:cxnLst/>
              <a:rect l="l" t="t" r="r" b="b"/>
              <a:pathLst>
                <a:path w="4705" h="943" extrusionOk="0">
                  <a:moveTo>
                    <a:pt x="4254" y="0"/>
                  </a:moveTo>
                  <a:cubicBezTo>
                    <a:pt x="2895" y="0"/>
                    <a:pt x="1448" y="310"/>
                    <a:pt x="168" y="676"/>
                  </a:cubicBezTo>
                  <a:cubicBezTo>
                    <a:pt x="1" y="709"/>
                    <a:pt x="34" y="943"/>
                    <a:pt x="201" y="943"/>
                  </a:cubicBezTo>
                  <a:cubicBezTo>
                    <a:pt x="1669" y="743"/>
                    <a:pt x="3203" y="509"/>
                    <a:pt x="4604" y="109"/>
                  </a:cubicBezTo>
                  <a:cubicBezTo>
                    <a:pt x="4704" y="109"/>
                    <a:pt x="4704" y="9"/>
                    <a:pt x="4638" y="9"/>
                  </a:cubicBezTo>
                  <a:cubicBezTo>
                    <a:pt x="4511" y="3"/>
                    <a:pt x="4383" y="0"/>
                    <a:pt x="4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61" name="Google Shape;5361;p41"/>
            <p:cNvSpPr/>
            <p:nvPr/>
          </p:nvSpPr>
          <p:spPr>
            <a:xfrm>
              <a:off x="2318500" y="1414650"/>
              <a:ext cx="33375" cy="92325"/>
            </a:xfrm>
            <a:custGeom>
              <a:avLst/>
              <a:gdLst/>
              <a:ahLst/>
              <a:cxnLst/>
              <a:rect l="l" t="t" r="r" b="b"/>
              <a:pathLst>
                <a:path w="1335" h="3693" extrusionOk="0">
                  <a:moveTo>
                    <a:pt x="1237" y="0"/>
                  </a:moveTo>
                  <a:cubicBezTo>
                    <a:pt x="1208" y="0"/>
                    <a:pt x="1180" y="22"/>
                    <a:pt x="1168" y="73"/>
                  </a:cubicBezTo>
                  <a:cubicBezTo>
                    <a:pt x="901" y="640"/>
                    <a:pt x="734" y="1240"/>
                    <a:pt x="534" y="1807"/>
                  </a:cubicBezTo>
                  <a:cubicBezTo>
                    <a:pt x="334" y="2408"/>
                    <a:pt x="67" y="2975"/>
                    <a:pt x="0" y="3609"/>
                  </a:cubicBezTo>
                  <a:cubicBezTo>
                    <a:pt x="0" y="3651"/>
                    <a:pt x="40" y="3693"/>
                    <a:pt x="87" y="3693"/>
                  </a:cubicBezTo>
                  <a:cubicBezTo>
                    <a:pt x="113" y="3693"/>
                    <a:pt x="142" y="3679"/>
                    <a:pt x="167" y="3642"/>
                  </a:cubicBezTo>
                  <a:cubicBezTo>
                    <a:pt x="434" y="3142"/>
                    <a:pt x="567" y="2575"/>
                    <a:pt x="734" y="2007"/>
                  </a:cubicBezTo>
                  <a:cubicBezTo>
                    <a:pt x="934" y="1374"/>
                    <a:pt x="1168" y="773"/>
                    <a:pt x="1335" y="139"/>
                  </a:cubicBezTo>
                  <a:cubicBezTo>
                    <a:pt x="1335" y="57"/>
                    <a:pt x="1284" y="0"/>
                    <a:pt x="1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62" name="Google Shape;5362;p41"/>
            <p:cNvSpPr/>
            <p:nvPr/>
          </p:nvSpPr>
          <p:spPr>
            <a:xfrm>
              <a:off x="2294950" y="1444800"/>
              <a:ext cx="67625" cy="36000"/>
            </a:xfrm>
            <a:custGeom>
              <a:avLst/>
              <a:gdLst/>
              <a:ahLst/>
              <a:cxnLst/>
              <a:rect l="l" t="t" r="r" b="b"/>
              <a:pathLst>
                <a:path w="2705" h="1440" extrusionOk="0">
                  <a:moveTo>
                    <a:pt x="308" y="1"/>
                  </a:moveTo>
                  <a:cubicBezTo>
                    <a:pt x="305" y="10"/>
                    <a:pt x="302" y="19"/>
                    <a:pt x="297" y="28"/>
                  </a:cubicBezTo>
                  <a:lnTo>
                    <a:pt x="297" y="28"/>
                  </a:lnTo>
                  <a:cubicBezTo>
                    <a:pt x="275" y="17"/>
                    <a:pt x="253" y="12"/>
                    <a:pt x="232" y="12"/>
                  </a:cubicBezTo>
                  <a:cubicBezTo>
                    <a:pt x="98" y="12"/>
                    <a:pt x="1" y="211"/>
                    <a:pt x="142" y="268"/>
                  </a:cubicBezTo>
                  <a:cubicBezTo>
                    <a:pt x="142" y="268"/>
                    <a:pt x="142" y="268"/>
                    <a:pt x="142" y="268"/>
                  </a:cubicBezTo>
                  <a:lnTo>
                    <a:pt x="142" y="268"/>
                  </a:lnTo>
                  <a:cubicBezTo>
                    <a:pt x="203" y="314"/>
                    <a:pt x="243" y="339"/>
                    <a:pt x="282" y="355"/>
                  </a:cubicBezTo>
                  <a:lnTo>
                    <a:pt x="282" y="355"/>
                  </a:lnTo>
                  <a:cubicBezTo>
                    <a:pt x="981" y="785"/>
                    <a:pt x="1762" y="1154"/>
                    <a:pt x="2543" y="1435"/>
                  </a:cubicBezTo>
                  <a:cubicBezTo>
                    <a:pt x="2555" y="1438"/>
                    <a:pt x="2567" y="1440"/>
                    <a:pt x="2577" y="1440"/>
                  </a:cubicBezTo>
                  <a:cubicBezTo>
                    <a:pt x="2682" y="1440"/>
                    <a:pt x="2704" y="1299"/>
                    <a:pt x="2643" y="1268"/>
                  </a:cubicBezTo>
                  <a:cubicBezTo>
                    <a:pt x="1962" y="782"/>
                    <a:pt x="1155" y="390"/>
                    <a:pt x="375" y="62"/>
                  </a:cubicBezTo>
                  <a:lnTo>
                    <a:pt x="375" y="62"/>
                  </a:lnTo>
                  <a:cubicBezTo>
                    <a:pt x="352" y="41"/>
                    <a:pt x="329" y="2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63" name="Google Shape;5363;p41"/>
            <p:cNvSpPr/>
            <p:nvPr/>
          </p:nvSpPr>
          <p:spPr>
            <a:xfrm>
              <a:off x="2290275" y="1438750"/>
              <a:ext cx="79800" cy="61225"/>
            </a:xfrm>
            <a:custGeom>
              <a:avLst/>
              <a:gdLst/>
              <a:ahLst/>
              <a:cxnLst/>
              <a:rect l="l" t="t" r="r" b="b"/>
              <a:pathLst>
                <a:path w="3192" h="2449" extrusionOk="0">
                  <a:moveTo>
                    <a:pt x="3099" y="1"/>
                  </a:moveTo>
                  <a:cubicBezTo>
                    <a:pt x="3088" y="1"/>
                    <a:pt x="3076" y="3"/>
                    <a:pt x="3064" y="9"/>
                  </a:cubicBezTo>
                  <a:cubicBezTo>
                    <a:pt x="2530" y="343"/>
                    <a:pt x="1997" y="777"/>
                    <a:pt x="1496" y="1144"/>
                  </a:cubicBezTo>
                  <a:cubicBezTo>
                    <a:pt x="1029" y="1477"/>
                    <a:pt x="495" y="1811"/>
                    <a:pt x="62" y="2211"/>
                  </a:cubicBezTo>
                  <a:cubicBezTo>
                    <a:pt x="1" y="2302"/>
                    <a:pt x="106" y="2449"/>
                    <a:pt x="201" y="2449"/>
                  </a:cubicBezTo>
                  <a:cubicBezTo>
                    <a:pt x="211" y="2449"/>
                    <a:pt x="220" y="2447"/>
                    <a:pt x="229" y="2444"/>
                  </a:cubicBezTo>
                  <a:cubicBezTo>
                    <a:pt x="829" y="2144"/>
                    <a:pt x="1329" y="1677"/>
                    <a:pt x="1830" y="1310"/>
                  </a:cubicBezTo>
                  <a:cubicBezTo>
                    <a:pt x="2297" y="943"/>
                    <a:pt x="2730" y="610"/>
                    <a:pt x="3164" y="143"/>
                  </a:cubicBezTo>
                  <a:cubicBezTo>
                    <a:pt x="3191" y="60"/>
                    <a:pt x="3151" y="1"/>
                    <a:pt x="3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64" name="Google Shape;5364;p41"/>
            <p:cNvSpPr/>
            <p:nvPr/>
          </p:nvSpPr>
          <p:spPr>
            <a:xfrm>
              <a:off x="2315150" y="1422175"/>
              <a:ext cx="36725" cy="85875"/>
            </a:xfrm>
            <a:custGeom>
              <a:avLst/>
              <a:gdLst/>
              <a:ahLst/>
              <a:cxnLst/>
              <a:rect l="l" t="t" r="r" b="b"/>
              <a:pathLst>
                <a:path w="1469" h="3435" extrusionOk="0">
                  <a:moveTo>
                    <a:pt x="93" y="1"/>
                  </a:moveTo>
                  <a:cubicBezTo>
                    <a:pt x="74" y="1"/>
                    <a:pt x="55" y="2"/>
                    <a:pt x="34" y="5"/>
                  </a:cubicBezTo>
                  <a:cubicBezTo>
                    <a:pt x="1" y="5"/>
                    <a:pt x="1" y="172"/>
                    <a:pt x="68" y="172"/>
                  </a:cubicBezTo>
                  <a:cubicBezTo>
                    <a:pt x="401" y="272"/>
                    <a:pt x="735" y="1640"/>
                    <a:pt x="835" y="1940"/>
                  </a:cubicBezTo>
                  <a:cubicBezTo>
                    <a:pt x="1002" y="2440"/>
                    <a:pt x="1068" y="2941"/>
                    <a:pt x="1335" y="3374"/>
                  </a:cubicBezTo>
                  <a:cubicBezTo>
                    <a:pt x="1349" y="3416"/>
                    <a:pt x="1375" y="3435"/>
                    <a:pt x="1400" y="3435"/>
                  </a:cubicBezTo>
                  <a:cubicBezTo>
                    <a:pt x="1435" y="3435"/>
                    <a:pt x="1469" y="3399"/>
                    <a:pt x="1469" y="3341"/>
                  </a:cubicBezTo>
                  <a:cubicBezTo>
                    <a:pt x="1469" y="2507"/>
                    <a:pt x="1035" y="1640"/>
                    <a:pt x="701" y="873"/>
                  </a:cubicBezTo>
                  <a:cubicBezTo>
                    <a:pt x="574" y="618"/>
                    <a:pt x="477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65" name="Google Shape;5365;p41"/>
            <p:cNvSpPr/>
            <p:nvPr/>
          </p:nvSpPr>
          <p:spPr>
            <a:xfrm>
              <a:off x="2074150" y="1283600"/>
              <a:ext cx="20425" cy="14475"/>
            </a:xfrm>
            <a:custGeom>
              <a:avLst/>
              <a:gdLst/>
              <a:ahLst/>
              <a:cxnLst/>
              <a:rect l="l" t="t" r="r" b="b"/>
              <a:pathLst>
                <a:path w="817" h="579" extrusionOk="0">
                  <a:moveTo>
                    <a:pt x="393" y="0"/>
                  </a:moveTo>
                  <a:cubicBezTo>
                    <a:pt x="351" y="0"/>
                    <a:pt x="309" y="13"/>
                    <a:pt x="267" y="44"/>
                  </a:cubicBezTo>
                  <a:cubicBezTo>
                    <a:pt x="201" y="44"/>
                    <a:pt x="167" y="78"/>
                    <a:pt x="134" y="144"/>
                  </a:cubicBezTo>
                  <a:cubicBezTo>
                    <a:pt x="1" y="345"/>
                    <a:pt x="134" y="578"/>
                    <a:pt x="368" y="578"/>
                  </a:cubicBezTo>
                  <a:cubicBezTo>
                    <a:pt x="401" y="578"/>
                    <a:pt x="468" y="578"/>
                    <a:pt x="534" y="545"/>
                  </a:cubicBezTo>
                  <a:cubicBezTo>
                    <a:pt x="816" y="404"/>
                    <a:pt x="621" y="0"/>
                    <a:pt x="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66" name="Google Shape;5366;p41"/>
            <p:cNvSpPr/>
            <p:nvPr/>
          </p:nvSpPr>
          <p:spPr>
            <a:xfrm>
              <a:off x="2036625" y="1335575"/>
              <a:ext cx="17550" cy="14200"/>
            </a:xfrm>
            <a:custGeom>
              <a:avLst/>
              <a:gdLst/>
              <a:ahLst/>
              <a:cxnLst/>
              <a:rect l="l" t="t" r="r" b="b"/>
              <a:pathLst>
                <a:path w="702" h="568" extrusionOk="0">
                  <a:moveTo>
                    <a:pt x="367" y="0"/>
                  </a:moveTo>
                  <a:cubicBezTo>
                    <a:pt x="1" y="0"/>
                    <a:pt x="1" y="567"/>
                    <a:pt x="367" y="567"/>
                  </a:cubicBezTo>
                  <a:cubicBezTo>
                    <a:pt x="701" y="567"/>
                    <a:pt x="701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  <p:sp>
          <p:nvSpPr>
            <p:cNvPr id="5367" name="Google Shape;5367;p41"/>
            <p:cNvSpPr/>
            <p:nvPr/>
          </p:nvSpPr>
          <p:spPr>
            <a:xfrm>
              <a:off x="2081650" y="1327225"/>
              <a:ext cx="15875" cy="11700"/>
            </a:xfrm>
            <a:custGeom>
              <a:avLst/>
              <a:gdLst/>
              <a:ahLst/>
              <a:cxnLst/>
              <a:rect l="l" t="t" r="r" b="b"/>
              <a:pathLst>
                <a:path w="635" h="468" extrusionOk="0">
                  <a:moveTo>
                    <a:pt x="334" y="1"/>
                  </a:moveTo>
                  <a:cubicBezTo>
                    <a:pt x="1" y="1"/>
                    <a:pt x="1" y="468"/>
                    <a:pt x="334" y="468"/>
                  </a:cubicBezTo>
                  <a:cubicBezTo>
                    <a:pt x="635" y="468"/>
                    <a:pt x="635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>
                <a:latin typeface="+mj-lt"/>
              </a:endParaRPr>
            </a:p>
          </p:txBody>
        </p:sp>
      </p:grpSp>
      <p:sp>
        <p:nvSpPr>
          <p:cNvPr id="989" name="TextBox 988"/>
          <p:cNvSpPr txBox="1"/>
          <p:nvPr/>
        </p:nvSpPr>
        <p:spPr>
          <a:xfrm>
            <a:off x="2294662" y="1026719"/>
            <a:ext cx="4683427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rtl="0"/>
            <a:r>
              <a:rPr lang="en-US" sz="2400" b="0" i="0" u="none" strike="noStrike" kern="1200" baseline="0" dirty="0">
                <a:solidFill>
                  <a:srgbClr val="002060"/>
                </a:solidFill>
                <a:latin typeface="+mj-lt"/>
              </a:rPr>
              <a:t>Nam </a:t>
            </a:r>
            <a:r>
              <a:rPr lang="en-US" sz="2400" b="0" i="0" u="none" strike="noStrike" kern="1200" baseline="0" dirty="0" err="1">
                <a:solidFill>
                  <a:srgbClr val="002060"/>
                </a:solidFill>
                <a:latin typeface="+mj-lt"/>
              </a:rPr>
              <a:t>là</a:t>
            </a:r>
            <a:r>
              <a:rPr lang="en-US" sz="2400" b="0" i="0" u="none" strike="noStrike" kern="1200" baseline="0" dirty="0">
                <a:solidFill>
                  <a:srgbClr val="002060"/>
                </a:solidFill>
                <a:latin typeface="+mj-lt"/>
              </a:rPr>
              <a:t> (…) </a:t>
            </a:r>
            <a:r>
              <a:rPr lang="en-US" sz="2400" b="0" i="0" u="none" strike="noStrike" kern="1200" baseline="0" dirty="0" err="1">
                <a:solidFill>
                  <a:srgbClr val="002060"/>
                </a:solidFill>
                <a:latin typeface="+mj-lt"/>
              </a:rPr>
              <a:t>lớp</a:t>
            </a:r>
            <a:r>
              <a:rPr lang="en-US" sz="2400" b="0" i="0" u="none" strike="noStrike" kern="1200" baseline="0" dirty="0">
                <a:solidFill>
                  <a:srgbClr val="002060"/>
                </a:solidFill>
                <a:latin typeface="+mj-lt"/>
              </a:rPr>
              <a:t> 1A, </a:t>
            </a:r>
            <a:r>
              <a:rPr lang="en-US" sz="2400" b="0" i="0" u="none" strike="noStrike" kern="1200" baseline="0" dirty="0" err="1">
                <a:solidFill>
                  <a:srgbClr val="002060"/>
                </a:solidFill>
                <a:latin typeface="+mj-lt"/>
              </a:rPr>
              <a:t>Trường</a:t>
            </a:r>
            <a:r>
              <a:rPr lang="en-US" sz="2400" b="0" i="0" u="none" strike="noStrike" kern="1200" baseline="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0" i="0" u="none" strike="noStrike" kern="1200" baseline="0" dirty="0" err="1">
                <a:solidFill>
                  <a:srgbClr val="002060"/>
                </a:solidFill>
                <a:latin typeface="+mj-lt"/>
              </a:rPr>
              <a:t>Tiểu</a:t>
            </a:r>
            <a:r>
              <a:rPr lang="en-US" sz="2400" b="0" i="0" u="none" strike="noStrike" kern="1200" baseline="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0" i="0" u="none" strike="noStrike" kern="1200" baseline="0" dirty="0" err="1">
                <a:solidFill>
                  <a:srgbClr val="002060"/>
                </a:solidFill>
                <a:latin typeface="+mj-lt"/>
              </a:rPr>
              <a:t>học</a:t>
            </a:r>
            <a:r>
              <a:rPr lang="en-US" sz="2400" b="0" i="0" u="none" strike="noStrike" kern="1200" baseline="0" dirty="0">
                <a:solidFill>
                  <a:srgbClr val="002060"/>
                </a:solidFill>
                <a:latin typeface="+mj-lt"/>
              </a:rPr>
              <a:t> Lê </a:t>
            </a:r>
            <a:r>
              <a:rPr lang="en-US" sz="2400" b="0" i="0" u="none" strike="noStrike" kern="1200" baseline="0" dirty="0" err="1">
                <a:solidFill>
                  <a:srgbClr val="002060"/>
                </a:solidFill>
                <a:latin typeface="+mj-lt"/>
              </a:rPr>
              <a:t>Quý</a:t>
            </a:r>
            <a:r>
              <a:rPr lang="en-US" sz="2400" b="0" i="0" u="none" strike="noStrike" kern="1200" baseline="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0" i="0" u="none" strike="noStrike" kern="1200" baseline="0" dirty="0" err="1">
                <a:solidFill>
                  <a:srgbClr val="002060"/>
                </a:solidFill>
                <a:latin typeface="+mj-lt"/>
              </a:rPr>
              <a:t>Đôn</a:t>
            </a:r>
            <a:r>
              <a:rPr lang="en-US" sz="2400" b="0" i="0" u="none" strike="noStrike" kern="1200" baseline="0" dirty="0">
                <a:solidFill>
                  <a:srgbClr val="002060"/>
                </a:solidFill>
                <a:latin typeface="+mj-lt"/>
              </a:rPr>
              <a:t>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4F6C0F-6A8F-4D5A-8AF0-A3442689A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226" y="498941"/>
            <a:ext cx="5232300" cy="1012500"/>
          </a:xfrm>
        </p:spPr>
        <p:txBody>
          <a:bodyPr/>
          <a:lstStyle/>
          <a:p>
            <a:r>
              <a:rPr lang="en-US" dirty="0" err="1">
                <a:latin typeface="+mj-lt"/>
              </a:rPr>
              <a:t>Câu</a:t>
            </a:r>
            <a:r>
              <a:rPr lang="en-US" dirty="0">
                <a:latin typeface="+mj-lt"/>
              </a:rPr>
              <a:t> 5</a:t>
            </a:r>
          </a:p>
        </p:txBody>
      </p:sp>
      <p:sp>
        <p:nvSpPr>
          <p:cNvPr id="990" name="Arrow: Left 989">
            <a:hlinkClick r:id="rId3" action="ppaction://hlinksldjump"/>
            <a:extLst>
              <a:ext uri="{FF2B5EF4-FFF2-40B4-BE49-F238E27FC236}">
                <a16:creationId xmlns:a16="http://schemas.microsoft.com/office/drawing/2014/main" id="{7B34546A-E169-4CEB-BE70-75792CF4EA2D}"/>
              </a:ext>
            </a:extLst>
          </p:cNvPr>
          <p:cNvSpPr/>
          <p:nvPr/>
        </p:nvSpPr>
        <p:spPr>
          <a:xfrm>
            <a:off x="1034473" y="3906982"/>
            <a:ext cx="541585" cy="31734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91" name="Picture 990">
            <a:extLst>
              <a:ext uri="{FF2B5EF4-FFF2-40B4-BE49-F238E27FC236}">
                <a16:creationId xmlns:a16="http://schemas.microsoft.com/office/drawing/2014/main" id="{611F58EE-6D2E-4FEC-AB10-3B6658C6D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816" y="2001543"/>
            <a:ext cx="2852712" cy="211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86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700B1-42E5-EAD5-AEDA-DD1D85013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1">
            <a:extLst>
              <a:ext uri="{FF2B5EF4-FFF2-40B4-BE49-F238E27FC236}">
                <a16:creationId xmlns:a16="http://schemas.microsoft.com/office/drawing/2014/main" id="{C6F13BF9-B9CD-2863-843F-1E265FB393CA}"/>
              </a:ext>
            </a:extLst>
          </p:cNvPr>
          <p:cNvGrpSpPr>
            <a:grpSpLocks/>
          </p:cNvGrpSpPr>
          <p:nvPr/>
        </p:nvGrpSpPr>
        <p:grpSpPr bwMode="auto">
          <a:xfrm>
            <a:off x="4763" y="0"/>
            <a:ext cx="9139237" cy="5143500"/>
            <a:chOff x="4763" y="0"/>
            <a:chExt cx="9139237" cy="5143500"/>
          </a:xfrm>
        </p:grpSpPr>
        <p:pic>
          <p:nvPicPr>
            <p:cNvPr id="5123" name="Picture 2" descr="C:\Users\Admin\Desktop\hinh-nen-powerpoint-ngo-nghinh.png">
              <a:extLst>
                <a:ext uri="{FF2B5EF4-FFF2-40B4-BE49-F238E27FC236}">
                  <a16:creationId xmlns:a16="http://schemas.microsoft.com/office/drawing/2014/main" id="{6B624FF9-8C7E-061E-A861-04D8961DC8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3" y="0"/>
              <a:ext cx="9139237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48">
              <a:extLst>
                <a:ext uri="{FF2B5EF4-FFF2-40B4-BE49-F238E27FC236}">
                  <a16:creationId xmlns:a16="http://schemas.microsoft.com/office/drawing/2014/main" id="{06098FC1-E141-4939-CC91-77C3952616D6}"/>
                </a:ext>
              </a:extLst>
            </p:cNvPr>
            <p:cNvSpPr txBox="1"/>
            <p:nvPr/>
          </p:nvSpPr>
          <p:spPr>
            <a:xfrm>
              <a:off x="2362200" y="1609725"/>
              <a:ext cx="5108575" cy="135413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>
              <a:lvl1pPr defTabSz="685800" eaLnBrk="0" hangingPunct="0"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1pPr>
              <a:lvl2pPr marL="742950" indent="-285750" defTabSz="685800" eaLnBrk="0" hangingPunct="0"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2pPr>
              <a:lvl3pPr marL="1143000" indent="-228600" defTabSz="685800" eaLnBrk="0" hangingPunct="0"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3pPr>
              <a:lvl4pPr marL="1600200" indent="-228600" defTabSz="685800" eaLnBrk="0" hangingPunct="0"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4pPr>
              <a:lvl5pPr marL="2057400" indent="-228600" defTabSz="685800" eaLnBrk="0" hangingPunct="0"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itchFamily="34" charset="0"/>
                  <a:ea typeface="宋体" panose="02010600030101010101" pitchFamily="2" charset="-122"/>
                  <a:cs typeface="Arial-Rounded" pitchFamily="34" charset="0"/>
                  <a:sym typeface="Arial" pitchFamily="34" charset="0"/>
                </a:rPr>
                <a:t>Vận</a:t>
              </a:r>
              <a:r>
                <a:rPr kumimoji="0" lang="en-US" altLang="zh-CN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itchFamily="34" charset="0"/>
                  <a:ea typeface="宋体" panose="02010600030101010101" pitchFamily="2" charset="-122"/>
                  <a:cs typeface="Arial-Rounded" pitchFamily="34" charset="0"/>
                  <a:sym typeface="Arial" pitchFamily="34" charset="0"/>
                </a:rPr>
                <a:t> </a:t>
              </a:r>
              <a:r>
                <a:rPr kumimoji="0" lang="en-US" altLang="zh-CN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itchFamily="34" charset="0"/>
                  <a:ea typeface="宋体" panose="02010600030101010101" pitchFamily="2" charset="-122"/>
                  <a:cs typeface="Arial-Rounded" pitchFamily="34" charset="0"/>
                  <a:sym typeface="Arial" pitchFamily="34" charset="0"/>
                </a:rPr>
                <a:t>dụng</a:t>
              </a:r>
              <a:endPara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-Rounded" pitchFamily="34" charset="0"/>
                <a:ea typeface="宋体" panose="02010600030101010101" pitchFamily="2" charset="-122"/>
                <a:cs typeface="Arial-Rounded" pitchFamily="34" charset="0"/>
                <a:sym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711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01600" y="194735"/>
            <a:ext cx="8881533" cy="48344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3" name="Picture 2" descr="Cartoon happy school boy waving hand Premium Vector">
            <a:extLst>
              <a:ext uri="{FF2B5EF4-FFF2-40B4-BE49-F238E27FC236}">
                <a16:creationId xmlns:a16="http://schemas.microsoft.com/office/drawing/2014/main" id="{1C5853FB-6EF8-618B-AE13-D2432D96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48709" y="1072175"/>
            <a:ext cx="3357563" cy="447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F9F8BEB-960F-1036-F663-D702F2656569}"/>
              </a:ext>
            </a:extLst>
          </p:cNvPr>
          <p:cNvSpPr/>
          <p:nvPr/>
        </p:nvSpPr>
        <p:spPr>
          <a:xfrm>
            <a:off x="2110740" y="1234917"/>
            <a:ext cx="5455920" cy="1195863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685800">
              <a:buClrTx/>
            </a:pPr>
            <a:r>
              <a:rPr lang="en-US" sz="3200" b="1" kern="1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b="1" kern="1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kern="1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số từ ngữ dùng để chỉ tình cảm bạn bè.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BF1EED-F08A-49F9-AC66-EA512E407EBE}"/>
              </a:ext>
            </a:extLst>
          </p:cNvPr>
          <p:cNvSpPr txBox="1"/>
          <p:nvPr/>
        </p:nvSpPr>
        <p:spPr>
          <a:xfrm>
            <a:off x="2316480" y="2895600"/>
            <a:ext cx="6766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chia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dỗi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,….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5444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D:\2.PHƯƠNG NGÂN\A.NH 2021-2022\GIÁO ÁN ĐIỆN TỬ\PP THAM KHẢO\Hình Nền\5.png">
            <a:extLst>
              <a:ext uri="{FF2B5EF4-FFF2-40B4-BE49-F238E27FC236}">
                <a16:creationId xmlns:a16="http://schemas.microsoft.com/office/drawing/2014/main" id="{CD88F2DB-4071-22DB-5C65-EA487E09B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588"/>
            <a:ext cx="9077325" cy="511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 descr="A blue and orange text&#10;&#10;AI-generated content may be incorrect.">
            <a:extLst>
              <a:ext uri="{FF2B5EF4-FFF2-40B4-BE49-F238E27FC236}">
                <a16:creationId xmlns:a16="http://schemas.microsoft.com/office/drawing/2014/main" id="{2B148783-3FFD-332E-BC30-841933D305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84168" y="733246"/>
            <a:ext cx="6435514" cy="2224388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>
            <a:extLst>
              <a:ext uri="{FF2B5EF4-FFF2-40B4-BE49-F238E27FC236}">
                <a16:creationId xmlns:a16="http://schemas.microsoft.com/office/drawing/2014/main" id="{20597171-FB9A-A496-AE91-B19ABCB348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6350"/>
            <a:ext cx="9121775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Flowchart: Delay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A8B179-DC5A-B467-9217-01DDF86BBF2A}"/>
              </a:ext>
            </a:extLst>
          </p:cNvPr>
          <p:cNvSpPr/>
          <p:nvPr/>
        </p:nvSpPr>
        <p:spPr bwMode="auto">
          <a:xfrm>
            <a:off x="7300913" y="4416425"/>
            <a:ext cx="917575" cy="488950"/>
          </a:xfrm>
          <a:prstGeom prst="flowChartDelay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411" tIns="34205" rIns="68411" bIns="34205"/>
          <a:lstStyle/>
          <a:p>
            <a:pPr marL="0" marR="0" lvl="0" indent="0" algn="l" defTabSz="684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NEXT</a:t>
            </a:r>
            <a:r>
              <a:rPr kumimoji="0" lang="en-US" sz="134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20484" name="TextBox 19">
            <a:extLst>
              <a:ext uri="{FF2B5EF4-FFF2-40B4-BE49-F238E27FC236}">
                <a16:creationId xmlns:a16="http://schemas.microsoft.com/office/drawing/2014/main" id="{1FE1A204-9E80-4AAD-9558-882458602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563" y="1901825"/>
            <a:ext cx="2012950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Bài </a:t>
            </a:r>
            <a:r>
              <a:rPr kumimoji="0" lang="vi-VN" altLang="en-US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tập </a:t>
            </a:r>
            <a:r>
              <a:rPr kumimoji="0" lang="en-US" altLang="en-US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đọc </a:t>
            </a:r>
            <a:r>
              <a:rPr kumimoji="0" lang="vi-VN" altLang="en-US" sz="25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Sinh nhật của voi con</a:t>
            </a:r>
            <a:r>
              <a:rPr kumimoji="0" lang="vi-VN" altLang="en-US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altLang="en-US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nhắc tới sinh nhật của </a:t>
            </a:r>
            <a:r>
              <a:rPr kumimoji="0" lang="vi-VN" altLang="en-US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con</a:t>
            </a:r>
            <a:r>
              <a:rPr kumimoji="0" lang="en-US" altLang="en-US" sz="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vật nào?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3D9FCAC-3B87-0AE9-18E6-095F64DDCDE5}"/>
              </a:ext>
            </a:extLst>
          </p:cNvPr>
          <p:cNvGrpSpPr>
            <a:grpSpLocks/>
          </p:cNvGrpSpPr>
          <p:nvPr/>
        </p:nvGrpSpPr>
        <p:grpSpPr bwMode="auto">
          <a:xfrm>
            <a:off x="7419975" y="1570038"/>
            <a:ext cx="1495425" cy="2614612"/>
            <a:chOff x="5238083" y="696685"/>
            <a:chExt cx="1998434" cy="3493765"/>
          </a:xfrm>
        </p:grpSpPr>
        <p:pic>
          <p:nvPicPr>
            <p:cNvPr id="20494" name="Picture 22">
              <a:extLst>
                <a:ext uri="{FF2B5EF4-FFF2-40B4-BE49-F238E27FC236}">
                  <a16:creationId xmlns:a16="http://schemas.microsoft.com/office/drawing/2014/main" id="{481F3370-D5A3-7E88-967D-78B918A6E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8083" y="696685"/>
              <a:ext cx="1998434" cy="3493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5" name="TextBox 23">
              <a:extLst>
                <a:ext uri="{FF2B5EF4-FFF2-40B4-BE49-F238E27FC236}">
                  <a16:creationId xmlns:a16="http://schemas.microsoft.com/office/drawing/2014/main" id="{A40023D2-8D6B-60FC-6EE4-14BA4DCE40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3240" y="1356163"/>
              <a:ext cx="1648118" cy="69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voi con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68D6496-9FBF-0E12-91D9-37A3A5B7FF59}"/>
              </a:ext>
            </a:extLst>
          </p:cNvPr>
          <p:cNvGrpSpPr>
            <a:grpSpLocks/>
          </p:cNvGrpSpPr>
          <p:nvPr/>
        </p:nvGrpSpPr>
        <p:grpSpPr bwMode="auto">
          <a:xfrm>
            <a:off x="5603875" y="965200"/>
            <a:ext cx="1722438" cy="2613025"/>
            <a:chOff x="5246922" y="696685"/>
            <a:chExt cx="2050933" cy="3493765"/>
          </a:xfrm>
        </p:grpSpPr>
        <p:pic>
          <p:nvPicPr>
            <p:cNvPr id="20492" name="Picture 25">
              <a:extLst>
                <a:ext uri="{FF2B5EF4-FFF2-40B4-BE49-F238E27FC236}">
                  <a16:creationId xmlns:a16="http://schemas.microsoft.com/office/drawing/2014/main" id="{0F3A3A45-AB9D-2B35-FF03-9FB598728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7191" y="696685"/>
              <a:ext cx="1998434" cy="3493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3" name="TextBox 26">
              <a:extLst>
                <a:ext uri="{FF2B5EF4-FFF2-40B4-BE49-F238E27FC236}">
                  <a16:creationId xmlns:a16="http://schemas.microsoft.com/office/drawing/2014/main" id="{87998177-1EE2-5FEB-FEA3-5A8A5FE61D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46922" y="1352185"/>
              <a:ext cx="2050933" cy="69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thỏ trắng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FA6C4DA-29A4-F2BF-9A72-51D5CA4B787C}"/>
              </a:ext>
            </a:extLst>
          </p:cNvPr>
          <p:cNvGrpSpPr>
            <a:grpSpLocks/>
          </p:cNvGrpSpPr>
          <p:nvPr/>
        </p:nvGrpSpPr>
        <p:grpSpPr bwMode="auto">
          <a:xfrm>
            <a:off x="3816350" y="568325"/>
            <a:ext cx="1739900" cy="2614613"/>
            <a:chOff x="5287191" y="696685"/>
            <a:chExt cx="1998434" cy="3493765"/>
          </a:xfrm>
        </p:grpSpPr>
        <p:pic>
          <p:nvPicPr>
            <p:cNvPr id="20490" name="Picture 28">
              <a:extLst>
                <a:ext uri="{FF2B5EF4-FFF2-40B4-BE49-F238E27FC236}">
                  <a16:creationId xmlns:a16="http://schemas.microsoft.com/office/drawing/2014/main" id="{7B4780C3-6766-6AF1-46D0-A78BD098F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7191" y="696685"/>
              <a:ext cx="1998434" cy="3493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1" name="TextBox 29">
              <a:extLst>
                <a:ext uri="{FF2B5EF4-FFF2-40B4-BE49-F238E27FC236}">
                  <a16:creationId xmlns:a16="http://schemas.microsoft.com/office/drawing/2014/main" id="{CE64245B-BD2B-C9B2-7B35-7F2CD5E347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20934" y="1247752"/>
              <a:ext cx="1930946" cy="69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gấu đen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5878EBBD-918D-34F3-5A4C-FD333E948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" r="1892"/>
          <a:stretch>
            <a:fillRect/>
          </a:stretch>
        </p:blipFill>
        <p:spPr bwMode="auto">
          <a:xfrm>
            <a:off x="3630613" y="2786063"/>
            <a:ext cx="2124075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1350FC3-B832-FDD8-9E9C-207DDDB2C0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038" y="4953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>
            <a:extLst>
              <a:ext uri="{FF2B5EF4-FFF2-40B4-BE49-F238E27FC236}">
                <a16:creationId xmlns:a16="http://schemas.microsoft.com/office/drawing/2014/main" id="{336D350C-4B34-9375-173D-F3540F3C1B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6350"/>
            <a:ext cx="9121775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Flowchart: Delay 2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3CBF06D-F1F1-040F-3613-0C6764DA9142}"/>
              </a:ext>
            </a:extLst>
          </p:cNvPr>
          <p:cNvSpPr/>
          <p:nvPr/>
        </p:nvSpPr>
        <p:spPr bwMode="auto">
          <a:xfrm>
            <a:off x="7300913" y="4416425"/>
            <a:ext cx="917575" cy="488950"/>
          </a:xfrm>
          <a:prstGeom prst="flowChartDelay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411" tIns="34205" rIns="68411" bIns="34205"/>
          <a:lstStyle/>
          <a:p>
            <a:pPr marL="0" marR="0" lvl="0" indent="0" algn="l" defTabSz="684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NEXT</a:t>
            </a:r>
            <a:r>
              <a:rPr kumimoji="0" lang="en-US" sz="134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 </a:t>
            </a:r>
          </a:p>
        </p:txBody>
      </p:sp>
      <p:sp>
        <p:nvSpPr>
          <p:cNvPr id="21508" name="TextBox 24">
            <a:extLst>
              <a:ext uri="{FF2B5EF4-FFF2-40B4-BE49-F238E27FC236}">
                <a16:creationId xmlns:a16="http://schemas.microsoft.com/office/drawing/2014/main" id="{1FF4E17F-7867-5582-C5A6-55ACEE08C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750" y="2082800"/>
            <a:ext cx="1830388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Voi con làm gì để cảm ơn các bạn?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A86E9D-C8F1-D3FA-28A2-3A746369AABC}"/>
              </a:ext>
            </a:extLst>
          </p:cNvPr>
          <p:cNvGrpSpPr>
            <a:grpSpLocks/>
          </p:cNvGrpSpPr>
          <p:nvPr/>
        </p:nvGrpSpPr>
        <p:grpSpPr bwMode="auto">
          <a:xfrm>
            <a:off x="3967163" y="527050"/>
            <a:ext cx="1495425" cy="2614613"/>
            <a:chOff x="5287191" y="696685"/>
            <a:chExt cx="1998434" cy="3493765"/>
          </a:xfrm>
        </p:grpSpPr>
        <p:pic>
          <p:nvPicPr>
            <p:cNvPr id="21518" name="Picture 26">
              <a:extLst>
                <a:ext uri="{FF2B5EF4-FFF2-40B4-BE49-F238E27FC236}">
                  <a16:creationId xmlns:a16="http://schemas.microsoft.com/office/drawing/2014/main" id="{49FC4B86-7861-38C0-CFA5-42FAA75E8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7191" y="696685"/>
              <a:ext cx="1998434" cy="3493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9" name="TextBox 27">
              <a:extLst>
                <a:ext uri="{FF2B5EF4-FFF2-40B4-BE49-F238E27FC236}">
                  <a16:creationId xmlns:a16="http://schemas.microsoft.com/office/drawing/2014/main" id="{34E9A4F5-C5D7-E5EF-C176-0175C1AEE6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19462" y="878437"/>
              <a:ext cx="1133883" cy="1275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huơ </a:t>
              </a:r>
            </a:p>
            <a:p>
              <a:pPr marL="0" marR="0" lvl="0" indent="0" algn="ct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vòi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B31343F-E596-C16E-3717-FB39ACE87B34}"/>
              </a:ext>
            </a:extLst>
          </p:cNvPr>
          <p:cNvGrpSpPr>
            <a:grpSpLocks/>
          </p:cNvGrpSpPr>
          <p:nvPr/>
        </p:nvGrpSpPr>
        <p:grpSpPr bwMode="auto">
          <a:xfrm>
            <a:off x="5634038" y="965200"/>
            <a:ext cx="1495425" cy="2613025"/>
            <a:chOff x="5287191" y="696685"/>
            <a:chExt cx="1998434" cy="3493765"/>
          </a:xfrm>
        </p:grpSpPr>
        <p:pic>
          <p:nvPicPr>
            <p:cNvPr id="21516" name="Picture 29">
              <a:extLst>
                <a:ext uri="{FF2B5EF4-FFF2-40B4-BE49-F238E27FC236}">
                  <a16:creationId xmlns:a16="http://schemas.microsoft.com/office/drawing/2014/main" id="{93C0E923-E97E-CC57-E448-D885C6BEE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7191" y="696685"/>
              <a:ext cx="1998434" cy="3493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7" name="TextBox 30">
              <a:extLst>
                <a:ext uri="{FF2B5EF4-FFF2-40B4-BE49-F238E27FC236}">
                  <a16:creationId xmlns:a16="http://schemas.microsoft.com/office/drawing/2014/main" id="{2F246827-F3A3-5D03-C101-9D34D362E4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2333" y="877657"/>
              <a:ext cx="1039608" cy="1275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lắc </a:t>
              </a:r>
            </a:p>
            <a:p>
              <a:pPr marL="0" marR="0" lvl="0" indent="0" algn="ct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đầu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2F96053-E7EC-672E-D1B3-EF491CD899F4}"/>
              </a:ext>
            </a:extLst>
          </p:cNvPr>
          <p:cNvGrpSpPr>
            <a:grpSpLocks/>
          </p:cNvGrpSpPr>
          <p:nvPr/>
        </p:nvGrpSpPr>
        <p:grpSpPr bwMode="auto">
          <a:xfrm>
            <a:off x="7300913" y="1431925"/>
            <a:ext cx="1495425" cy="2613025"/>
            <a:chOff x="5287191" y="696685"/>
            <a:chExt cx="1998434" cy="3493765"/>
          </a:xfrm>
        </p:grpSpPr>
        <p:pic>
          <p:nvPicPr>
            <p:cNvPr id="21514" name="Picture 32">
              <a:extLst>
                <a:ext uri="{FF2B5EF4-FFF2-40B4-BE49-F238E27FC236}">
                  <a16:creationId xmlns:a16="http://schemas.microsoft.com/office/drawing/2014/main" id="{D777E71C-135D-0CAC-1CD4-C21E1D3E1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7191" y="696685"/>
              <a:ext cx="1998434" cy="3493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5" name="TextBox 33">
              <a:extLst>
                <a:ext uri="{FF2B5EF4-FFF2-40B4-BE49-F238E27FC236}">
                  <a16:creationId xmlns:a16="http://schemas.microsoft.com/office/drawing/2014/main" id="{19651B4E-76A3-5985-EB63-8AC80162AF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1388" y="979160"/>
              <a:ext cx="1127456" cy="1275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vẫy</a:t>
              </a:r>
            </a:p>
            <a:p>
              <a:pPr marL="0" marR="0" lvl="0" indent="0" algn="ct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đuôi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8B2013B3-2984-D223-1D85-7D1B20CB95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" r="1892"/>
          <a:stretch>
            <a:fillRect/>
          </a:stretch>
        </p:blipFill>
        <p:spPr bwMode="auto">
          <a:xfrm>
            <a:off x="3630613" y="2786063"/>
            <a:ext cx="2124075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190EA13-21C2-F70E-E63F-AD4FDEE4E4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038" y="4953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>
            <a:extLst>
              <a:ext uri="{FF2B5EF4-FFF2-40B4-BE49-F238E27FC236}">
                <a16:creationId xmlns:a16="http://schemas.microsoft.com/office/drawing/2014/main" id="{1063A28F-CF22-CFA2-CC0B-B12405D8AF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6350"/>
            <a:ext cx="9121775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C0ABED8-7809-004C-DF83-2EE6502B24E9}"/>
              </a:ext>
            </a:extLst>
          </p:cNvPr>
          <p:cNvGrpSpPr>
            <a:grpSpLocks/>
          </p:cNvGrpSpPr>
          <p:nvPr/>
        </p:nvGrpSpPr>
        <p:grpSpPr bwMode="auto">
          <a:xfrm>
            <a:off x="3967163" y="527050"/>
            <a:ext cx="1495425" cy="2614613"/>
            <a:chOff x="5287191" y="696685"/>
            <a:chExt cx="1998434" cy="3493765"/>
          </a:xfrm>
        </p:grpSpPr>
        <p:pic>
          <p:nvPicPr>
            <p:cNvPr id="22542" name="Picture 8">
              <a:extLst>
                <a:ext uri="{FF2B5EF4-FFF2-40B4-BE49-F238E27FC236}">
                  <a16:creationId xmlns:a16="http://schemas.microsoft.com/office/drawing/2014/main" id="{55ED23BA-396F-59C4-3F00-C8FB31FEB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7191" y="696685"/>
              <a:ext cx="1998434" cy="3493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3" name="TextBox 9">
              <a:extLst>
                <a:ext uri="{FF2B5EF4-FFF2-40B4-BE49-F238E27FC236}">
                  <a16:creationId xmlns:a16="http://schemas.microsoft.com/office/drawing/2014/main" id="{EBE997BC-CBA9-DF2D-A8FB-F9941E5AC6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66631" y="1146825"/>
              <a:ext cx="1639546" cy="69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khoằm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E42F714-DD98-D3E9-FABF-033760CCBF33}"/>
              </a:ext>
            </a:extLst>
          </p:cNvPr>
          <p:cNvGrpSpPr>
            <a:grpSpLocks/>
          </p:cNvGrpSpPr>
          <p:nvPr/>
        </p:nvGrpSpPr>
        <p:grpSpPr bwMode="auto">
          <a:xfrm>
            <a:off x="5634038" y="965200"/>
            <a:ext cx="1495425" cy="2613025"/>
            <a:chOff x="5287191" y="696685"/>
            <a:chExt cx="1998434" cy="3493765"/>
          </a:xfrm>
        </p:grpSpPr>
        <p:pic>
          <p:nvPicPr>
            <p:cNvPr id="22540" name="Picture 12">
              <a:extLst>
                <a:ext uri="{FF2B5EF4-FFF2-40B4-BE49-F238E27FC236}">
                  <a16:creationId xmlns:a16="http://schemas.microsoft.com/office/drawing/2014/main" id="{3D0D766F-D4A6-255E-9D38-52F667CB6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7191" y="696685"/>
              <a:ext cx="1998434" cy="3493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1" name="TextBox 13">
              <a:extLst>
                <a:ext uri="{FF2B5EF4-FFF2-40B4-BE49-F238E27FC236}">
                  <a16:creationId xmlns:a16="http://schemas.microsoft.com/office/drawing/2014/main" id="{E9EDA3D7-62F2-47AD-EF07-58EAA724B2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07018" y="1112278"/>
              <a:ext cx="1695255" cy="69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ngoạm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FDD9ED1-359D-CE69-153D-30284DE3D2F7}"/>
              </a:ext>
            </a:extLst>
          </p:cNvPr>
          <p:cNvGrpSpPr>
            <a:grpSpLocks/>
          </p:cNvGrpSpPr>
          <p:nvPr/>
        </p:nvGrpSpPr>
        <p:grpSpPr bwMode="auto">
          <a:xfrm>
            <a:off x="7300913" y="1431925"/>
            <a:ext cx="1495425" cy="2613025"/>
            <a:chOff x="5287191" y="696685"/>
            <a:chExt cx="1998434" cy="3493765"/>
          </a:xfrm>
        </p:grpSpPr>
        <p:pic>
          <p:nvPicPr>
            <p:cNvPr id="22538" name="Picture 15">
              <a:extLst>
                <a:ext uri="{FF2B5EF4-FFF2-40B4-BE49-F238E27FC236}">
                  <a16:creationId xmlns:a16="http://schemas.microsoft.com/office/drawing/2014/main" id="{1F0D8952-42FE-C031-0EBD-B5E4511B5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7191" y="696685"/>
              <a:ext cx="1998434" cy="3493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9" name="TextBox 16">
              <a:extLst>
                <a:ext uri="{FF2B5EF4-FFF2-40B4-BE49-F238E27FC236}">
                  <a16:creationId xmlns:a16="http://schemas.microsoft.com/office/drawing/2014/main" id="{BE357E78-AB7C-7470-921C-ADF9EC4C2D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60541" y="1235801"/>
              <a:ext cx="1251730" cy="69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91122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xoăn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25E7A9F-46D6-7FC8-2356-D9E3DDEBFA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" r="1892"/>
          <a:stretch>
            <a:fillRect/>
          </a:stretch>
        </p:blipFill>
        <p:spPr bwMode="auto">
          <a:xfrm>
            <a:off x="3630613" y="2786063"/>
            <a:ext cx="2124075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lowchart: Delay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7D1B0FF-4892-2E75-DD60-570EA874FC11}"/>
              </a:ext>
            </a:extLst>
          </p:cNvPr>
          <p:cNvSpPr/>
          <p:nvPr/>
        </p:nvSpPr>
        <p:spPr bwMode="auto">
          <a:xfrm>
            <a:off x="7300913" y="4416425"/>
            <a:ext cx="917575" cy="488950"/>
          </a:xfrm>
          <a:prstGeom prst="flowChartDelay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411" tIns="34205" rIns="68411" bIns="34205"/>
          <a:lstStyle/>
          <a:p>
            <a:pPr marL="0" marR="0" lvl="0" indent="0" algn="l" defTabSz="6840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NEXT</a:t>
            </a:r>
            <a:r>
              <a:rPr kumimoji="0" lang="en-US" sz="134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t> </a:t>
            </a:r>
          </a:p>
        </p:txBody>
      </p:sp>
      <p:sp>
        <p:nvSpPr>
          <p:cNvPr id="22536" name="TextBox 2">
            <a:extLst>
              <a:ext uri="{FF2B5EF4-FFF2-40B4-BE49-F238E27FC236}">
                <a16:creationId xmlns:a16="http://schemas.microsoft.com/office/drawing/2014/main" id="{675ED1B6-00A5-0189-FB1E-F15CDFF1E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7600" y="2239963"/>
            <a:ext cx="1739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Tiếng nào chứa vần 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oăm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253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28AB327-2716-0E0A-40AE-446A291173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038" y="4953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>
            <a:extLst>
              <a:ext uri="{FF2B5EF4-FFF2-40B4-BE49-F238E27FC236}">
                <a16:creationId xmlns:a16="http://schemas.microsoft.com/office/drawing/2014/main" id="{A4E849A9-2962-EB32-2EEC-138FC22C6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6350"/>
            <a:ext cx="9121775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E24D505-1ACA-CEFD-BF47-7250008463C6}"/>
              </a:ext>
            </a:extLst>
          </p:cNvPr>
          <p:cNvSpPr txBox="1"/>
          <p:nvPr/>
        </p:nvSpPr>
        <p:spPr>
          <a:xfrm>
            <a:off x="944719" y="1902300"/>
            <a:ext cx="2012448" cy="2031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srgbClr val="7030A0"/>
                </a:solidFill>
                <a:effectLst>
                  <a:glow rad="63500">
                    <a:srgbClr val="FFC000">
                      <a:alpha val="81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uLnTx/>
                <a:uFillTx/>
                <a:latin typeface="Bell MT" panose="02020503060305020303" pitchFamily="18" charset="0"/>
                <a:ea typeface="+mn-ea"/>
                <a:cs typeface="Arial" panose="020B0604020202020204" pitchFamily="34" charset="0"/>
              </a:rPr>
              <a:t>Cảm</a:t>
            </a:r>
            <a:r>
              <a:rPr kumimoji="0" lang="vi-VN" sz="42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7030A0"/>
                </a:solidFill>
                <a:effectLst>
                  <a:glow rad="63500">
                    <a:srgbClr val="FFC000">
                      <a:alpha val="81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uLnTx/>
                <a:uFillTx/>
                <a:latin typeface="Bell MT" panose="020205030603050203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srgbClr val="7030A0"/>
                </a:solidFill>
                <a:effectLst>
                  <a:glow rad="63500">
                    <a:srgbClr val="FFC000">
                      <a:alpha val="81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uLnTx/>
                <a:uFillTx/>
                <a:latin typeface="Bell MT" panose="02020503060305020303" pitchFamily="18" charset="0"/>
                <a:ea typeface="+mn-ea"/>
                <a:cs typeface="Arial" panose="020B0604020202020204" pitchFamily="34" charset="0"/>
              </a:rPr>
              <a:t>ơn</a:t>
            </a:r>
            <a:endParaRPr kumimoji="0" lang="vi-VN" sz="4200" b="1" i="0" u="none" strike="noStrike" kern="1200" cap="none" spc="0" normalizeH="0" baseline="0" noProof="0" dirty="0">
              <a:ln w="28575">
                <a:solidFill>
                  <a:prstClr val="white"/>
                </a:solidFill>
              </a:ln>
              <a:solidFill>
                <a:srgbClr val="7030A0"/>
              </a:solidFill>
              <a:effectLst>
                <a:glow rad="63500">
                  <a:srgbClr val="FFC000">
                    <a:alpha val="81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3000" endA="300" endPos="35500" dir="5400000" sy="-90000" algn="bl" rotWithShape="0"/>
              </a:effectLst>
              <a:uLnTx/>
              <a:uFillTx/>
              <a:latin typeface="Bell MT" panose="02020503060305020303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srgbClr val="7030A0"/>
                </a:solidFill>
                <a:effectLst>
                  <a:glow rad="63500">
                    <a:srgbClr val="FFC000">
                      <a:alpha val="81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uLnTx/>
                <a:uFillTx/>
                <a:latin typeface="Bell MT" panose="02020503060305020303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2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7030A0"/>
                </a:solidFill>
                <a:effectLst>
                  <a:glow rad="63500">
                    <a:srgbClr val="FFC000">
                      <a:alpha val="81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uLnTx/>
                <a:uFillTx/>
                <a:latin typeface="Bell MT" panose="02020503060305020303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srgbClr val="7030A0"/>
                </a:solidFill>
                <a:effectLst>
                  <a:glow rad="63500">
                    <a:srgbClr val="FFC000">
                      <a:alpha val="81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uLnTx/>
                <a:uFillTx/>
                <a:latin typeface="Bell MT" panose="02020503060305020303" pitchFamily="18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42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7030A0"/>
                </a:solidFill>
                <a:effectLst>
                  <a:glow rad="63500">
                    <a:srgbClr val="FFC000">
                      <a:alpha val="81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uLnTx/>
                <a:uFillTx/>
                <a:latin typeface="Bell MT" panose="02020503060305020303" pitchFamily="18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23556" name="Picture 22">
            <a:extLst>
              <a:ext uri="{FF2B5EF4-FFF2-40B4-BE49-F238E27FC236}">
                <a16:creationId xmlns:a16="http://schemas.microsoft.com/office/drawing/2014/main" id="{7C94C4E2-692F-7AA8-F186-4DC44885A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75" y="1570038"/>
            <a:ext cx="1495425" cy="261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5">
            <a:extLst>
              <a:ext uri="{FF2B5EF4-FFF2-40B4-BE49-F238E27FC236}">
                <a16:creationId xmlns:a16="http://schemas.microsoft.com/office/drawing/2014/main" id="{A96EA377-5A2E-BC52-CF48-35222ECC43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213" y="965200"/>
            <a:ext cx="1677987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28">
            <a:extLst>
              <a:ext uri="{FF2B5EF4-FFF2-40B4-BE49-F238E27FC236}">
                <a16:creationId xmlns:a16="http://schemas.microsoft.com/office/drawing/2014/main" id="{7133A2D5-B963-E1C6-9CEA-D2E392FEB2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50" y="568325"/>
            <a:ext cx="1739900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469AEFE-0525-2829-1310-360A4EBD533B}"/>
              </a:ext>
            </a:extLst>
          </p:cNvPr>
          <p:cNvSpPr/>
          <p:nvPr/>
        </p:nvSpPr>
        <p:spPr>
          <a:xfrm>
            <a:off x="4085123" y="3372176"/>
            <a:ext cx="973753" cy="412634"/>
          </a:xfrm>
          <a:prstGeom prst="roundRect">
            <a:avLst>
              <a:gd name="adj" fmla="val 50000"/>
            </a:avLst>
          </a:prstGeom>
          <a:solidFill>
            <a:srgbClr val="0E2C6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40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95" b="1" i="0" u="none" strike="noStrike" kern="1200" cap="none" spc="0" normalizeH="0" baseline="0" noProof="0" dirty="0">
                <a:ln w="12700" cmpd="sng">
                  <a:solidFill>
                    <a:srgbClr val="FEBE2F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EXIT</a:t>
            </a:r>
          </a:p>
        </p:txBody>
      </p:sp>
    </p:spTree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0ED"/>
        </a:solidFill>
        <a:effectLst/>
      </p:bgPr>
    </p:bg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17530" y="129570"/>
            <a:ext cx="8328036" cy="4816089"/>
          </a:xfrm>
          <a:prstGeom prst="roundRect">
            <a:avLst>
              <a:gd name="adj" fmla="val 141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1869" name="Google Shape;1869;p33"/>
          <p:cNvGrpSpPr/>
          <p:nvPr/>
        </p:nvGrpSpPr>
        <p:grpSpPr>
          <a:xfrm>
            <a:off x="6978500" y="851186"/>
            <a:ext cx="584238" cy="393281"/>
            <a:chOff x="2036625" y="1283600"/>
            <a:chExt cx="333450" cy="224450"/>
          </a:xfrm>
        </p:grpSpPr>
        <p:sp>
          <p:nvSpPr>
            <p:cNvPr id="1870" name="Google Shape;1870;p33"/>
            <p:cNvSpPr/>
            <p:nvPr/>
          </p:nvSpPr>
          <p:spPr>
            <a:xfrm>
              <a:off x="2161050" y="1309575"/>
              <a:ext cx="91125" cy="62200"/>
            </a:xfrm>
            <a:custGeom>
              <a:avLst/>
              <a:gdLst/>
              <a:ahLst/>
              <a:cxnLst/>
              <a:rect l="l" t="t" r="r" b="b"/>
              <a:pathLst>
                <a:path w="3645" h="2488" extrusionOk="0">
                  <a:moveTo>
                    <a:pt x="194" y="1"/>
                  </a:moveTo>
                  <a:cubicBezTo>
                    <a:pt x="101" y="1"/>
                    <a:pt x="1" y="117"/>
                    <a:pt x="60" y="206"/>
                  </a:cubicBezTo>
                  <a:cubicBezTo>
                    <a:pt x="1061" y="1107"/>
                    <a:pt x="2262" y="1774"/>
                    <a:pt x="3363" y="2474"/>
                  </a:cubicBezTo>
                  <a:cubicBezTo>
                    <a:pt x="3386" y="2484"/>
                    <a:pt x="3409" y="2488"/>
                    <a:pt x="3430" y="2488"/>
                  </a:cubicBezTo>
                  <a:cubicBezTo>
                    <a:pt x="3562" y="2488"/>
                    <a:pt x="3644" y="2332"/>
                    <a:pt x="3530" y="2274"/>
                  </a:cubicBezTo>
                  <a:cubicBezTo>
                    <a:pt x="2496" y="1474"/>
                    <a:pt x="1395" y="540"/>
                    <a:pt x="227" y="6"/>
                  </a:cubicBezTo>
                  <a:cubicBezTo>
                    <a:pt x="217" y="2"/>
                    <a:pt x="205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71" name="Google Shape;1871;p33"/>
            <p:cNvSpPr/>
            <p:nvPr/>
          </p:nvSpPr>
          <p:spPr>
            <a:xfrm>
              <a:off x="2187625" y="1317500"/>
              <a:ext cx="51900" cy="71475"/>
            </a:xfrm>
            <a:custGeom>
              <a:avLst/>
              <a:gdLst/>
              <a:ahLst/>
              <a:cxnLst/>
              <a:rect l="l" t="t" r="r" b="b"/>
              <a:pathLst>
                <a:path w="2076" h="2859" extrusionOk="0">
                  <a:moveTo>
                    <a:pt x="1955" y="0"/>
                  </a:moveTo>
                  <a:cubicBezTo>
                    <a:pt x="1935" y="0"/>
                    <a:pt x="1916" y="7"/>
                    <a:pt x="1900" y="23"/>
                  </a:cubicBezTo>
                  <a:cubicBezTo>
                    <a:pt x="1232" y="857"/>
                    <a:pt x="599" y="1791"/>
                    <a:pt x="65" y="2658"/>
                  </a:cubicBezTo>
                  <a:cubicBezTo>
                    <a:pt x="1" y="2765"/>
                    <a:pt x="60" y="2858"/>
                    <a:pt x="146" y="2858"/>
                  </a:cubicBezTo>
                  <a:cubicBezTo>
                    <a:pt x="194" y="2858"/>
                    <a:pt x="251" y="2829"/>
                    <a:pt x="298" y="2758"/>
                  </a:cubicBezTo>
                  <a:cubicBezTo>
                    <a:pt x="932" y="1924"/>
                    <a:pt x="1499" y="1023"/>
                    <a:pt x="2000" y="89"/>
                  </a:cubicBezTo>
                  <a:cubicBezTo>
                    <a:pt x="2076" y="64"/>
                    <a:pt x="2017" y="0"/>
                    <a:pt x="19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72" name="Google Shape;1872;p33"/>
            <p:cNvSpPr/>
            <p:nvPr/>
          </p:nvSpPr>
          <p:spPr>
            <a:xfrm>
              <a:off x="2207575" y="1296950"/>
              <a:ext cx="16700" cy="105550"/>
            </a:xfrm>
            <a:custGeom>
              <a:avLst/>
              <a:gdLst/>
              <a:ahLst/>
              <a:cxnLst/>
              <a:rect l="l" t="t" r="r" b="b"/>
              <a:pathLst>
                <a:path w="668" h="4222" extrusionOk="0">
                  <a:moveTo>
                    <a:pt x="139" y="0"/>
                  </a:moveTo>
                  <a:cubicBezTo>
                    <a:pt x="91" y="0"/>
                    <a:pt x="34" y="33"/>
                    <a:pt x="34" y="111"/>
                  </a:cubicBezTo>
                  <a:cubicBezTo>
                    <a:pt x="1" y="1345"/>
                    <a:pt x="1" y="2946"/>
                    <a:pt x="334" y="4147"/>
                  </a:cubicBezTo>
                  <a:cubicBezTo>
                    <a:pt x="348" y="4200"/>
                    <a:pt x="377" y="4222"/>
                    <a:pt x="407" y="4222"/>
                  </a:cubicBezTo>
                  <a:cubicBezTo>
                    <a:pt x="453" y="4222"/>
                    <a:pt x="501" y="4174"/>
                    <a:pt x="501" y="4114"/>
                  </a:cubicBezTo>
                  <a:cubicBezTo>
                    <a:pt x="668" y="2846"/>
                    <a:pt x="434" y="1312"/>
                    <a:pt x="201" y="44"/>
                  </a:cubicBezTo>
                  <a:cubicBezTo>
                    <a:pt x="201" y="16"/>
                    <a:pt x="172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73" name="Google Shape;1873;p33"/>
            <p:cNvSpPr/>
            <p:nvPr/>
          </p:nvSpPr>
          <p:spPr>
            <a:xfrm>
              <a:off x="2156700" y="1337025"/>
              <a:ext cx="117625" cy="23575"/>
            </a:xfrm>
            <a:custGeom>
              <a:avLst/>
              <a:gdLst/>
              <a:ahLst/>
              <a:cxnLst/>
              <a:rect l="l" t="t" r="r" b="b"/>
              <a:pathLst>
                <a:path w="4705" h="943" extrusionOk="0">
                  <a:moveTo>
                    <a:pt x="4254" y="0"/>
                  </a:moveTo>
                  <a:cubicBezTo>
                    <a:pt x="2895" y="0"/>
                    <a:pt x="1448" y="310"/>
                    <a:pt x="168" y="676"/>
                  </a:cubicBezTo>
                  <a:cubicBezTo>
                    <a:pt x="1" y="709"/>
                    <a:pt x="34" y="943"/>
                    <a:pt x="201" y="943"/>
                  </a:cubicBezTo>
                  <a:cubicBezTo>
                    <a:pt x="1669" y="743"/>
                    <a:pt x="3203" y="509"/>
                    <a:pt x="4604" y="109"/>
                  </a:cubicBezTo>
                  <a:cubicBezTo>
                    <a:pt x="4704" y="109"/>
                    <a:pt x="4704" y="9"/>
                    <a:pt x="4638" y="9"/>
                  </a:cubicBezTo>
                  <a:cubicBezTo>
                    <a:pt x="4511" y="3"/>
                    <a:pt x="4383" y="0"/>
                    <a:pt x="4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74" name="Google Shape;1874;p33"/>
            <p:cNvSpPr/>
            <p:nvPr/>
          </p:nvSpPr>
          <p:spPr>
            <a:xfrm>
              <a:off x="2318500" y="1414650"/>
              <a:ext cx="33375" cy="92325"/>
            </a:xfrm>
            <a:custGeom>
              <a:avLst/>
              <a:gdLst/>
              <a:ahLst/>
              <a:cxnLst/>
              <a:rect l="l" t="t" r="r" b="b"/>
              <a:pathLst>
                <a:path w="1335" h="3693" extrusionOk="0">
                  <a:moveTo>
                    <a:pt x="1237" y="0"/>
                  </a:moveTo>
                  <a:cubicBezTo>
                    <a:pt x="1208" y="0"/>
                    <a:pt x="1180" y="22"/>
                    <a:pt x="1168" y="73"/>
                  </a:cubicBezTo>
                  <a:cubicBezTo>
                    <a:pt x="901" y="640"/>
                    <a:pt x="734" y="1240"/>
                    <a:pt x="534" y="1807"/>
                  </a:cubicBezTo>
                  <a:cubicBezTo>
                    <a:pt x="334" y="2408"/>
                    <a:pt x="67" y="2975"/>
                    <a:pt x="0" y="3609"/>
                  </a:cubicBezTo>
                  <a:cubicBezTo>
                    <a:pt x="0" y="3651"/>
                    <a:pt x="40" y="3693"/>
                    <a:pt x="87" y="3693"/>
                  </a:cubicBezTo>
                  <a:cubicBezTo>
                    <a:pt x="113" y="3693"/>
                    <a:pt x="142" y="3679"/>
                    <a:pt x="167" y="3642"/>
                  </a:cubicBezTo>
                  <a:cubicBezTo>
                    <a:pt x="434" y="3142"/>
                    <a:pt x="567" y="2575"/>
                    <a:pt x="734" y="2007"/>
                  </a:cubicBezTo>
                  <a:cubicBezTo>
                    <a:pt x="934" y="1374"/>
                    <a:pt x="1168" y="773"/>
                    <a:pt x="1335" y="139"/>
                  </a:cubicBezTo>
                  <a:cubicBezTo>
                    <a:pt x="1335" y="57"/>
                    <a:pt x="1284" y="0"/>
                    <a:pt x="1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75" name="Google Shape;1875;p33"/>
            <p:cNvSpPr/>
            <p:nvPr/>
          </p:nvSpPr>
          <p:spPr>
            <a:xfrm>
              <a:off x="2294950" y="1444800"/>
              <a:ext cx="67625" cy="36000"/>
            </a:xfrm>
            <a:custGeom>
              <a:avLst/>
              <a:gdLst/>
              <a:ahLst/>
              <a:cxnLst/>
              <a:rect l="l" t="t" r="r" b="b"/>
              <a:pathLst>
                <a:path w="2705" h="1440" extrusionOk="0">
                  <a:moveTo>
                    <a:pt x="308" y="1"/>
                  </a:moveTo>
                  <a:cubicBezTo>
                    <a:pt x="305" y="10"/>
                    <a:pt x="302" y="19"/>
                    <a:pt x="297" y="28"/>
                  </a:cubicBezTo>
                  <a:lnTo>
                    <a:pt x="297" y="28"/>
                  </a:lnTo>
                  <a:cubicBezTo>
                    <a:pt x="275" y="17"/>
                    <a:pt x="253" y="12"/>
                    <a:pt x="232" y="12"/>
                  </a:cubicBezTo>
                  <a:cubicBezTo>
                    <a:pt x="98" y="12"/>
                    <a:pt x="1" y="211"/>
                    <a:pt x="142" y="268"/>
                  </a:cubicBezTo>
                  <a:cubicBezTo>
                    <a:pt x="142" y="268"/>
                    <a:pt x="142" y="268"/>
                    <a:pt x="142" y="268"/>
                  </a:cubicBezTo>
                  <a:lnTo>
                    <a:pt x="142" y="268"/>
                  </a:lnTo>
                  <a:cubicBezTo>
                    <a:pt x="203" y="314"/>
                    <a:pt x="243" y="339"/>
                    <a:pt x="282" y="355"/>
                  </a:cubicBezTo>
                  <a:lnTo>
                    <a:pt x="282" y="355"/>
                  </a:lnTo>
                  <a:cubicBezTo>
                    <a:pt x="981" y="785"/>
                    <a:pt x="1762" y="1154"/>
                    <a:pt x="2543" y="1435"/>
                  </a:cubicBezTo>
                  <a:cubicBezTo>
                    <a:pt x="2555" y="1438"/>
                    <a:pt x="2567" y="1440"/>
                    <a:pt x="2577" y="1440"/>
                  </a:cubicBezTo>
                  <a:cubicBezTo>
                    <a:pt x="2682" y="1440"/>
                    <a:pt x="2704" y="1299"/>
                    <a:pt x="2643" y="1268"/>
                  </a:cubicBezTo>
                  <a:cubicBezTo>
                    <a:pt x="1962" y="782"/>
                    <a:pt x="1155" y="390"/>
                    <a:pt x="375" y="62"/>
                  </a:cubicBezTo>
                  <a:lnTo>
                    <a:pt x="375" y="62"/>
                  </a:lnTo>
                  <a:cubicBezTo>
                    <a:pt x="352" y="41"/>
                    <a:pt x="329" y="2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76" name="Google Shape;1876;p33"/>
            <p:cNvSpPr/>
            <p:nvPr/>
          </p:nvSpPr>
          <p:spPr>
            <a:xfrm>
              <a:off x="2290275" y="1438750"/>
              <a:ext cx="79800" cy="61225"/>
            </a:xfrm>
            <a:custGeom>
              <a:avLst/>
              <a:gdLst/>
              <a:ahLst/>
              <a:cxnLst/>
              <a:rect l="l" t="t" r="r" b="b"/>
              <a:pathLst>
                <a:path w="3192" h="2449" extrusionOk="0">
                  <a:moveTo>
                    <a:pt x="3099" y="1"/>
                  </a:moveTo>
                  <a:cubicBezTo>
                    <a:pt x="3088" y="1"/>
                    <a:pt x="3076" y="3"/>
                    <a:pt x="3064" y="9"/>
                  </a:cubicBezTo>
                  <a:cubicBezTo>
                    <a:pt x="2530" y="343"/>
                    <a:pt x="1997" y="777"/>
                    <a:pt x="1496" y="1144"/>
                  </a:cubicBezTo>
                  <a:cubicBezTo>
                    <a:pt x="1029" y="1477"/>
                    <a:pt x="495" y="1811"/>
                    <a:pt x="62" y="2211"/>
                  </a:cubicBezTo>
                  <a:cubicBezTo>
                    <a:pt x="1" y="2302"/>
                    <a:pt x="106" y="2449"/>
                    <a:pt x="201" y="2449"/>
                  </a:cubicBezTo>
                  <a:cubicBezTo>
                    <a:pt x="211" y="2449"/>
                    <a:pt x="220" y="2447"/>
                    <a:pt x="229" y="2444"/>
                  </a:cubicBezTo>
                  <a:cubicBezTo>
                    <a:pt x="829" y="2144"/>
                    <a:pt x="1329" y="1677"/>
                    <a:pt x="1830" y="1310"/>
                  </a:cubicBezTo>
                  <a:cubicBezTo>
                    <a:pt x="2297" y="943"/>
                    <a:pt x="2730" y="610"/>
                    <a:pt x="3164" y="143"/>
                  </a:cubicBezTo>
                  <a:cubicBezTo>
                    <a:pt x="3191" y="60"/>
                    <a:pt x="3151" y="1"/>
                    <a:pt x="3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77" name="Google Shape;1877;p33"/>
            <p:cNvSpPr/>
            <p:nvPr/>
          </p:nvSpPr>
          <p:spPr>
            <a:xfrm>
              <a:off x="2315150" y="1422175"/>
              <a:ext cx="36725" cy="85875"/>
            </a:xfrm>
            <a:custGeom>
              <a:avLst/>
              <a:gdLst/>
              <a:ahLst/>
              <a:cxnLst/>
              <a:rect l="l" t="t" r="r" b="b"/>
              <a:pathLst>
                <a:path w="1469" h="3435" extrusionOk="0">
                  <a:moveTo>
                    <a:pt x="93" y="1"/>
                  </a:moveTo>
                  <a:cubicBezTo>
                    <a:pt x="74" y="1"/>
                    <a:pt x="55" y="2"/>
                    <a:pt x="34" y="5"/>
                  </a:cubicBezTo>
                  <a:cubicBezTo>
                    <a:pt x="1" y="5"/>
                    <a:pt x="1" y="172"/>
                    <a:pt x="68" y="172"/>
                  </a:cubicBezTo>
                  <a:cubicBezTo>
                    <a:pt x="401" y="272"/>
                    <a:pt x="735" y="1640"/>
                    <a:pt x="835" y="1940"/>
                  </a:cubicBezTo>
                  <a:cubicBezTo>
                    <a:pt x="1002" y="2440"/>
                    <a:pt x="1068" y="2941"/>
                    <a:pt x="1335" y="3374"/>
                  </a:cubicBezTo>
                  <a:cubicBezTo>
                    <a:pt x="1349" y="3416"/>
                    <a:pt x="1375" y="3435"/>
                    <a:pt x="1400" y="3435"/>
                  </a:cubicBezTo>
                  <a:cubicBezTo>
                    <a:pt x="1435" y="3435"/>
                    <a:pt x="1469" y="3399"/>
                    <a:pt x="1469" y="3341"/>
                  </a:cubicBezTo>
                  <a:cubicBezTo>
                    <a:pt x="1469" y="2507"/>
                    <a:pt x="1035" y="1640"/>
                    <a:pt x="701" y="873"/>
                  </a:cubicBezTo>
                  <a:cubicBezTo>
                    <a:pt x="574" y="618"/>
                    <a:pt x="477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78" name="Google Shape;1878;p33"/>
            <p:cNvSpPr/>
            <p:nvPr/>
          </p:nvSpPr>
          <p:spPr>
            <a:xfrm>
              <a:off x="2074150" y="1283600"/>
              <a:ext cx="20425" cy="14475"/>
            </a:xfrm>
            <a:custGeom>
              <a:avLst/>
              <a:gdLst/>
              <a:ahLst/>
              <a:cxnLst/>
              <a:rect l="l" t="t" r="r" b="b"/>
              <a:pathLst>
                <a:path w="817" h="579" extrusionOk="0">
                  <a:moveTo>
                    <a:pt x="393" y="0"/>
                  </a:moveTo>
                  <a:cubicBezTo>
                    <a:pt x="351" y="0"/>
                    <a:pt x="309" y="13"/>
                    <a:pt x="267" y="44"/>
                  </a:cubicBezTo>
                  <a:cubicBezTo>
                    <a:pt x="201" y="44"/>
                    <a:pt x="167" y="78"/>
                    <a:pt x="134" y="144"/>
                  </a:cubicBezTo>
                  <a:cubicBezTo>
                    <a:pt x="1" y="345"/>
                    <a:pt x="134" y="578"/>
                    <a:pt x="368" y="578"/>
                  </a:cubicBezTo>
                  <a:cubicBezTo>
                    <a:pt x="401" y="578"/>
                    <a:pt x="468" y="578"/>
                    <a:pt x="534" y="545"/>
                  </a:cubicBezTo>
                  <a:cubicBezTo>
                    <a:pt x="816" y="404"/>
                    <a:pt x="621" y="0"/>
                    <a:pt x="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79" name="Google Shape;1879;p33"/>
            <p:cNvSpPr/>
            <p:nvPr/>
          </p:nvSpPr>
          <p:spPr>
            <a:xfrm>
              <a:off x="2036625" y="1335575"/>
              <a:ext cx="17550" cy="14200"/>
            </a:xfrm>
            <a:custGeom>
              <a:avLst/>
              <a:gdLst/>
              <a:ahLst/>
              <a:cxnLst/>
              <a:rect l="l" t="t" r="r" b="b"/>
              <a:pathLst>
                <a:path w="702" h="568" extrusionOk="0">
                  <a:moveTo>
                    <a:pt x="367" y="0"/>
                  </a:moveTo>
                  <a:cubicBezTo>
                    <a:pt x="1" y="0"/>
                    <a:pt x="1" y="567"/>
                    <a:pt x="367" y="567"/>
                  </a:cubicBezTo>
                  <a:cubicBezTo>
                    <a:pt x="701" y="567"/>
                    <a:pt x="701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80" name="Google Shape;1880;p33"/>
            <p:cNvSpPr/>
            <p:nvPr/>
          </p:nvSpPr>
          <p:spPr>
            <a:xfrm>
              <a:off x="2081650" y="1327225"/>
              <a:ext cx="15875" cy="11700"/>
            </a:xfrm>
            <a:custGeom>
              <a:avLst/>
              <a:gdLst/>
              <a:ahLst/>
              <a:cxnLst/>
              <a:rect l="l" t="t" r="r" b="b"/>
              <a:pathLst>
                <a:path w="635" h="468" extrusionOk="0">
                  <a:moveTo>
                    <a:pt x="334" y="1"/>
                  </a:moveTo>
                  <a:cubicBezTo>
                    <a:pt x="1" y="1"/>
                    <a:pt x="1" y="468"/>
                    <a:pt x="334" y="468"/>
                  </a:cubicBezTo>
                  <a:cubicBezTo>
                    <a:pt x="635" y="468"/>
                    <a:pt x="635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1881" name="Google Shape;1881;p33"/>
          <p:cNvGrpSpPr/>
          <p:nvPr/>
        </p:nvGrpSpPr>
        <p:grpSpPr>
          <a:xfrm rot="-8298370" flipH="1">
            <a:off x="617998" y="4407878"/>
            <a:ext cx="584233" cy="393287"/>
            <a:chOff x="2036625" y="1283600"/>
            <a:chExt cx="333450" cy="224450"/>
          </a:xfrm>
        </p:grpSpPr>
        <p:sp>
          <p:nvSpPr>
            <p:cNvPr id="1882" name="Google Shape;1882;p33"/>
            <p:cNvSpPr/>
            <p:nvPr/>
          </p:nvSpPr>
          <p:spPr>
            <a:xfrm>
              <a:off x="2161050" y="1309575"/>
              <a:ext cx="91125" cy="62200"/>
            </a:xfrm>
            <a:custGeom>
              <a:avLst/>
              <a:gdLst/>
              <a:ahLst/>
              <a:cxnLst/>
              <a:rect l="l" t="t" r="r" b="b"/>
              <a:pathLst>
                <a:path w="3645" h="2488" extrusionOk="0">
                  <a:moveTo>
                    <a:pt x="194" y="1"/>
                  </a:moveTo>
                  <a:cubicBezTo>
                    <a:pt x="101" y="1"/>
                    <a:pt x="1" y="117"/>
                    <a:pt x="60" y="206"/>
                  </a:cubicBezTo>
                  <a:cubicBezTo>
                    <a:pt x="1061" y="1107"/>
                    <a:pt x="2262" y="1774"/>
                    <a:pt x="3363" y="2474"/>
                  </a:cubicBezTo>
                  <a:cubicBezTo>
                    <a:pt x="3386" y="2484"/>
                    <a:pt x="3409" y="2488"/>
                    <a:pt x="3430" y="2488"/>
                  </a:cubicBezTo>
                  <a:cubicBezTo>
                    <a:pt x="3562" y="2488"/>
                    <a:pt x="3644" y="2332"/>
                    <a:pt x="3530" y="2274"/>
                  </a:cubicBezTo>
                  <a:cubicBezTo>
                    <a:pt x="2496" y="1474"/>
                    <a:pt x="1395" y="540"/>
                    <a:pt x="227" y="6"/>
                  </a:cubicBezTo>
                  <a:cubicBezTo>
                    <a:pt x="217" y="2"/>
                    <a:pt x="205" y="1"/>
                    <a:pt x="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83" name="Google Shape;1883;p33"/>
            <p:cNvSpPr/>
            <p:nvPr/>
          </p:nvSpPr>
          <p:spPr>
            <a:xfrm>
              <a:off x="2187625" y="1317500"/>
              <a:ext cx="51900" cy="71475"/>
            </a:xfrm>
            <a:custGeom>
              <a:avLst/>
              <a:gdLst/>
              <a:ahLst/>
              <a:cxnLst/>
              <a:rect l="l" t="t" r="r" b="b"/>
              <a:pathLst>
                <a:path w="2076" h="2859" extrusionOk="0">
                  <a:moveTo>
                    <a:pt x="1955" y="0"/>
                  </a:moveTo>
                  <a:cubicBezTo>
                    <a:pt x="1935" y="0"/>
                    <a:pt x="1916" y="7"/>
                    <a:pt x="1900" y="23"/>
                  </a:cubicBezTo>
                  <a:cubicBezTo>
                    <a:pt x="1232" y="857"/>
                    <a:pt x="599" y="1791"/>
                    <a:pt x="65" y="2658"/>
                  </a:cubicBezTo>
                  <a:cubicBezTo>
                    <a:pt x="1" y="2765"/>
                    <a:pt x="60" y="2858"/>
                    <a:pt x="146" y="2858"/>
                  </a:cubicBezTo>
                  <a:cubicBezTo>
                    <a:pt x="194" y="2858"/>
                    <a:pt x="251" y="2829"/>
                    <a:pt x="298" y="2758"/>
                  </a:cubicBezTo>
                  <a:cubicBezTo>
                    <a:pt x="932" y="1924"/>
                    <a:pt x="1499" y="1023"/>
                    <a:pt x="2000" y="89"/>
                  </a:cubicBezTo>
                  <a:cubicBezTo>
                    <a:pt x="2076" y="64"/>
                    <a:pt x="2017" y="0"/>
                    <a:pt x="19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84" name="Google Shape;1884;p33"/>
            <p:cNvSpPr/>
            <p:nvPr/>
          </p:nvSpPr>
          <p:spPr>
            <a:xfrm>
              <a:off x="2207575" y="1296950"/>
              <a:ext cx="16700" cy="105550"/>
            </a:xfrm>
            <a:custGeom>
              <a:avLst/>
              <a:gdLst/>
              <a:ahLst/>
              <a:cxnLst/>
              <a:rect l="l" t="t" r="r" b="b"/>
              <a:pathLst>
                <a:path w="668" h="4222" extrusionOk="0">
                  <a:moveTo>
                    <a:pt x="139" y="0"/>
                  </a:moveTo>
                  <a:cubicBezTo>
                    <a:pt x="91" y="0"/>
                    <a:pt x="34" y="33"/>
                    <a:pt x="34" y="111"/>
                  </a:cubicBezTo>
                  <a:cubicBezTo>
                    <a:pt x="1" y="1345"/>
                    <a:pt x="1" y="2946"/>
                    <a:pt x="334" y="4147"/>
                  </a:cubicBezTo>
                  <a:cubicBezTo>
                    <a:pt x="348" y="4200"/>
                    <a:pt x="377" y="4222"/>
                    <a:pt x="407" y="4222"/>
                  </a:cubicBezTo>
                  <a:cubicBezTo>
                    <a:pt x="453" y="4222"/>
                    <a:pt x="501" y="4174"/>
                    <a:pt x="501" y="4114"/>
                  </a:cubicBezTo>
                  <a:cubicBezTo>
                    <a:pt x="668" y="2846"/>
                    <a:pt x="434" y="1312"/>
                    <a:pt x="201" y="44"/>
                  </a:cubicBezTo>
                  <a:cubicBezTo>
                    <a:pt x="201" y="16"/>
                    <a:pt x="172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85" name="Google Shape;1885;p33"/>
            <p:cNvSpPr/>
            <p:nvPr/>
          </p:nvSpPr>
          <p:spPr>
            <a:xfrm>
              <a:off x="2156700" y="1337025"/>
              <a:ext cx="117625" cy="23575"/>
            </a:xfrm>
            <a:custGeom>
              <a:avLst/>
              <a:gdLst/>
              <a:ahLst/>
              <a:cxnLst/>
              <a:rect l="l" t="t" r="r" b="b"/>
              <a:pathLst>
                <a:path w="4705" h="943" extrusionOk="0">
                  <a:moveTo>
                    <a:pt x="4254" y="0"/>
                  </a:moveTo>
                  <a:cubicBezTo>
                    <a:pt x="2895" y="0"/>
                    <a:pt x="1448" y="310"/>
                    <a:pt x="168" y="676"/>
                  </a:cubicBezTo>
                  <a:cubicBezTo>
                    <a:pt x="1" y="709"/>
                    <a:pt x="34" y="943"/>
                    <a:pt x="201" y="943"/>
                  </a:cubicBezTo>
                  <a:cubicBezTo>
                    <a:pt x="1669" y="743"/>
                    <a:pt x="3203" y="509"/>
                    <a:pt x="4604" y="109"/>
                  </a:cubicBezTo>
                  <a:cubicBezTo>
                    <a:pt x="4704" y="109"/>
                    <a:pt x="4704" y="9"/>
                    <a:pt x="4638" y="9"/>
                  </a:cubicBezTo>
                  <a:cubicBezTo>
                    <a:pt x="4511" y="3"/>
                    <a:pt x="4383" y="0"/>
                    <a:pt x="4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86" name="Google Shape;1886;p33"/>
            <p:cNvSpPr/>
            <p:nvPr/>
          </p:nvSpPr>
          <p:spPr>
            <a:xfrm>
              <a:off x="2318500" y="1414650"/>
              <a:ext cx="33375" cy="92325"/>
            </a:xfrm>
            <a:custGeom>
              <a:avLst/>
              <a:gdLst/>
              <a:ahLst/>
              <a:cxnLst/>
              <a:rect l="l" t="t" r="r" b="b"/>
              <a:pathLst>
                <a:path w="1335" h="3693" extrusionOk="0">
                  <a:moveTo>
                    <a:pt x="1237" y="0"/>
                  </a:moveTo>
                  <a:cubicBezTo>
                    <a:pt x="1208" y="0"/>
                    <a:pt x="1180" y="22"/>
                    <a:pt x="1168" y="73"/>
                  </a:cubicBezTo>
                  <a:cubicBezTo>
                    <a:pt x="901" y="640"/>
                    <a:pt x="734" y="1240"/>
                    <a:pt x="534" y="1807"/>
                  </a:cubicBezTo>
                  <a:cubicBezTo>
                    <a:pt x="334" y="2408"/>
                    <a:pt x="67" y="2975"/>
                    <a:pt x="0" y="3609"/>
                  </a:cubicBezTo>
                  <a:cubicBezTo>
                    <a:pt x="0" y="3651"/>
                    <a:pt x="40" y="3693"/>
                    <a:pt x="87" y="3693"/>
                  </a:cubicBezTo>
                  <a:cubicBezTo>
                    <a:pt x="113" y="3693"/>
                    <a:pt x="142" y="3679"/>
                    <a:pt x="167" y="3642"/>
                  </a:cubicBezTo>
                  <a:cubicBezTo>
                    <a:pt x="434" y="3142"/>
                    <a:pt x="567" y="2575"/>
                    <a:pt x="734" y="2007"/>
                  </a:cubicBezTo>
                  <a:cubicBezTo>
                    <a:pt x="934" y="1374"/>
                    <a:pt x="1168" y="773"/>
                    <a:pt x="1335" y="139"/>
                  </a:cubicBezTo>
                  <a:cubicBezTo>
                    <a:pt x="1335" y="57"/>
                    <a:pt x="1284" y="0"/>
                    <a:pt x="1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87" name="Google Shape;1887;p33"/>
            <p:cNvSpPr/>
            <p:nvPr/>
          </p:nvSpPr>
          <p:spPr>
            <a:xfrm>
              <a:off x="2294950" y="1444800"/>
              <a:ext cx="67625" cy="36000"/>
            </a:xfrm>
            <a:custGeom>
              <a:avLst/>
              <a:gdLst/>
              <a:ahLst/>
              <a:cxnLst/>
              <a:rect l="l" t="t" r="r" b="b"/>
              <a:pathLst>
                <a:path w="2705" h="1440" extrusionOk="0">
                  <a:moveTo>
                    <a:pt x="308" y="1"/>
                  </a:moveTo>
                  <a:cubicBezTo>
                    <a:pt x="305" y="10"/>
                    <a:pt x="302" y="19"/>
                    <a:pt x="297" y="28"/>
                  </a:cubicBezTo>
                  <a:lnTo>
                    <a:pt x="297" y="28"/>
                  </a:lnTo>
                  <a:cubicBezTo>
                    <a:pt x="275" y="17"/>
                    <a:pt x="253" y="12"/>
                    <a:pt x="232" y="12"/>
                  </a:cubicBezTo>
                  <a:cubicBezTo>
                    <a:pt x="98" y="12"/>
                    <a:pt x="1" y="211"/>
                    <a:pt x="142" y="268"/>
                  </a:cubicBezTo>
                  <a:cubicBezTo>
                    <a:pt x="142" y="268"/>
                    <a:pt x="142" y="268"/>
                    <a:pt x="142" y="268"/>
                  </a:cubicBezTo>
                  <a:lnTo>
                    <a:pt x="142" y="268"/>
                  </a:lnTo>
                  <a:cubicBezTo>
                    <a:pt x="203" y="314"/>
                    <a:pt x="243" y="339"/>
                    <a:pt x="282" y="355"/>
                  </a:cubicBezTo>
                  <a:lnTo>
                    <a:pt x="282" y="355"/>
                  </a:lnTo>
                  <a:cubicBezTo>
                    <a:pt x="981" y="785"/>
                    <a:pt x="1762" y="1154"/>
                    <a:pt x="2543" y="1435"/>
                  </a:cubicBezTo>
                  <a:cubicBezTo>
                    <a:pt x="2555" y="1438"/>
                    <a:pt x="2567" y="1440"/>
                    <a:pt x="2577" y="1440"/>
                  </a:cubicBezTo>
                  <a:cubicBezTo>
                    <a:pt x="2682" y="1440"/>
                    <a:pt x="2704" y="1299"/>
                    <a:pt x="2643" y="1268"/>
                  </a:cubicBezTo>
                  <a:cubicBezTo>
                    <a:pt x="1962" y="782"/>
                    <a:pt x="1155" y="390"/>
                    <a:pt x="375" y="62"/>
                  </a:cubicBezTo>
                  <a:lnTo>
                    <a:pt x="375" y="62"/>
                  </a:lnTo>
                  <a:cubicBezTo>
                    <a:pt x="352" y="41"/>
                    <a:pt x="329" y="2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88" name="Google Shape;1888;p33"/>
            <p:cNvSpPr/>
            <p:nvPr/>
          </p:nvSpPr>
          <p:spPr>
            <a:xfrm>
              <a:off x="2290275" y="1438750"/>
              <a:ext cx="79800" cy="61225"/>
            </a:xfrm>
            <a:custGeom>
              <a:avLst/>
              <a:gdLst/>
              <a:ahLst/>
              <a:cxnLst/>
              <a:rect l="l" t="t" r="r" b="b"/>
              <a:pathLst>
                <a:path w="3192" h="2449" extrusionOk="0">
                  <a:moveTo>
                    <a:pt x="3099" y="1"/>
                  </a:moveTo>
                  <a:cubicBezTo>
                    <a:pt x="3088" y="1"/>
                    <a:pt x="3076" y="3"/>
                    <a:pt x="3064" y="9"/>
                  </a:cubicBezTo>
                  <a:cubicBezTo>
                    <a:pt x="2530" y="343"/>
                    <a:pt x="1997" y="777"/>
                    <a:pt x="1496" y="1144"/>
                  </a:cubicBezTo>
                  <a:cubicBezTo>
                    <a:pt x="1029" y="1477"/>
                    <a:pt x="495" y="1811"/>
                    <a:pt x="62" y="2211"/>
                  </a:cubicBezTo>
                  <a:cubicBezTo>
                    <a:pt x="1" y="2302"/>
                    <a:pt x="106" y="2449"/>
                    <a:pt x="201" y="2449"/>
                  </a:cubicBezTo>
                  <a:cubicBezTo>
                    <a:pt x="211" y="2449"/>
                    <a:pt x="220" y="2447"/>
                    <a:pt x="229" y="2444"/>
                  </a:cubicBezTo>
                  <a:cubicBezTo>
                    <a:pt x="829" y="2144"/>
                    <a:pt x="1329" y="1677"/>
                    <a:pt x="1830" y="1310"/>
                  </a:cubicBezTo>
                  <a:cubicBezTo>
                    <a:pt x="2297" y="943"/>
                    <a:pt x="2730" y="610"/>
                    <a:pt x="3164" y="143"/>
                  </a:cubicBezTo>
                  <a:cubicBezTo>
                    <a:pt x="3191" y="60"/>
                    <a:pt x="3151" y="1"/>
                    <a:pt x="3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89" name="Google Shape;1889;p33"/>
            <p:cNvSpPr/>
            <p:nvPr/>
          </p:nvSpPr>
          <p:spPr>
            <a:xfrm>
              <a:off x="2315150" y="1422175"/>
              <a:ext cx="36725" cy="85875"/>
            </a:xfrm>
            <a:custGeom>
              <a:avLst/>
              <a:gdLst/>
              <a:ahLst/>
              <a:cxnLst/>
              <a:rect l="l" t="t" r="r" b="b"/>
              <a:pathLst>
                <a:path w="1469" h="3435" extrusionOk="0">
                  <a:moveTo>
                    <a:pt x="93" y="1"/>
                  </a:moveTo>
                  <a:cubicBezTo>
                    <a:pt x="74" y="1"/>
                    <a:pt x="55" y="2"/>
                    <a:pt x="34" y="5"/>
                  </a:cubicBezTo>
                  <a:cubicBezTo>
                    <a:pt x="1" y="5"/>
                    <a:pt x="1" y="172"/>
                    <a:pt x="68" y="172"/>
                  </a:cubicBezTo>
                  <a:cubicBezTo>
                    <a:pt x="401" y="272"/>
                    <a:pt x="735" y="1640"/>
                    <a:pt x="835" y="1940"/>
                  </a:cubicBezTo>
                  <a:cubicBezTo>
                    <a:pt x="1002" y="2440"/>
                    <a:pt x="1068" y="2941"/>
                    <a:pt x="1335" y="3374"/>
                  </a:cubicBezTo>
                  <a:cubicBezTo>
                    <a:pt x="1349" y="3416"/>
                    <a:pt x="1375" y="3435"/>
                    <a:pt x="1400" y="3435"/>
                  </a:cubicBezTo>
                  <a:cubicBezTo>
                    <a:pt x="1435" y="3435"/>
                    <a:pt x="1469" y="3399"/>
                    <a:pt x="1469" y="3341"/>
                  </a:cubicBezTo>
                  <a:cubicBezTo>
                    <a:pt x="1469" y="2507"/>
                    <a:pt x="1035" y="1640"/>
                    <a:pt x="701" y="873"/>
                  </a:cubicBezTo>
                  <a:cubicBezTo>
                    <a:pt x="574" y="618"/>
                    <a:pt x="477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90" name="Google Shape;1890;p33"/>
            <p:cNvSpPr/>
            <p:nvPr/>
          </p:nvSpPr>
          <p:spPr>
            <a:xfrm>
              <a:off x="2074150" y="1283600"/>
              <a:ext cx="20425" cy="14475"/>
            </a:xfrm>
            <a:custGeom>
              <a:avLst/>
              <a:gdLst/>
              <a:ahLst/>
              <a:cxnLst/>
              <a:rect l="l" t="t" r="r" b="b"/>
              <a:pathLst>
                <a:path w="817" h="579" extrusionOk="0">
                  <a:moveTo>
                    <a:pt x="393" y="0"/>
                  </a:moveTo>
                  <a:cubicBezTo>
                    <a:pt x="351" y="0"/>
                    <a:pt x="309" y="13"/>
                    <a:pt x="267" y="44"/>
                  </a:cubicBezTo>
                  <a:cubicBezTo>
                    <a:pt x="201" y="44"/>
                    <a:pt x="167" y="78"/>
                    <a:pt x="134" y="144"/>
                  </a:cubicBezTo>
                  <a:cubicBezTo>
                    <a:pt x="1" y="345"/>
                    <a:pt x="134" y="578"/>
                    <a:pt x="368" y="578"/>
                  </a:cubicBezTo>
                  <a:cubicBezTo>
                    <a:pt x="401" y="578"/>
                    <a:pt x="468" y="578"/>
                    <a:pt x="534" y="545"/>
                  </a:cubicBezTo>
                  <a:cubicBezTo>
                    <a:pt x="816" y="404"/>
                    <a:pt x="621" y="0"/>
                    <a:pt x="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91" name="Google Shape;1891;p33"/>
            <p:cNvSpPr/>
            <p:nvPr/>
          </p:nvSpPr>
          <p:spPr>
            <a:xfrm>
              <a:off x="2036625" y="1335575"/>
              <a:ext cx="17550" cy="14200"/>
            </a:xfrm>
            <a:custGeom>
              <a:avLst/>
              <a:gdLst/>
              <a:ahLst/>
              <a:cxnLst/>
              <a:rect l="l" t="t" r="r" b="b"/>
              <a:pathLst>
                <a:path w="702" h="568" extrusionOk="0">
                  <a:moveTo>
                    <a:pt x="367" y="0"/>
                  </a:moveTo>
                  <a:cubicBezTo>
                    <a:pt x="1" y="0"/>
                    <a:pt x="1" y="567"/>
                    <a:pt x="367" y="567"/>
                  </a:cubicBezTo>
                  <a:cubicBezTo>
                    <a:pt x="701" y="567"/>
                    <a:pt x="701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92" name="Google Shape;1892;p33"/>
            <p:cNvSpPr/>
            <p:nvPr/>
          </p:nvSpPr>
          <p:spPr>
            <a:xfrm>
              <a:off x="2081650" y="1327225"/>
              <a:ext cx="15875" cy="11700"/>
            </a:xfrm>
            <a:custGeom>
              <a:avLst/>
              <a:gdLst/>
              <a:ahLst/>
              <a:cxnLst/>
              <a:rect l="l" t="t" r="r" b="b"/>
              <a:pathLst>
                <a:path w="635" h="468" extrusionOk="0">
                  <a:moveTo>
                    <a:pt x="334" y="1"/>
                  </a:moveTo>
                  <a:cubicBezTo>
                    <a:pt x="1" y="1"/>
                    <a:pt x="1" y="468"/>
                    <a:pt x="334" y="468"/>
                  </a:cubicBezTo>
                  <a:cubicBezTo>
                    <a:pt x="635" y="468"/>
                    <a:pt x="635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3470D94E-1B4A-487C-9E01-346AE5B71540}"/>
              </a:ext>
            </a:extLst>
          </p:cNvPr>
          <p:cNvSpPr/>
          <p:nvPr/>
        </p:nvSpPr>
        <p:spPr>
          <a:xfrm>
            <a:off x="1484555" y="863867"/>
            <a:ext cx="5822727" cy="504056"/>
          </a:xfrm>
          <a:prstGeom prst="roundRect">
            <a:avLst/>
          </a:prstGeom>
          <a:solidFill>
            <a:schemeClr val="lt1">
              <a:alpha val="91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dirty="0" err="1">
                <a:solidFill>
                  <a:schemeClr val="tx1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lang="en-US" altLang="zh-CN" sz="3200" dirty="0" err="1">
                <a:solidFill>
                  <a:schemeClr val="tx1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lang="en-US" altLang="zh-CN" sz="3200" dirty="0" err="1">
                <a:solidFill>
                  <a:schemeClr val="tx1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… </a:t>
            </a:r>
            <a:r>
              <a:rPr lang="en-US" altLang="zh-CN" sz="3200" dirty="0" err="1">
                <a:solidFill>
                  <a:schemeClr val="tx1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lang="en-US" altLang="zh-CN" sz="3200" dirty="0">
                <a:solidFill>
                  <a:schemeClr val="tx1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 ….</a:t>
            </a:r>
            <a:endParaRPr lang="zh-CN" altLang="en-US" sz="3200" dirty="0">
              <a:solidFill>
                <a:schemeClr val="tx1"/>
              </a:solidFill>
              <a:latin typeface="+mj-lt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3" name="Rounded Rectangle 3">
            <a:extLst>
              <a:ext uri="{FF2B5EF4-FFF2-40B4-BE49-F238E27FC236}">
                <a16:creationId xmlns:a16="http://schemas.microsoft.com/office/drawing/2014/main" id="{89670B22-6B8A-4C95-933F-8812BEDBD9FF}"/>
              </a:ext>
            </a:extLst>
          </p:cNvPr>
          <p:cNvSpPr/>
          <p:nvPr/>
        </p:nvSpPr>
        <p:spPr>
          <a:xfrm>
            <a:off x="2858858" y="1753803"/>
            <a:ext cx="2889965" cy="3741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6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Tiếng Việt</a:t>
            </a:r>
            <a:endParaRPr lang="en-US" sz="2600" dirty="0">
              <a:solidFill>
                <a:srgbClr val="00206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7E12B7-F9F6-4604-AD0C-9E4D85B490D2}"/>
              </a:ext>
            </a:extLst>
          </p:cNvPr>
          <p:cNvSpPr txBox="1"/>
          <p:nvPr/>
        </p:nvSpPr>
        <p:spPr>
          <a:xfrm>
            <a:off x="2188514" y="2504325"/>
            <a:ext cx="55554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ÔN TẬP</a:t>
            </a:r>
          </a:p>
        </p:txBody>
      </p:sp>
      <p:pic>
        <p:nvPicPr>
          <p:cNvPr id="3" name="Picture 2" descr="A group of cartoon kids&#10;&#10;Description automatically generated">
            <a:extLst>
              <a:ext uri="{FF2B5EF4-FFF2-40B4-BE49-F238E27FC236}">
                <a16:creationId xmlns:a16="http://schemas.microsoft.com/office/drawing/2014/main" id="{87C56DB7-A21C-4675-4B07-07852AA15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61" b="94869" l="3596" r="33131">
                        <a14:foregroundMark x1="13374" y1="51960" x2="20566" y2="55434"/>
                        <a14:foregroundMark x1="20566" y1="55434" x2="20727" y2="55556"/>
                        <a14:foregroundMark x1="15232" y1="50101" x2="23232" y2="50626"/>
                        <a14:foregroundMark x1="21657" y1="94909" x2="23394" y2="92364"/>
                        <a14:foregroundMark x1="32970" y1="81980" x2="33131" y2="86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33" r="63422"/>
          <a:stretch/>
        </p:blipFill>
        <p:spPr>
          <a:xfrm>
            <a:off x="5873024" y="1206349"/>
            <a:ext cx="3270976" cy="45666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B383CF9E-F63D-3FE4-0577-B836320253AA}"/>
              </a:ext>
            </a:extLst>
          </p:cNvPr>
          <p:cNvSpPr/>
          <p:nvPr/>
        </p:nvSpPr>
        <p:spPr>
          <a:xfrm>
            <a:off x="782578" y="667469"/>
            <a:ext cx="457200" cy="457200"/>
          </a:xfrm>
          <a:prstGeom prst="ellipse">
            <a:avLst/>
          </a:prstGeom>
          <a:solidFill>
            <a:srgbClr val="009E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07">
              <a:buClrTx/>
              <a:defRPr/>
            </a:pPr>
            <a:r>
              <a:rPr lang="en-US" sz="2100" b="1" kern="120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DDC71F2F-8BBB-0982-032D-16150B3F0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410" y="501231"/>
            <a:ext cx="7041850" cy="931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6" rIns="68571" bIns="34286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461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800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Tìm</a:t>
            </a:r>
            <a:r>
              <a:rPr lang="en-US" altLang="en-US" sz="2800" b="1" kern="1200" dirty="0">
                <a:solidFill>
                  <a:srgbClr val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lang="en-US" altLang="en-US" sz="2800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từ</a:t>
            </a:r>
            <a:r>
              <a:rPr lang="en-US" altLang="en-US" sz="2800" b="1" kern="1200" dirty="0">
                <a:solidFill>
                  <a:srgbClr val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lang="en-US" altLang="en-US" sz="2800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ngữ</a:t>
            </a:r>
            <a:r>
              <a:rPr lang="en-US" altLang="en-US" sz="2800" b="1" kern="1200" dirty="0">
                <a:solidFill>
                  <a:srgbClr val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lang="en-US" altLang="en-US" sz="2800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có</a:t>
            </a:r>
            <a:r>
              <a:rPr lang="en-US" altLang="en-US" sz="2800" b="1" kern="1200" dirty="0">
                <a:solidFill>
                  <a:srgbClr val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lang="en-US" altLang="en-US" sz="2800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tiếng</a:t>
            </a:r>
            <a:r>
              <a:rPr lang="en-US" altLang="en-US" sz="2800" b="1" kern="1200" dirty="0">
                <a:solidFill>
                  <a:srgbClr val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lang="en-US" altLang="en-US" sz="2800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chưa</a:t>
            </a:r>
            <a:r>
              <a:rPr lang="en-US" altLang="en-US" sz="2800" b="1" kern="1200" dirty="0">
                <a:solidFill>
                  <a:srgbClr val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lang="en-US" altLang="en-US" sz="2800" b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vần</a:t>
            </a:r>
            <a:r>
              <a:rPr lang="en-US" altLang="en-US" sz="2800" b="1" kern="1200" dirty="0">
                <a:solidFill>
                  <a:srgbClr val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lang="en-US" altLang="en-US" sz="2800" b="1" i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oac</a:t>
            </a:r>
            <a:r>
              <a:rPr lang="en-US" altLang="en-US" sz="2800" b="1" i="1" kern="1200" dirty="0">
                <a:solidFill>
                  <a:srgbClr val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 </a:t>
            </a:r>
            <a:r>
              <a:rPr lang="en-US" altLang="en-US" sz="2800" b="1" i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oăc</a:t>
            </a:r>
            <a:r>
              <a:rPr lang="en-US" altLang="en-US" sz="2800" b="1" i="1" kern="1200" dirty="0">
                <a:solidFill>
                  <a:srgbClr val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 </a:t>
            </a:r>
            <a:r>
              <a:rPr lang="en-US" altLang="en-US" sz="2800" b="1" i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oam</a:t>
            </a:r>
            <a:r>
              <a:rPr lang="en-US" altLang="en-US" sz="2800" b="1" i="1" kern="1200" dirty="0">
                <a:solidFill>
                  <a:srgbClr val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 </a:t>
            </a:r>
            <a:r>
              <a:rPr lang="en-US" altLang="en-US" sz="2800" b="1" i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oăm</a:t>
            </a:r>
            <a:r>
              <a:rPr lang="en-US" altLang="en-US" sz="2800" b="1" i="1" kern="1200" dirty="0">
                <a:solidFill>
                  <a:srgbClr val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 </a:t>
            </a:r>
            <a:r>
              <a:rPr lang="en-US" altLang="en-US" sz="2800" b="1" i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uơ</a:t>
            </a:r>
            <a:r>
              <a:rPr lang="en-US" altLang="en-US" sz="2800" b="1" i="1" kern="1200" dirty="0">
                <a:solidFill>
                  <a:srgbClr val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 </a:t>
            </a:r>
            <a:r>
              <a:rPr lang="en-US" altLang="en-US" sz="2800" b="1" i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oach</a:t>
            </a:r>
            <a:r>
              <a:rPr lang="en-US" altLang="en-US" sz="2800" b="1" i="1" kern="1200" dirty="0">
                <a:solidFill>
                  <a:srgbClr val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 </a:t>
            </a:r>
            <a:r>
              <a:rPr lang="en-US" altLang="en-US" sz="2800" b="1" i="1" kern="1200" dirty="0" err="1">
                <a:solidFill>
                  <a:srgbClr val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oăng</a:t>
            </a:r>
            <a:r>
              <a:rPr lang="en-US" altLang="en-US" sz="2800" b="1" i="1" kern="1200" dirty="0">
                <a:solidFill>
                  <a:srgbClr val="00000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9859C86D-4CD4-BD28-1758-CED42A166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89"/>
          <a:stretch>
            <a:fillRect/>
          </a:stretch>
        </p:blipFill>
        <p:spPr bwMode="auto">
          <a:xfrm>
            <a:off x="5194024" y="3653826"/>
            <a:ext cx="1740694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FA39F586-6FDD-FC18-6CA8-9DAB06BE4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145" y="3609773"/>
            <a:ext cx="1428750" cy="106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8">
            <a:extLst>
              <a:ext uri="{FF2B5EF4-FFF2-40B4-BE49-F238E27FC236}">
                <a16:creationId xmlns:a16="http://schemas.microsoft.com/office/drawing/2014/main" id="{64BC1993-BD06-1C85-9763-11A89D809F4E}"/>
              </a:ext>
            </a:extLst>
          </p:cNvPr>
          <p:cNvGrpSpPr>
            <a:grpSpLocks/>
          </p:cNvGrpSpPr>
          <p:nvPr/>
        </p:nvGrpSpPr>
        <p:grpSpPr bwMode="auto">
          <a:xfrm>
            <a:off x="1984099" y="1942898"/>
            <a:ext cx="1314450" cy="1123950"/>
            <a:chOff x="960087" y="1319369"/>
            <a:chExt cx="1752600" cy="1498968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F12ADAD2-2AC8-2819-7241-A9C6091E88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087" y="1319369"/>
              <a:ext cx="1752600" cy="14989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24">
              <a:extLst>
                <a:ext uri="{FF2B5EF4-FFF2-40B4-BE49-F238E27FC236}">
                  <a16:creationId xmlns:a16="http://schemas.microsoft.com/office/drawing/2014/main" id="{2168F912-B1CB-3817-35F4-4636B643B1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5400" y="1895743"/>
              <a:ext cx="990600" cy="584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1" tIns="34286" rIns="68571" bIns="34286">
              <a:spAutoFit/>
            </a:bodyPr>
            <a:lstStyle>
              <a:lvl1pPr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defTabSz="68461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US" sz="2400" b="1" kern="1200">
                  <a:solidFill>
                    <a:srgbClr val="0070C0"/>
                  </a:solidFill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oăm</a:t>
              </a:r>
              <a:endParaRPr lang="en-US" altLang="en-US" sz="2400" b="1" i="1" kern="1200">
                <a:solidFill>
                  <a:srgbClr val="0070C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endParaRPr>
            </a:p>
          </p:txBody>
        </p:sp>
      </p:grpSp>
      <p:grpSp>
        <p:nvGrpSpPr>
          <p:cNvPr id="14" name="Group 10">
            <a:extLst>
              <a:ext uri="{FF2B5EF4-FFF2-40B4-BE49-F238E27FC236}">
                <a16:creationId xmlns:a16="http://schemas.microsoft.com/office/drawing/2014/main" id="{8CD872AB-6585-9263-0724-978084CC2B50}"/>
              </a:ext>
            </a:extLst>
          </p:cNvPr>
          <p:cNvGrpSpPr>
            <a:grpSpLocks/>
          </p:cNvGrpSpPr>
          <p:nvPr/>
        </p:nvGrpSpPr>
        <p:grpSpPr bwMode="auto">
          <a:xfrm>
            <a:off x="3842664" y="1474982"/>
            <a:ext cx="1456135" cy="1123950"/>
            <a:chOff x="3276600" y="1152807"/>
            <a:chExt cx="1940403" cy="1498969"/>
          </a:xfrm>
        </p:grpSpPr>
        <p:pic>
          <p:nvPicPr>
            <p:cNvPr id="15" name="Picture 8">
              <a:extLst>
                <a:ext uri="{FF2B5EF4-FFF2-40B4-BE49-F238E27FC236}">
                  <a16:creationId xmlns:a16="http://schemas.microsoft.com/office/drawing/2014/main" id="{72F69D23-651A-CE69-3118-284854A4A7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76600" y="1152807"/>
              <a:ext cx="1940403" cy="1498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25">
              <a:extLst>
                <a:ext uri="{FF2B5EF4-FFF2-40B4-BE49-F238E27FC236}">
                  <a16:creationId xmlns:a16="http://schemas.microsoft.com/office/drawing/2014/main" id="{5E3C7CE5-2603-CE08-6473-76FDBD335C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9601" y="1794549"/>
              <a:ext cx="990600" cy="584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1" tIns="34286" rIns="68571" bIns="34286">
              <a:spAutoFit/>
            </a:bodyPr>
            <a:lstStyle>
              <a:lvl1pPr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defTabSz="68461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US" sz="2400" b="1" kern="1200">
                  <a:solidFill>
                    <a:srgbClr val="0070C0"/>
                  </a:solidFill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oac</a:t>
              </a:r>
              <a:endParaRPr lang="en-US" altLang="en-US" sz="2400" b="1" i="1" kern="1200">
                <a:solidFill>
                  <a:srgbClr val="0070C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endParaRPr>
            </a:p>
          </p:txBody>
        </p:sp>
      </p:grpSp>
      <p:grpSp>
        <p:nvGrpSpPr>
          <p:cNvPr id="17" name="Group 11">
            <a:extLst>
              <a:ext uri="{FF2B5EF4-FFF2-40B4-BE49-F238E27FC236}">
                <a16:creationId xmlns:a16="http://schemas.microsoft.com/office/drawing/2014/main" id="{D9F36566-3066-03ED-57B8-D7D53FBFBA69}"/>
              </a:ext>
            </a:extLst>
          </p:cNvPr>
          <p:cNvGrpSpPr>
            <a:grpSpLocks/>
          </p:cNvGrpSpPr>
          <p:nvPr/>
        </p:nvGrpSpPr>
        <p:grpSpPr bwMode="auto">
          <a:xfrm>
            <a:off x="6169145" y="2006002"/>
            <a:ext cx="1428750" cy="1060847"/>
            <a:chOff x="6540500" y="1403703"/>
            <a:chExt cx="1905000" cy="1414634"/>
          </a:xfrm>
        </p:grpSpPr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5D5F1EBC-5CCB-9C14-7252-95B74725EB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0500" y="1403703"/>
              <a:ext cx="1905000" cy="1414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27">
              <a:extLst>
                <a:ext uri="{FF2B5EF4-FFF2-40B4-BE49-F238E27FC236}">
                  <a16:creationId xmlns:a16="http://schemas.microsoft.com/office/drawing/2014/main" id="{1DB40AAB-A6A5-C082-3993-DC96FFD59D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34200" y="1798397"/>
              <a:ext cx="1066800" cy="584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1" tIns="34286" rIns="68571" bIns="34286">
              <a:spAutoFit/>
            </a:bodyPr>
            <a:lstStyle>
              <a:lvl1pPr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defTabSz="68461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US" sz="2400" b="1" kern="1200">
                  <a:solidFill>
                    <a:srgbClr val="0070C0"/>
                  </a:solidFill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oach</a:t>
              </a:r>
              <a:endParaRPr lang="en-US" altLang="en-US" sz="2400" b="1" i="1" kern="1200">
                <a:solidFill>
                  <a:srgbClr val="0070C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9">
            <a:extLst>
              <a:ext uri="{FF2B5EF4-FFF2-40B4-BE49-F238E27FC236}">
                <a16:creationId xmlns:a16="http://schemas.microsoft.com/office/drawing/2014/main" id="{3117EB85-D83B-8843-F874-16DE39AD72D3}"/>
              </a:ext>
            </a:extLst>
          </p:cNvPr>
          <p:cNvGrpSpPr>
            <a:grpSpLocks/>
          </p:cNvGrpSpPr>
          <p:nvPr/>
        </p:nvGrpSpPr>
        <p:grpSpPr bwMode="auto">
          <a:xfrm>
            <a:off x="1497133" y="3234726"/>
            <a:ext cx="1476375" cy="1114425"/>
            <a:chOff x="76200" y="3361617"/>
            <a:chExt cx="1969907" cy="1485900"/>
          </a:xfrm>
        </p:grpSpPr>
        <p:pic>
          <p:nvPicPr>
            <p:cNvPr id="21" name="Picture 5">
              <a:extLst>
                <a:ext uri="{FF2B5EF4-FFF2-40B4-BE49-F238E27FC236}">
                  <a16:creationId xmlns:a16="http://schemas.microsoft.com/office/drawing/2014/main" id="{C818B175-59CD-DAEC-FC1C-781CAB0339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3361617"/>
              <a:ext cx="1969907" cy="1485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TextBox 28">
              <a:extLst>
                <a:ext uri="{FF2B5EF4-FFF2-40B4-BE49-F238E27FC236}">
                  <a16:creationId xmlns:a16="http://schemas.microsoft.com/office/drawing/2014/main" id="{A93BC303-20D3-7234-8071-730752BD34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5151" y="3816488"/>
              <a:ext cx="990600" cy="584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1" tIns="34286" rIns="68571" bIns="34286">
              <a:spAutoFit/>
            </a:bodyPr>
            <a:lstStyle>
              <a:lvl1pPr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defTabSz="68461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US" sz="2400" b="1" kern="1200">
                  <a:solidFill>
                    <a:srgbClr val="0070C0"/>
                  </a:solidFill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oăc</a:t>
              </a:r>
              <a:endParaRPr lang="en-US" altLang="en-US" sz="2400" b="1" i="1" kern="1200">
                <a:solidFill>
                  <a:srgbClr val="0070C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12">
            <a:extLst>
              <a:ext uri="{FF2B5EF4-FFF2-40B4-BE49-F238E27FC236}">
                <a16:creationId xmlns:a16="http://schemas.microsoft.com/office/drawing/2014/main" id="{5A3AD72E-A40C-4A71-6AB1-96BF336AA1BA}"/>
              </a:ext>
            </a:extLst>
          </p:cNvPr>
          <p:cNvGrpSpPr>
            <a:grpSpLocks/>
          </p:cNvGrpSpPr>
          <p:nvPr/>
        </p:nvGrpSpPr>
        <p:grpSpPr bwMode="auto">
          <a:xfrm>
            <a:off x="4673720" y="2747761"/>
            <a:ext cx="1428750" cy="1060847"/>
            <a:chOff x="4546600" y="2663458"/>
            <a:chExt cx="1905000" cy="1414634"/>
          </a:xfrm>
        </p:grpSpPr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BBAA1497-18AE-51E4-000D-C10C7AB124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6600" y="2663458"/>
              <a:ext cx="1905000" cy="1414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TextBox 31">
              <a:extLst>
                <a:ext uri="{FF2B5EF4-FFF2-40B4-BE49-F238E27FC236}">
                  <a16:creationId xmlns:a16="http://schemas.microsoft.com/office/drawing/2014/main" id="{C9FA318F-6545-7741-012C-31B7CE2DF7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2700" y="3041923"/>
              <a:ext cx="990600" cy="584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1" tIns="34286" rIns="68571" bIns="34286">
              <a:spAutoFit/>
            </a:bodyPr>
            <a:lstStyle>
              <a:lvl1pPr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defTabSz="684610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altLang="en-US" sz="2400" b="1" kern="1200">
                  <a:solidFill>
                    <a:srgbClr val="0070C0"/>
                  </a:solidFill>
                  <a:latin typeface="Arial-Rounded" panose="020B0500000000000000" pitchFamily="34" charset="0"/>
                  <a:ea typeface="+mn-ea"/>
                  <a:cs typeface="Arial-Rounded" panose="020B0500000000000000" pitchFamily="34" charset="0"/>
                </a:rPr>
                <a:t>uơ</a:t>
              </a:r>
              <a:endParaRPr lang="en-US" altLang="en-US" sz="2400" b="1" i="1" kern="1200">
                <a:solidFill>
                  <a:srgbClr val="0070C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endParaRPr>
            </a:p>
          </p:txBody>
        </p:sp>
      </p:grpSp>
      <p:sp>
        <p:nvSpPr>
          <p:cNvPr id="26" name="TextBox 33">
            <a:extLst>
              <a:ext uri="{FF2B5EF4-FFF2-40B4-BE49-F238E27FC236}">
                <a16:creationId xmlns:a16="http://schemas.microsoft.com/office/drawing/2014/main" id="{C24D633F-28CA-C3E8-945B-83C69788D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4045" y="3914573"/>
            <a:ext cx="742950" cy="438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1" tIns="34286" rIns="68571" bIns="34286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461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b="1" kern="1200">
                <a:solidFill>
                  <a:srgbClr val="0070C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oam</a:t>
            </a:r>
            <a:endParaRPr lang="en-US" altLang="en-US" sz="2400" b="1" i="1" kern="1200">
              <a:solidFill>
                <a:srgbClr val="0070C0"/>
              </a:solidFill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27" name="TextBox 35">
            <a:extLst>
              <a:ext uri="{FF2B5EF4-FFF2-40B4-BE49-F238E27FC236}">
                <a16:creationId xmlns:a16="http://schemas.microsoft.com/office/drawing/2014/main" id="{F351AF18-2053-18D9-4BB1-9E1F66420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2920" y="3934813"/>
            <a:ext cx="914400" cy="438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1" tIns="34286" rIns="68571" bIns="34286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461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 b="1" kern="1200">
                <a:solidFill>
                  <a:srgbClr val="0070C0"/>
                </a:solidFill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oăng</a:t>
            </a:r>
            <a:endParaRPr lang="en-US" altLang="en-US" sz="2400" b="1" i="1" kern="1200">
              <a:solidFill>
                <a:srgbClr val="0070C0"/>
              </a:solidFill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id="{BB6E27E9-663B-A88A-CED8-2B2837032B5A}"/>
              </a:ext>
            </a:extLst>
          </p:cNvPr>
          <p:cNvSpPr/>
          <p:nvPr/>
        </p:nvSpPr>
        <p:spPr>
          <a:xfrm>
            <a:off x="364204" y="582645"/>
            <a:ext cx="1431250" cy="710998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0D69DF-296B-1406-08BD-F1148F45A7AC}"/>
              </a:ext>
            </a:extLst>
          </p:cNvPr>
          <p:cNvSpPr txBox="1"/>
          <p:nvPr/>
        </p:nvSpPr>
        <p:spPr>
          <a:xfrm>
            <a:off x="672653" y="618671"/>
            <a:ext cx="9123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oac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1E0872-E814-EDEF-4A69-2FA5956A570A}"/>
              </a:ext>
            </a:extLst>
          </p:cNvPr>
          <p:cNvSpPr txBox="1"/>
          <p:nvPr/>
        </p:nvSpPr>
        <p:spPr>
          <a:xfrm>
            <a:off x="1775010" y="607038"/>
            <a:ext cx="6008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+mj-lt"/>
              </a:rPr>
              <a:t>xoạc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toác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hoác</a:t>
            </a:r>
            <a:r>
              <a:rPr lang="en-US" sz="2800" dirty="0">
                <a:latin typeface="+mj-lt"/>
              </a:rPr>
              <a:t> 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5F5CBE0-AC68-4182-5D71-59075D2DD871}"/>
              </a:ext>
            </a:extLst>
          </p:cNvPr>
          <p:cNvSpPr/>
          <p:nvPr/>
        </p:nvSpPr>
        <p:spPr>
          <a:xfrm>
            <a:off x="371308" y="1551695"/>
            <a:ext cx="1431250" cy="710998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D080E8-2B2C-5D50-3CA2-340F6688668C}"/>
              </a:ext>
            </a:extLst>
          </p:cNvPr>
          <p:cNvSpPr txBox="1"/>
          <p:nvPr/>
        </p:nvSpPr>
        <p:spPr>
          <a:xfrm>
            <a:off x="734907" y="1616872"/>
            <a:ext cx="944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oăc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020F61-7ECC-285F-B7A1-0A4DB2AF1A68}"/>
              </a:ext>
            </a:extLst>
          </p:cNvPr>
          <p:cNvSpPr txBox="1"/>
          <p:nvPr/>
        </p:nvSpPr>
        <p:spPr>
          <a:xfrm>
            <a:off x="1821114" y="1559858"/>
            <a:ext cx="6008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+mj-lt"/>
              </a:rPr>
              <a:t>hoặc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ngoặc</a:t>
            </a:r>
            <a:endParaRPr lang="en-US" sz="2800" dirty="0">
              <a:latin typeface="+mj-lt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AE82F998-12FB-15FB-9BF0-7E786DE2545D}"/>
              </a:ext>
            </a:extLst>
          </p:cNvPr>
          <p:cNvSpPr/>
          <p:nvPr/>
        </p:nvSpPr>
        <p:spPr>
          <a:xfrm>
            <a:off x="313296" y="2596723"/>
            <a:ext cx="1431250" cy="710998"/>
          </a:xfrm>
          <a:prstGeom prst="clou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51016A-FC98-5E3C-234D-E4BFCDD610D5}"/>
              </a:ext>
            </a:extLst>
          </p:cNvPr>
          <p:cNvSpPr txBox="1"/>
          <p:nvPr/>
        </p:nvSpPr>
        <p:spPr>
          <a:xfrm>
            <a:off x="602427" y="2670956"/>
            <a:ext cx="11644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oăm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FBE67D-0C0E-88C3-8DB1-D20F9B753905}"/>
              </a:ext>
            </a:extLst>
          </p:cNvPr>
          <p:cNvSpPr txBox="1"/>
          <p:nvPr/>
        </p:nvSpPr>
        <p:spPr>
          <a:xfrm>
            <a:off x="1736590" y="2574150"/>
            <a:ext cx="6008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+mj-lt"/>
              </a:rPr>
              <a:t>khoằm</a:t>
            </a:r>
            <a:endParaRPr lang="en-US" sz="2800" dirty="0">
              <a:latin typeface="+mj-lt"/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8F9F558D-C60D-8ABB-4B11-13DDA5C7EC4F}"/>
              </a:ext>
            </a:extLst>
          </p:cNvPr>
          <p:cNvSpPr/>
          <p:nvPr/>
        </p:nvSpPr>
        <p:spPr>
          <a:xfrm>
            <a:off x="266697" y="3568658"/>
            <a:ext cx="1431250" cy="71099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26C342-7496-3F67-6AA7-1E9F0C87D019}"/>
              </a:ext>
            </a:extLst>
          </p:cNvPr>
          <p:cNvSpPr txBox="1"/>
          <p:nvPr/>
        </p:nvSpPr>
        <p:spPr>
          <a:xfrm>
            <a:off x="511954" y="3618530"/>
            <a:ext cx="10764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oam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DA1EE3-67A1-B54F-CCFB-1CC5EFE88C2D}"/>
              </a:ext>
            </a:extLst>
          </p:cNvPr>
          <p:cNvSpPr txBox="1"/>
          <p:nvPr/>
        </p:nvSpPr>
        <p:spPr>
          <a:xfrm>
            <a:off x="1713538" y="3619179"/>
            <a:ext cx="6008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+mj-lt"/>
              </a:rPr>
              <a:t>ngoạm</a:t>
            </a:r>
            <a:endParaRPr lang="en-US" sz="2800" dirty="0">
              <a:latin typeface="+mj-lt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0DD0B531-E311-AE93-BC9A-8E83B4F0B522}"/>
              </a:ext>
            </a:extLst>
          </p:cNvPr>
          <p:cNvSpPr/>
          <p:nvPr/>
        </p:nvSpPr>
        <p:spPr>
          <a:xfrm>
            <a:off x="4870805" y="1898376"/>
            <a:ext cx="1431250" cy="710998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38BCB2-0A73-B928-90A7-009DCC89259C}"/>
              </a:ext>
            </a:extLst>
          </p:cNvPr>
          <p:cNvSpPr txBox="1"/>
          <p:nvPr/>
        </p:nvSpPr>
        <p:spPr>
          <a:xfrm>
            <a:off x="5266656" y="1964362"/>
            <a:ext cx="7894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uơ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1A4BDA-4692-E457-0582-2C86B9D29878}"/>
              </a:ext>
            </a:extLst>
          </p:cNvPr>
          <p:cNvSpPr txBox="1"/>
          <p:nvPr/>
        </p:nvSpPr>
        <p:spPr>
          <a:xfrm>
            <a:off x="6362378" y="2013216"/>
            <a:ext cx="2285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huơ, thuở xưa</a:t>
            </a:r>
            <a:endParaRPr lang="en-US" sz="2800" dirty="0">
              <a:latin typeface="+mj-lt"/>
            </a:endParaRP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7965DB31-9FD1-DB81-7796-8093F5FDF3E5}"/>
              </a:ext>
            </a:extLst>
          </p:cNvPr>
          <p:cNvSpPr/>
          <p:nvPr/>
        </p:nvSpPr>
        <p:spPr>
          <a:xfrm>
            <a:off x="4930668" y="2857882"/>
            <a:ext cx="1431250" cy="710998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5E0D7D-D677-EEDA-3A5F-06D946267BFD}"/>
              </a:ext>
            </a:extLst>
          </p:cNvPr>
          <p:cNvSpPr txBox="1"/>
          <p:nvPr/>
        </p:nvSpPr>
        <p:spPr>
          <a:xfrm>
            <a:off x="5159390" y="2875075"/>
            <a:ext cx="10163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oach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2F12E3-FA68-5442-3F6A-9964F4028672}"/>
              </a:ext>
            </a:extLst>
          </p:cNvPr>
          <p:cNvSpPr txBox="1"/>
          <p:nvPr/>
        </p:nvSpPr>
        <p:spPr>
          <a:xfrm>
            <a:off x="6508375" y="2942984"/>
            <a:ext cx="2697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+mj-lt"/>
              </a:rPr>
              <a:t>oách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hoạch</a:t>
            </a:r>
            <a:endParaRPr lang="en-US" sz="2800" dirty="0">
              <a:latin typeface="+mj-lt"/>
            </a:endParaRP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3DA0A571-930F-7705-AE0C-82E99969815F}"/>
              </a:ext>
            </a:extLst>
          </p:cNvPr>
          <p:cNvSpPr/>
          <p:nvPr/>
        </p:nvSpPr>
        <p:spPr>
          <a:xfrm>
            <a:off x="4835477" y="3906493"/>
            <a:ext cx="1431250" cy="710998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B2DBAD-897C-492D-5799-662B9489F44C}"/>
              </a:ext>
            </a:extLst>
          </p:cNvPr>
          <p:cNvSpPr txBox="1"/>
          <p:nvPr/>
        </p:nvSpPr>
        <p:spPr>
          <a:xfrm>
            <a:off x="5098521" y="3919147"/>
            <a:ext cx="10361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oăng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84FB73-90F5-703C-C02D-D7C707A1C744}"/>
              </a:ext>
            </a:extLst>
          </p:cNvPr>
          <p:cNvSpPr txBox="1"/>
          <p:nvPr/>
        </p:nvSpPr>
        <p:spPr>
          <a:xfrm>
            <a:off x="6554479" y="3918856"/>
            <a:ext cx="2697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+mj-lt"/>
              </a:rPr>
              <a:t>loằng ngoằng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73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 animBg="1"/>
      <p:bldP spid="10" grpId="0"/>
      <p:bldP spid="12" grpId="0" animBg="1"/>
      <p:bldP spid="13" grpId="0"/>
      <p:bldP spid="15" grpId="0" animBg="1"/>
      <p:bldP spid="16" grpId="0"/>
      <p:bldP spid="18" grpId="0" animBg="1"/>
      <p:bldP spid="19" grpId="0"/>
      <p:bldP spid="21" grpId="0" animBg="1"/>
      <p:bldP spid="22" grpId="0"/>
      <p:bldP spid="24" grpId="0" animBg="1"/>
      <p:bldP spid="25" grpId="0"/>
    </p:bldLst>
  </p:timing>
</p:sld>
</file>

<file path=ppt/theme/theme1.xml><?xml version="1.0" encoding="utf-8"?>
<a:theme xmlns:a="http://schemas.openxmlformats.org/drawingml/2006/main" name="My New Year's Resolution by Slidesgo">
  <a:themeElements>
    <a:clrScheme name="Simple Light">
      <a:dk1>
        <a:srgbClr val="29486D"/>
      </a:dk1>
      <a:lt1>
        <a:srgbClr val="FFFFFF"/>
      </a:lt1>
      <a:dk2>
        <a:srgbClr val="425B6D"/>
      </a:dk2>
      <a:lt2>
        <a:srgbClr val="F4F0ED"/>
      </a:lt2>
      <a:accent1>
        <a:srgbClr val="76D9CA"/>
      </a:accent1>
      <a:accent2>
        <a:srgbClr val="52A2A5"/>
      </a:accent2>
      <a:accent3>
        <a:srgbClr val="E4FFFB"/>
      </a:accent3>
      <a:accent4>
        <a:srgbClr val="FC8E60"/>
      </a:accent4>
      <a:accent5>
        <a:srgbClr val="FC6460"/>
      </a:accent5>
      <a:accent6>
        <a:srgbClr val="FFCF06"/>
      </a:accent6>
      <a:hlink>
        <a:srgbClr val="425B6D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y New Year's Resolution by Slidesgo">
  <a:themeElements>
    <a:clrScheme name="Simple Light">
      <a:dk1>
        <a:srgbClr val="29486D"/>
      </a:dk1>
      <a:lt1>
        <a:srgbClr val="FFFFFF"/>
      </a:lt1>
      <a:dk2>
        <a:srgbClr val="425B6D"/>
      </a:dk2>
      <a:lt2>
        <a:srgbClr val="F4F0ED"/>
      </a:lt2>
      <a:accent1>
        <a:srgbClr val="76D9CA"/>
      </a:accent1>
      <a:accent2>
        <a:srgbClr val="52A2A5"/>
      </a:accent2>
      <a:accent3>
        <a:srgbClr val="E4FFFB"/>
      </a:accent3>
      <a:accent4>
        <a:srgbClr val="FC8E60"/>
      </a:accent4>
      <a:accent5>
        <a:srgbClr val="FC6460"/>
      </a:accent5>
      <a:accent6>
        <a:srgbClr val="FFCF06"/>
      </a:accent6>
      <a:hlink>
        <a:srgbClr val="425B6D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2014</TotalTime>
  <Words>535</Words>
  <Application>Microsoft Office PowerPoint</Application>
  <PresentationFormat>On-screen Show (16:9)</PresentationFormat>
  <Paragraphs>149</Paragraphs>
  <Slides>24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Nunito</vt:lpstr>
      <vt:lpstr>汉仪帅线体简</vt:lpstr>
      <vt:lpstr>Calibri</vt:lpstr>
      <vt:lpstr>Arial</vt:lpstr>
      <vt:lpstr>等线</vt:lpstr>
      <vt:lpstr>Coming Soon</vt:lpstr>
      <vt:lpstr>Indie Flower</vt:lpstr>
      <vt:lpstr>Gloria Hallelujah</vt:lpstr>
      <vt:lpstr>Arial-Rounded</vt:lpstr>
      <vt:lpstr>My New Year's Resolution by Slidesgo</vt:lpstr>
      <vt:lpstr>1_My New Year's Resolution by Slidesgo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</vt:lpstr>
      <vt:lpstr>Câu 2</vt:lpstr>
      <vt:lpstr>Câu 3</vt:lpstr>
      <vt:lpstr>Câu 4</vt:lpstr>
      <vt:lpstr>Câu 5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Trí dũng song toàn</dc:title>
  <dc:creator>DELL</dc:creator>
  <cp:lastModifiedBy>Thao Tran</cp:lastModifiedBy>
  <cp:revision>118</cp:revision>
  <dcterms:modified xsi:type="dcterms:W3CDTF">2025-12-06T07:25:21Z</dcterms:modified>
</cp:coreProperties>
</file>