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476</Words>
  <Application>Microsoft Office PowerPoint</Application>
  <PresentationFormat>Màn hình rộng</PresentationFormat>
  <Paragraphs>62</Paragraphs>
  <Slides>21</Slides>
  <Notes>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UTM Avo</vt:lpstr>
      <vt:lpstr>UVN Gia Dinh</vt:lpstr>
      <vt:lpstr>字魂59号-创粗黑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Bich</cp:lastModifiedBy>
  <cp:revision>31</cp:revision>
  <dcterms:created xsi:type="dcterms:W3CDTF">2022-08-02T06:57:18Z</dcterms:created>
  <dcterms:modified xsi:type="dcterms:W3CDTF">2023-01-03T05:43:11Z</dcterms:modified>
</cp:coreProperties>
</file>