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06" r:id="rId25"/>
    <p:sldId id="76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26/01/2023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Ôn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lại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kiến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thức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đã</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học</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Chuẩn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bị</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bài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sau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Phép</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cộng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các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số</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trong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phạm</a:t>
            </a:r>
            <a:r>
              <a:rPr lang="en-US" sz="3200" dirty="0">
                <a:solidFill>
                  <a:prstClr val="black"/>
                </a:solidFill>
                <a:latin typeface="+mj-lt"/>
                <a:cs typeface="Calibri" panose="020F0502020204030204" pitchFamily="34" charset="0"/>
              </a:rPr>
              <a:t> vi 10 000</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723</Words>
  <Application>Microsoft Office PowerPoint</Application>
  <PresentationFormat>Widescreen</PresentationFormat>
  <Paragraphs>78</Paragraphs>
  <Slides>25</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微软雅黑</vt:lpstr>
      <vt:lpstr>Arial</vt:lpstr>
      <vt:lpstr>Baloo 2</vt:lpstr>
      <vt:lpstr>Calibri</vt:lpstr>
      <vt:lpstr>HP001 4 hàng</vt:lpstr>
      <vt:lpstr>Times New Roman</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2022-11-07T11:41:10Z</dcterms:created>
  <dcterms:modified xsi:type="dcterms:W3CDTF">2023-01-26T10:29:49Z</dcterms:modified>
</cp:coreProperties>
</file>