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11" r:id="rId2"/>
    <p:sldMasterId id="2147483792" r:id="rId3"/>
    <p:sldMasterId id="2147483804" r:id="rId4"/>
    <p:sldMasterId id="2147483826" r:id="rId5"/>
  </p:sldMasterIdLst>
  <p:notesMasterIdLst>
    <p:notesMasterId r:id="rId22"/>
  </p:notesMasterIdLst>
  <p:sldIdLst>
    <p:sldId id="649" r:id="rId6"/>
    <p:sldId id="256" r:id="rId7"/>
    <p:sldId id="271" r:id="rId8"/>
    <p:sldId id="650" r:id="rId9"/>
    <p:sldId id="280" r:id="rId10"/>
    <p:sldId id="274" r:id="rId11"/>
    <p:sldId id="648" r:id="rId12"/>
    <p:sldId id="652" r:id="rId13"/>
    <p:sldId id="267" r:id="rId14"/>
    <p:sldId id="651" r:id="rId15"/>
    <p:sldId id="283" r:id="rId16"/>
    <p:sldId id="284" r:id="rId17"/>
    <p:sldId id="285" r:id="rId18"/>
    <p:sldId id="295" r:id="rId19"/>
    <p:sldId id="287" r:id="rId20"/>
    <p:sldId id="339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57BEA0-E735-4F24-8CFD-6539677F00A5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745039-BB4E-443C-BD25-4090E75BA9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4041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Thầy</a:t>
            </a:r>
            <a:r>
              <a:rPr lang="en-US" baseline="0"/>
              <a:t> cô đừng quạo vì sao bảng nó nhỏ nha. Hết diện tích rồi nên k thể to hơn được nữa ạ.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49462B-6CA1-48CF-A14A-7A4DFCCD98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75726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Hình</a:t>
            </a:r>
            <a:r>
              <a:rPr lang="en-US" baseline="0"/>
              <a:t> như là hình con chó phải k thầy cô ơi. Mn tự hình dung nhé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49462B-6CA1-48CF-A14A-7A4DFCCD98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19561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722F30-70BE-4597-A895-59AEB4C92B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6FEE731-1190-4992-B751-DB49E6C1D1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FD284B-B6B1-48C0-8F32-41776A48D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B0B980-E977-472A-8868-0AC1864A1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43110A-A836-4098-93F2-E5780AD26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64915A-A193-411A-A123-3E4512421B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4709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988ED7-2FAC-4121-96E5-A1EA6984F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17EA459-805A-404B-BAE6-CC8ABD2A0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91E2DCD-6EF3-47CA-939F-0E285CE59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265381-C04B-4041-BE83-838879FF6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F0E4938-3DA9-4A01-BE41-ED1A6BC9E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14628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6A4BD1E-BF89-43F2-8863-4388E88DA7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6059926-E9D8-4839-90D7-677D8533BA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942A72-9BD4-4F4F-9B99-39C3A0CEE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7E3195-430C-4F02-B143-7B4DB1CAD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027511-DB12-4B6E-A7F3-400C42BF8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30748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139415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013245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7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27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8" name="Google Shape;108;p27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27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7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24495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5"/>
              <a:buFont typeface="Calibri"/>
              <a:buNone/>
              <a:defRPr sz="5335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 sz="2665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5"/>
              <a:buNone/>
              <a:defRPr sz="2135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844303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31041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7" name="Google Shape;127;p30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28" name="Google Shape;128;p30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30" name="Google Shape;130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40333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386191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2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2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427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Char char="•"/>
              <a:defRPr sz="4265"/>
            </a:lvl1pPr>
            <a:lvl2pPr marL="914400" lvl="1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–"/>
              <a:defRPr sz="3734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4pPr>
            <a:lvl5pPr marL="2286000" lvl="4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»"/>
              <a:defRPr sz="2665"/>
            </a:lvl5pPr>
            <a:lvl6pPr marL="2743200" lvl="5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6pPr>
            <a:lvl7pPr marL="3200400" lvl="6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7pPr>
            <a:lvl8pPr marL="3657600" lvl="7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8pPr>
            <a:lvl9pPr marL="4114800" lvl="8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9pPr>
          </a:lstStyle>
          <a:p>
            <a:endParaRPr/>
          </a:p>
        </p:txBody>
      </p:sp>
      <p:sp>
        <p:nvSpPr>
          <p:cNvPr id="141" name="Google Shape;141;p32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538935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EEAB96-CF87-4C6B-9D06-7EE1D08E9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DED4BC-F33A-453C-A1D8-00EC72012D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BA66174-3328-40E4-AADF-655C79A2A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50B7521-C9F1-465B-9A65-1E05966CF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2B5226-FFCF-47FD-8A07-DAABD31F1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43605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3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3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None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None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p33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9" name="Google Shape;149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709629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4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232906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290390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9448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3596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1965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0100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441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95511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790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4ADCB6-9944-487D-9339-D429E54F5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30CC48A-4DB0-4747-87C6-E3CD40A6A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B2325A1-5419-4E2B-9422-B4F96BE32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45C473B-7264-4ACF-B508-9761DA127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E3F195-0716-4886-9A07-BFC1B0CD1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916496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2752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4305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4918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04115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A30DFFB-A23B-455B-93BF-C7B63385D2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507CDEF-1CF5-4AF6-A9AE-05C0DA80A7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5210FFB-EA06-48CF-991E-448CFBF139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769C369-D400-4249-8D19-398CB2A33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A636C7B-3E4A-4090-954E-D08937AC6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432511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ED17523-8383-44AC-BDFD-8A2C5AE07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3C8D0ED-7BA0-4BE9-ACEB-6DDD4E719F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D83BE8D-1969-45E5-B875-21DB9DDA1B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85BE1D4-4229-4B87-9514-7C8D24BAD7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0493DA0-F622-49C8-8C6C-F4C25F6D6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460157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7CDDA5-FE3E-405A-A817-C6556347D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7929182-5206-4004-B6D2-98E7DD445B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D4359BE-F7AB-486A-8A94-E141BADB90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D046E29-F047-49DF-9CD4-2BF5AA698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DB1F642-4609-4FE3-92BF-0E875D287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555814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93FC48C-8A4D-41C1-88C1-900BED294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370943-0CB4-4C80-981E-63ED23988C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8589BE3-605A-481B-8E1C-DD9642BABD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F47DFE2-5611-442C-B133-7E0E034474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ED3381E-77B8-4A0B-9317-725760492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60FD80B-B963-47CF-A009-F246213C9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609173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99FAE8-F9F8-4383-B6D9-5CC223F590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80F299-06AF-4C13-9A3A-DA55D5019A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57FCFE5-B2A0-4945-8D50-B9671A282E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1C02EDE-2E5E-47DB-8D09-97A659AFB2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7A8BF1D-252B-429C-B6F0-E7141FD71B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5A550D3-36B8-4303-81E6-6AAAAA1579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B13AF3A-303C-45CB-8798-6201DBF15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B65EF07-B92B-490E-A690-24F5A97C1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992744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4CA53B-5C6E-4A6A-85C2-57A4B01B8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58CC0C4-7B31-4D04-A3E5-FBD7581A9F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3E4F695-B7B1-412F-960C-C7341FAF5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27C1431-5046-4CB1-AA78-A9638B909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50079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4D0605-B108-46D7-8369-6571864D1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612184A-C5D1-4BC3-AEB2-F4095F6ED6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DC8794A-BBDE-4DD3-84CE-2B9CE10FD3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EBFD6E4-B295-43C9-AC11-8D2495366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4026BDD-5B50-41BE-834C-03AB1437D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F5A523A-D7AA-4E6B-9B52-4758EF8D0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367628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0C24DF8-A8FC-4FA0-926B-BB635D42FC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0185B27-1582-4F34-B707-8CC2CE645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3900256-4926-47C6-B265-310DF81FE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859829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0C24DF8-A8FC-4FA0-926B-BB635D42FC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0185B27-1582-4F34-B707-8CC2CE645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3900256-4926-47C6-B265-310DF81FE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463631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0C24DF8-A8FC-4FA0-926B-BB635D42FC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0185B27-1582-4F34-B707-8CC2CE645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3900256-4926-47C6-B265-310DF81FE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653178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0C24DF8-A8FC-4FA0-926B-BB635D42FC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0185B27-1582-4F34-B707-8CC2CE645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3900256-4926-47C6-B265-310DF81FE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687086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0C24DF8-A8FC-4FA0-926B-BB635D42FC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0185B27-1582-4F34-B707-8CC2CE645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3900256-4926-47C6-B265-310DF81FE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812989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0C24DF8-A8FC-4FA0-926B-BB635D42FC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0185B27-1582-4F34-B707-8CC2CE645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3900256-4926-47C6-B265-310DF81FE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599382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0C24DF8-A8FC-4FA0-926B-BB635D42FC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0185B27-1582-4F34-B707-8CC2CE645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3900256-4926-47C6-B265-310DF81FE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224667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0C24DF8-A8FC-4FA0-926B-BB635D42FC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0185B27-1582-4F34-B707-8CC2CE645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3900256-4926-47C6-B265-310DF81FE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52501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0C24DF8-A8FC-4FA0-926B-BB635D42FC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0185B27-1582-4F34-B707-8CC2CE645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3900256-4926-47C6-B265-310DF81FE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417278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0C24DF8-A8FC-4FA0-926B-BB635D42FC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0185B27-1582-4F34-B707-8CC2CE645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3900256-4926-47C6-B265-310DF81FE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3715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910AE6-1F57-4A31-9008-4D642F755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B168356-DBF6-4A4D-91C7-182CC85AC3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88A8EBA-0DAD-42EA-99C2-D23C5D7148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524EC4D-F1E5-42BF-AFD6-2E141A5BDB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88FE428-6272-4BC6-8559-9529B37B82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5287C14-A4B0-4F1B-8E5A-89FD29364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352E029-3449-4023-9BA3-A4E0A6450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4F19327-B133-498A-A50A-1F9E48926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037592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0C24DF8-A8FC-4FA0-926B-BB635D42FC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0185B27-1582-4F34-B707-8CC2CE645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3900256-4926-47C6-B265-310DF81FE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889932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2AD739B-3841-436A-8194-CA6DD09A6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BE5BE5F-D121-4150-9F8E-8E2A35CDA5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4C075F-C0FF-4864-8C43-9F06DE9609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987A047-360E-44C3-991A-E6792756D9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17D2B4F-A71B-45FA-8ED7-4E1D46720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4976287-E04D-461B-988C-D250E8AF45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296296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F907EF-BDFA-4AE9-A4E4-78AEBF4C0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D9EB539-1DC4-4398-8967-CF4706505E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291FADD-F515-4A5D-8C0D-F25C698AEB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3B051DC-8B6F-4901-A3E8-306750A89A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3901F76-A76B-42C9-932E-B7ABC1C6D2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36CF9DB-FDEB-418E-AACB-24FE36EE6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002703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8D9A06D-873E-4B3F-A9F2-8203F6A8A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CE42919-19EB-4218-8BEA-AA25DE194D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4F875D5-0CA4-4322-BC48-6CE1095B6D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2A709DD-8EA4-45D6-9406-8E2316AE94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B02A9D4-F4A0-48C2-8019-2B6A2CA4A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62717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CB57059-7976-42A0-8389-793A393735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62E833C-FB21-4336-B453-87B6CB484E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CA5356-D990-40D2-9186-FC461705A4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DB59A9A-BA8D-4B61-9ED2-8E0EB0BF1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E34EBBB-C83D-4B92-8E9E-5EB1CEA4F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286784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7A78C6-3596-7D05-5729-8A6B903F67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1F74FF-923B-7F45-6A4B-54EF4B920F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ACA9DA-D1A0-EC6F-8D76-8700FA9EF4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25/02/2026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86FDF9-A0BC-7B12-C2CE-7A9594E6F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98F452-7A28-2C25-2F23-43C9EAD20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17636498"/>
      </p:ext>
    </p:extLst>
  </p:cSld>
  <p:clrMapOvr>
    <a:masterClrMapping/>
  </p:clrMapOvr>
  <p:transition spd="slow">
    <p:push dir="u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5F1653-CC30-63DB-A2D9-F3C5CB01D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2EEA30-5B95-A2AD-64A0-E0094B0EDA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8A89DE-444A-6EDD-16BE-4478ECD617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25/02/2026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96311F-0C89-C5F6-4894-7350D783E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E659A9-CA51-F85D-6723-7739F272A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  <p:pic>
        <p:nvPicPr>
          <p:cNvPr id="8" name="Picture 7" descr="A green and brown plant&#10;&#10;Description automatically generated">
            <a:extLst>
              <a:ext uri="{FF2B5EF4-FFF2-40B4-BE49-F238E27FC236}">
                <a16:creationId xmlns:a16="http://schemas.microsoft.com/office/drawing/2014/main" id="{B79187CA-CCC8-962D-1FE5-7B54CF28EB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3D0FD85-FE16-3527-AFA6-0439AC9535E5}"/>
              </a:ext>
            </a:extLst>
          </p:cNvPr>
          <p:cNvSpPr/>
          <p:nvPr userDrawn="1"/>
        </p:nvSpPr>
        <p:spPr>
          <a:xfrm>
            <a:off x="304799" y="230187"/>
            <a:ext cx="11523133" cy="6491287"/>
          </a:xfrm>
          <a:custGeom>
            <a:avLst/>
            <a:gdLst>
              <a:gd name="connsiteX0" fmla="*/ 0 w 11523133"/>
              <a:gd name="connsiteY0" fmla="*/ 1081903 h 6491287"/>
              <a:gd name="connsiteX1" fmla="*/ 1081903 w 11523133"/>
              <a:gd name="connsiteY1" fmla="*/ 0 h 6491287"/>
              <a:gd name="connsiteX2" fmla="*/ 1844020 w 11523133"/>
              <a:gd name="connsiteY2" fmla="*/ 0 h 6491287"/>
              <a:gd name="connsiteX3" fmla="*/ 2512543 w 11523133"/>
              <a:gd name="connsiteY3" fmla="*/ 0 h 6491287"/>
              <a:gd name="connsiteX4" fmla="*/ 3368253 w 11523133"/>
              <a:gd name="connsiteY4" fmla="*/ 0 h 6491287"/>
              <a:gd name="connsiteX5" fmla="*/ 3943183 w 11523133"/>
              <a:gd name="connsiteY5" fmla="*/ 0 h 6491287"/>
              <a:gd name="connsiteX6" fmla="*/ 4424520 w 11523133"/>
              <a:gd name="connsiteY6" fmla="*/ 0 h 6491287"/>
              <a:gd name="connsiteX7" fmla="*/ 5093043 w 11523133"/>
              <a:gd name="connsiteY7" fmla="*/ 0 h 6491287"/>
              <a:gd name="connsiteX8" fmla="*/ 5855160 w 11523133"/>
              <a:gd name="connsiteY8" fmla="*/ 0 h 6491287"/>
              <a:gd name="connsiteX9" fmla="*/ 6710870 w 11523133"/>
              <a:gd name="connsiteY9" fmla="*/ 0 h 6491287"/>
              <a:gd name="connsiteX10" fmla="*/ 7472986 w 11523133"/>
              <a:gd name="connsiteY10" fmla="*/ 0 h 6491287"/>
              <a:gd name="connsiteX11" fmla="*/ 8328696 w 11523133"/>
              <a:gd name="connsiteY11" fmla="*/ 0 h 6491287"/>
              <a:gd name="connsiteX12" fmla="*/ 9090813 w 11523133"/>
              <a:gd name="connsiteY12" fmla="*/ 0 h 6491287"/>
              <a:gd name="connsiteX13" fmla="*/ 9572150 w 11523133"/>
              <a:gd name="connsiteY13" fmla="*/ 0 h 6491287"/>
              <a:gd name="connsiteX14" fmla="*/ 10441230 w 11523133"/>
              <a:gd name="connsiteY14" fmla="*/ 0 h 6491287"/>
              <a:gd name="connsiteX15" fmla="*/ 11523133 w 11523133"/>
              <a:gd name="connsiteY15" fmla="*/ 1081903 h 6491287"/>
              <a:gd name="connsiteX16" fmla="*/ 11523133 w 11523133"/>
              <a:gd name="connsiteY16" fmla="*/ 1743389 h 6491287"/>
              <a:gd name="connsiteX17" fmla="*/ 11523133 w 11523133"/>
              <a:gd name="connsiteY17" fmla="*/ 2275051 h 6491287"/>
              <a:gd name="connsiteX18" fmla="*/ 11523133 w 11523133"/>
              <a:gd name="connsiteY18" fmla="*/ 2806713 h 6491287"/>
              <a:gd name="connsiteX19" fmla="*/ 11523133 w 11523133"/>
              <a:gd name="connsiteY19" fmla="*/ 3424925 h 6491287"/>
              <a:gd name="connsiteX20" fmla="*/ 11523133 w 11523133"/>
              <a:gd name="connsiteY20" fmla="*/ 4043136 h 6491287"/>
              <a:gd name="connsiteX21" fmla="*/ 11523133 w 11523133"/>
              <a:gd name="connsiteY21" fmla="*/ 4618073 h 6491287"/>
              <a:gd name="connsiteX22" fmla="*/ 11523133 w 11523133"/>
              <a:gd name="connsiteY22" fmla="*/ 5409384 h 6491287"/>
              <a:gd name="connsiteX23" fmla="*/ 10441230 w 11523133"/>
              <a:gd name="connsiteY23" fmla="*/ 6491287 h 6491287"/>
              <a:gd name="connsiteX24" fmla="*/ 10053486 w 11523133"/>
              <a:gd name="connsiteY24" fmla="*/ 6491287 h 6491287"/>
              <a:gd name="connsiteX25" fmla="*/ 9291370 w 11523133"/>
              <a:gd name="connsiteY25" fmla="*/ 6491287 h 6491287"/>
              <a:gd name="connsiteX26" fmla="*/ 8435660 w 11523133"/>
              <a:gd name="connsiteY26" fmla="*/ 6491287 h 6491287"/>
              <a:gd name="connsiteX27" fmla="*/ 8047916 w 11523133"/>
              <a:gd name="connsiteY27" fmla="*/ 6491287 h 6491287"/>
              <a:gd name="connsiteX28" fmla="*/ 7192206 w 11523133"/>
              <a:gd name="connsiteY28" fmla="*/ 6491287 h 6491287"/>
              <a:gd name="connsiteX29" fmla="*/ 6336497 w 11523133"/>
              <a:gd name="connsiteY29" fmla="*/ 6491287 h 6491287"/>
              <a:gd name="connsiteX30" fmla="*/ 5948753 w 11523133"/>
              <a:gd name="connsiteY30" fmla="*/ 6491287 h 6491287"/>
              <a:gd name="connsiteX31" fmla="*/ 5280230 w 11523133"/>
              <a:gd name="connsiteY31" fmla="*/ 6491287 h 6491287"/>
              <a:gd name="connsiteX32" fmla="*/ 4705300 w 11523133"/>
              <a:gd name="connsiteY32" fmla="*/ 6491287 h 6491287"/>
              <a:gd name="connsiteX33" fmla="*/ 4130370 w 11523133"/>
              <a:gd name="connsiteY33" fmla="*/ 6491287 h 6491287"/>
              <a:gd name="connsiteX34" fmla="*/ 3555439 w 11523133"/>
              <a:gd name="connsiteY34" fmla="*/ 6491287 h 6491287"/>
              <a:gd name="connsiteX35" fmla="*/ 3167696 w 11523133"/>
              <a:gd name="connsiteY35" fmla="*/ 6491287 h 6491287"/>
              <a:gd name="connsiteX36" fmla="*/ 2311986 w 11523133"/>
              <a:gd name="connsiteY36" fmla="*/ 6491287 h 6491287"/>
              <a:gd name="connsiteX37" fmla="*/ 1081903 w 11523133"/>
              <a:gd name="connsiteY37" fmla="*/ 6491287 h 6491287"/>
              <a:gd name="connsiteX38" fmla="*/ 0 w 11523133"/>
              <a:gd name="connsiteY38" fmla="*/ 5409384 h 6491287"/>
              <a:gd name="connsiteX39" fmla="*/ 0 w 11523133"/>
              <a:gd name="connsiteY39" fmla="*/ 4747898 h 6491287"/>
              <a:gd name="connsiteX40" fmla="*/ 0 w 11523133"/>
              <a:gd name="connsiteY40" fmla="*/ 4086411 h 6491287"/>
              <a:gd name="connsiteX41" fmla="*/ 0 w 11523133"/>
              <a:gd name="connsiteY41" fmla="*/ 3511474 h 6491287"/>
              <a:gd name="connsiteX42" fmla="*/ 0 w 11523133"/>
              <a:gd name="connsiteY42" fmla="*/ 2979813 h 6491287"/>
              <a:gd name="connsiteX43" fmla="*/ 0 w 11523133"/>
              <a:gd name="connsiteY43" fmla="*/ 2448151 h 6491287"/>
              <a:gd name="connsiteX44" fmla="*/ 0 w 11523133"/>
              <a:gd name="connsiteY44" fmla="*/ 1786664 h 6491287"/>
              <a:gd name="connsiteX45" fmla="*/ 0 w 11523133"/>
              <a:gd name="connsiteY45" fmla="*/ 1081903 h 6491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523133" h="6491287" fill="none" extrusionOk="0">
                <a:moveTo>
                  <a:pt x="0" y="1081903"/>
                </a:moveTo>
                <a:cubicBezTo>
                  <a:pt x="4474" y="439157"/>
                  <a:pt x="522164" y="-111687"/>
                  <a:pt x="1081903" y="0"/>
                </a:cubicBezTo>
                <a:cubicBezTo>
                  <a:pt x="1296943" y="-5642"/>
                  <a:pt x="1534244" y="36694"/>
                  <a:pt x="1844020" y="0"/>
                </a:cubicBezTo>
                <a:cubicBezTo>
                  <a:pt x="2153796" y="-36694"/>
                  <a:pt x="2210757" y="-25504"/>
                  <a:pt x="2512543" y="0"/>
                </a:cubicBezTo>
                <a:cubicBezTo>
                  <a:pt x="2814329" y="25504"/>
                  <a:pt x="2941443" y="39420"/>
                  <a:pt x="3368253" y="0"/>
                </a:cubicBezTo>
                <a:cubicBezTo>
                  <a:pt x="3795063" y="-39420"/>
                  <a:pt x="3675785" y="6591"/>
                  <a:pt x="3943183" y="0"/>
                </a:cubicBezTo>
                <a:cubicBezTo>
                  <a:pt x="4210581" y="-6591"/>
                  <a:pt x="4274580" y="1948"/>
                  <a:pt x="4424520" y="0"/>
                </a:cubicBezTo>
                <a:cubicBezTo>
                  <a:pt x="4574460" y="-1948"/>
                  <a:pt x="4880622" y="-11266"/>
                  <a:pt x="5093043" y="0"/>
                </a:cubicBezTo>
                <a:cubicBezTo>
                  <a:pt x="5305464" y="11266"/>
                  <a:pt x="5618607" y="28182"/>
                  <a:pt x="5855160" y="0"/>
                </a:cubicBezTo>
                <a:cubicBezTo>
                  <a:pt x="6091713" y="-28182"/>
                  <a:pt x="6379490" y="1465"/>
                  <a:pt x="6710870" y="0"/>
                </a:cubicBezTo>
                <a:cubicBezTo>
                  <a:pt x="7042250" y="-1465"/>
                  <a:pt x="7142803" y="20360"/>
                  <a:pt x="7472986" y="0"/>
                </a:cubicBezTo>
                <a:cubicBezTo>
                  <a:pt x="7803169" y="-20360"/>
                  <a:pt x="7932779" y="22200"/>
                  <a:pt x="8328696" y="0"/>
                </a:cubicBezTo>
                <a:cubicBezTo>
                  <a:pt x="8724613" y="-22200"/>
                  <a:pt x="8812458" y="35710"/>
                  <a:pt x="9090813" y="0"/>
                </a:cubicBezTo>
                <a:cubicBezTo>
                  <a:pt x="9369168" y="-35710"/>
                  <a:pt x="9444708" y="-19135"/>
                  <a:pt x="9572150" y="0"/>
                </a:cubicBezTo>
                <a:cubicBezTo>
                  <a:pt x="9699592" y="19135"/>
                  <a:pt x="10223352" y="-37922"/>
                  <a:pt x="10441230" y="0"/>
                </a:cubicBezTo>
                <a:cubicBezTo>
                  <a:pt x="11062864" y="3715"/>
                  <a:pt x="11548170" y="522796"/>
                  <a:pt x="11523133" y="1081903"/>
                </a:cubicBezTo>
                <a:cubicBezTo>
                  <a:pt x="11552976" y="1280522"/>
                  <a:pt x="11498376" y="1604134"/>
                  <a:pt x="11523133" y="1743389"/>
                </a:cubicBezTo>
                <a:cubicBezTo>
                  <a:pt x="11547890" y="1882644"/>
                  <a:pt x="11528779" y="2109331"/>
                  <a:pt x="11523133" y="2275051"/>
                </a:cubicBezTo>
                <a:cubicBezTo>
                  <a:pt x="11517487" y="2440771"/>
                  <a:pt x="11517994" y="2696240"/>
                  <a:pt x="11523133" y="2806713"/>
                </a:cubicBezTo>
                <a:cubicBezTo>
                  <a:pt x="11528272" y="2917186"/>
                  <a:pt x="11514234" y="3121448"/>
                  <a:pt x="11523133" y="3424925"/>
                </a:cubicBezTo>
                <a:cubicBezTo>
                  <a:pt x="11532032" y="3728402"/>
                  <a:pt x="11496662" y="3799749"/>
                  <a:pt x="11523133" y="4043136"/>
                </a:cubicBezTo>
                <a:cubicBezTo>
                  <a:pt x="11549604" y="4286523"/>
                  <a:pt x="11546112" y="4462690"/>
                  <a:pt x="11523133" y="4618073"/>
                </a:cubicBezTo>
                <a:cubicBezTo>
                  <a:pt x="11500154" y="4773456"/>
                  <a:pt x="11542709" y="5053011"/>
                  <a:pt x="11523133" y="5409384"/>
                </a:cubicBezTo>
                <a:cubicBezTo>
                  <a:pt x="11457566" y="6014103"/>
                  <a:pt x="11105128" y="6572182"/>
                  <a:pt x="10441230" y="6491287"/>
                </a:cubicBezTo>
                <a:cubicBezTo>
                  <a:pt x="10345001" y="6510206"/>
                  <a:pt x="10183709" y="6507712"/>
                  <a:pt x="10053486" y="6491287"/>
                </a:cubicBezTo>
                <a:cubicBezTo>
                  <a:pt x="9923263" y="6474862"/>
                  <a:pt x="9496802" y="6487798"/>
                  <a:pt x="9291370" y="6491287"/>
                </a:cubicBezTo>
                <a:cubicBezTo>
                  <a:pt x="9085938" y="6494776"/>
                  <a:pt x="8738898" y="6449409"/>
                  <a:pt x="8435660" y="6491287"/>
                </a:cubicBezTo>
                <a:cubicBezTo>
                  <a:pt x="8132422" y="6533166"/>
                  <a:pt x="8175821" y="6476152"/>
                  <a:pt x="8047916" y="6491287"/>
                </a:cubicBezTo>
                <a:cubicBezTo>
                  <a:pt x="7920011" y="6506422"/>
                  <a:pt x="7536356" y="6512744"/>
                  <a:pt x="7192206" y="6491287"/>
                </a:cubicBezTo>
                <a:cubicBezTo>
                  <a:pt x="6848056" y="6469831"/>
                  <a:pt x="6515740" y="6476787"/>
                  <a:pt x="6336497" y="6491287"/>
                </a:cubicBezTo>
                <a:cubicBezTo>
                  <a:pt x="6157254" y="6505787"/>
                  <a:pt x="6094317" y="6486597"/>
                  <a:pt x="5948753" y="6491287"/>
                </a:cubicBezTo>
                <a:cubicBezTo>
                  <a:pt x="5803189" y="6495977"/>
                  <a:pt x="5416074" y="6497805"/>
                  <a:pt x="5280230" y="6491287"/>
                </a:cubicBezTo>
                <a:cubicBezTo>
                  <a:pt x="5144386" y="6484769"/>
                  <a:pt x="4972569" y="6484452"/>
                  <a:pt x="4705300" y="6491287"/>
                </a:cubicBezTo>
                <a:cubicBezTo>
                  <a:pt x="4438031" y="6498123"/>
                  <a:pt x="4251160" y="6504521"/>
                  <a:pt x="4130370" y="6491287"/>
                </a:cubicBezTo>
                <a:cubicBezTo>
                  <a:pt x="4009580" y="6478054"/>
                  <a:pt x="3679217" y="6488077"/>
                  <a:pt x="3555439" y="6491287"/>
                </a:cubicBezTo>
                <a:cubicBezTo>
                  <a:pt x="3431661" y="6494497"/>
                  <a:pt x="3339706" y="6498349"/>
                  <a:pt x="3167696" y="6491287"/>
                </a:cubicBezTo>
                <a:cubicBezTo>
                  <a:pt x="2995686" y="6484225"/>
                  <a:pt x="2483255" y="6532493"/>
                  <a:pt x="2311986" y="6491287"/>
                </a:cubicBezTo>
                <a:cubicBezTo>
                  <a:pt x="2140717" y="6450082"/>
                  <a:pt x="1584888" y="6499913"/>
                  <a:pt x="1081903" y="6491287"/>
                </a:cubicBezTo>
                <a:cubicBezTo>
                  <a:pt x="372879" y="6464589"/>
                  <a:pt x="-2582" y="5936614"/>
                  <a:pt x="0" y="5409384"/>
                </a:cubicBezTo>
                <a:cubicBezTo>
                  <a:pt x="-9665" y="5173303"/>
                  <a:pt x="-29804" y="4992982"/>
                  <a:pt x="0" y="4747898"/>
                </a:cubicBezTo>
                <a:cubicBezTo>
                  <a:pt x="29804" y="4502814"/>
                  <a:pt x="-22614" y="4398590"/>
                  <a:pt x="0" y="4086411"/>
                </a:cubicBezTo>
                <a:cubicBezTo>
                  <a:pt x="22614" y="3774232"/>
                  <a:pt x="-3765" y="3764134"/>
                  <a:pt x="0" y="3511474"/>
                </a:cubicBezTo>
                <a:cubicBezTo>
                  <a:pt x="3765" y="3258814"/>
                  <a:pt x="16014" y="3092583"/>
                  <a:pt x="0" y="2979813"/>
                </a:cubicBezTo>
                <a:cubicBezTo>
                  <a:pt x="-16014" y="2867043"/>
                  <a:pt x="12883" y="2710117"/>
                  <a:pt x="0" y="2448151"/>
                </a:cubicBezTo>
                <a:cubicBezTo>
                  <a:pt x="-12883" y="2186185"/>
                  <a:pt x="-10670" y="2087645"/>
                  <a:pt x="0" y="1786664"/>
                </a:cubicBezTo>
                <a:cubicBezTo>
                  <a:pt x="10670" y="1485683"/>
                  <a:pt x="23806" y="1395477"/>
                  <a:pt x="0" y="1081903"/>
                </a:cubicBezTo>
                <a:close/>
              </a:path>
              <a:path w="11523133" h="6491287" stroke="0" extrusionOk="0">
                <a:moveTo>
                  <a:pt x="0" y="1081903"/>
                </a:moveTo>
                <a:cubicBezTo>
                  <a:pt x="-43486" y="457561"/>
                  <a:pt x="456636" y="10414"/>
                  <a:pt x="1081903" y="0"/>
                </a:cubicBezTo>
                <a:cubicBezTo>
                  <a:pt x="1486515" y="37503"/>
                  <a:pt x="1572327" y="-8722"/>
                  <a:pt x="1937613" y="0"/>
                </a:cubicBezTo>
                <a:cubicBezTo>
                  <a:pt x="2302899" y="8722"/>
                  <a:pt x="2261659" y="-5885"/>
                  <a:pt x="2512543" y="0"/>
                </a:cubicBezTo>
                <a:cubicBezTo>
                  <a:pt x="2763427" y="5885"/>
                  <a:pt x="2757269" y="10751"/>
                  <a:pt x="2993880" y="0"/>
                </a:cubicBezTo>
                <a:cubicBezTo>
                  <a:pt x="3230491" y="-10751"/>
                  <a:pt x="3474373" y="-26351"/>
                  <a:pt x="3755996" y="0"/>
                </a:cubicBezTo>
                <a:cubicBezTo>
                  <a:pt x="4037619" y="26351"/>
                  <a:pt x="4090521" y="-17209"/>
                  <a:pt x="4330927" y="0"/>
                </a:cubicBezTo>
                <a:cubicBezTo>
                  <a:pt x="4571333" y="17209"/>
                  <a:pt x="4927036" y="-42004"/>
                  <a:pt x="5186636" y="0"/>
                </a:cubicBezTo>
                <a:cubicBezTo>
                  <a:pt x="5446236" y="42004"/>
                  <a:pt x="5449794" y="22124"/>
                  <a:pt x="5667973" y="0"/>
                </a:cubicBezTo>
                <a:cubicBezTo>
                  <a:pt x="5886152" y="-22124"/>
                  <a:pt x="6132243" y="-18815"/>
                  <a:pt x="6523683" y="0"/>
                </a:cubicBezTo>
                <a:cubicBezTo>
                  <a:pt x="6915123" y="18815"/>
                  <a:pt x="6794850" y="17286"/>
                  <a:pt x="6911427" y="0"/>
                </a:cubicBezTo>
                <a:cubicBezTo>
                  <a:pt x="7028004" y="-17286"/>
                  <a:pt x="7346699" y="1057"/>
                  <a:pt x="7579950" y="0"/>
                </a:cubicBezTo>
                <a:cubicBezTo>
                  <a:pt x="7813201" y="-1057"/>
                  <a:pt x="8027467" y="-25191"/>
                  <a:pt x="8248473" y="0"/>
                </a:cubicBezTo>
                <a:cubicBezTo>
                  <a:pt x="8469479" y="25191"/>
                  <a:pt x="8642156" y="19817"/>
                  <a:pt x="8823403" y="0"/>
                </a:cubicBezTo>
                <a:cubicBezTo>
                  <a:pt x="9004650" y="-19817"/>
                  <a:pt x="9358187" y="-40491"/>
                  <a:pt x="9679113" y="0"/>
                </a:cubicBezTo>
                <a:cubicBezTo>
                  <a:pt x="10000039" y="40491"/>
                  <a:pt x="10235260" y="3613"/>
                  <a:pt x="10441230" y="0"/>
                </a:cubicBezTo>
                <a:cubicBezTo>
                  <a:pt x="10971051" y="11117"/>
                  <a:pt x="11483773" y="457226"/>
                  <a:pt x="11523133" y="1081903"/>
                </a:cubicBezTo>
                <a:cubicBezTo>
                  <a:pt x="11509530" y="1353660"/>
                  <a:pt x="11520122" y="1596315"/>
                  <a:pt x="11523133" y="1743389"/>
                </a:cubicBezTo>
                <a:cubicBezTo>
                  <a:pt x="11526144" y="1890463"/>
                  <a:pt x="11539044" y="2146195"/>
                  <a:pt x="11523133" y="2361601"/>
                </a:cubicBezTo>
                <a:cubicBezTo>
                  <a:pt x="11507222" y="2577007"/>
                  <a:pt x="11518055" y="2747071"/>
                  <a:pt x="11523133" y="2849988"/>
                </a:cubicBezTo>
                <a:cubicBezTo>
                  <a:pt x="11528211" y="2952905"/>
                  <a:pt x="11502919" y="3126147"/>
                  <a:pt x="11523133" y="3381650"/>
                </a:cubicBezTo>
                <a:cubicBezTo>
                  <a:pt x="11543347" y="3637153"/>
                  <a:pt x="11500094" y="3935785"/>
                  <a:pt x="11523133" y="4086411"/>
                </a:cubicBezTo>
                <a:cubicBezTo>
                  <a:pt x="11546172" y="4237037"/>
                  <a:pt x="11548744" y="4434347"/>
                  <a:pt x="11523133" y="4704623"/>
                </a:cubicBezTo>
                <a:cubicBezTo>
                  <a:pt x="11497522" y="4974899"/>
                  <a:pt x="11501743" y="5213739"/>
                  <a:pt x="11523133" y="5409384"/>
                </a:cubicBezTo>
                <a:cubicBezTo>
                  <a:pt x="11519402" y="5906302"/>
                  <a:pt x="11061388" y="6496008"/>
                  <a:pt x="10441230" y="6491287"/>
                </a:cubicBezTo>
                <a:cubicBezTo>
                  <a:pt x="10119181" y="6466096"/>
                  <a:pt x="10018168" y="6475008"/>
                  <a:pt x="9772707" y="6491287"/>
                </a:cubicBezTo>
                <a:cubicBezTo>
                  <a:pt x="9527246" y="6507566"/>
                  <a:pt x="9252711" y="6520662"/>
                  <a:pt x="9104183" y="6491287"/>
                </a:cubicBezTo>
                <a:cubicBezTo>
                  <a:pt x="8955655" y="6461912"/>
                  <a:pt x="8860881" y="6501209"/>
                  <a:pt x="8622846" y="6491287"/>
                </a:cubicBezTo>
                <a:cubicBezTo>
                  <a:pt x="8384811" y="6481365"/>
                  <a:pt x="8057181" y="6486895"/>
                  <a:pt x="7860730" y="6491287"/>
                </a:cubicBezTo>
                <a:cubicBezTo>
                  <a:pt x="7664279" y="6495679"/>
                  <a:pt x="7593052" y="6498661"/>
                  <a:pt x="7379393" y="6491287"/>
                </a:cubicBezTo>
                <a:cubicBezTo>
                  <a:pt x="7165734" y="6483913"/>
                  <a:pt x="6936058" y="6501681"/>
                  <a:pt x="6617276" y="6491287"/>
                </a:cubicBezTo>
                <a:cubicBezTo>
                  <a:pt x="6298494" y="6480893"/>
                  <a:pt x="6380876" y="6489728"/>
                  <a:pt x="6229533" y="6491287"/>
                </a:cubicBezTo>
                <a:cubicBezTo>
                  <a:pt x="6078190" y="6492846"/>
                  <a:pt x="5756930" y="6513179"/>
                  <a:pt x="5467416" y="6491287"/>
                </a:cubicBezTo>
                <a:cubicBezTo>
                  <a:pt x="5177902" y="6469395"/>
                  <a:pt x="5126845" y="6492579"/>
                  <a:pt x="4986079" y="6491287"/>
                </a:cubicBezTo>
                <a:cubicBezTo>
                  <a:pt x="4845313" y="6489995"/>
                  <a:pt x="4730828" y="6498981"/>
                  <a:pt x="4598336" y="6491287"/>
                </a:cubicBezTo>
                <a:cubicBezTo>
                  <a:pt x="4465844" y="6483593"/>
                  <a:pt x="4323957" y="6506691"/>
                  <a:pt x="4116999" y="6491287"/>
                </a:cubicBezTo>
                <a:cubicBezTo>
                  <a:pt x="3910041" y="6475883"/>
                  <a:pt x="3550919" y="6522077"/>
                  <a:pt x="3354882" y="6491287"/>
                </a:cubicBezTo>
                <a:cubicBezTo>
                  <a:pt x="3158845" y="6460497"/>
                  <a:pt x="3020771" y="6506320"/>
                  <a:pt x="2873546" y="6491287"/>
                </a:cubicBezTo>
                <a:cubicBezTo>
                  <a:pt x="2726321" y="6476254"/>
                  <a:pt x="2635936" y="6476509"/>
                  <a:pt x="2485802" y="6491287"/>
                </a:cubicBezTo>
                <a:cubicBezTo>
                  <a:pt x="2335668" y="6506065"/>
                  <a:pt x="2205655" y="6469055"/>
                  <a:pt x="2004465" y="6491287"/>
                </a:cubicBezTo>
                <a:cubicBezTo>
                  <a:pt x="1803275" y="6513519"/>
                  <a:pt x="1304425" y="6458049"/>
                  <a:pt x="1081903" y="6491287"/>
                </a:cubicBezTo>
                <a:cubicBezTo>
                  <a:pt x="466468" y="6493435"/>
                  <a:pt x="90906" y="6102386"/>
                  <a:pt x="0" y="5409384"/>
                </a:cubicBezTo>
                <a:cubicBezTo>
                  <a:pt x="-19933" y="5265397"/>
                  <a:pt x="14055" y="5031059"/>
                  <a:pt x="0" y="4920997"/>
                </a:cubicBezTo>
                <a:cubicBezTo>
                  <a:pt x="-14055" y="4810935"/>
                  <a:pt x="15467" y="4429922"/>
                  <a:pt x="0" y="4302785"/>
                </a:cubicBezTo>
                <a:cubicBezTo>
                  <a:pt x="-15467" y="4175648"/>
                  <a:pt x="28393" y="3874562"/>
                  <a:pt x="0" y="3598024"/>
                </a:cubicBezTo>
                <a:cubicBezTo>
                  <a:pt x="-28393" y="3321486"/>
                  <a:pt x="18637" y="3085309"/>
                  <a:pt x="0" y="2936538"/>
                </a:cubicBezTo>
                <a:cubicBezTo>
                  <a:pt x="-18637" y="2787767"/>
                  <a:pt x="13924" y="2570218"/>
                  <a:pt x="0" y="2361601"/>
                </a:cubicBezTo>
                <a:cubicBezTo>
                  <a:pt x="-13924" y="2152984"/>
                  <a:pt x="-25935" y="1883465"/>
                  <a:pt x="0" y="1700115"/>
                </a:cubicBezTo>
                <a:cubicBezTo>
                  <a:pt x="25935" y="1516765"/>
                  <a:pt x="-13225" y="1370685"/>
                  <a:pt x="0" y="1081903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3">
                <a:lumMod val="40000"/>
                <a:lumOff val="6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75720895"/>
      </p:ext>
    </p:extLst>
  </p:cSld>
  <p:clrMapOvr>
    <a:masterClrMapping/>
  </p:clrMapOvr>
  <p:transition spd="slow">
    <p:push dir="u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2F775C-6996-3D96-C11C-5A2C0BE26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3CAF1A-6C48-D6DE-8833-BDB63C1033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47D57-B115-E76E-B247-9F7DF2C57B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25/02/2026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2092B6-6469-97DE-B84F-DB0C815883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EF0CA5-2E48-B967-EC51-8F30B8963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25304125"/>
      </p:ext>
    </p:extLst>
  </p:cSld>
  <p:clrMapOvr>
    <a:masterClrMapping/>
  </p:clrMapOvr>
  <p:transition spd="slow">
    <p:push dir="u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1E6BAD-FF4F-BC11-EA09-DD31BFC80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5AA3D3-E3BD-5D9E-F2ED-C2AB555C4C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18B93D-3659-9649-4B3A-B48A7D0926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F32516-556C-4006-4532-353E640DBF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25/02/2026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50AD54-208E-9BFE-4EC7-CB75F7DA4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2BB785-116E-B1E1-1AEF-31D577AEC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88929326"/>
      </p:ext>
    </p:extLst>
  </p:cSld>
  <p:clrMapOvr>
    <a:masterClrMapping/>
  </p:clrMapOvr>
  <p:transition spd="slow">
    <p:push dir="u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1A5F9F-89DF-1EEB-C14E-60F7666EB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095540-0256-E476-6F45-5618F8B99A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CA81EC-5932-CBC8-762A-8FF0DF973A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3D7041-360B-4027-E702-EAF966B1D3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B0E6230-21A3-CBE0-DABB-FC5FB06C21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909D38D-C755-5CE6-222E-63EDA358DC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25/02/2026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E06C69-3EAA-575C-819F-BD8ADB627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DF4AB4-2C5F-09B7-9254-15C20F0C0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04555989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FEF83B-0EA5-44BA-9824-F0CD83C60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5276493-8949-47D2-A31E-3697CEF21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069DD12-9FA1-45D2-B798-8B1996D65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972593E-3FD8-4528-9339-AF8B4BCDA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955414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0E83C-0D48-61EE-8195-0F29D4273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3A7ADE-DB09-BCBA-1A26-78E44884AC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25/02/2026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3FABD5-D027-9F8E-E8D5-10BB56E255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B96068-21C2-9A53-F4A0-2DE56BA7F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03273515"/>
      </p:ext>
    </p:extLst>
  </p:cSld>
  <p:clrMapOvr>
    <a:masterClrMapping/>
  </p:clrMapOvr>
  <p:transition spd="slow">
    <p:push dir="u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6020D24-D6D8-8E62-AA79-B69A3A7339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25/02/2026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4F0415C-C244-E57F-0CF6-7ECD703A0B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859A9E-5736-6552-6B91-78E3AD6D1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1744584"/>
      </p:ext>
    </p:extLst>
  </p:cSld>
  <p:clrMapOvr>
    <a:masterClrMapping/>
  </p:clrMapOvr>
  <p:transition spd="slow">
    <p:push dir="u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348008-84EB-C1F5-DD00-162F325789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FEABC0-D3A4-9BDB-F2A9-80C2313887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F19C81-9405-76E4-634B-5109C4801F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EDCD10-41B3-8974-64EA-574B251946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25/02/2026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5F5B65-5CCE-96B6-A0AF-18E021481D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0B1BDE-773D-FEC2-B00A-E793977BA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97701720"/>
      </p:ext>
    </p:extLst>
  </p:cSld>
  <p:clrMapOvr>
    <a:masterClrMapping/>
  </p:clrMapOvr>
  <p:transition spd="slow">
    <p:push dir="u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B93B96-C92F-4E42-0C53-7481B6F43B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33C04F1-BC57-2745-4E67-BB545CF63A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C97C2B-E76B-C9F8-634D-74693BD216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D827D6-C1B5-50CA-8FB3-75D802D01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25/02/2026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716E69-0B88-B80A-E94B-9B2A212E6A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439E71-5800-B669-4F61-8241FE608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05028074"/>
      </p:ext>
    </p:extLst>
  </p:cSld>
  <p:clrMapOvr>
    <a:masterClrMapping/>
  </p:clrMapOvr>
  <p:transition spd="slow">
    <p:push dir="u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02B8BC-9483-0C36-4123-1D9768016E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A16015-7125-9016-236C-FF7DE84975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9088D8-8897-FA75-BDD6-6610F2B0F8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25/02/2026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AFF1B7-A63A-63C3-F40E-39720B1E6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F1EAF2-77BE-95FC-2EED-79C7B6154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40067450"/>
      </p:ext>
    </p:extLst>
  </p:cSld>
  <p:clrMapOvr>
    <a:masterClrMapping/>
  </p:clrMapOvr>
  <p:transition spd="slow">
    <p:push dir="u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2441A6-05BD-1A79-B19E-71A5B73495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32B5E7-85A6-D6F2-CEA9-A51866954B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FCDB72-8293-D174-6303-05E60323BE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25/02/2026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80BF29-F76C-0447-1610-F5D59AD335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411FFA-A680-6747-60FE-E8FBE9792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44660573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07E2CB0-1E5C-4D6D-8111-447F54842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CD0671E-0D48-4AD2-B6F8-A60BEC6A6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A83C7DF-BD4D-4BD1-A6E5-33605320F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60972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FA292-E5C1-4436-8CB5-FF9B52353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76F139C-6E8C-48D5-9B1D-F837030FA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6395EF-8A55-4F9D-9A62-6326B2CB4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67B5ECA-415D-4C02-B62A-EEE0C0B3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B24AC3-FF5A-4D6A-B3E3-E0E8DB81B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86ECFD3-2BFB-4F9D-A971-22CBC6F39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74082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359480-BF99-455B-8924-27B75A842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7CA4AF-F2C7-48AF-BDEB-57BD3FC394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E2D3FEF-98B1-46F2-AD44-1B510962D7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F8C2AF9-1C3B-4D55-97BD-2BB1383D6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44BE4BD-6DB2-4DF4-981D-42B25252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CE029D5-AEBD-4748-A5C9-0D123DDD8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61790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6.xml"/><Relationship Id="rId21" Type="http://schemas.openxmlformats.org/officeDocument/2006/relationships/slideLayout" Target="../slideLayouts/slideLayout54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20" Type="http://schemas.openxmlformats.org/officeDocument/2006/relationships/slideLayout" Target="../slideLayouts/slideLayout53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19" Type="http://schemas.openxmlformats.org/officeDocument/2006/relationships/slideLayout" Target="../slideLayouts/slideLayout52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Relationship Id="rId22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7DF5B34-9C77-45C5-85E9-3A015F81C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83B889-F396-45DA-B161-724BF9F2F1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4E844D-DE4F-4FAF-BFDE-BA985070E1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05ECC-05DB-4A25-8E6A-E61FCA6F5619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921ED0-E56D-4194-9FFA-E75DFB455F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ACCD2A-BB2D-4007-B138-721B1B1A3C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86C911A-9196-4F09-87BE-8803B4E812A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2E8FB4BF-33B8-43C6-9F82-8C279FED7E46}"/>
              </a:ext>
            </a:extLst>
          </p:cNvPr>
          <p:cNvSpPr/>
          <p:nvPr userDrawn="1"/>
        </p:nvSpPr>
        <p:spPr>
          <a:xfrm>
            <a:off x="283028" y="365125"/>
            <a:ext cx="11625943" cy="6220732"/>
          </a:xfrm>
          <a:prstGeom prst="roundRect">
            <a:avLst>
              <a:gd name="adj" fmla="val 936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Picture 8" descr="A green and brown plant&#10;&#10;Description automatically generated">
            <a:extLst>
              <a:ext uri="{FF2B5EF4-FFF2-40B4-BE49-F238E27FC236}">
                <a16:creationId xmlns:a16="http://schemas.microsoft.com/office/drawing/2014/main" id="{46243DE6-ACE0-FB5F-0A8D-2E582DD8B2E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66557DD-8651-6F2C-02A7-327CDEB5D620}"/>
              </a:ext>
            </a:extLst>
          </p:cNvPr>
          <p:cNvSpPr/>
          <p:nvPr userDrawn="1"/>
        </p:nvSpPr>
        <p:spPr>
          <a:xfrm>
            <a:off x="304799" y="230187"/>
            <a:ext cx="11523133" cy="6491287"/>
          </a:xfrm>
          <a:custGeom>
            <a:avLst/>
            <a:gdLst>
              <a:gd name="connsiteX0" fmla="*/ 0 w 11523133"/>
              <a:gd name="connsiteY0" fmla="*/ 1081903 h 6491287"/>
              <a:gd name="connsiteX1" fmla="*/ 1081903 w 11523133"/>
              <a:gd name="connsiteY1" fmla="*/ 0 h 6491287"/>
              <a:gd name="connsiteX2" fmla="*/ 1844020 w 11523133"/>
              <a:gd name="connsiteY2" fmla="*/ 0 h 6491287"/>
              <a:gd name="connsiteX3" fmla="*/ 2512543 w 11523133"/>
              <a:gd name="connsiteY3" fmla="*/ 0 h 6491287"/>
              <a:gd name="connsiteX4" fmla="*/ 3368253 w 11523133"/>
              <a:gd name="connsiteY4" fmla="*/ 0 h 6491287"/>
              <a:gd name="connsiteX5" fmla="*/ 3943183 w 11523133"/>
              <a:gd name="connsiteY5" fmla="*/ 0 h 6491287"/>
              <a:gd name="connsiteX6" fmla="*/ 4424520 w 11523133"/>
              <a:gd name="connsiteY6" fmla="*/ 0 h 6491287"/>
              <a:gd name="connsiteX7" fmla="*/ 5093043 w 11523133"/>
              <a:gd name="connsiteY7" fmla="*/ 0 h 6491287"/>
              <a:gd name="connsiteX8" fmla="*/ 5855160 w 11523133"/>
              <a:gd name="connsiteY8" fmla="*/ 0 h 6491287"/>
              <a:gd name="connsiteX9" fmla="*/ 6710870 w 11523133"/>
              <a:gd name="connsiteY9" fmla="*/ 0 h 6491287"/>
              <a:gd name="connsiteX10" fmla="*/ 7472986 w 11523133"/>
              <a:gd name="connsiteY10" fmla="*/ 0 h 6491287"/>
              <a:gd name="connsiteX11" fmla="*/ 8328696 w 11523133"/>
              <a:gd name="connsiteY11" fmla="*/ 0 h 6491287"/>
              <a:gd name="connsiteX12" fmla="*/ 9090813 w 11523133"/>
              <a:gd name="connsiteY12" fmla="*/ 0 h 6491287"/>
              <a:gd name="connsiteX13" fmla="*/ 9572150 w 11523133"/>
              <a:gd name="connsiteY13" fmla="*/ 0 h 6491287"/>
              <a:gd name="connsiteX14" fmla="*/ 10441230 w 11523133"/>
              <a:gd name="connsiteY14" fmla="*/ 0 h 6491287"/>
              <a:gd name="connsiteX15" fmla="*/ 11523133 w 11523133"/>
              <a:gd name="connsiteY15" fmla="*/ 1081903 h 6491287"/>
              <a:gd name="connsiteX16" fmla="*/ 11523133 w 11523133"/>
              <a:gd name="connsiteY16" fmla="*/ 1743389 h 6491287"/>
              <a:gd name="connsiteX17" fmla="*/ 11523133 w 11523133"/>
              <a:gd name="connsiteY17" fmla="*/ 2275051 h 6491287"/>
              <a:gd name="connsiteX18" fmla="*/ 11523133 w 11523133"/>
              <a:gd name="connsiteY18" fmla="*/ 2806713 h 6491287"/>
              <a:gd name="connsiteX19" fmla="*/ 11523133 w 11523133"/>
              <a:gd name="connsiteY19" fmla="*/ 3424925 h 6491287"/>
              <a:gd name="connsiteX20" fmla="*/ 11523133 w 11523133"/>
              <a:gd name="connsiteY20" fmla="*/ 4043136 h 6491287"/>
              <a:gd name="connsiteX21" fmla="*/ 11523133 w 11523133"/>
              <a:gd name="connsiteY21" fmla="*/ 4618073 h 6491287"/>
              <a:gd name="connsiteX22" fmla="*/ 11523133 w 11523133"/>
              <a:gd name="connsiteY22" fmla="*/ 5409384 h 6491287"/>
              <a:gd name="connsiteX23" fmla="*/ 10441230 w 11523133"/>
              <a:gd name="connsiteY23" fmla="*/ 6491287 h 6491287"/>
              <a:gd name="connsiteX24" fmla="*/ 10053486 w 11523133"/>
              <a:gd name="connsiteY24" fmla="*/ 6491287 h 6491287"/>
              <a:gd name="connsiteX25" fmla="*/ 9291370 w 11523133"/>
              <a:gd name="connsiteY25" fmla="*/ 6491287 h 6491287"/>
              <a:gd name="connsiteX26" fmla="*/ 8435660 w 11523133"/>
              <a:gd name="connsiteY26" fmla="*/ 6491287 h 6491287"/>
              <a:gd name="connsiteX27" fmla="*/ 8047916 w 11523133"/>
              <a:gd name="connsiteY27" fmla="*/ 6491287 h 6491287"/>
              <a:gd name="connsiteX28" fmla="*/ 7192206 w 11523133"/>
              <a:gd name="connsiteY28" fmla="*/ 6491287 h 6491287"/>
              <a:gd name="connsiteX29" fmla="*/ 6336497 w 11523133"/>
              <a:gd name="connsiteY29" fmla="*/ 6491287 h 6491287"/>
              <a:gd name="connsiteX30" fmla="*/ 5948753 w 11523133"/>
              <a:gd name="connsiteY30" fmla="*/ 6491287 h 6491287"/>
              <a:gd name="connsiteX31" fmla="*/ 5280230 w 11523133"/>
              <a:gd name="connsiteY31" fmla="*/ 6491287 h 6491287"/>
              <a:gd name="connsiteX32" fmla="*/ 4705300 w 11523133"/>
              <a:gd name="connsiteY32" fmla="*/ 6491287 h 6491287"/>
              <a:gd name="connsiteX33" fmla="*/ 4130370 w 11523133"/>
              <a:gd name="connsiteY33" fmla="*/ 6491287 h 6491287"/>
              <a:gd name="connsiteX34" fmla="*/ 3555439 w 11523133"/>
              <a:gd name="connsiteY34" fmla="*/ 6491287 h 6491287"/>
              <a:gd name="connsiteX35" fmla="*/ 3167696 w 11523133"/>
              <a:gd name="connsiteY35" fmla="*/ 6491287 h 6491287"/>
              <a:gd name="connsiteX36" fmla="*/ 2311986 w 11523133"/>
              <a:gd name="connsiteY36" fmla="*/ 6491287 h 6491287"/>
              <a:gd name="connsiteX37" fmla="*/ 1081903 w 11523133"/>
              <a:gd name="connsiteY37" fmla="*/ 6491287 h 6491287"/>
              <a:gd name="connsiteX38" fmla="*/ 0 w 11523133"/>
              <a:gd name="connsiteY38" fmla="*/ 5409384 h 6491287"/>
              <a:gd name="connsiteX39" fmla="*/ 0 w 11523133"/>
              <a:gd name="connsiteY39" fmla="*/ 4747898 h 6491287"/>
              <a:gd name="connsiteX40" fmla="*/ 0 w 11523133"/>
              <a:gd name="connsiteY40" fmla="*/ 4086411 h 6491287"/>
              <a:gd name="connsiteX41" fmla="*/ 0 w 11523133"/>
              <a:gd name="connsiteY41" fmla="*/ 3511474 h 6491287"/>
              <a:gd name="connsiteX42" fmla="*/ 0 w 11523133"/>
              <a:gd name="connsiteY42" fmla="*/ 2979813 h 6491287"/>
              <a:gd name="connsiteX43" fmla="*/ 0 w 11523133"/>
              <a:gd name="connsiteY43" fmla="*/ 2448151 h 6491287"/>
              <a:gd name="connsiteX44" fmla="*/ 0 w 11523133"/>
              <a:gd name="connsiteY44" fmla="*/ 1786664 h 6491287"/>
              <a:gd name="connsiteX45" fmla="*/ 0 w 11523133"/>
              <a:gd name="connsiteY45" fmla="*/ 1081903 h 6491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523133" h="6491287" fill="none" extrusionOk="0">
                <a:moveTo>
                  <a:pt x="0" y="1081903"/>
                </a:moveTo>
                <a:cubicBezTo>
                  <a:pt x="4474" y="439157"/>
                  <a:pt x="522164" y="-111687"/>
                  <a:pt x="1081903" y="0"/>
                </a:cubicBezTo>
                <a:cubicBezTo>
                  <a:pt x="1296943" y="-5642"/>
                  <a:pt x="1534244" y="36694"/>
                  <a:pt x="1844020" y="0"/>
                </a:cubicBezTo>
                <a:cubicBezTo>
                  <a:pt x="2153796" y="-36694"/>
                  <a:pt x="2210757" y="-25504"/>
                  <a:pt x="2512543" y="0"/>
                </a:cubicBezTo>
                <a:cubicBezTo>
                  <a:pt x="2814329" y="25504"/>
                  <a:pt x="2941443" y="39420"/>
                  <a:pt x="3368253" y="0"/>
                </a:cubicBezTo>
                <a:cubicBezTo>
                  <a:pt x="3795063" y="-39420"/>
                  <a:pt x="3675785" y="6591"/>
                  <a:pt x="3943183" y="0"/>
                </a:cubicBezTo>
                <a:cubicBezTo>
                  <a:pt x="4210581" y="-6591"/>
                  <a:pt x="4274580" y="1948"/>
                  <a:pt x="4424520" y="0"/>
                </a:cubicBezTo>
                <a:cubicBezTo>
                  <a:pt x="4574460" y="-1948"/>
                  <a:pt x="4880622" y="-11266"/>
                  <a:pt x="5093043" y="0"/>
                </a:cubicBezTo>
                <a:cubicBezTo>
                  <a:pt x="5305464" y="11266"/>
                  <a:pt x="5618607" y="28182"/>
                  <a:pt x="5855160" y="0"/>
                </a:cubicBezTo>
                <a:cubicBezTo>
                  <a:pt x="6091713" y="-28182"/>
                  <a:pt x="6379490" y="1465"/>
                  <a:pt x="6710870" y="0"/>
                </a:cubicBezTo>
                <a:cubicBezTo>
                  <a:pt x="7042250" y="-1465"/>
                  <a:pt x="7142803" y="20360"/>
                  <a:pt x="7472986" y="0"/>
                </a:cubicBezTo>
                <a:cubicBezTo>
                  <a:pt x="7803169" y="-20360"/>
                  <a:pt x="7932779" y="22200"/>
                  <a:pt x="8328696" y="0"/>
                </a:cubicBezTo>
                <a:cubicBezTo>
                  <a:pt x="8724613" y="-22200"/>
                  <a:pt x="8812458" y="35710"/>
                  <a:pt x="9090813" y="0"/>
                </a:cubicBezTo>
                <a:cubicBezTo>
                  <a:pt x="9369168" y="-35710"/>
                  <a:pt x="9444708" y="-19135"/>
                  <a:pt x="9572150" y="0"/>
                </a:cubicBezTo>
                <a:cubicBezTo>
                  <a:pt x="9699592" y="19135"/>
                  <a:pt x="10223352" y="-37922"/>
                  <a:pt x="10441230" y="0"/>
                </a:cubicBezTo>
                <a:cubicBezTo>
                  <a:pt x="11062864" y="3715"/>
                  <a:pt x="11548170" y="522796"/>
                  <a:pt x="11523133" y="1081903"/>
                </a:cubicBezTo>
                <a:cubicBezTo>
                  <a:pt x="11552976" y="1280522"/>
                  <a:pt x="11498376" y="1604134"/>
                  <a:pt x="11523133" y="1743389"/>
                </a:cubicBezTo>
                <a:cubicBezTo>
                  <a:pt x="11547890" y="1882644"/>
                  <a:pt x="11528779" y="2109331"/>
                  <a:pt x="11523133" y="2275051"/>
                </a:cubicBezTo>
                <a:cubicBezTo>
                  <a:pt x="11517487" y="2440771"/>
                  <a:pt x="11517994" y="2696240"/>
                  <a:pt x="11523133" y="2806713"/>
                </a:cubicBezTo>
                <a:cubicBezTo>
                  <a:pt x="11528272" y="2917186"/>
                  <a:pt x="11514234" y="3121448"/>
                  <a:pt x="11523133" y="3424925"/>
                </a:cubicBezTo>
                <a:cubicBezTo>
                  <a:pt x="11532032" y="3728402"/>
                  <a:pt x="11496662" y="3799749"/>
                  <a:pt x="11523133" y="4043136"/>
                </a:cubicBezTo>
                <a:cubicBezTo>
                  <a:pt x="11549604" y="4286523"/>
                  <a:pt x="11546112" y="4462690"/>
                  <a:pt x="11523133" y="4618073"/>
                </a:cubicBezTo>
                <a:cubicBezTo>
                  <a:pt x="11500154" y="4773456"/>
                  <a:pt x="11542709" y="5053011"/>
                  <a:pt x="11523133" y="5409384"/>
                </a:cubicBezTo>
                <a:cubicBezTo>
                  <a:pt x="11457566" y="6014103"/>
                  <a:pt x="11105128" y="6572182"/>
                  <a:pt x="10441230" y="6491287"/>
                </a:cubicBezTo>
                <a:cubicBezTo>
                  <a:pt x="10345001" y="6510206"/>
                  <a:pt x="10183709" y="6507712"/>
                  <a:pt x="10053486" y="6491287"/>
                </a:cubicBezTo>
                <a:cubicBezTo>
                  <a:pt x="9923263" y="6474862"/>
                  <a:pt x="9496802" y="6487798"/>
                  <a:pt x="9291370" y="6491287"/>
                </a:cubicBezTo>
                <a:cubicBezTo>
                  <a:pt x="9085938" y="6494776"/>
                  <a:pt x="8738898" y="6449409"/>
                  <a:pt x="8435660" y="6491287"/>
                </a:cubicBezTo>
                <a:cubicBezTo>
                  <a:pt x="8132422" y="6533166"/>
                  <a:pt x="8175821" y="6476152"/>
                  <a:pt x="8047916" y="6491287"/>
                </a:cubicBezTo>
                <a:cubicBezTo>
                  <a:pt x="7920011" y="6506422"/>
                  <a:pt x="7536356" y="6512744"/>
                  <a:pt x="7192206" y="6491287"/>
                </a:cubicBezTo>
                <a:cubicBezTo>
                  <a:pt x="6848056" y="6469831"/>
                  <a:pt x="6515740" y="6476787"/>
                  <a:pt x="6336497" y="6491287"/>
                </a:cubicBezTo>
                <a:cubicBezTo>
                  <a:pt x="6157254" y="6505787"/>
                  <a:pt x="6094317" y="6486597"/>
                  <a:pt x="5948753" y="6491287"/>
                </a:cubicBezTo>
                <a:cubicBezTo>
                  <a:pt x="5803189" y="6495977"/>
                  <a:pt x="5416074" y="6497805"/>
                  <a:pt x="5280230" y="6491287"/>
                </a:cubicBezTo>
                <a:cubicBezTo>
                  <a:pt x="5144386" y="6484769"/>
                  <a:pt x="4972569" y="6484452"/>
                  <a:pt x="4705300" y="6491287"/>
                </a:cubicBezTo>
                <a:cubicBezTo>
                  <a:pt x="4438031" y="6498123"/>
                  <a:pt x="4251160" y="6504521"/>
                  <a:pt x="4130370" y="6491287"/>
                </a:cubicBezTo>
                <a:cubicBezTo>
                  <a:pt x="4009580" y="6478054"/>
                  <a:pt x="3679217" y="6488077"/>
                  <a:pt x="3555439" y="6491287"/>
                </a:cubicBezTo>
                <a:cubicBezTo>
                  <a:pt x="3431661" y="6494497"/>
                  <a:pt x="3339706" y="6498349"/>
                  <a:pt x="3167696" y="6491287"/>
                </a:cubicBezTo>
                <a:cubicBezTo>
                  <a:pt x="2995686" y="6484225"/>
                  <a:pt x="2483255" y="6532493"/>
                  <a:pt x="2311986" y="6491287"/>
                </a:cubicBezTo>
                <a:cubicBezTo>
                  <a:pt x="2140717" y="6450082"/>
                  <a:pt x="1584888" y="6499913"/>
                  <a:pt x="1081903" y="6491287"/>
                </a:cubicBezTo>
                <a:cubicBezTo>
                  <a:pt x="372879" y="6464589"/>
                  <a:pt x="-2582" y="5936614"/>
                  <a:pt x="0" y="5409384"/>
                </a:cubicBezTo>
                <a:cubicBezTo>
                  <a:pt x="-9665" y="5173303"/>
                  <a:pt x="-29804" y="4992982"/>
                  <a:pt x="0" y="4747898"/>
                </a:cubicBezTo>
                <a:cubicBezTo>
                  <a:pt x="29804" y="4502814"/>
                  <a:pt x="-22614" y="4398590"/>
                  <a:pt x="0" y="4086411"/>
                </a:cubicBezTo>
                <a:cubicBezTo>
                  <a:pt x="22614" y="3774232"/>
                  <a:pt x="-3765" y="3764134"/>
                  <a:pt x="0" y="3511474"/>
                </a:cubicBezTo>
                <a:cubicBezTo>
                  <a:pt x="3765" y="3258814"/>
                  <a:pt x="16014" y="3092583"/>
                  <a:pt x="0" y="2979813"/>
                </a:cubicBezTo>
                <a:cubicBezTo>
                  <a:pt x="-16014" y="2867043"/>
                  <a:pt x="12883" y="2710117"/>
                  <a:pt x="0" y="2448151"/>
                </a:cubicBezTo>
                <a:cubicBezTo>
                  <a:pt x="-12883" y="2186185"/>
                  <a:pt x="-10670" y="2087645"/>
                  <a:pt x="0" y="1786664"/>
                </a:cubicBezTo>
                <a:cubicBezTo>
                  <a:pt x="10670" y="1485683"/>
                  <a:pt x="23806" y="1395477"/>
                  <a:pt x="0" y="1081903"/>
                </a:cubicBezTo>
                <a:close/>
              </a:path>
              <a:path w="11523133" h="6491287" stroke="0" extrusionOk="0">
                <a:moveTo>
                  <a:pt x="0" y="1081903"/>
                </a:moveTo>
                <a:cubicBezTo>
                  <a:pt x="-43486" y="457561"/>
                  <a:pt x="456636" y="10414"/>
                  <a:pt x="1081903" y="0"/>
                </a:cubicBezTo>
                <a:cubicBezTo>
                  <a:pt x="1486515" y="37503"/>
                  <a:pt x="1572327" y="-8722"/>
                  <a:pt x="1937613" y="0"/>
                </a:cubicBezTo>
                <a:cubicBezTo>
                  <a:pt x="2302899" y="8722"/>
                  <a:pt x="2261659" y="-5885"/>
                  <a:pt x="2512543" y="0"/>
                </a:cubicBezTo>
                <a:cubicBezTo>
                  <a:pt x="2763427" y="5885"/>
                  <a:pt x="2757269" y="10751"/>
                  <a:pt x="2993880" y="0"/>
                </a:cubicBezTo>
                <a:cubicBezTo>
                  <a:pt x="3230491" y="-10751"/>
                  <a:pt x="3474373" y="-26351"/>
                  <a:pt x="3755996" y="0"/>
                </a:cubicBezTo>
                <a:cubicBezTo>
                  <a:pt x="4037619" y="26351"/>
                  <a:pt x="4090521" y="-17209"/>
                  <a:pt x="4330927" y="0"/>
                </a:cubicBezTo>
                <a:cubicBezTo>
                  <a:pt x="4571333" y="17209"/>
                  <a:pt x="4927036" y="-42004"/>
                  <a:pt x="5186636" y="0"/>
                </a:cubicBezTo>
                <a:cubicBezTo>
                  <a:pt x="5446236" y="42004"/>
                  <a:pt x="5449794" y="22124"/>
                  <a:pt x="5667973" y="0"/>
                </a:cubicBezTo>
                <a:cubicBezTo>
                  <a:pt x="5886152" y="-22124"/>
                  <a:pt x="6132243" y="-18815"/>
                  <a:pt x="6523683" y="0"/>
                </a:cubicBezTo>
                <a:cubicBezTo>
                  <a:pt x="6915123" y="18815"/>
                  <a:pt x="6794850" y="17286"/>
                  <a:pt x="6911427" y="0"/>
                </a:cubicBezTo>
                <a:cubicBezTo>
                  <a:pt x="7028004" y="-17286"/>
                  <a:pt x="7346699" y="1057"/>
                  <a:pt x="7579950" y="0"/>
                </a:cubicBezTo>
                <a:cubicBezTo>
                  <a:pt x="7813201" y="-1057"/>
                  <a:pt x="8027467" y="-25191"/>
                  <a:pt x="8248473" y="0"/>
                </a:cubicBezTo>
                <a:cubicBezTo>
                  <a:pt x="8469479" y="25191"/>
                  <a:pt x="8642156" y="19817"/>
                  <a:pt x="8823403" y="0"/>
                </a:cubicBezTo>
                <a:cubicBezTo>
                  <a:pt x="9004650" y="-19817"/>
                  <a:pt x="9358187" y="-40491"/>
                  <a:pt x="9679113" y="0"/>
                </a:cubicBezTo>
                <a:cubicBezTo>
                  <a:pt x="10000039" y="40491"/>
                  <a:pt x="10235260" y="3613"/>
                  <a:pt x="10441230" y="0"/>
                </a:cubicBezTo>
                <a:cubicBezTo>
                  <a:pt x="10971051" y="11117"/>
                  <a:pt x="11483773" y="457226"/>
                  <a:pt x="11523133" y="1081903"/>
                </a:cubicBezTo>
                <a:cubicBezTo>
                  <a:pt x="11509530" y="1353660"/>
                  <a:pt x="11520122" y="1596315"/>
                  <a:pt x="11523133" y="1743389"/>
                </a:cubicBezTo>
                <a:cubicBezTo>
                  <a:pt x="11526144" y="1890463"/>
                  <a:pt x="11539044" y="2146195"/>
                  <a:pt x="11523133" y="2361601"/>
                </a:cubicBezTo>
                <a:cubicBezTo>
                  <a:pt x="11507222" y="2577007"/>
                  <a:pt x="11518055" y="2747071"/>
                  <a:pt x="11523133" y="2849988"/>
                </a:cubicBezTo>
                <a:cubicBezTo>
                  <a:pt x="11528211" y="2952905"/>
                  <a:pt x="11502919" y="3126147"/>
                  <a:pt x="11523133" y="3381650"/>
                </a:cubicBezTo>
                <a:cubicBezTo>
                  <a:pt x="11543347" y="3637153"/>
                  <a:pt x="11500094" y="3935785"/>
                  <a:pt x="11523133" y="4086411"/>
                </a:cubicBezTo>
                <a:cubicBezTo>
                  <a:pt x="11546172" y="4237037"/>
                  <a:pt x="11548744" y="4434347"/>
                  <a:pt x="11523133" y="4704623"/>
                </a:cubicBezTo>
                <a:cubicBezTo>
                  <a:pt x="11497522" y="4974899"/>
                  <a:pt x="11501743" y="5213739"/>
                  <a:pt x="11523133" y="5409384"/>
                </a:cubicBezTo>
                <a:cubicBezTo>
                  <a:pt x="11519402" y="5906302"/>
                  <a:pt x="11061388" y="6496008"/>
                  <a:pt x="10441230" y="6491287"/>
                </a:cubicBezTo>
                <a:cubicBezTo>
                  <a:pt x="10119181" y="6466096"/>
                  <a:pt x="10018168" y="6475008"/>
                  <a:pt x="9772707" y="6491287"/>
                </a:cubicBezTo>
                <a:cubicBezTo>
                  <a:pt x="9527246" y="6507566"/>
                  <a:pt x="9252711" y="6520662"/>
                  <a:pt x="9104183" y="6491287"/>
                </a:cubicBezTo>
                <a:cubicBezTo>
                  <a:pt x="8955655" y="6461912"/>
                  <a:pt x="8860881" y="6501209"/>
                  <a:pt x="8622846" y="6491287"/>
                </a:cubicBezTo>
                <a:cubicBezTo>
                  <a:pt x="8384811" y="6481365"/>
                  <a:pt x="8057181" y="6486895"/>
                  <a:pt x="7860730" y="6491287"/>
                </a:cubicBezTo>
                <a:cubicBezTo>
                  <a:pt x="7664279" y="6495679"/>
                  <a:pt x="7593052" y="6498661"/>
                  <a:pt x="7379393" y="6491287"/>
                </a:cubicBezTo>
                <a:cubicBezTo>
                  <a:pt x="7165734" y="6483913"/>
                  <a:pt x="6936058" y="6501681"/>
                  <a:pt x="6617276" y="6491287"/>
                </a:cubicBezTo>
                <a:cubicBezTo>
                  <a:pt x="6298494" y="6480893"/>
                  <a:pt x="6380876" y="6489728"/>
                  <a:pt x="6229533" y="6491287"/>
                </a:cubicBezTo>
                <a:cubicBezTo>
                  <a:pt x="6078190" y="6492846"/>
                  <a:pt x="5756930" y="6513179"/>
                  <a:pt x="5467416" y="6491287"/>
                </a:cubicBezTo>
                <a:cubicBezTo>
                  <a:pt x="5177902" y="6469395"/>
                  <a:pt x="5126845" y="6492579"/>
                  <a:pt x="4986079" y="6491287"/>
                </a:cubicBezTo>
                <a:cubicBezTo>
                  <a:pt x="4845313" y="6489995"/>
                  <a:pt x="4730828" y="6498981"/>
                  <a:pt x="4598336" y="6491287"/>
                </a:cubicBezTo>
                <a:cubicBezTo>
                  <a:pt x="4465844" y="6483593"/>
                  <a:pt x="4323957" y="6506691"/>
                  <a:pt x="4116999" y="6491287"/>
                </a:cubicBezTo>
                <a:cubicBezTo>
                  <a:pt x="3910041" y="6475883"/>
                  <a:pt x="3550919" y="6522077"/>
                  <a:pt x="3354882" y="6491287"/>
                </a:cubicBezTo>
                <a:cubicBezTo>
                  <a:pt x="3158845" y="6460497"/>
                  <a:pt x="3020771" y="6506320"/>
                  <a:pt x="2873546" y="6491287"/>
                </a:cubicBezTo>
                <a:cubicBezTo>
                  <a:pt x="2726321" y="6476254"/>
                  <a:pt x="2635936" y="6476509"/>
                  <a:pt x="2485802" y="6491287"/>
                </a:cubicBezTo>
                <a:cubicBezTo>
                  <a:pt x="2335668" y="6506065"/>
                  <a:pt x="2205655" y="6469055"/>
                  <a:pt x="2004465" y="6491287"/>
                </a:cubicBezTo>
                <a:cubicBezTo>
                  <a:pt x="1803275" y="6513519"/>
                  <a:pt x="1304425" y="6458049"/>
                  <a:pt x="1081903" y="6491287"/>
                </a:cubicBezTo>
                <a:cubicBezTo>
                  <a:pt x="466468" y="6493435"/>
                  <a:pt x="90906" y="6102386"/>
                  <a:pt x="0" y="5409384"/>
                </a:cubicBezTo>
                <a:cubicBezTo>
                  <a:pt x="-19933" y="5265397"/>
                  <a:pt x="14055" y="5031059"/>
                  <a:pt x="0" y="4920997"/>
                </a:cubicBezTo>
                <a:cubicBezTo>
                  <a:pt x="-14055" y="4810935"/>
                  <a:pt x="15467" y="4429922"/>
                  <a:pt x="0" y="4302785"/>
                </a:cubicBezTo>
                <a:cubicBezTo>
                  <a:pt x="-15467" y="4175648"/>
                  <a:pt x="28393" y="3874562"/>
                  <a:pt x="0" y="3598024"/>
                </a:cubicBezTo>
                <a:cubicBezTo>
                  <a:pt x="-28393" y="3321486"/>
                  <a:pt x="18637" y="3085309"/>
                  <a:pt x="0" y="2936538"/>
                </a:cubicBezTo>
                <a:cubicBezTo>
                  <a:pt x="-18637" y="2787767"/>
                  <a:pt x="13924" y="2570218"/>
                  <a:pt x="0" y="2361601"/>
                </a:cubicBezTo>
                <a:cubicBezTo>
                  <a:pt x="-13924" y="2152984"/>
                  <a:pt x="-25935" y="1883465"/>
                  <a:pt x="0" y="1700115"/>
                </a:cubicBezTo>
                <a:cubicBezTo>
                  <a:pt x="25935" y="1516765"/>
                  <a:pt x="-13225" y="1370685"/>
                  <a:pt x="0" y="1081903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3">
                <a:lumMod val="40000"/>
                <a:lumOff val="6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1" name="Picture 10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61187AC-F79B-6D6A-D710-C696B04062BD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7269" y="144158"/>
            <a:ext cx="1561145" cy="1561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776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8392560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2" r:id="rId1"/>
    <p:sldLayoutId id="2147483724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52EA02-620F-402F-96EF-96676793A7B3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980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985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  <p:sldLayoutId id="2147483816" r:id="rId12"/>
    <p:sldLayoutId id="2147483817" r:id="rId13"/>
    <p:sldLayoutId id="2147483818" r:id="rId14"/>
    <p:sldLayoutId id="2147483819" r:id="rId15"/>
    <p:sldLayoutId id="2147483820" r:id="rId16"/>
    <p:sldLayoutId id="2147483821" r:id="rId17"/>
    <p:sldLayoutId id="2147483822" r:id="rId18"/>
    <p:sldLayoutId id="2147483823" r:id="rId19"/>
    <p:sldLayoutId id="2147483824" r:id="rId20"/>
    <p:sldLayoutId id="2147483825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BF9F89-42C0-21CD-28A5-A456E641B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33463E-B2AB-7EDB-7694-B3C9230A8A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F94674-AC83-E301-7C0E-27D4B616C8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E80C75E-5FEA-4B56-89D8-84CDA87236AE}" type="datetimeFigureOut">
              <a:rPr lang="vi-VN" smtClean="0"/>
              <a:t>25/02/2026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D33F12-5A88-8A01-E787-28327F1B54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67E1D3-04D6-8125-A239-07F95A6324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FAC0B37-5974-8F8B-9204-88FC3B8E2E4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7269" y="144158"/>
            <a:ext cx="1561145" cy="1561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841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12.xml"/><Relationship Id="rId7" Type="http://schemas.microsoft.com/office/2007/relationships/hdphoto" Target="../media/hdphoto3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1.png"/><Relationship Id="rId5" Type="http://schemas.openxmlformats.org/officeDocument/2006/relationships/slide" Target="slide1.xml"/><Relationship Id="rId4" Type="http://schemas.openxmlformats.org/officeDocument/2006/relationships/image" Target="../media/image20.jp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slide" Target="slide2.xml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4.png"/><Relationship Id="rId12" Type="http://schemas.microsoft.com/office/2007/relationships/hdphoto" Target="../media/hdphoto6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3.jpg"/><Relationship Id="rId11" Type="http://schemas.openxmlformats.org/officeDocument/2006/relationships/image" Target="../media/image26.png"/><Relationship Id="rId5" Type="http://schemas.openxmlformats.org/officeDocument/2006/relationships/audio" Target="../media/audio2.wav"/><Relationship Id="rId10" Type="http://schemas.microsoft.com/office/2007/relationships/hdphoto" Target="../media/hdphoto5.wdp"/><Relationship Id="rId4" Type="http://schemas.openxmlformats.org/officeDocument/2006/relationships/audio" Target="../media/audio1.wav"/><Relationship Id="rId9" Type="http://schemas.openxmlformats.org/officeDocument/2006/relationships/image" Target="../media/image25.png"/><Relationship Id="rId1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slide" Target="slide2.xml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4.png"/><Relationship Id="rId12" Type="http://schemas.microsoft.com/office/2007/relationships/hdphoto" Target="../media/hdphoto7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3.jpg"/><Relationship Id="rId11" Type="http://schemas.openxmlformats.org/officeDocument/2006/relationships/image" Target="../media/image27.png"/><Relationship Id="rId5" Type="http://schemas.openxmlformats.org/officeDocument/2006/relationships/audio" Target="../media/audio1.wav"/><Relationship Id="rId10" Type="http://schemas.microsoft.com/office/2007/relationships/hdphoto" Target="../media/hdphoto5.wdp"/><Relationship Id="rId4" Type="http://schemas.openxmlformats.org/officeDocument/2006/relationships/audio" Target="../media/audio2.wav"/><Relationship Id="rId9" Type="http://schemas.openxmlformats.org/officeDocument/2006/relationships/image" Target="../media/image25.png"/><Relationship Id="rId1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slide" Target="slide5.xml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4.png"/><Relationship Id="rId12" Type="http://schemas.microsoft.com/office/2007/relationships/hdphoto" Target="../media/hdphoto8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3.jpg"/><Relationship Id="rId11" Type="http://schemas.openxmlformats.org/officeDocument/2006/relationships/image" Target="../media/image28.png"/><Relationship Id="rId5" Type="http://schemas.openxmlformats.org/officeDocument/2006/relationships/audio" Target="../media/audio1.wav"/><Relationship Id="rId10" Type="http://schemas.microsoft.com/office/2007/relationships/hdphoto" Target="../media/hdphoto5.wdp"/><Relationship Id="rId4" Type="http://schemas.openxmlformats.org/officeDocument/2006/relationships/audio" Target="../media/audio2.wav"/><Relationship Id="rId9" Type="http://schemas.openxmlformats.org/officeDocument/2006/relationships/image" Target="../media/image25.png"/><Relationship Id="rId1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slide" Target="slide3.xml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4.png"/><Relationship Id="rId12" Type="http://schemas.microsoft.com/office/2007/relationships/hdphoto" Target="../media/hdphoto9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3.jpg"/><Relationship Id="rId11" Type="http://schemas.openxmlformats.org/officeDocument/2006/relationships/image" Target="../media/image29.png"/><Relationship Id="rId5" Type="http://schemas.openxmlformats.org/officeDocument/2006/relationships/audio" Target="../media/audio2.wav"/><Relationship Id="rId10" Type="http://schemas.microsoft.com/office/2007/relationships/hdphoto" Target="../media/hdphoto5.wdp"/><Relationship Id="rId4" Type="http://schemas.openxmlformats.org/officeDocument/2006/relationships/audio" Target="../media/audio1.wav"/><Relationship Id="rId9" Type="http://schemas.openxmlformats.org/officeDocument/2006/relationships/image" Target="../media/image25.png"/><Relationship Id="rId1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30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E71E657-1DCC-4C29-B295-5150A19CA09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FFD83C9-4C61-4B1F-8B57-BF8AC95B6C8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22301" y="1939690"/>
            <a:ext cx="5392421" cy="521798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742" y="0"/>
            <a:ext cx="1542050" cy="15420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9237640-F49E-6452-37B7-0FBAEC9760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9386" y="2225081"/>
            <a:ext cx="6651312" cy="232277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2265DC9-FF6D-6F60-F48B-61D562AECE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91969" y="1224536"/>
            <a:ext cx="2048434" cy="1176630"/>
          </a:xfrm>
          <a:prstGeom prst="rect">
            <a:avLst/>
          </a:prstGeom>
        </p:spPr>
      </p:pic>
      <p:pic>
        <p:nvPicPr>
          <p:cNvPr id="15" name="Picture 1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166E33E2-7752-0E4C-0A09-10434EFC88D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7269" y="144158"/>
            <a:ext cx="1561145" cy="1561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585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722100-7ED5-3D88-E64A-59B927E33C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0C0C2-C127-F774-9C1B-004434DCF1F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C5D9CE-3204-C6C4-0D59-2BDCEAB3900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Picture 4" descr="A cartoon of flowers and rainbows&#10;&#10;Description automatically generated">
            <a:extLst>
              <a:ext uri="{FF2B5EF4-FFF2-40B4-BE49-F238E27FC236}">
                <a16:creationId xmlns:a16="http://schemas.microsoft.com/office/drawing/2014/main" id="{852765CE-9414-5078-B96E-E60DB501D4D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 descr="A group of cartoon kids&#10;&#10;Description automatically generated">
            <a:extLst>
              <a:ext uri="{FF2B5EF4-FFF2-40B4-BE49-F238E27FC236}">
                <a16:creationId xmlns:a16="http://schemas.microsoft.com/office/drawing/2014/main" id="{7ABD611B-AA79-1330-E00B-C2CC4B9B7E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061" b="94869" l="3596" r="33131">
                        <a14:foregroundMark x1="13374" y1="51960" x2="20566" y2="55434"/>
                        <a14:foregroundMark x1="20566" y1="55434" x2="20727" y2="55556"/>
                        <a14:foregroundMark x1="15232" y1="50101" x2="23232" y2="50626"/>
                        <a14:foregroundMark x1="21657" y1="94909" x2="23394" y2="92364"/>
                        <a14:foregroundMark x1="32970" y1="81980" x2="33131" y2="865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8933" r="63422"/>
          <a:stretch/>
        </p:blipFill>
        <p:spPr>
          <a:xfrm>
            <a:off x="7425236" y="1225296"/>
            <a:ext cx="4599123" cy="6420890"/>
          </a:xfrm>
          <a:prstGeom prst="rect">
            <a:avLst/>
          </a:prstGeom>
        </p:spPr>
      </p:pic>
      <p:pic>
        <p:nvPicPr>
          <p:cNvPr id="6" name="Picture 5" descr="A green and orange letters&#10;&#10;AI-generated content may be incorrect.">
            <a:extLst>
              <a:ext uri="{FF2B5EF4-FFF2-40B4-BE49-F238E27FC236}">
                <a16:creationId xmlns:a16="http://schemas.microsoft.com/office/drawing/2014/main" id="{F72C56D2-4C41-1738-FE45-662E0B2E9A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870" y="2646138"/>
            <a:ext cx="8236410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947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039644" y="615049"/>
            <a:ext cx="2044504" cy="1938992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TRÁI  TÁO ĐỘC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416712" y="4401002"/>
            <a:ext cx="7419535" cy="2223030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45802" y="4642950"/>
            <a:ext cx="679117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Times New Roman" pitchFamily="18" charset="0"/>
                <a:sym typeface="Arial"/>
              </a:rPr>
              <a:t>Em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Times New Roman" pitchFamily="18" charset="0"/>
                <a:sym typeface="Arial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Times New Roman" pitchFamily="18" charset="0"/>
                <a:sym typeface="Arial"/>
              </a:rPr>
              <a:t>hãy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Times New Roman" pitchFamily="18" charset="0"/>
                <a:sym typeface="Arial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Times New Roman" pitchFamily="18" charset="0"/>
                <a:sym typeface="Arial"/>
              </a:rPr>
              <a:t>ngăn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Times New Roman" pitchFamily="18" charset="0"/>
                <a:sym typeface="Arial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Times New Roman" pitchFamily="18" charset="0"/>
                <a:sym typeface="Arial"/>
              </a:rPr>
              <a:t>nàng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Times New Roman" pitchFamily="18" charset="0"/>
                <a:sym typeface="Arial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Times New Roman" pitchFamily="18" charset="0"/>
                <a:sym typeface="Arial"/>
              </a:rPr>
              <a:t>Bạch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Times New Roman" pitchFamily="18" charset="0"/>
                <a:sym typeface="Arial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Times New Roman" pitchFamily="18" charset="0"/>
                <a:sym typeface="Arial"/>
              </a:rPr>
              <a:t>Tuyết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Times New Roman" pitchFamily="18" charset="0"/>
                <a:sym typeface="Arial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Times New Roman" pitchFamily="18" charset="0"/>
                <a:sym typeface="Arial"/>
              </a:rPr>
              <a:t>ăn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Times New Roman" pitchFamily="18" charset="0"/>
                <a:sym typeface="Arial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Times New Roman" pitchFamily="18" charset="0"/>
                <a:sym typeface="Arial"/>
              </a:rPr>
              <a:t>trái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Times New Roman" pitchFamily="18" charset="0"/>
                <a:sym typeface="Arial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Times New Roman" pitchFamily="18" charset="0"/>
                <a:sym typeface="Arial"/>
              </a:rPr>
              <a:t>táo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Times New Roman" pitchFamily="18" charset="0"/>
                <a:sym typeface="Arial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Times New Roman" pitchFamily="18" charset="0"/>
                <a:sym typeface="Arial"/>
              </a:rPr>
              <a:t>độc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Times New Roman" pitchFamily="18" charset="0"/>
                <a:sym typeface="Arial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Times New Roman" pitchFamily="18" charset="0"/>
                <a:sym typeface="Arial"/>
              </a:rPr>
              <a:t>của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Times New Roman" pitchFamily="18" charset="0"/>
                <a:sym typeface="Arial"/>
              </a:rPr>
              <a:t> mụ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Times New Roman" pitchFamily="18" charset="0"/>
                <a:sym typeface="Arial"/>
              </a:rPr>
              <a:t>phu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Times New Roman" pitchFamily="18" charset="0"/>
                <a:sym typeface="Arial"/>
              </a:rPr>
              <a:t>̀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Times New Roman" pitchFamily="18" charset="0"/>
                <a:sym typeface="Arial"/>
              </a:rPr>
              <a:t>thủy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Times New Roman" pitchFamily="18" charset="0"/>
                <a:sym typeface="Arial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Times New Roman" pitchFamily="18" charset="0"/>
                <a:sym typeface="Arial"/>
              </a:rPr>
              <a:t>độc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Times New Roman" pitchFamily="18" charset="0"/>
                <a:sym typeface="Arial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Times New Roman" pitchFamily="18" charset="0"/>
                <a:sym typeface="Arial"/>
              </a:rPr>
              <a:t>ác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Times New Roman" pitchFamily="18" charset="0"/>
                <a:sym typeface="Arial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Times New Roman" pitchFamily="18" charset="0"/>
                <a:sym typeface="Arial"/>
              </a:rPr>
              <a:t>bằng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Times New Roman" pitchFamily="18" charset="0"/>
                <a:sym typeface="Arial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Times New Roman" pitchFamily="18" charset="0"/>
                <a:sym typeface="Arial"/>
              </a:rPr>
              <a:t>cách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Times New Roman" pitchFamily="18" charset="0"/>
                <a:sym typeface="Arial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Times New Roman" pitchFamily="18" charset="0"/>
                <a:sym typeface="Arial"/>
              </a:rPr>
              <a:t>tra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Times New Roman" pitchFamily="18" charset="0"/>
                <a:sym typeface="Arial"/>
              </a:rPr>
              <a:t>̉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Times New Roman" pitchFamily="18" charset="0"/>
                <a:sym typeface="Arial"/>
              </a:rPr>
              <a:t>lời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Times New Roman" pitchFamily="18" charset="0"/>
                <a:sym typeface="Arial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Times New Roman" pitchFamily="18" charset="0"/>
                <a:sym typeface="Arial"/>
              </a:rPr>
              <a:t>các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Times New Roman" pitchFamily="18" charset="0"/>
                <a:sym typeface="Arial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Times New Roman" pitchFamily="18" charset="0"/>
                <a:sym typeface="Arial"/>
              </a:rPr>
              <a:t>câu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Times New Roman" pitchFamily="18" charset="0"/>
                <a:sym typeface="Arial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Times New Roman" pitchFamily="18" charset="0"/>
                <a:sym typeface="Arial"/>
              </a:rPr>
              <a:t>hỏi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Times New Roman" pitchFamily="18" charset="0"/>
                <a:sym typeface="Arial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Times New Roman" pitchFamily="18" charset="0"/>
                <a:sym typeface="Arial"/>
              </a:rPr>
              <a:t>nhe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Times New Roman" pitchFamily="18" charset="0"/>
                <a:sym typeface="Arial"/>
              </a:rPr>
              <a:t>́.</a:t>
            </a:r>
          </a:p>
        </p:txBody>
      </p:sp>
      <p:pic>
        <p:nvPicPr>
          <p:cNvPr id="9" name="Picture 5" descr="C:\Users\ADMIN\Desktop\Tai nguyen thiet ke tro choi\Bảng gỗ\choi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5193" y1="73818" x2="14065" y2="927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38426"/>
            <a:ext cx="1747960" cy="66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artOfYourWorld-V.A-356548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74548" y="61202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839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 animBg="1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2737474" y="-49391"/>
            <a:ext cx="7071543" cy="1749339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43288" y="337570"/>
            <a:ext cx="57435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Số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gồm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5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chục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và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6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đơn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vị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là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số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nào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981200" y="2438400"/>
            <a:ext cx="236220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A. 56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5946175" y="2463076"/>
            <a:ext cx="236220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C. 6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5939248" y="3630321"/>
            <a:ext cx="236220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D. 50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981200" y="3643745"/>
            <a:ext cx="236220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B. 65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4985633" y="1699948"/>
            <a:ext cx="1562100" cy="170568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5042439" y="2933002"/>
            <a:ext cx="1562100" cy="170568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1130203" y="2836088"/>
            <a:ext cx="1562100" cy="170568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059" b="97412" l="4762" r="977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30" t="3802" r="2199" b="2592"/>
          <a:stretch/>
        </p:blipFill>
        <p:spPr>
          <a:xfrm>
            <a:off x="3636272" y="1610564"/>
            <a:ext cx="4469092" cy="528280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8126" l="0" r="100000">
                        <a14:foregroundMark x1="46264" y1="18735" x2="60920" y2="20609"/>
                        <a14:foregroundMark x1="66667" y1="90632" x2="77299" y2="95550"/>
                        <a14:foregroundMark x1="46552" y1="26230" x2="52586" y2="187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3732" y="2390433"/>
            <a:ext cx="3641014" cy="4467567"/>
          </a:xfrm>
          <a:prstGeom prst="rect">
            <a:avLst/>
          </a:prstGeom>
        </p:spPr>
      </p:pic>
      <p:sp>
        <p:nvSpPr>
          <p:cNvPr id="25" name="Right Arrow 24">
            <a:hlinkClick r:id="rId13" action="ppaction://hlinksldjump"/>
          </p:cNvPr>
          <p:cNvSpPr/>
          <p:nvPr/>
        </p:nvSpPr>
        <p:spPr>
          <a:xfrm>
            <a:off x="9809018" y="67499"/>
            <a:ext cx="838200" cy="516083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pic>
        <p:nvPicPr>
          <p:cNvPr id="28" name="PartOfYourWorld-V.A-356548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474548" y="61202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666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 numSld="999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2" grpId="0" animBg="1"/>
      <p:bldP spid="3" grpId="0"/>
      <p:bldP spid="6" grpId="0" animBg="1"/>
      <p:bldP spid="6" grpId="1" animBg="1"/>
      <p:bldP spid="11" grpId="0" animBg="1"/>
      <p:bldP spid="11" grpId="1" animBg="1"/>
      <p:bldP spid="10" grpId="0" animBg="1"/>
      <p:bldP spid="10" grpId="1" animBg="1"/>
      <p:bldP spid="9" grpId="0" animBg="1"/>
      <p:bldP spid="9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2756452" y="-76200"/>
            <a:ext cx="5630311" cy="2100709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24249" y="325540"/>
            <a:ext cx="41205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Số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bé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nhất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có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1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chữ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số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là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số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nào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? 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861705" y="3643745"/>
            <a:ext cx="236220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C. 0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954471" y="2433482"/>
            <a:ext cx="236220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A. 1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5410200" y="3605645"/>
            <a:ext cx="236220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D. 9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5417127" y="2438400"/>
            <a:ext cx="236220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B. 10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4627027" y="1570913"/>
            <a:ext cx="1562100" cy="170568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4646077" y="2752801"/>
            <a:ext cx="1562100" cy="170568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1061002" y="1741461"/>
            <a:ext cx="1562100" cy="170568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059" b="97412" l="4762" r="977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30" t="3802" r="2199" b="2592"/>
          <a:stretch/>
        </p:blipFill>
        <p:spPr>
          <a:xfrm>
            <a:off x="2926096" y="1908463"/>
            <a:ext cx="4289715" cy="50707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26" b="98158" l="5769" r="94231">
                        <a14:foregroundMark x1="46538" y1="55526" x2="61923" y2="20789"/>
                        <a14:foregroundMark x1="60769" y1="36842" x2="58846" y2="2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454" y="1497408"/>
            <a:ext cx="3679560" cy="5377818"/>
          </a:xfrm>
          <a:prstGeom prst="rect">
            <a:avLst/>
          </a:prstGeom>
        </p:spPr>
      </p:pic>
      <p:sp>
        <p:nvSpPr>
          <p:cNvPr id="24" name="Right Arrow 23">
            <a:hlinkClick r:id="rId13" action="ppaction://hlinksldjump"/>
          </p:cNvPr>
          <p:cNvSpPr/>
          <p:nvPr/>
        </p:nvSpPr>
        <p:spPr>
          <a:xfrm>
            <a:off x="9809018" y="67499"/>
            <a:ext cx="838200" cy="516083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pic>
        <p:nvPicPr>
          <p:cNvPr id="25" name="PartOfYourWorld-V.A-356548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474548" y="61202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803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 numSld="999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" grpId="0" animBg="1"/>
      <p:bldP spid="3" grpId="0"/>
      <p:bldP spid="6" grpId="0" animBg="1"/>
      <p:bldP spid="6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1981200" y="-76200"/>
            <a:ext cx="6858000" cy="2100709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19028" y="359521"/>
            <a:ext cx="50603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Số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lớn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nhất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có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hai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chữ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số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khác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nhau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là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số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nào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6241812" y="3649427"/>
            <a:ext cx="236220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d. 98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691047" y="3628074"/>
            <a:ext cx="236220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c. 89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1681596" y="2276516"/>
            <a:ext cx="236220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A. 10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6241812" y="2366677"/>
            <a:ext cx="236220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b. 99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5181600" y="1570914"/>
            <a:ext cx="1562100" cy="170568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782519" y="1437194"/>
            <a:ext cx="1562100" cy="170568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772920" y="2801818"/>
            <a:ext cx="1562100" cy="170568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059" b="97412" l="4762" r="977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30" t="3802" r="2199" b="2592"/>
          <a:stretch/>
        </p:blipFill>
        <p:spPr>
          <a:xfrm>
            <a:off x="2523614" y="1787236"/>
            <a:ext cx="4289715" cy="50707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282" b="98333" l="5222" r="94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906" t="253" r="15333" b="3154"/>
          <a:stretch/>
        </p:blipFill>
        <p:spPr>
          <a:xfrm>
            <a:off x="8322826" y="1849707"/>
            <a:ext cx="3813838" cy="4270571"/>
          </a:xfrm>
          <a:prstGeom prst="rect">
            <a:avLst/>
          </a:prstGeom>
        </p:spPr>
      </p:pic>
      <p:sp>
        <p:nvSpPr>
          <p:cNvPr id="24" name="Right Arrow 23">
            <a:hlinkClick r:id="rId13" action="ppaction://hlinksldjump"/>
          </p:cNvPr>
          <p:cNvSpPr/>
          <p:nvPr/>
        </p:nvSpPr>
        <p:spPr>
          <a:xfrm>
            <a:off x="9809018" y="67499"/>
            <a:ext cx="838200" cy="516083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pic>
        <p:nvPicPr>
          <p:cNvPr id="25" name="PartOfYourWorld-V.A-356548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474548" y="61202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367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 numSld="999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" grpId="0" animBg="1"/>
      <p:bldP spid="3" grpId="0"/>
      <p:bldP spid="6" grpId="0" animBg="1"/>
      <p:bldP spid="6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1981200" y="-76200"/>
            <a:ext cx="6858000" cy="2100709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314530" y="427045"/>
            <a:ext cx="44653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Số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75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gồm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mấy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chục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và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mấy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đơn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vị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3670105" y="2384867"/>
            <a:ext cx="4232462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A: 7 chục và 5 đơn vị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670105" y="3907058"/>
            <a:ext cx="4338583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B: 5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chục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và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7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đơn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vị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  <a:sym typeface="Arial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2533480" y="3287446"/>
            <a:ext cx="1562100" cy="170568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059" b="97412" l="4762" r="977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30" t="3802" r="2199" b="2592"/>
          <a:stretch/>
        </p:blipFill>
        <p:spPr>
          <a:xfrm>
            <a:off x="-890929" y="1174369"/>
            <a:ext cx="4289715" cy="50707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375" b="99375" l="444" r="971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72" t="253" r="7261" b="1818"/>
          <a:stretch/>
        </p:blipFill>
        <p:spPr>
          <a:xfrm>
            <a:off x="7902567" y="2499167"/>
            <a:ext cx="4286922" cy="4305799"/>
          </a:xfrm>
          <a:prstGeom prst="rect">
            <a:avLst/>
          </a:prstGeom>
        </p:spPr>
      </p:pic>
      <p:sp>
        <p:nvSpPr>
          <p:cNvPr id="24" name="Right Arrow 23">
            <a:hlinkClick r:id="rId13" action="ppaction://hlinksldjump"/>
          </p:cNvPr>
          <p:cNvSpPr/>
          <p:nvPr/>
        </p:nvSpPr>
        <p:spPr>
          <a:xfrm>
            <a:off x="9809018" y="67499"/>
            <a:ext cx="838200" cy="516083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pic>
        <p:nvPicPr>
          <p:cNvPr id="18" name="PartOfYourWorld-V.A-356548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474548" y="61202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70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 numSld="999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2" grpId="0" animBg="1"/>
      <p:bldP spid="3" grpId="0"/>
      <p:bldP spid="6" grpId="0" animBg="1"/>
      <p:bldP spid="6" grpId="1" animBg="1"/>
      <p:bldP spid="11" grpId="0" animBg="1"/>
      <p:bldP spid="11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E9281-3B8A-E684-0FDD-9FC7F602794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0970B5-9707-999E-CD9B-294872440BC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Picture 4" descr="A cartoon of flowers and rainbows&#10;&#10;Description automatically generated">
            <a:extLst>
              <a:ext uri="{FF2B5EF4-FFF2-40B4-BE49-F238E27FC236}">
                <a16:creationId xmlns:a16="http://schemas.microsoft.com/office/drawing/2014/main" id="{F614672B-5FE4-F27B-17F5-A573FD90BB4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 descr="A group of cartoon kids&#10;&#10;Description automatically generated">
            <a:extLst>
              <a:ext uri="{FF2B5EF4-FFF2-40B4-BE49-F238E27FC236}">
                <a16:creationId xmlns:a16="http://schemas.microsoft.com/office/drawing/2014/main" id="{5B239C21-16A2-876B-4FD1-7471C24A8D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061" b="94869" l="3596" r="33131">
                        <a14:foregroundMark x1="13374" y1="51960" x2="20566" y2="55434"/>
                        <a14:foregroundMark x1="20566" y1="55434" x2="20727" y2="55556"/>
                        <a14:foregroundMark x1="15232" y1="50101" x2="23232" y2="50626"/>
                        <a14:foregroundMark x1="21657" y1="94909" x2="23394" y2="92364"/>
                        <a14:foregroundMark x1="32970" y1="81980" x2="33131" y2="865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8933" r="63422"/>
          <a:stretch/>
        </p:blipFill>
        <p:spPr>
          <a:xfrm>
            <a:off x="7425236" y="1225296"/>
            <a:ext cx="4599123" cy="64208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981CEDD-95B5-4CBE-E112-68732F0799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081503"/>
            <a:ext cx="8427829" cy="4053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6784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E9281-3B8A-E684-0FDD-9FC7F602794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0970B5-9707-999E-CD9B-294872440BC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Picture 4" descr="A cartoon of flowers and rainbows&#10;&#10;Description automatically generated">
            <a:extLst>
              <a:ext uri="{FF2B5EF4-FFF2-40B4-BE49-F238E27FC236}">
                <a16:creationId xmlns:a16="http://schemas.microsoft.com/office/drawing/2014/main" id="{F614672B-5FE4-F27B-17F5-A573FD90BB4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 descr="A group of cartoon kids&#10;&#10;Description automatically generated">
            <a:extLst>
              <a:ext uri="{FF2B5EF4-FFF2-40B4-BE49-F238E27FC236}">
                <a16:creationId xmlns:a16="http://schemas.microsoft.com/office/drawing/2014/main" id="{5B239C21-16A2-876B-4FD1-7471C24A8D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061" b="94869" l="3596" r="33131">
                        <a14:foregroundMark x1="13374" y1="51960" x2="20566" y2="55434"/>
                        <a14:foregroundMark x1="20566" y1="55434" x2="20727" y2="55556"/>
                        <a14:foregroundMark x1="15232" y1="50101" x2="23232" y2="50626"/>
                        <a14:foregroundMark x1="21657" y1="94909" x2="23394" y2="92364"/>
                        <a14:foregroundMark x1="32970" y1="81980" x2="33131" y2="865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8933" r="63422"/>
          <a:stretch/>
        </p:blipFill>
        <p:spPr>
          <a:xfrm>
            <a:off x="7425236" y="1225296"/>
            <a:ext cx="4599123" cy="6420890"/>
          </a:xfrm>
          <a:prstGeom prst="rect">
            <a:avLst/>
          </a:prstGeom>
        </p:spPr>
      </p:pic>
      <p:pic>
        <p:nvPicPr>
          <p:cNvPr id="9" name="Picture 8" descr="A green and orange letters&#10;&#10;AI-generated content may be incorrect.">
            <a:extLst>
              <a:ext uri="{FF2B5EF4-FFF2-40B4-BE49-F238E27FC236}">
                <a16:creationId xmlns:a16="http://schemas.microsoft.com/office/drawing/2014/main" id="{0E15F477-E787-D8B7-21EB-1833D55B19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544" y="2784001"/>
            <a:ext cx="7976652" cy="2002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5427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ounded Rectangular Callout 2">
            <a:extLst>
              <a:ext uri="{FF2B5EF4-FFF2-40B4-BE49-F238E27FC236}">
                <a16:creationId xmlns:a16="http://schemas.microsoft.com/office/drawing/2014/main" id="{632A591D-F66D-CA84-5F3E-50D716B4CD3D}"/>
              </a:ext>
            </a:extLst>
          </p:cNvPr>
          <p:cNvSpPr/>
          <p:nvPr/>
        </p:nvSpPr>
        <p:spPr>
          <a:xfrm>
            <a:off x="6251576" y="1140635"/>
            <a:ext cx="4381500" cy="1020064"/>
          </a:xfrm>
          <a:prstGeom prst="wedgeRoundRectCallout">
            <a:avLst>
              <a:gd name="adj1" fmla="val 48959"/>
              <a:gd name="adj2" fmla="val 98259"/>
              <a:gd name="adj3" fmla="val 16667"/>
            </a:avLst>
          </a:prstGeom>
          <a:noFill/>
          <a:ln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Có tất cả bao nhiêu quả cà chua?</a:t>
            </a:r>
          </a:p>
        </p:txBody>
      </p:sp>
      <p:pic>
        <p:nvPicPr>
          <p:cNvPr id="30" name="Picture 5">
            <a:extLst>
              <a:ext uri="{FF2B5EF4-FFF2-40B4-BE49-F238E27FC236}">
                <a16:creationId xmlns:a16="http://schemas.microsoft.com/office/drawing/2014/main" id="{40608ABC-40A4-B474-0BCF-0C9582E422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275" y="3705225"/>
            <a:ext cx="1430867" cy="706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6">
            <a:extLst>
              <a:ext uri="{FF2B5EF4-FFF2-40B4-BE49-F238E27FC236}">
                <a16:creationId xmlns:a16="http://schemas.microsoft.com/office/drawing/2014/main" id="{96B05A96-258E-D298-5F60-C61B6078D9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276" y="4454525"/>
            <a:ext cx="1153583" cy="1096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7">
            <a:extLst>
              <a:ext uri="{FF2B5EF4-FFF2-40B4-BE49-F238E27FC236}">
                <a16:creationId xmlns:a16="http://schemas.microsoft.com/office/drawing/2014/main" id="{AD0720E8-DCE7-D23B-F32D-8B98EEEA4A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858" y="2099762"/>
            <a:ext cx="3909484" cy="3462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8">
            <a:extLst>
              <a:ext uri="{FF2B5EF4-FFF2-40B4-BE49-F238E27FC236}">
                <a16:creationId xmlns:a16="http://schemas.microsoft.com/office/drawing/2014/main" id="{3F0B8891-A4C6-01AF-5E32-4A08A15152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3876" y="1639054"/>
            <a:ext cx="2527300" cy="293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1764CA33-83D4-C95A-838C-BE14220D4FB4}"/>
              </a:ext>
            </a:extLst>
          </p:cNvPr>
          <p:cNvSpPr txBox="1"/>
          <p:nvPr/>
        </p:nvSpPr>
        <p:spPr>
          <a:xfrm>
            <a:off x="1328208" y="5876274"/>
            <a:ext cx="7315200" cy="66678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just" defTabSz="1219170"/>
            <a:r>
              <a:rPr lang="en-US" sz="37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Có bao nhiêu quả cà chua?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EDF20DE-3B03-6FED-032F-0D7D415A96EC}"/>
              </a:ext>
            </a:extLst>
          </p:cNvPr>
          <p:cNvSpPr txBox="1"/>
          <p:nvPr/>
        </p:nvSpPr>
        <p:spPr>
          <a:xfrm>
            <a:off x="1328208" y="5876274"/>
            <a:ext cx="7315200" cy="6667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 defTabSz="1219170"/>
            <a:r>
              <a:rPr lang="en-US" sz="37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Có thêm bao nhiêu quả cà chua?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94324C8-37A2-8805-79BC-3C930F6294AE}"/>
              </a:ext>
            </a:extLst>
          </p:cNvPr>
          <p:cNvSpPr txBox="1"/>
          <p:nvPr/>
        </p:nvSpPr>
        <p:spPr>
          <a:xfrm>
            <a:off x="892175" y="5876274"/>
            <a:ext cx="9609667" cy="6667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 defTabSz="1219170"/>
            <a:r>
              <a:rPr lang="en-US" sz="37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Có bao nhiêu quả cà chua được thêm vào?</a:t>
            </a:r>
          </a:p>
        </p:txBody>
      </p:sp>
      <p:sp>
        <p:nvSpPr>
          <p:cNvPr id="42" name="Down Arrow 4">
            <a:extLst>
              <a:ext uri="{FF2B5EF4-FFF2-40B4-BE49-F238E27FC236}">
                <a16:creationId xmlns:a16="http://schemas.microsoft.com/office/drawing/2014/main" id="{9A7D9D88-70DE-9E78-DDD8-E48F87A15BE6}"/>
              </a:ext>
            </a:extLst>
          </p:cNvPr>
          <p:cNvSpPr/>
          <p:nvPr/>
        </p:nvSpPr>
        <p:spPr>
          <a:xfrm>
            <a:off x="5869484" y="3000002"/>
            <a:ext cx="349316" cy="705223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0B00A11-B553-1B68-9CE5-4AB2F5817698}"/>
              </a:ext>
            </a:extLst>
          </p:cNvPr>
          <p:cNvSpPr txBox="1"/>
          <p:nvPr/>
        </p:nvSpPr>
        <p:spPr>
          <a:xfrm>
            <a:off x="6789208" y="2798124"/>
            <a:ext cx="386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99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thêm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1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100</a:t>
            </a:r>
          </a:p>
        </p:txBody>
      </p:sp>
      <p:sp>
        <p:nvSpPr>
          <p:cNvPr id="44" name="Rounded Rectangle 9">
            <a:extLst>
              <a:ext uri="{FF2B5EF4-FFF2-40B4-BE49-F238E27FC236}">
                <a16:creationId xmlns:a16="http://schemas.microsoft.com/office/drawing/2014/main" id="{77044006-AD8F-2E3C-67E5-D1024E9BFE25}"/>
              </a:ext>
            </a:extLst>
          </p:cNvPr>
          <p:cNvSpPr/>
          <p:nvPr/>
        </p:nvSpPr>
        <p:spPr>
          <a:xfrm>
            <a:off x="6975475" y="3632955"/>
            <a:ext cx="4064000" cy="167773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219170"/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100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đọc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một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trăm</a:t>
            </a:r>
            <a:endParaRPr lang="en-US" sz="32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just" defTabSz="1219170"/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100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gồm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10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chục</a:t>
            </a:r>
            <a:endParaRPr lang="en-US" sz="32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D019C2F4-9551-3685-883F-1D661EC5B3DA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75759" y="361950"/>
            <a:ext cx="3278109" cy="1639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10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4" grpId="0" animBg="1"/>
      <p:bldP spid="35" grpId="0" animBg="1"/>
      <p:bldP spid="36" grpId="0" animBg="1"/>
      <p:bldP spid="42" grpId="0" animBg="1"/>
      <p:bldP spid="42" grpId="1" animBg="1"/>
      <p:bldP spid="42" grpId="2" animBg="1"/>
      <p:bldP spid="43" grpId="0"/>
      <p:bldP spid="4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E9281-3B8A-E684-0FDD-9FC7F602794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0970B5-9707-999E-CD9B-294872440BC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Picture 4" descr="A cartoon of flowers and rainbows&#10;&#10;Description automatically generated">
            <a:extLst>
              <a:ext uri="{FF2B5EF4-FFF2-40B4-BE49-F238E27FC236}">
                <a16:creationId xmlns:a16="http://schemas.microsoft.com/office/drawing/2014/main" id="{F614672B-5FE4-F27B-17F5-A573FD90BB4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 descr="A group of cartoon kids&#10;&#10;Description automatically generated">
            <a:extLst>
              <a:ext uri="{FF2B5EF4-FFF2-40B4-BE49-F238E27FC236}">
                <a16:creationId xmlns:a16="http://schemas.microsoft.com/office/drawing/2014/main" id="{5B239C21-16A2-876B-4FD1-7471C24A8D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061" b="94869" l="3596" r="33131">
                        <a14:foregroundMark x1="13374" y1="51960" x2="20566" y2="55434"/>
                        <a14:foregroundMark x1="20566" y1="55434" x2="20727" y2="55556"/>
                        <a14:foregroundMark x1="15232" y1="50101" x2="23232" y2="50626"/>
                        <a14:foregroundMark x1="21657" y1="94909" x2="23394" y2="92364"/>
                        <a14:foregroundMark x1="32970" y1="81980" x2="33131" y2="865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8933" r="63422"/>
          <a:stretch/>
        </p:blipFill>
        <p:spPr>
          <a:xfrm>
            <a:off x="7425236" y="1225296"/>
            <a:ext cx="4599123" cy="6420890"/>
          </a:xfrm>
          <a:prstGeom prst="rect">
            <a:avLst/>
          </a:prstGeom>
        </p:spPr>
      </p:pic>
      <p:pic>
        <p:nvPicPr>
          <p:cNvPr id="6" name="Picture 5" descr="A yellow and blue letters&#10;&#10;AI-generated content may be incorrect.">
            <a:extLst>
              <a:ext uri="{FF2B5EF4-FFF2-40B4-BE49-F238E27FC236}">
                <a16:creationId xmlns:a16="http://schemas.microsoft.com/office/drawing/2014/main" id="{C765596E-D5CC-FFD1-DFA9-DDC6B08F70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097" y="2465340"/>
            <a:ext cx="8250865" cy="2876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6998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EDDD6FFB-AE7B-21E3-F169-D65AA61C5BA5}"/>
              </a:ext>
            </a:extLst>
          </p:cNvPr>
          <p:cNvGraphicFramePr>
            <a:graphicFrameLocks noGrp="1"/>
          </p:cNvGraphicFramePr>
          <p:nvPr/>
        </p:nvGraphicFramePr>
        <p:xfrm>
          <a:off x="2641600" y="381000"/>
          <a:ext cx="9245600" cy="609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45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245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245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245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245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245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2456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2456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2456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92456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11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12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13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14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15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17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18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19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21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22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23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24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25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26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28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30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31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32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33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35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36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38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39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40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41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42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44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45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46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47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49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50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51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52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53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55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56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58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59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60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61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62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65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66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67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68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69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70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71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73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74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75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78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79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80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81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82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83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84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85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86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87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89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90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91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92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93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94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95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97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99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100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3" name="Title 4">
            <a:extLst>
              <a:ext uri="{FF2B5EF4-FFF2-40B4-BE49-F238E27FC236}">
                <a16:creationId xmlns:a16="http://schemas.microsoft.com/office/drawing/2014/main" id="{B1935096-C15E-3FFB-FA27-754692E94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025" y="932392"/>
            <a:ext cx="1828800" cy="3352800"/>
          </a:xfrm>
        </p:spPr>
        <p:txBody>
          <a:bodyPr>
            <a:noAutofit/>
          </a:bodyPr>
          <a:lstStyle/>
          <a:p>
            <a:pPr algn="ctr"/>
            <a:r>
              <a:rPr lang="en-US" sz="3200" dirty="0" err="1">
                <a:latin typeface="Arial" pitchFamily="34" charset="0"/>
                <a:cs typeface="Arial" pitchFamily="34" charset="0"/>
              </a:rPr>
              <a:t>Tìm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số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còn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thiếu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trong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bảng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các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số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từ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1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đến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100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DD9527D-017C-96CD-9270-84D2F29AAF2C}"/>
              </a:ext>
            </a:extLst>
          </p:cNvPr>
          <p:cNvSpPr/>
          <p:nvPr/>
        </p:nvSpPr>
        <p:spPr>
          <a:xfrm>
            <a:off x="89642" y="603250"/>
            <a:ext cx="711200" cy="711200"/>
          </a:xfrm>
          <a:prstGeom prst="ellipse">
            <a:avLst/>
          </a:prstGeom>
          <a:solidFill>
            <a:srgbClr val="00A1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 b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.VnArial" pitchFamily="34" charset="0"/>
              </a:rPr>
              <a:t>1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121EAE1-2EF4-3050-A77E-B99712FA1AB1}"/>
              </a:ext>
            </a:extLst>
          </p:cNvPr>
          <p:cNvGrpSpPr/>
          <p:nvPr/>
        </p:nvGrpSpPr>
        <p:grpSpPr>
          <a:xfrm>
            <a:off x="7315200" y="990601"/>
            <a:ext cx="843808" cy="640343"/>
            <a:chOff x="593638" y="2994597"/>
            <a:chExt cx="632856" cy="480257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E3C433B-DC41-4F99-5F5D-6F6E56998EE1}"/>
                </a:ext>
              </a:extLst>
            </p:cNvPr>
            <p:cNvSpPr txBox="1"/>
            <p:nvPr/>
          </p:nvSpPr>
          <p:spPr>
            <a:xfrm>
              <a:off x="706050" y="3036273"/>
              <a:ext cx="357232" cy="43858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defTabSz="1219170"/>
              <a:endParaRPr lang="en-US" sz="3200" b="1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78984A7-435E-7961-6631-86E1074C4F34}"/>
                </a:ext>
              </a:extLst>
            </p:cNvPr>
            <p:cNvSpPr txBox="1"/>
            <p:nvPr/>
          </p:nvSpPr>
          <p:spPr>
            <a:xfrm>
              <a:off x="593638" y="2994597"/>
              <a:ext cx="632856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200" b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16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2F94C2B6-2D40-22EC-8C95-C0F0F6069313}"/>
              </a:ext>
            </a:extLst>
          </p:cNvPr>
          <p:cNvGrpSpPr/>
          <p:nvPr/>
        </p:nvGrpSpPr>
        <p:grpSpPr>
          <a:xfrm>
            <a:off x="11074400" y="969628"/>
            <a:ext cx="843808" cy="640343"/>
            <a:chOff x="593638" y="2994597"/>
            <a:chExt cx="632856" cy="480257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83D4D78-5A84-49FA-9276-D0BDCB7A7203}"/>
                </a:ext>
              </a:extLst>
            </p:cNvPr>
            <p:cNvSpPr txBox="1"/>
            <p:nvPr/>
          </p:nvSpPr>
          <p:spPr>
            <a:xfrm>
              <a:off x="706050" y="3036273"/>
              <a:ext cx="357232" cy="43858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defTabSz="1219170"/>
              <a:endParaRPr lang="en-US" sz="3200" b="1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DF682B1-908F-9D36-3C2A-4336094DF8B4}"/>
                </a:ext>
              </a:extLst>
            </p:cNvPr>
            <p:cNvSpPr txBox="1"/>
            <p:nvPr/>
          </p:nvSpPr>
          <p:spPr>
            <a:xfrm>
              <a:off x="593638" y="2994597"/>
              <a:ext cx="632856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200" b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20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0E2B831-40AA-4730-AE07-559517EF364B}"/>
              </a:ext>
            </a:extLst>
          </p:cNvPr>
          <p:cNvGrpSpPr/>
          <p:nvPr/>
        </p:nvGrpSpPr>
        <p:grpSpPr>
          <a:xfrm>
            <a:off x="8294475" y="1585181"/>
            <a:ext cx="843808" cy="640343"/>
            <a:chOff x="593638" y="2994597"/>
            <a:chExt cx="632856" cy="480257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CAD2A1D-7A9F-24DE-14A0-ECB2C87B779C}"/>
                </a:ext>
              </a:extLst>
            </p:cNvPr>
            <p:cNvSpPr txBox="1"/>
            <p:nvPr/>
          </p:nvSpPr>
          <p:spPr>
            <a:xfrm>
              <a:off x="706050" y="3036273"/>
              <a:ext cx="357232" cy="43858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defTabSz="1219170"/>
              <a:endParaRPr lang="en-US" sz="3200" b="1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59892E9-BA76-1255-1631-F6C77E60E30F}"/>
                </a:ext>
              </a:extLst>
            </p:cNvPr>
            <p:cNvSpPr txBox="1"/>
            <p:nvPr/>
          </p:nvSpPr>
          <p:spPr>
            <a:xfrm>
              <a:off x="593638" y="2994597"/>
              <a:ext cx="632856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200" b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27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3F771C3-5B81-EBA7-733B-40CA8B755FD4}"/>
              </a:ext>
            </a:extLst>
          </p:cNvPr>
          <p:cNvGrpSpPr/>
          <p:nvPr/>
        </p:nvGrpSpPr>
        <p:grpSpPr>
          <a:xfrm>
            <a:off x="10145925" y="1606154"/>
            <a:ext cx="843808" cy="640343"/>
            <a:chOff x="593638" y="2994597"/>
            <a:chExt cx="632856" cy="480257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1EDF14F-1B38-6894-BFCA-D24001704994}"/>
                </a:ext>
              </a:extLst>
            </p:cNvPr>
            <p:cNvSpPr txBox="1"/>
            <p:nvPr/>
          </p:nvSpPr>
          <p:spPr>
            <a:xfrm>
              <a:off x="706050" y="3036273"/>
              <a:ext cx="357232" cy="43858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defTabSz="1219170"/>
              <a:endParaRPr lang="en-US" sz="3200" b="1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A5171EF-070E-7B8E-5C4C-6B03E5887610}"/>
                </a:ext>
              </a:extLst>
            </p:cNvPr>
            <p:cNvSpPr txBox="1"/>
            <p:nvPr/>
          </p:nvSpPr>
          <p:spPr>
            <a:xfrm>
              <a:off x="593638" y="2994597"/>
              <a:ext cx="632856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200" b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29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07551CE-C26B-9DEA-C9B1-7044B8AEFA90}"/>
              </a:ext>
            </a:extLst>
          </p:cNvPr>
          <p:cNvGrpSpPr/>
          <p:nvPr/>
        </p:nvGrpSpPr>
        <p:grpSpPr>
          <a:xfrm>
            <a:off x="5520267" y="2183801"/>
            <a:ext cx="843808" cy="640343"/>
            <a:chOff x="593638" y="2994597"/>
            <a:chExt cx="632856" cy="480257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EED64E6-32A1-28B5-44E2-B88590556CF5}"/>
                </a:ext>
              </a:extLst>
            </p:cNvPr>
            <p:cNvSpPr txBox="1"/>
            <p:nvPr/>
          </p:nvSpPr>
          <p:spPr>
            <a:xfrm>
              <a:off x="706050" y="3036273"/>
              <a:ext cx="357232" cy="43858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defTabSz="1219170"/>
              <a:endParaRPr lang="en-US" sz="3200" b="1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7B19C89-F1D3-8C52-4D6D-A1949758E70D}"/>
                </a:ext>
              </a:extLst>
            </p:cNvPr>
            <p:cNvSpPr txBox="1"/>
            <p:nvPr/>
          </p:nvSpPr>
          <p:spPr>
            <a:xfrm>
              <a:off x="593638" y="2994597"/>
              <a:ext cx="632856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200" b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34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96538D0-FA10-E3A6-4931-E8942354D31D}"/>
              </a:ext>
            </a:extLst>
          </p:cNvPr>
          <p:cNvGrpSpPr/>
          <p:nvPr/>
        </p:nvGrpSpPr>
        <p:grpSpPr>
          <a:xfrm>
            <a:off x="8311408" y="2213628"/>
            <a:ext cx="843808" cy="640343"/>
            <a:chOff x="593638" y="2994597"/>
            <a:chExt cx="632856" cy="480257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F9A6627-74AE-2180-F502-BBE07BACA59A}"/>
                </a:ext>
              </a:extLst>
            </p:cNvPr>
            <p:cNvSpPr txBox="1"/>
            <p:nvPr/>
          </p:nvSpPr>
          <p:spPr>
            <a:xfrm>
              <a:off x="706050" y="3036273"/>
              <a:ext cx="357232" cy="43858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defTabSz="1219170"/>
              <a:endParaRPr lang="en-US" sz="3200" b="1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0CAD98C-7E20-ADF2-E07E-F22FE576DA67}"/>
                </a:ext>
              </a:extLst>
            </p:cNvPr>
            <p:cNvSpPr txBox="1"/>
            <p:nvPr/>
          </p:nvSpPr>
          <p:spPr>
            <a:xfrm>
              <a:off x="593638" y="2994597"/>
              <a:ext cx="632856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200" b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37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A59FBB7-F043-C627-E676-2884287FC4ED}"/>
              </a:ext>
            </a:extLst>
          </p:cNvPr>
          <p:cNvGrpSpPr/>
          <p:nvPr/>
        </p:nvGrpSpPr>
        <p:grpSpPr>
          <a:xfrm>
            <a:off x="4619941" y="2799354"/>
            <a:ext cx="843808" cy="640343"/>
            <a:chOff x="593638" y="2994597"/>
            <a:chExt cx="632856" cy="480257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A7C48B4-4161-4B14-132A-8CA85824B07D}"/>
                </a:ext>
              </a:extLst>
            </p:cNvPr>
            <p:cNvSpPr txBox="1"/>
            <p:nvPr/>
          </p:nvSpPr>
          <p:spPr>
            <a:xfrm>
              <a:off x="706050" y="3036273"/>
              <a:ext cx="357232" cy="43858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defTabSz="1219170"/>
              <a:endParaRPr lang="en-US" sz="3200" b="1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86BE671-ECCA-350A-36D3-AAC8C11A4B32}"/>
                </a:ext>
              </a:extLst>
            </p:cNvPr>
            <p:cNvSpPr txBox="1"/>
            <p:nvPr/>
          </p:nvSpPr>
          <p:spPr>
            <a:xfrm>
              <a:off x="593638" y="2994597"/>
              <a:ext cx="632856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200" b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43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C7415127-FF90-B2FD-1188-FDA3875F9978}"/>
              </a:ext>
            </a:extLst>
          </p:cNvPr>
          <p:cNvGrpSpPr/>
          <p:nvPr/>
        </p:nvGrpSpPr>
        <p:grpSpPr>
          <a:xfrm>
            <a:off x="9206016" y="2816336"/>
            <a:ext cx="843808" cy="640343"/>
            <a:chOff x="593638" y="2994597"/>
            <a:chExt cx="632856" cy="480257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B7C9974D-6DCA-7F37-7A68-1FFF9280F15B}"/>
                </a:ext>
              </a:extLst>
            </p:cNvPr>
            <p:cNvSpPr txBox="1"/>
            <p:nvPr/>
          </p:nvSpPr>
          <p:spPr>
            <a:xfrm>
              <a:off x="706050" y="3036273"/>
              <a:ext cx="357232" cy="43858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defTabSz="1219170"/>
              <a:endParaRPr lang="en-US" sz="3200" b="1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ADA550ED-4B36-BE73-4F76-08A3BABC4513}"/>
                </a:ext>
              </a:extLst>
            </p:cNvPr>
            <p:cNvSpPr txBox="1"/>
            <p:nvPr/>
          </p:nvSpPr>
          <p:spPr>
            <a:xfrm>
              <a:off x="593638" y="2994597"/>
              <a:ext cx="632856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200" b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48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E1FCD98E-314C-9060-247B-894B9FF2EAEC}"/>
              </a:ext>
            </a:extLst>
          </p:cNvPr>
          <p:cNvGrpSpPr/>
          <p:nvPr/>
        </p:nvGrpSpPr>
        <p:grpSpPr>
          <a:xfrm>
            <a:off x="5508491" y="3431889"/>
            <a:ext cx="843808" cy="640343"/>
            <a:chOff x="593638" y="2994597"/>
            <a:chExt cx="632856" cy="480257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D7E37C5C-82E7-8C9E-618C-F7852746F3EF}"/>
                </a:ext>
              </a:extLst>
            </p:cNvPr>
            <p:cNvSpPr txBox="1"/>
            <p:nvPr/>
          </p:nvSpPr>
          <p:spPr>
            <a:xfrm>
              <a:off x="706050" y="3036273"/>
              <a:ext cx="357232" cy="43858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defTabSz="1219170"/>
              <a:endParaRPr lang="en-US" sz="3200" b="1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D3F6C69-2108-CE6B-6F52-27DB1AC07BD4}"/>
                </a:ext>
              </a:extLst>
            </p:cNvPr>
            <p:cNvSpPr txBox="1"/>
            <p:nvPr/>
          </p:nvSpPr>
          <p:spPr>
            <a:xfrm>
              <a:off x="593638" y="2994597"/>
              <a:ext cx="632856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200" b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54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69D1FB75-9ED5-23A6-45EF-02E458179C1D}"/>
              </a:ext>
            </a:extLst>
          </p:cNvPr>
          <p:cNvGrpSpPr/>
          <p:nvPr/>
        </p:nvGrpSpPr>
        <p:grpSpPr>
          <a:xfrm>
            <a:off x="8277541" y="3433680"/>
            <a:ext cx="843808" cy="640343"/>
            <a:chOff x="593638" y="2994597"/>
            <a:chExt cx="632856" cy="480257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6DC0DF6B-450B-810C-7318-1698408E0395}"/>
                </a:ext>
              </a:extLst>
            </p:cNvPr>
            <p:cNvSpPr txBox="1"/>
            <p:nvPr/>
          </p:nvSpPr>
          <p:spPr>
            <a:xfrm>
              <a:off x="706050" y="3036273"/>
              <a:ext cx="357232" cy="43858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defTabSz="1219170"/>
              <a:endParaRPr lang="en-US" sz="3200" b="1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E0940C56-4766-6664-342B-0132AABC758A}"/>
                </a:ext>
              </a:extLst>
            </p:cNvPr>
            <p:cNvSpPr txBox="1"/>
            <p:nvPr/>
          </p:nvSpPr>
          <p:spPr>
            <a:xfrm>
              <a:off x="593638" y="2994597"/>
              <a:ext cx="632856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200" b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57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C1CB0580-859D-86D5-1530-D89894671C16}"/>
              </a:ext>
            </a:extLst>
          </p:cNvPr>
          <p:cNvGrpSpPr/>
          <p:nvPr/>
        </p:nvGrpSpPr>
        <p:grpSpPr>
          <a:xfrm>
            <a:off x="4581445" y="4039933"/>
            <a:ext cx="843808" cy="640343"/>
            <a:chOff x="593638" y="2994597"/>
            <a:chExt cx="632856" cy="480257"/>
          </a:xfrm>
        </p:grpSpPr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D5C88F53-0818-F665-E177-C76ED7A84455}"/>
                </a:ext>
              </a:extLst>
            </p:cNvPr>
            <p:cNvSpPr txBox="1"/>
            <p:nvPr/>
          </p:nvSpPr>
          <p:spPr>
            <a:xfrm>
              <a:off x="706050" y="3036273"/>
              <a:ext cx="357232" cy="43858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defTabSz="1219170"/>
              <a:endParaRPr lang="en-US" sz="3200" b="1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F858BD79-F1B1-D0D2-E212-90902D400DA8}"/>
                </a:ext>
              </a:extLst>
            </p:cNvPr>
            <p:cNvSpPr txBox="1"/>
            <p:nvPr/>
          </p:nvSpPr>
          <p:spPr>
            <a:xfrm>
              <a:off x="593638" y="2994597"/>
              <a:ext cx="632856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200" b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63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7E66A43C-19B1-B40A-C0C2-1AFECEAC8229}"/>
              </a:ext>
            </a:extLst>
          </p:cNvPr>
          <p:cNvGrpSpPr/>
          <p:nvPr/>
        </p:nvGrpSpPr>
        <p:grpSpPr>
          <a:xfrm>
            <a:off x="5525424" y="4035893"/>
            <a:ext cx="843808" cy="640343"/>
            <a:chOff x="593638" y="2994597"/>
            <a:chExt cx="632856" cy="480257"/>
          </a:xfrm>
        </p:grpSpPr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56B96D9F-7C73-5751-56AC-7FCA996AD5CE}"/>
                </a:ext>
              </a:extLst>
            </p:cNvPr>
            <p:cNvSpPr txBox="1"/>
            <p:nvPr/>
          </p:nvSpPr>
          <p:spPr>
            <a:xfrm>
              <a:off x="706050" y="3036273"/>
              <a:ext cx="357232" cy="43858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defTabSz="1219170"/>
              <a:endParaRPr lang="en-US" sz="3200" b="1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CF02A709-A374-2B14-034D-C1DDD09DE4BB}"/>
                </a:ext>
              </a:extLst>
            </p:cNvPr>
            <p:cNvSpPr txBox="1"/>
            <p:nvPr/>
          </p:nvSpPr>
          <p:spPr>
            <a:xfrm>
              <a:off x="593638" y="2994597"/>
              <a:ext cx="632856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200" b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64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DE406ED3-6F7E-9F36-2389-5EA9C1CF1356}"/>
              </a:ext>
            </a:extLst>
          </p:cNvPr>
          <p:cNvGrpSpPr/>
          <p:nvPr/>
        </p:nvGrpSpPr>
        <p:grpSpPr>
          <a:xfrm>
            <a:off x="3737637" y="4651446"/>
            <a:ext cx="843808" cy="640343"/>
            <a:chOff x="593638" y="2994597"/>
            <a:chExt cx="632856" cy="480257"/>
          </a:xfrm>
        </p:grpSpPr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E25D5951-8F6D-5003-CFD8-85970ADA0294}"/>
                </a:ext>
              </a:extLst>
            </p:cNvPr>
            <p:cNvSpPr txBox="1"/>
            <p:nvPr/>
          </p:nvSpPr>
          <p:spPr>
            <a:xfrm>
              <a:off x="706050" y="3036273"/>
              <a:ext cx="357232" cy="43858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defTabSz="1219170"/>
              <a:endParaRPr lang="en-US" sz="3200" b="1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586B0EA6-7EB8-BC94-0154-AF79E0504703}"/>
                </a:ext>
              </a:extLst>
            </p:cNvPr>
            <p:cNvSpPr txBox="1"/>
            <p:nvPr/>
          </p:nvSpPr>
          <p:spPr>
            <a:xfrm>
              <a:off x="593638" y="2994597"/>
              <a:ext cx="632856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200" b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72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CC3333AA-7DF4-AF92-F564-97EA875071C3}"/>
              </a:ext>
            </a:extLst>
          </p:cNvPr>
          <p:cNvGrpSpPr/>
          <p:nvPr/>
        </p:nvGrpSpPr>
        <p:grpSpPr>
          <a:xfrm>
            <a:off x="7357083" y="4673200"/>
            <a:ext cx="843808" cy="640343"/>
            <a:chOff x="593638" y="2994597"/>
            <a:chExt cx="632856" cy="480257"/>
          </a:xfrm>
        </p:grpSpPr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511DCC36-E393-F702-D9FA-901C10471AA4}"/>
                </a:ext>
              </a:extLst>
            </p:cNvPr>
            <p:cNvSpPr txBox="1"/>
            <p:nvPr/>
          </p:nvSpPr>
          <p:spPr>
            <a:xfrm>
              <a:off x="706050" y="3036273"/>
              <a:ext cx="357232" cy="43858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defTabSz="1219170"/>
              <a:endParaRPr lang="en-US" sz="3200" b="1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FDE0A05F-E261-6674-E07E-B642A41D4EFE}"/>
                </a:ext>
              </a:extLst>
            </p:cNvPr>
            <p:cNvSpPr txBox="1"/>
            <p:nvPr/>
          </p:nvSpPr>
          <p:spPr>
            <a:xfrm>
              <a:off x="593638" y="2994597"/>
              <a:ext cx="632856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200" b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76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372880A3-A87D-1A99-1A68-8C8D919D6BC9}"/>
              </a:ext>
            </a:extLst>
          </p:cNvPr>
          <p:cNvGrpSpPr/>
          <p:nvPr/>
        </p:nvGrpSpPr>
        <p:grpSpPr>
          <a:xfrm>
            <a:off x="8255232" y="4640065"/>
            <a:ext cx="843808" cy="640343"/>
            <a:chOff x="593638" y="2994597"/>
            <a:chExt cx="632856" cy="480257"/>
          </a:xfrm>
        </p:grpSpPr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BD97319B-EBE5-F0B9-2CE5-70E54B5CFC8C}"/>
                </a:ext>
              </a:extLst>
            </p:cNvPr>
            <p:cNvSpPr txBox="1"/>
            <p:nvPr/>
          </p:nvSpPr>
          <p:spPr>
            <a:xfrm>
              <a:off x="706050" y="3036273"/>
              <a:ext cx="357232" cy="43858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defTabSz="1219170"/>
              <a:endParaRPr lang="en-US" sz="3200" b="1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8158C303-5D8E-EDD8-75DD-F03D748D1677}"/>
                </a:ext>
              </a:extLst>
            </p:cNvPr>
            <p:cNvSpPr txBox="1"/>
            <p:nvPr/>
          </p:nvSpPr>
          <p:spPr>
            <a:xfrm>
              <a:off x="593638" y="2994597"/>
              <a:ext cx="632856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200" b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77</a:t>
              </a: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77777BCC-12DC-E85C-29AD-464B1F49D7C7}"/>
              </a:ext>
            </a:extLst>
          </p:cNvPr>
          <p:cNvGrpSpPr/>
          <p:nvPr/>
        </p:nvGrpSpPr>
        <p:grpSpPr>
          <a:xfrm>
            <a:off x="9222949" y="5252413"/>
            <a:ext cx="843808" cy="640343"/>
            <a:chOff x="593638" y="2994597"/>
            <a:chExt cx="632856" cy="480257"/>
          </a:xfrm>
        </p:grpSpPr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63CF24E7-0CA9-07F1-6EC3-E3125458105D}"/>
                </a:ext>
              </a:extLst>
            </p:cNvPr>
            <p:cNvSpPr txBox="1"/>
            <p:nvPr/>
          </p:nvSpPr>
          <p:spPr>
            <a:xfrm>
              <a:off x="706050" y="3036273"/>
              <a:ext cx="357232" cy="43858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defTabSz="1219170"/>
              <a:endParaRPr lang="en-US" sz="3200" b="1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3084767C-A375-C8BE-8A04-10F32A5B781B}"/>
                </a:ext>
              </a:extLst>
            </p:cNvPr>
            <p:cNvSpPr txBox="1"/>
            <p:nvPr/>
          </p:nvSpPr>
          <p:spPr>
            <a:xfrm>
              <a:off x="593638" y="2994597"/>
              <a:ext cx="632856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200" b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88</a:t>
              </a: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E7F2FC42-E3EF-FE8B-5511-28E36C456FE1}"/>
              </a:ext>
            </a:extLst>
          </p:cNvPr>
          <p:cNvGrpSpPr/>
          <p:nvPr/>
        </p:nvGrpSpPr>
        <p:grpSpPr>
          <a:xfrm>
            <a:off x="7382933" y="5872054"/>
            <a:ext cx="843808" cy="640343"/>
            <a:chOff x="593638" y="2994597"/>
            <a:chExt cx="632856" cy="480257"/>
          </a:xfrm>
        </p:grpSpPr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23A777AA-4C6A-CA8B-12E2-84993E9956D0}"/>
                </a:ext>
              </a:extLst>
            </p:cNvPr>
            <p:cNvSpPr txBox="1"/>
            <p:nvPr/>
          </p:nvSpPr>
          <p:spPr>
            <a:xfrm>
              <a:off x="706050" y="3036273"/>
              <a:ext cx="357232" cy="43858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defTabSz="1219170"/>
              <a:endParaRPr lang="en-US" sz="3200" b="1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8026551B-F498-39CC-735C-AAD25FB9EC04}"/>
                </a:ext>
              </a:extLst>
            </p:cNvPr>
            <p:cNvSpPr txBox="1"/>
            <p:nvPr/>
          </p:nvSpPr>
          <p:spPr>
            <a:xfrm>
              <a:off x="593638" y="2994597"/>
              <a:ext cx="632856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200" b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96</a:t>
              </a:r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4C8B17A1-E1F0-F56F-9E7D-BA73266321B0}"/>
              </a:ext>
            </a:extLst>
          </p:cNvPr>
          <p:cNvGrpSpPr/>
          <p:nvPr/>
        </p:nvGrpSpPr>
        <p:grpSpPr>
          <a:xfrm>
            <a:off x="9206016" y="5856912"/>
            <a:ext cx="843808" cy="640343"/>
            <a:chOff x="593638" y="2994597"/>
            <a:chExt cx="632856" cy="480257"/>
          </a:xfrm>
        </p:grpSpPr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B6C252D8-BF08-EB8B-BA1A-3B684159BB82}"/>
                </a:ext>
              </a:extLst>
            </p:cNvPr>
            <p:cNvSpPr txBox="1"/>
            <p:nvPr/>
          </p:nvSpPr>
          <p:spPr>
            <a:xfrm>
              <a:off x="706050" y="3036273"/>
              <a:ext cx="357232" cy="43858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defTabSz="1219170"/>
              <a:endParaRPr lang="en-US" sz="3200" b="1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8E7631AC-0BE9-EDBC-EEF8-585C9E5FA835}"/>
                </a:ext>
              </a:extLst>
            </p:cNvPr>
            <p:cNvSpPr txBox="1"/>
            <p:nvPr/>
          </p:nvSpPr>
          <p:spPr>
            <a:xfrm>
              <a:off x="593638" y="2994597"/>
              <a:ext cx="632856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200" b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98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364069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4608" y="177799"/>
            <a:ext cx="8619808" cy="5899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355600"/>
            <a:ext cx="3251200" cy="3352800"/>
          </a:xfrm>
        </p:spPr>
        <p:txBody>
          <a:bodyPr>
            <a:normAutofit/>
          </a:bodyPr>
          <a:lstStyle/>
          <a:p>
            <a:pPr algn="just"/>
            <a:r>
              <a:rPr lang="en-US" sz="4000" dirty="0">
                <a:latin typeface="Arial" pitchFamily="34" charset="0"/>
                <a:cs typeface="Arial" pitchFamily="34" charset="0"/>
              </a:rPr>
              <a:t>      Quan </a:t>
            </a:r>
            <a:r>
              <a:rPr lang="en-US" sz="4000" dirty="0" err="1">
                <a:latin typeface="Arial" pitchFamily="34" charset="0"/>
                <a:cs typeface="Arial" pitchFamily="34" charset="0"/>
              </a:rPr>
              <a:t>sát</a:t>
            </a:r>
            <a:r>
              <a:rPr lang="en-US" sz="4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latin typeface="Arial" pitchFamily="34" charset="0"/>
                <a:cs typeface="Arial" pitchFamily="34" charset="0"/>
              </a:rPr>
              <a:t>bảng</a:t>
            </a:r>
            <a:r>
              <a:rPr lang="en-US" sz="4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latin typeface="Arial" pitchFamily="34" charset="0"/>
                <a:cs typeface="Arial" pitchFamily="34" charset="0"/>
              </a:rPr>
              <a:t>các</a:t>
            </a:r>
            <a:r>
              <a:rPr lang="en-US" sz="4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latin typeface="Arial" pitchFamily="34" charset="0"/>
                <a:cs typeface="Arial" pitchFamily="34" charset="0"/>
              </a:rPr>
              <a:t>số</a:t>
            </a:r>
            <a:r>
              <a:rPr lang="en-US" sz="4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latin typeface="Arial" pitchFamily="34" charset="0"/>
                <a:cs typeface="Arial" pitchFamily="34" charset="0"/>
              </a:rPr>
              <a:t>từ</a:t>
            </a:r>
            <a:r>
              <a:rPr lang="en-US" sz="4000" dirty="0">
                <a:latin typeface="Arial" pitchFamily="34" charset="0"/>
                <a:cs typeface="Arial" pitchFamily="34" charset="0"/>
              </a:rPr>
              <a:t> 1 </a:t>
            </a:r>
            <a:r>
              <a:rPr lang="en-US" sz="4000" dirty="0" err="1">
                <a:latin typeface="Arial" pitchFamily="34" charset="0"/>
                <a:cs typeface="Arial" pitchFamily="34" charset="0"/>
              </a:rPr>
              <a:t>đến</a:t>
            </a:r>
            <a:r>
              <a:rPr lang="en-US" sz="4000" dirty="0">
                <a:latin typeface="Arial" pitchFamily="34" charset="0"/>
                <a:cs typeface="Arial" pitchFamily="34" charset="0"/>
              </a:rPr>
              <a:t> 100 </a:t>
            </a:r>
            <a:r>
              <a:rPr lang="en-US" sz="4000" dirty="0" err="1">
                <a:latin typeface="Arial" pitchFamily="34" charset="0"/>
                <a:cs typeface="Arial" pitchFamily="34" charset="0"/>
              </a:rPr>
              <a:t>và</a:t>
            </a:r>
            <a:r>
              <a:rPr lang="en-US" sz="4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latin typeface="Arial" pitchFamily="34" charset="0"/>
                <a:cs typeface="Arial" pitchFamily="34" charset="0"/>
              </a:rPr>
              <a:t>đọc</a:t>
            </a:r>
            <a:r>
              <a:rPr lang="en-US" sz="4000" dirty="0">
                <a:latin typeface="Arial" pitchFamily="34" charset="0"/>
                <a:cs typeface="Arial" pitchFamily="34" charset="0"/>
              </a:rPr>
              <a:t>:</a:t>
            </a:r>
          </a:p>
        </p:txBody>
      </p:sp>
      <p:sp>
        <p:nvSpPr>
          <p:cNvPr id="4" name="Oval 3"/>
          <p:cNvSpPr/>
          <p:nvPr/>
        </p:nvSpPr>
        <p:spPr>
          <a:xfrm>
            <a:off x="70592" y="-8467"/>
            <a:ext cx="711200" cy="711200"/>
          </a:xfrm>
          <a:prstGeom prst="ellipse">
            <a:avLst/>
          </a:prstGeom>
          <a:solidFill>
            <a:srgbClr val="00A1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000" b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.VnArial" pitchFamily="34" charset="0"/>
              </a:rPr>
              <a:t>2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1888067"/>
            <a:ext cx="3251200" cy="3352800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a) Các số có hai chữ số giống nhau (ví dụ: 11, 22).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9792" y="4401135"/>
            <a:ext cx="3414816" cy="2192867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b) Các số tròn chục bé hơn 100.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-16933" y="5698067"/>
            <a:ext cx="13224933" cy="1670635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7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c) Số lớn nhất có hai chữ số.</a:t>
            </a:r>
          </a:p>
        </p:txBody>
      </p:sp>
      <p:sp>
        <p:nvSpPr>
          <p:cNvPr id="3" name="Oval 2"/>
          <p:cNvSpPr/>
          <p:nvPr/>
        </p:nvSpPr>
        <p:spPr>
          <a:xfrm rot="2009072">
            <a:off x="2616512" y="3096473"/>
            <a:ext cx="9536201" cy="578103"/>
          </a:xfrm>
          <a:custGeom>
            <a:avLst/>
            <a:gdLst>
              <a:gd name="connsiteX0" fmla="*/ 0 w 7151245"/>
              <a:gd name="connsiteY0" fmla="*/ 199741 h 399482"/>
              <a:gd name="connsiteX1" fmla="*/ 3575623 w 7151245"/>
              <a:gd name="connsiteY1" fmla="*/ 0 h 399482"/>
              <a:gd name="connsiteX2" fmla="*/ 7151246 w 7151245"/>
              <a:gd name="connsiteY2" fmla="*/ 199741 h 399482"/>
              <a:gd name="connsiteX3" fmla="*/ 3575623 w 7151245"/>
              <a:gd name="connsiteY3" fmla="*/ 399482 h 399482"/>
              <a:gd name="connsiteX4" fmla="*/ 0 w 7151245"/>
              <a:gd name="connsiteY4" fmla="*/ 199741 h 399482"/>
              <a:gd name="connsiteX0" fmla="*/ 732 w 7151978"/>
              <a:gd name="connsiteY0" fmla="*/ 229297 h 458594"/>
              <a:gd name="connsiteX1" fmla="*/ 3576355 w 7151978"/>
              <a:gd name="connsiteY1" fmla="*/ 29556 h 458594"/>
              <a:gd name="connsiteX2" fmla="*/ 7151978 w 7151978"/>
              <a:gd name="connsiteY2" fmla="*/ 229297 h 458594"/>
              <a:gd name="connsiteX3" fmla="*/ 3576355 w 7151978"/>
              <a:gd name="connsiteY3" fmla="*/ 429038 h 458594"/>
              <a:gd name="connsiteX4" fmla="*/ 732 w 7151978"/>
              <a:gd name="connsiteY4" fmla="*/ 229297 h 458594"/>
              <a:gd name="connsiteX0" fmla="*/ 732 w 7151978"/>
              <a:gd name="connsiteY0" fmla="*/ 229297 h 458594"/>
              <a:gd name="connsiteX1" fmla="*/ 3576355 w 7151978"/>
              <a:gd name="connsiteY1" fmla="*/ 29556 h 458594"/>
              <a:gd name="connsiteX2" fmla="*/ 7151978 w 7151978"/>
              <a:gd name="connsiteY2" fmla="*/ 229297 h 458594"/>
              <a:gd name="connsiteX3" fmla="*/ 3576355 w 7151978"/>
              <a:gd name="connsiteY3" fmla="*/ 429038 h 458594"/>
              <a:gd name="connsiteX4" fmla="*/ 732 w 7151978"/>
              <a:gd name="connsiteY4" fmla="*/ 229297 h 458594"/>
              <a:gd name="connsiteX0" fmla="*/ 732 w 7152011"/>
              <a:gd name="connsiteY0" fmla="*/ 229297 h 458594"/>
              <a:gd name="connsiteX1" fmla="*/ 3576355 w 7152011"/>
              <a:gd name="connsiteY1" fmla="*/ 29556 h 458594"/>
              <a:gd name="connsiteX2" fmla="*/ 7151978 w 7152011"/>
              <a:gd name="connsiteY2" fmla="*/ 229297 h 458594"/>
              <a:gd name="connsiteX3" fmla="*/ 3576355 w 7152011"/>
              <a:gd name="connsiteY3" fmla="*/ 429038 h 458594"/>
              <a:gd name="connsiteX4" fmla="*/ 732 w 7152011"/>
              <a:gd name="connsiteY4" fmla="*/ 229297 h 458594"/>
              <a:gd name="connsiteX0" fmla="*/ 732 w 7152011"/>
              <a:gd name="connsiteY0" fmla="*/ 229297 h 458594"/>
              <a:gd name="connsiteX1" fmla="*/ 3576355 w 7152011"/>
              <a:gd name="connsiteY1" fmla="*/ 29556 h 458594"/>
              <a:gd name="connsiteX2" fmla="*/ 7151978 w 7152011"/>
              <a:gd name="connsiteY2" fmla="*/ 229297 h 458594"/>
              <a:gd name="connsiteX3" fmla="*/ 3576355 w 7152011"/>
              <a:gd name="connsiteY3" fmla="*/ 429038 h 458594"/>
              <a:gd name="connsiteX4" fmla="*/ 732 w 7152011"/>
              <a:gd name="connsiteY4" fmla="*/ 229297 h 458594"/>
              <a:gd name="connsiteX0" fmla="*/ 732 w 7152151"/>
              <a:gd name="connsiteY0" fmla="*/ 240439 h 469736"/>
              <a:gd name="connsiteX1" fmla="*/ 3576355 w 7152151"/>
              <a:gd name="connsiteY1" fmla="*/ 40698 h 469736"/>
              <a:gd name="connsiteX2" fmla="*/ 7151978 w 7152151"/>
              <a:gd name="connsiteY2" fmla="*/ 240439 h 469736"/>
              <a:gd name="connsiteX3" fmla="*/ 3576355 w 7152151"/>
              <a:gd name="connsiteY3" fmla="*/ 440180 h 469736"/>
              <a:gd name="connsiteX4" fmla="*/ 732 w 7152151"/>
              <a:gd name="connsiteY4" fmla="*/ 240439 h 469736"/>
              <a:gd name="connsiteX0" fmla="*/ 732 w 7152151"/>
              <a:gd name="connsiteY0" fmla="*/ 240439 h 474274"/>
              <a:gd name="connsiteX1" fmla="*/ 3576355 w 7152151"/>
              <a:gd name="connsiteY1" fmla="*/ 40698 h 474274"/>
              <a:gd name="connsiteX2" fmla="*/ 7151978 w 7152151"/>
              <a:gd name="connsiteY2" fmla="*/ 240439 h 474274"/>
              <a:gd name="connsiteX3" fmla="*/ 3576355 w 7152151"/>
              <a:gd name="connsiteY3" fmla="*/ 440180 h 474274"/>
              <a:gd name="connsiteX4" fmla="*/ 732 w 7152151"/>
              <a:gd name="connsiteY4" fmla="*/ 240439 h 474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52151" h="474274">
                <a:moveTo>
                  <a:pt x="732" y="240439"/>
                </a:moveTo>
                <a:cubicBezTo>
                  <a:pt x="41193" y="-102206"/>
                  <a:pt x="1601593" y="40698"/>
                  <a:pt x="3576355" y="40698"/>
                </a:cubicBezTo>
                <a:cubicBezTo>
                  <a:pt x="5551117" y="40698"/>
                  <a:pt x="7171419" y="-133982"/>
                  <a:pt x="7151978" y="240439"/>
                </a:cubicBezTo>
                <a:cubicBezTo>
                  <a:pt x="7108829" y="596285"/>
                  <a:pt x="5551117" y="440180"/>
                  <a:pt x="3576355" y="440180"/>
                </a:cubicBezTo>
                <a:cubicBezTo>
                  <a:pt x="1601593" y="440180"/>
                  <a:pt x="-39729" y="583084"/>
                  <a:pt x="732" y="240439"/>
                </a:cubicBez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Oval 2"/>
          <p:cNvSpPr/>
          <p:nvPr/>
        </p:nvSpPr>
        <p:spPr>
          <a:xfrm rot="5400000">
            <a:off x="8980081" y="2382182"/>
            <a:ext cx="5274735" cy="679703"/>
          </a:xfrm>
          <a:custGeom>
            <a:avLst/>
            <a:gdLst>
              <a:gd name="connsiteX0" fmla="*/ 0 w 7151245"/>
              <a:gd name="connsiteY0" fmla="*/ 199741 h 399482"/>
              <a:gd name="connsiteX1" fmla="*/ 3575623 w 7151245"/>
              <a:gd name="connsiteY1" fmla="*/ 0 h 399482"/>
              <a:gd name="connsiteX2" fmla="*/ 7151246 w 7151245"/>
              <a:gd name="connsiteY2" fmla="*/ 199741 h 399482"/>
              <a:gd name="connsiteX3" fmla="*/ 3575623 w 7151245"/>
              <a:gd name="connsiteY3" fmla="*/ 399482 h 399482"/>
              <a:gd name="connsiteX4" fmla="*/ 0 w 7151245"/>
              <a:gd name="connsiteY4" fmla="*/ 199741 h 399482"/>
              <a:gd name="connsiteX0" fmla="*/ 732 w 7151978"/>
              <a:gd name="connsiteY0" fmla="*/ 229297 h 458594"/>
              <a:gd name="connsiteX1" fmla="*/ 3576355 w 7151978"/>
              <a:gd name="connsiteY1" fmla="*/ 29556 h 458594"/>
              <a:gd name="connsiteX2" fmla="*/ 7151978 w 7151978"/>
              <a:gd name="connsiteY2" fmla="*/ 229297 h 458594"/>
              <a:gd name="connsiteX3" fmla="*/ 3576355 w 7151978"/>
              <a:gd name="connsiteY3" fmla="*/ 429038 h 458594"/>
              <a:gd name="connsiteX4" fmla="*/ 732 w 7151978"/>
              <a:gd name="connsiteY4" fmla="*/ 229297 h 458594"/>
              <a:gd name="connsiteX0" fmla="*/ 732 w 7151978"/>
              <a:gd name="connsiteY0" fmla="*/ 229297 h 458594"/>
              <a:gd name="connsiteX1" fmla="*/ 3576355 w 7151978"/>
              <a:gd name="connsiteY1" fmla="*/ 29556 h 458594"/>
              <a:gd name="connsiteX2" fmla="*/ 7151978 w 7151978"/>
              <a:gd name="connsiteY2" fmla="*/ 229297 h 458594"/>
              <a:gd name="connsiteX3" fmla="*/ 3576355 w 7151978"/>
              <a:gd name="connsiteY3" fmla="*/ 429038 h 458594"/>
              <a:gd name="connsiteX4" fmla="*/ 732 w 7151978"/>
              <a:gd name="connsiteY4" fmla="*/ 229297 h 458594"/>
              <a:gd name="connsiteX0" fmla="*/ 732 w 7152011"/>
              <a:gd name="connsiteY0" fmla="*/ 229297 h 458594"/>
              <a:gd name="connsiteX1" fmla="*/ 3576355 w 7152011"/>
              <a:gd name="connsiteY1" fmla="*/ 29556 h 458594"/>
              <a:gd name="connsiteX2" fmla="*/ 7151978 w 7152011"/>
              <a:gd name="connsiteY2" fmla="*/ 229297 h 458594"/>
              <a:gd name="connsiteX3" fmla="*/ 3576355 w 7152011"/>
              <a:gd name="connsiteY3" fmla="*/ 429038 h 458594"/>
              <a:gd name="connsiteX4" fmla="*/ 732 w 7152011"/>
              <a:gd name="connsiteY4" fmla="*/ 229297 h 458594"/>
              <a:gd name="connsiteX0" fmla="*/ 732 w 7152011"/>
              <a:gd name="connsiteY0" fmla="*/ 229297 h 458594"/>
              <a:gd name="connsiteX1" fmla="*/ 3576355 w 7152011"/>
              <a:gd name="connsiteY1" fmla="*/ 29556 h 458594"/>
              <a:gd name="connsiteX2" fmla="*/ 7151978 w 7152011"/>
              <a:gd name="connsiteY2" fmla="*/ 229297 h 458594"/>
              <a:gd name="connsiteX3" fmla="*/ 3576355 w 7152011"/>
              <a:gd name="connsiteY3" fmla="*/ 429038 h 458594"/>
              <a:gd name="connsiteX4" fmla="*/ 732 w 7152011"/>
              <a:gd name="connsiteY4" fmla="*/ 229297 h 458594"/>
              <a:gd name="connsiteX0" fmla="*/ 732 w 7152151"/>
              <a:gd name="connsiteY0" fmla="*/ 240439 h 469736"/>
              <a:gd name="connsiteX1" fmla="*/ 3576355 w 7152151"/>
              <a:gd name="connsiteY1" fmla="*/ 40698 h 469736"/>
              <a:gd name="connsiteX2" fmla="*/ 7151978 w 7152151"/>
              <a:gd name="connsiteY2" fmla="*/ 240439 h 469736"/>
              <a:gd name="connsiteX3" fmla="*/ 3576355 w 7152151"/>
              <a:gd name="connsiteY3" fmla="*/ 440180 h 469736"/>
              <a:gd name="connsiteX4" fmla="*/ 732 w 7152151"/>
              <a:gd name="connsiteY4" fmla="*/ 240439 h 469736"/>
              <a:gd name="connsiteX0" fmla="*/ 732 w 7152151"/>
              <a:gd name="connsiteY0" fmla="*/ 240439 h 474274"/>
              <a:gd name="connsiteX1" fmla="*/ 3576355 w 7152151"/>
              <a:gd name="connsiteY1" fmla="*/ 40698 h 474274"/>
              <a:gd name="connsiteX2" fmla="*/ 7151978 w 7152151"/>
              <a:gd name="connsiteY2" fmla="*/ 240439 h 474274"/>
              <a:gd name="connsiteX3" fmla="*/ 3576355 w 7152151"/>
              <a:gd name="connsiteY3" fmla="*/ 440180 h 474274"/>
              <a:gd name="connsiteX4" fmla="*/ 732 w 7152151"/>
              <a:gd name="connsiteY4" fmla="*/ 240439 h 474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52151" h="474274">
                <a:moveTo>
                  <a:pt x="732" y="240439"/>
                </a:moveTo>
                <a:cubicBezTo>
                  <a:pt x="41193" y="-102206"/>
                  <a:pt x="1601593" y="40698"/>
                  <a:pt x="3576355" y="40698"/>
                </a:cubicBezTo>
                <a:cubicBezTo>
                  <a:pt x="5551117" y="40698"/>
                  <a:pt x="7171419" y="-133982"/>
                  <a:pt x="7151978" y="240439"/>
                </a:cubicBezTo>
                <a:cubicBezTo>
                  <a:pt x="7108829" y="596285"/>
                  <a:pt x="5551117" y="440180"/>
                  <a:pt x="3576355" y="440180"/>
                </a:cubicBezTo>
                <a:cubicBezTo>
                  <a:pt x="1601593" y="440180"/>
                  <a:pt x="-39729" y="583084"/>
                  <a:pt x="732" y="240439"/>
                </a:cubicBez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Oval 7"/>
          <p:cNvSpPr/>
          <p:nvPr/>
        </p:nvSpPr>
        <p:spPr>
          <a:xfrm>
            <a:off x="10334512" y="5274555"/>
            <a:ext cx="812800" cy="6946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75552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3" grpId="0" animBg="1"/>
      <p:bldP spid="3" grpId="1" animBg="1"/>
      <p:bldP spid="9" grpId="0" animBg="1"/>
      <p:bldP spid="9" grpId="1" animBg="1"/>
      <p:bldP spid="8" grpId="0" animBg="1"/>
      <p:bldP spid="8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EDDD6FFB-AE7B-21E3-F169-D65AA61C5BA5}"/>
              </a:ext>
            </a:extLst>
          </p:cNvPr>
          <p:cNvGraphicFramePr>
            <a:graphicFrameLocks noGrp="1"/>
          </p:cNvGraphicFramePr>
          <p:nvPr/>
        </p:nvGraphicFramePr>
        <p:xfrm>
          <a:off x="2641600" y="381000"/>
          <a:ext cx="9245600" cy="609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45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245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245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245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245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245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2456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2456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2456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92456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11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12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13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14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15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17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18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19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21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22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23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24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25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26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28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30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31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32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33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35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36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38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39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40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41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42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44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45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46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47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49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50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51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52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53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55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56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58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59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60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61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62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65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66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67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68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69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70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71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73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74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75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78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79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80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81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82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83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84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85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86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87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89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90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91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92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93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94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95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97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99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100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3" name="Title 4">
            <a:extLst>
              <a:ext uri="{FF2B5EF4-FFF2-40B4-BE49-F238E27FC236}">
                <a16:creationId xmlns:a16="http://schemas.microsoft.com/office/drawing/2014/main" id="{B1935096-C15E-3FFB-FA27-754692E94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025" y="932392"/>
            <a:ext cx="1828800" cy="3352800"/>
          </a:xfrm>
        </p:spPr>
        <p:txBody>
          <a:bodyPr>
            <a:noAutofit/>
          </a:bodyPr>
          <a:lstStyle/>
          <a:p>
            <a:pPr algn="ctr"/>
            <a:r>
              <a:rPr lang="en-US" sz="3200" dirty="0" err="1">
                <a:latin typeface="Arial" pitchFamily="34" charset="0"/>
                <a:cs typeface="Arial" pitchFamily="34" charset="0"/>
              </a:rPr>
              <a:t>Tìm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số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còn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thiếu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trong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bảng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các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số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từ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1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đến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100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DD9527D-017C-96CD-9270-84D2F29AAF2C}"/>
              </a:ext>
            </a:extLst>
          </p:cNvPr>
          <p:cNvSpPr/>
          <p:nvPr/>
        </p:nvSpPr>
        <p:spPr>
          <a:xfrm>
            <a:off x="89642" y="603250"/>
            <a:ext cx="711200" cy="711200"/>
          </a:xfrm>
          <a:prstGeom prst="ellipse">
            <a:avLst/>
          </a:prstGeom>
          <a:solidFill>
            <a:srgbClr val="00A1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.VnArial" pitchFamily="34" charset="0"/>
                <a:ea typeface="+mn-ea"/>
                <a:cs typeface="+mn-cs"/>
              </a:rPr>
              <a:t>1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121EAE1-2EF4-3050-A77E-B99712FA1AB1}"/>
              </a:ext>
            </a:extLst>
          </p:cNvPr>
          <p:cNvGrpSpPr/>
          <p:nvPr/>
        </p:nvGrpSpPr>
        <p:grpSpPr>
          <a:xfrm>
            <a:off x="7315200" y="990601"/>
            <a:ext cx="843808" cy="640343"/>
            <a:chOff x="593638" y="2994597"/>
            <a:chExt cx="632856" cy="480257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E3C433B-DC41-4F99-5F5D-6F6E56998EE1}"/>
                </a:ext>
              </a:extLst>
            </p:cNvPr>
            <p:cNvSpPr txBox="1"/>
            <p:nvPr/>
          </p:nvSpPr>
          <p:spPr>
            <a:xfrm>
              <a:off x="706050" y="3036273"/>
              <a:ext cx="357232" cy="43858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78984A7-435E-7961-6631-86E1074C4F34}"/>
                </a:ext>
              </a:extLst>
            </p:cNvPr>
            <p:cNvSpPr txBox="1"/>
            <p:nvPr/>
          </p:nvSpPr>
          <p:spPr>
            <a:xfrm>
              <a:off x="593638" y="2994597"/>
              <a:ext cx="632856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16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2F94C2B6-2D40-22EC-8C95-C0F0F6069313}"/>
              </a:ext>
            </a:extLst>
          </p:cNvPr>
          <p:cNvGrpSpPr/>
          <p:nvPr/>
        </p:nvGrpSpPr>
        <p:grpSpPr>
          <a:xfrm>
            <a:off x="11074400" y="969628"/>
            <a:ext cx="843808" cy="640343"/>
            <a:chOff x="593638" y="2994597"/>
            <a:chExt cx="632856" cy="480257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83D4D78-5A84-49FA-9276-D0BDCB7A7203}"/>
                </a:ext>
              </a:extLst>
            </p:cNvPr>
            <p:cNvSpPr txBox="1"/>
            <p:nvPr/>
          </p:nvSpPr>
          <p:spPr>
            <a:xfrm>
              <a:off x="706050" y="3036273"/>
              <a:ext cx="357232" cy="43858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DF682B1-908F-9D36-3C2A-4336094DF8B4}"/>
                </a:ext>
              </a:extLst>
            </p:cNvPr>
            <p:cNvSpPr txBox="1"/>
            <p:nvPr/>
          </p:nvSpPr>
          <p:spPr>
            <a:xfrm>
              <a:off x="593638" y="2994597"/>
              <a:ext cx="632856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20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0E2B831-40AA-4730-AE07-559517EF364B}"/>
              </a:ext>
            </a:extLst>
          </p:cNvPr>
          <p:cNvGrpSpPr/>
          <p:nvPr/>
        </p:nvGrpSpPr>
        <p:grpSpPr>
          <a:xfrm>
            <a:off x="8294475" y="1585181"/>
            <a:ext cx="843808" cy="640343"/>
            <a:chOff x="593638" y="2994597"/>
            <a:chExt cx="632856" cy="480257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CAD2A1D-7A9F-24DE-14A0-ECB2C87B779C}"/>
                </a:ext>
              </a:extLst>
            </p:cNvPr>
            <p:cNvSpPr txBox="1"/>
            <p:nvPr/>
          </p:nvSpPr>
          <p:spPr>
            <a:xfrm>
              <a:off x="706050" y="3036273"/>
              <a:ext cx="357232" cy="43858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59892E9-BA76-1255-1631-F6C77E60E30F}"/>
                </a:ext>
              </a:extLst>
            </p:cNvPr>
            <p:cNvSpPr txBox="1"/>
            <p:nvPr/>
          </p:nvSpPr>
          <p:spPr>
            <a:xfrm>
              <a:off x="593638" y="2994597"/>
              <a:ext cx="632856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27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3F771C3-5B81-EBA7-733B-40CA8B755FD4}"/>
              </a:ext>
            </a:extLst>
          </p:cNvPr>
          <p:cNvGrpSpPr/>
          <p:nvPr/>
        </p:nvGrpSpPr>
        <p:grpSpPr>
          <a:xfrm>
            <a:off x="10145925" y="1606154"/>
            <a:ext cx="843808" cy="640343"/>
            <a:chOff x="593638" y="2994597"/>
            <a:chExt cx="632856" cy="480257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1EDF14F-1B38-6894-BFCA-D24001704994}"/>
                </a:ext>
              </a:extLst>
            </p:cNvPr>
            <p:cNvSpPr txBox="1"/>
            <p:nvPr/>
          </p:nvSpPr>
          <p:spPr>
            <a:xfrm>
              <a:off x="706050" y="3036273"/>
              <a:ext cx="357232" cy="43858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A5171EF-070E-7B8E-5C4C-6B03E5887610}"/>
                </a:ext>
              </a:extLst>
            </p:cNvPr>
            <p:cNvSpPr txBox="1"/>
            <p:nvPr/>
          </p:nvSpPr>
          <p:spPr>
            <a:xfrm>
              <a:off x="593638" y="2994597"/>
              <a:ext cx="632856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29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07551CE-C26B-9DEA-C9B1-7044B8AEFA90}"/>
              </a:ext>
            </a:extLst>
          </p:cNvPr>
          <p:cNvGrpSpPr/>
          <p:nvPr/>
        </p:nvGrpSpPr>
        <p:grpSpPr>
          <a:xfrm>
            <a:off x="5520267" y="2183801"/>
            <a:ext cx="843808" cy="640343"/>
            <a:chOff x="593638" y="2994597"/>
            <a:chExt cx="632856" cy="480257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EED64E6-32A1-28B5-44E2-B88590556CF5}"/>
                </a:ext>
              </a:extLst>
            </p:cNvPr>
            <p:cNvSpPr txBox="1"/>
            <p:nvPr/>
          </p:nvSpPr>
          <p:spPr>
            <a:xfrm>
              <a:off x="706050" y="3036273"/>
              <a:ext cx="357232" cy="43858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7B19C89-F1D3-8C52-4D6D-A1949758E70D}"/>
                </a:ext>
              </a:extLst>
            </p:cNvPr>
            <p:cNvSpPr txBox="1"/>
            <p:nvPr/>
          </p:nvSpPr>
          <p:spPr>
            <a:xfrm>
              <a:off x="593638" y="2994597"/>
              <a:ext cx="632856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34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96538D0-FA10-E3A6-4931-E8942354D31D}"/>
              </a:ext>
            </a:extLst>
          </p:cNvPr>
          <p:cNvGrpSpPr/>
          <p:nvPr/>
        </p:nvGrpSpPr>
        <p:grpSpPr>
          <a:xfrm>
            <a:off x="8311408" y="2213628"/>
            <a:ext cx="843808" cy="640343"/>
            <a:chOff x="593638" y="2994597"/>
            <a:chExt cx="632856" cy="480257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F9A6627-74AE-2180-F502-BBE07BACA59A}"/>
                </a:ext>
              </a:extLst>
            </p:cNvPr>
            <p:cNvSpPr txBox="1"/>
            <p:nvPr/>
          </p:nvSpPr>
          <p:spPr>
            <a:xfrm>
              <a:off x="706050" y="3036273"/>
              <a:ext cx="357232" cy="43858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0CAD98C-7E20-ADF2-E07E-F22FE576DA67}"/>
                </a:ext>
              </a:extLst>
            </p:cNvPr>
            <p:cNvSpPr txBox="1"/>
            <p:nvPr/>
          </p:nvSpPr>
          <p:spPr>
            <a:xfrm>
              <a:off x="593638" y="2994597"/>
              <a:ext cx="632856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37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A59FBB7-F043-C627-E676-2884287FC4ED}"/>
              </a:ext>
            </a:extLst>
          </p:cNvPr>
          <p:cNvGrpSpPr/>
          <p:nvPr/>
        </p:nvGrpSpPr>
        <p:grpSpPr>
          <a:xfrm>
            <a:off x="4619941" y="2799354"/>
            <a:ext cx="843808" cy="640343"/>
            <a:chOff x="593638" y="2994597"/>
            <a:chExt cx="632856" cy="480257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A7C48B4-4161-4B14-132A-8CA85824B07D}"/>
                </a:ext>
              </a:extLst>
            </p:cNvPr>
            <p:cNvSpPr txBox="1"/>
            <p:nvPr/>
          </p:nvSpPr>
          <p:spPr>
            <a:xfrm>
              <a:off x="706050" y="3036273"/>
              <a:ext cx="357232" cy="43858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86BE671-ECCA-350A-36D3-AAC8C11A4B32}"/>
                </a:ext>
              </a:extLst>
            </p:cNvPr>
            <p:cNvSpPr txBox="1"/>
            <p:nvPr/>
          </p:nvSpPr>
          <p:spPr>
            <a:xfrm>
              <a:off x="593638" y="2994597"/>
              <a:ext cx="632856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43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C7415127-FF90-B2FD-1188-FDA3875F9978}"/>
              </a:ext>
            </a:extLst>
          </p:cNvPr>
          <p:cNvGrpSpPr/>
          <p:nvPr/>
        </p:nvGrpSpPr>
        <p:grpSpPr>
          <a:xfrm>
            <a:off x="9206016" y="2816336"/>
            <a:ext cx="843808" cy="640343"/>
            <a:chOff x="593638" y="2994597"/>
            <a:chExt cx="632856" cy="480257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B7C9974D-6DCA-7F37-7A68-1FFF9280F15B}"/>
                </a:ext>
              </a:extLst>
            </p:cNvPr>
            <p:cNvSpPr txBox="1"/>
            <p:nvPr/>
          </p:nvSpPr>
          <p:spPr>
            <a:xfrm>
              <a:off x="706050" y="3036273"/>
              <a:ext cx="357232" cy="43858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ADA550ED-4B36-BE73-4F76-08A3BABC4513}"/>
                </a:ext>
              </a:extLst>
            </p:cNvPr>
            <p:cNvSpPr txBox="1"/>
            <p:nvPr/>
          </p:nvSpPr>
          <p:spPr>
            <a:xfrm>
              <a:off x="593638" y="2994597"/>
              <a:ext cx="632856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48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E1FCD98E-314C-9060-247B-894B9FF2EAEC}"/>
              </a:ext>
            </a:extLst>
          </p:cNvPr>
          <p:cNvGrpSpPr/>
          <p:nvPr/>
        </p:nvGrpSpPr>
        <p:grpSpPr>
          <a:xfrm>
            <a:off x="5508491" y="3431889"/>
            <a:ext cx="843808" cy="640343"/>
            <a:chOff x="593638" y="2994597"/>
            <a:chExt cx="632856" cy="480257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D7E37C5C-82E7-8C9E-618C-F7852746F3EF}"/>
                </a:ext>
              </a:extLst>
            </p:cNvPr>
            <p:cNvSpPr txBox="1"/>
            <p:nvPr/>
          </p:nvSpPr>
          <p:spPr>
            <a:xfrm>
              <a:off x="706050" y="3036273"/>
              <a:ext cx="357232" cy="43858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D3F6C69-2108-CE6B-6F52-27DB1AC07BD4}"/>
                </a:ext>
              </a:extLst>
            </p:cNvPr>
            <p:cNvSpPr txBox="1"/>
            <p:nvPr/>
          </p:nvSpPr>
          <p:spPr>
            <a:xfrm>
              <a:off x="593638" y="2994597"/>
              <a:ext cx="632856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54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69D1FB75-9ED5-23A6-45EF-02E458179C1D}"/>
              </a:ext>
            </a:extLst>
          </p:cNvPr>
          <p:cNvGrpSpPr/>
          <p:nvPr/>
        </p:nvGrpSpPr>
        <p:grpSpPr>
          <a:xfrm>
            <a:off x="8277541" y="3433680"/>
            <a:ext cx="843808" cy="640343"/>
            <a:chOff x="593638" y="2994597"/>
            <a:chExt cx="632856" cy="480257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6DC0DF6B-450B-810C-7318-1698408E0395}"/>
                </a:ext>
              </a:extLst>
            </p:cNvPr>
            <p:cNvSpPr txBox="1"/>
            <p:nvPr/>
          </p:nvSpPr>
          <p:spPr>
            <a:xfrm>
              <a:off x="706050" y="3036273"/>
              <a:ext cx="357232" cy="43858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E0940C56-4766-6664-342B-0132AABC758A}"/>
                </a:ext>
              </a:extLst>
            </p:cNvPr>
            <p:cNvSpPr txBox="1"/>
            <p:nvPr/>
          </p:nvSpPr>
          <p:spPr>
            <a:xfrm>
              <a:off x="593638" y="2994597"/>
              <a:ext cx="632856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57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C1CB0580-859D-86D5-1530-D89894671C16}"/>
              </a:ext>
            </a:extLst>
          </p:cNvPr>
          <p:cNvGrpSpPr/>
          <p:nvPr/>
        </p:nvGrpSpPr>
        <p:grpSpPr>
          <a:xfrm>
            <a:off x="4581445" y="4039933"/>
            <a:ext cx="843808" cy="640343"/>
            <a:chOff x="593638" y="2994597"/>
            <a:chExt cx="632856" cy="480257"/>
          </a:xfrm>
        </p:grpSpPr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D5C88F53-0818-F665-E177-C76ED7A84455}"/>
                </a:ext>
              </a:extLst>
            </p:cNvPr>
            <p:cNvSpPr txBox="1"/>
            <p:nvPr/>
          </p:nvSpPr>
          <p:spPr>
            <a:xfrm>
              <a:off x="706050" y="3036273"/>
              <a:ext cx="357232" cy="43858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F858BD79-F1B1-D0D2-E212-90902D400DA8}"/>
                </a:ext>
              </a:extLst>
            </p:cNvPr>
            <p:cNvSpPr txBox="1"/>
            <p:nvPr/>
          </p:nvSpPr>
          <p:spPr>
            <a:xfrm>
              <a:off x="593638" y="2994597"/>
              <a:ext cx="632856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63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7E66A43C-19B1-B40A-C0C2-1AFECEAC8229}"/>
              </a:ext>
            </a:extLst>
          </p:cNvPr>
          <p:cNvGrpSpPr/>
          <p:nvPr/>
        </p:nvGrpSpPr>
        <p:grpSpPr>
          <a:xfrm>
            <a:off x="5525424" y="4035893"/>
            <a:ext cx="843808" cy="640343"/>
            <a:chOff x="593638" y="2994597"/>
            <a:chExt cx="632856" cy="480257"/>
          </a:xfrm>
        </p:grpSpPr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56B96D9F-7C73-5751-56AC-7FCA996AD5CE}"/>
                </a:ext>
              </a:extLst>
            </p:cNvPr>
            <p:cNvSpPr txBox="1"/>
            <p:nvPr/>
          </p:nvSpPr>
          <p:spPr>
            <a:xfrm>
              <a:off x="706050" y="3036273"/>
              <a:ext cx="357232" cy="43858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CF02A709-A374-2B14-034D-C1DDD09DE4BB}"/>
                </a:ext>
              </a:extLst>
            </p:cNvPr>
            <p:cNvSpPr txBox="1"/>
            <p:nvPr/>
          </p:nvSpPr>
          <p:spPr>
            <a:xfrm>
              <a:off x="593638" y="2994597"/>
              <a:ext cx="632856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64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DE406ED3-6F7E-9F36-2389-5EA9C1CF1356}"/>
              </a:ext>
            </a:extLst>
          </p:cNvPr>
          <p:cNvGrpSpPr/>
          <p:nvPr/>
        </p:nvGrpSpPr>
        <p:grpSpPr>
          <a:xfrm>
            <a:off x="3737637" y="4651446"/>
            <a:ext cx="843808" cy="640343"/>
            <a:chOff x="593638" y="2994597"/>
            <a:chExt cx="632856" cy="480257"/>
          </a:xfrm>
        </p:grpSpPr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E25D5951-8F6D-5003-CFD8-85970ADA0294}"/>
                </a:ext>
              </a:extLst>
            </p:cNvPr>
            <p:cNvSpPr txBox="1"/>
            <p:nvPr/>
          </p:nvSpPr>
          <p:spPr>
            <a:xfrm>
              <a:off x="706050" y="3036273"/>
              <a:ext cx="357232" cy="43858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586B0EA6-7EB8-BC94-0154-AF79E0504703}"/>
                </a:ext>
              </a:extLst>
            </p:cNvPr>
            <p:cNvSpPr txBox="1"/>
            <p:nvPr/>
          </p:nvSpPr>
          <p:spPr>
            <a:xfrm>
              <a:off x="593638" y="2994597"/>
              <a:ext cx="632856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72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CC3333AA-7DF4-AF92-F564-97EA875071C3}"/>
              </a:ext>
            </a:extLst>
          </p:cNvPr>
          <p:cNvGrpSpPr/>
          <p:nvPr/>
        </p:nvGrpSpPr>
        <p:grpSpPr>
          <a:xfrm>
            <a:off x="7357083" y="4673200"/>
            <a:ext cx="843808" cy="640343"/>
            <a:chOff x="593638" y="2994597"/>
            <a:chExt cx="632856" cy="480257"/>
          </a:xfrm>
        </p:grpSpPr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511DCC36-E393-F702-D9FA-901C10471AA4}"/>
                </a:ext>
              </a:extLst>
            </p:cNvPr>
            <p:cNvSpPr txBox="1"/>
            <p:nvPr/>
          </p:nvSpPr>
          <p:spPr>
            <a:xfrm>
              <a:off x="706050" y="3036273"/>
              <a:ext cx="357232" cy="43858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FDE0A05F-E261-6674-E07E-B642A41D4EFE}"/>
                </a:ext>
              </a:extLst>
            </p:cNvPr>
            <p:cNvSpPr txBox="1"/>
            <p:nvPr/>
          </p:nvSpPr>
          <p:spPr>
            <a:xfrm>
              <a:off x="593638" y="2994597"/>
              <a:ext cx="632856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76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372880A3-A87D-1A99-1A68-8C8D919D6BC9}"/>
              </a:ext>
            </a:extLst>
          </p:cNvPr>
          <p:cNvGrpSpPr/>
          <p:nvPr/>
        </p:nvGrpSpPr>
        <p:grpSpPr>
          <a:xfrm>
            <a:off x="8255232" y="4640065"/>
            <a:ext cx="843808" cy="640343"/>
            <a:chOff x="593638" y="2994597"/>
            <a:chExt cx="632856" cy="480257"/>
          </a:xfrm>
        </p:grpSpPr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BD97319B-EBE5-F0B9-2CE5-70E54B5CFC8C}"/>
                </a:ext>
              </a:extLst>
            </p:cNvPr>
            <p:cNvSpPr txBox="1"/>
            <p:nvPr/>
          </p:nvSpPr>
          <p:spPr>
            <a:xfrm>
              <a:off x="706050" y="3036273"/>
              <a:ext cx="357232" cy="43858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8158C303-5D8E-EDD8-75DD-F03D748D1677}"/>
                </a:ext>
              </a:extLst>
            </p:cNvPr>
            <p:cNvSpPr txBox="1"/>
            <p:nvPr/>
          </p:nvSpPr>
          <p:spPr>
            <a:xfrm>
              <a:off x="593638" y="2994597"/>
              <a:ext cx="632856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77</a:t>
              </a: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77777BCC-12DC-E85C-29AD-464B1F49D7C7}"/>
              </a:ext>
            </a:extLst>
          </p:cNvPr>
          <p:cNvGrpSpPr/>
          <p:nvPr/>
        </p:nvGrpSpPr>
        <p:grpSpPr>
          <a:xfrm>
            <a:off x="9222949" y="5252413"/>
            <a:ext cx="843808" cy="640343"/>
            <a:chOff x="593638" y="2994597"/>
            <a:chExt cx="632856" cy="480257"/>
          </a:xfrm>
        </p:grpSpPr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63CF24E7-0CA9-07F1-6EC3-E3125458105D}"/>
                </a:ext>
              </a:extLst>
            </p:cNvPr>
            <p:cNvSpPr txBox="1"/>
            <p:nvPr/>
          </p:nvSpPr>
          <p:spPr>
            <a:xfrm>
              <a:off x="706050" y="3036273"/>
              <a:ext cx="357232" cy="43858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3084767C-A375-C8BE-8A04-10F32A5B781B}"/>
                </a:ext>
              </a:extLst>
            </p:cNvPr>
            <p:cNvSpPr txBox="1"/>
            <p:nvPr/>
          </p:nvSpPr>
          <p:spPr>
            <a:xfrm>
              <a:off x="593638" y="2994597"/>
              <a:ext cx="632856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88</a:t>
              </a: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E7F2FC42-E3EF-FE8B-5511-28E36C456FE1}"/>
              </a:ext>
            </a:extLst>
          </p:cNvPr>
          <p:cNvGrpSpPr/>
          <p:nvPr/>
        </p:nvGrpSpPr>
        <p:grpSpPr>
          <a:xfrm>
            <a:off x="7382933" y="5872054"/>
            <a:ext cx="843808" cy="640343"/>
            <a:chOff x="593638" y="2994597"/>
            <a:chExt cx="632856" cy="480257"/>
          </a:xfrm>
        </p:grpSpPr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23A777AA-4C6A-CA8B-12E2-84993E9956D0}"/>
                </a:ext>
              </a:extLst>
            </p:cNvPr>
            <p:cNvSpPr txBox="1"/>
            <p:nvPr/>
          </p:nvSpPr>
          <p:spPr>
            <a:xfrm>
              <a:off x="706050" y="3036273"/>
              <a:ext cx="357232" cy="43858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8026551B-F498-39CC-735C-AAD25FB9EC04}"/>
                </a:ext>
              </a:extLst>
            </p:cNvPr>
            <p:cNvSpPr txBox="1"/>
            <p:nvPr/>
          </p:nvSpPr>
          <p:spPr>
            <a:xfrm>
              <a:off x="593638" y="2994597"/>
              <a:ext cx="632856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96</a:t>
              </a:r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4C8B17A1-E1F0-F56F-9E7D-BA73266321B0}"/>
              </a:ext>
            </a:extLst>
          </p:cNvPr>
          <p:cNvGrpSpPr/>
          <p:nvPr/>
        </p:nvGrpSpPr>
        <p:grpSpPr>
          <a:xfrm>
            <a:off x="9206016" y="5856912"/>
            <a:ext cx="843808" cy="640343"/>
            <a:chOff x="593638" y="2994597"/>
            <a:chExt cx="632856" cy="480257"/>
          </a:xfrm>
        </p:grpSpPr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B6C252D8-BF08-EB8B-BA1A-3B684159BB82}"/>
                </a:ext>
              </a:extLst>
            </p:cNvPr>
            <p:cNvSpPr txBox="1"/>
            <p:nvPr/>
          </p:nvSpPr>
          <p:spPr>
            <a:xfrm>
              <a:off x="706050" y="3036273"/>
              <a:ext cx="357232" cy="43858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8E7631AC-0BE9-EDBC-EEF8-585C9E5FA835}"/>
                </a:ext>
              </a:extLst>
            </p:cNvPr>
            <p:cNvSpPr txBox="1"/>
            <p:nvPr/>
          </p:nvSpPr>
          <p:spPr>
            <a:xfrm>
              <a:off x="593638" y="2994597"/>
              <a:ext cx="632856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98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247731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>
            <a:extLst>
              <a:ext uri="{FF2B5EF4-FFF2-40B4-BE49-F238E27FC236}">
                <a16:creationId xmlns:a16="http://schemas.microsoft.com/office/drawing/2014/main" id="{A4B13B5A-C2DF-C7D9-4B47-550018BB1112}"/>
              </a:ext>
            </a:extLst>
          </p:cNvPr>
          <p:cNvSpPr txBox="1">
            <a:spLocks/>
          </p:cNvSpPr>
          <p:nvPr/>
        </p:nvSpPr>
        <p:spPr>
          <a:xfrm>
            <a:off x="863600" y="-8467"/>
            <a:ext cx="1981200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Số?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DD29FE8-90E2-0462-D988-07B68E079601}"/>
              </a:ext>
            </a:extLst>
          </p:cNvPr>
          <p:cNvSpPr/>
          <p:nvPr/>
        </p:nvSpPr>
        <p:spPr>
          <a:xfrm>
            <a:off x="196849" y="129116"/>
            <a:ext cx="711200" cy="711200"/>
          </a:xfrm>
          <a:prstGeom prst="ellipse">
            <a:avLst/>
          </a:prstGeom>
          <a:solidFill>
            <a:srgbClr val="00A1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 b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.VnArial" pitchFamily="34" charset="0"/>
              </a:rPr>
              <a:t>3</a:t>
            </a:r>
          </a:p>
        </p:txBody>
      </p:sp>
      <p:sp>
        <p:nvSpPr>
          <p:cNvPr id="6" name="Freeform 44">
            <a:extLst>
              <a:ext uri="{FF2B5EF4-FFF2-40B4-BE49-F238E27FC236}">
                <a16:creationId xmlns:a16="http://schemas.microsoft.com/office/drawing/2014/main" id="{0DAA0943-E59A-F309-1183-8481D6623787}"/>
              </a:ext>
            </a:extLst>
          </p:cNvPr>
          <p:cNvSpPr/>
          <p:nvPr/>
        </p:nvSpPr>
        <p:spPr>
          <a:xfrm>
            <a:off x="1051550" y="1176505"/>
            <a:ext cx="9938183" cy="1171032"/>
          </a:xfrm>
          <a:custGeom>
            <a:avLst/>
            <a:gdLst>
              <a:gd name="connsiteX0" fmla="*/ 0 w 7194014"/>
              <a:gd name="connsiteY0" fmla="*/ 1305621 h 1526220"/>
              <a:gd name="connsiteX1" fmla="*/ 1388125 w 7194014"/>
              <a:gd name="connsiteY1" fmla="*/ 137833 h 1526220"/>
              <a:gd name="connsiteX2" fmla="*/ 3382178 w 7194014"/>
              <a:gd name="connsiteY2" fmla="*/ 1525958 h 1526220"/>
              <a:gd name="connsiteX3" fmla="*/ 5310130 w 7194014"/>
              <a:gd name="connsiteY3" fmla="*/ 5630 h 1526220"/>
              <a:gd name="connsiteX4" fmla="*/ 7194014 w 7194014"/>
              <a:gd name="connsiteY4" fmla="*/ 975115 h 1526220"/>
              <a:gd name="connsiteX5" fmla="*/ 7194014 w 7194014"/>
              <a:gd name="connsiteY5" fmla="*/ 975115 h 1526220"/>
              <a:gd name="connsiteX0" fmla="*/ 0 w 7194014"/>
              <a:gd name="connsiteY0" fmla="*/ 1303696 h 1414145"/>
              <a:gd name="connsiteX1" fmla="*/ 1388125 w 7194014"/>
              <a:gd name="connsiteY1" fmla="*/ 135908 h 1414145"/>
              <a:gd name="connsiteX2" fmla="*/ 3437263 w 7194014"/>
              <a:gd name="connsiteY2" fmla="*/ 1413865 h 1414145"/>
              <a:gd name="connsiteX3" fmla="*/ 5310130 w 7194014"/>
              <a:gd name="connsiteY3" fmla="*/ 3705 h 1414145"/>
              <a:gd name="connsiteX4" fmla="*/ 7194014 w 7194014"/>
              <a:gd name="connsiteY4" fmla="*/ 973190 h 1414145"/>
              <a:gd name="connsiteX5" fmla="*/ 7194014 w 7194014"/>
              <a:gd name="connsiteY5" fmla="*/ 973190 h 1414145"/>
              <a:gd name="connsiteX0" fmla="*/ 0 w 7414352"/>
              <a:gd name="connsiteY0" fmla="*/ 1270645 h 1414147"/>
              <a:gd name="connsiteX1" fmla="*/ 1608463 w 7414352"/>
              <a:gd name="connsiteY1" fmla="*/ 135908 h 1414147"/>
              <a:gd name="connsiteX2" fmla="*/ 3657601 w 7414352"/>
              <a:gd name="connsiteY2" fmla="*/ 1413865 h 1414147"/>
              <a:gd name="connsiteX3" fmla="*/ 5530468 w 7414352"/>
              <a:gd name="connsiteY3" fmla="*/ 3705 h 1414147"/>
              <a:gd name="connsiteX4" fmla="*/ 7414352 w 7414352"/>
              <a:gd name="connsiteY4" fmla="*/ 973190 h 1414147"/>
              <a:gd name="connsiteX5" fmla="*/ 7414352 w 7414352"/>
              <a:gd name="connsiteY5" fmla="*/ 973190 h 1414147"/>
              <a:gd name="connsiteX0" fmla="*/ 0 w 7414352"/>
              <a:gd name="connsiteY0" fmla="*/ 1282251 h 1425801"/>
              <a:gd name="connsiteX1" fmla="*/ 1608463 w 7414352"/>
              <a:gd name="connsiteY1" fmla="*/ 147514 h 1425801"/>
              <a:gd name="connsiteX2" fmla="*/ 3657601 w 7414352"/>
              <a:gd name="connsiteY2" fmla="*/ 1425471 h 1425801"/>
              <a:gd name="connsiteX3" fmla="*/ 5640637 w 7414352"/>
              <a:gd name="connsiteY3" fmla="*/ 4295 h 1425801"/>
              <a:gd name="connsiteX4" fmla="*/ 7414352 w 7414352"/>
              <a:gd name="connsiteY4" fmla="*/ 984796 h 1425801"/>
              <a:gd name="connsiteX5" fmla="*/ 7414352 w 7414352"/>
              <a:gd name="connsiteY5" fmla="*/ 984796 h 1425801"/>
              <a:gd name="connsiteX0" fmla="*/ 0 w 7414352"/>
              <a:gd name="connsiteY0" fmla="*/ 1135479 h 1278733"/>
              <a:gd name="connsiteX1" fmla="*/ 1608463 w 7414352"/>
              <a:gd name="connsiteY1" fmla="*/ 742 h 1278733"/>
              <a:gd name="connsiteX2" fmla="*/ 3657601 w 7414352"/>
              <a:gd name="connsiteY2" fmla="*/ 1278699 h 1278733"/>
              <a:gd name="connsiteX3" fmla="*/ 5706738 w 7414352"/>
              <a:gd name="connsiteY3" fmla="*/ 44810 h 1278733"/>
              <a:gd name="connsiteX4" fmla="*/ 7414352 w 7414352"/>
              <a:gd name="connsiteY4" fmla="*/ 838024 h 1278733"/>
              <a:gd name="connsiteX5" fmla="*/ 7414352 w 7414352"/>
              <a:gd name="connsiteY5" fmla="*/ 838024 h 1278733"/>
              <a:gd name="connsiteX0" fmla="*/ 0 w 7414352"/>
              <a:gd name="connsiteY0" fmla="*/ 1135479 h 1278731"/>
              <a:gd name="connsiteX1" fmla="*/ 1608463 w 7414352"/>
              <a:gd name="connsiteY1" fmla="*/ 742 h 1278731"/>
              <a:gd name="connsiteX2" fmla="*/ 3657601 w 7414352"/>
              <a:gd name="connsiteY2" fmla="*/ 1278699 h 1278731"/>
              <a:gd name="connsiteX3" fmla="*/ 5706738 w 7414352"/>
              <a:gd name="connsiteY3" fmla="*/ 44810 h 1278731"/>
              <a:gd name="connsiteX4" fmla="*/ 7414352 w 7414352"/>
              <a:gd name="connsiteY4" fmla="*/ 838024 h 1278731"/>
              <a:gd name="connsiteX5" fmla="*/ 7414352 w 7414352"/>
              <a:gd name="connsiteY5" fmla="*/ 838024 h 1278731"/>
              <a:gd name="connsiteX0" fmla="*/ 0 w 7414352"/>
              <a:gd name="connsiteY0" fmla="*/ 1134742 h 1277994"/>
              <a:gd name="connsiteX1" fmla="*/ 1608463 w 7414352"/>
              <a:gd name="connsiteY1" fmla="*/ 5 h 1277994"/>
              <a:gd name="connsiteX2" fmla="*/ 3657601 w 7414352"/>
              <a:gd name="connsiteY2" fmla="*/ 1277962 h 1277994"/>
              <a:gd name="connsiteX3" fmla="*/ 5706738 w 7414352"/>
              <a:gd name="connsiteY3" fmla="*/ 44073 h 1277994"/>
              <a:gd name="connsiteX4" fmla="*/ 7414352 w 7414352"/>
              <a:gd name="connsiteY4" fmla="*/ 837287 h 1277994"/>
              <a:gd name="connsiteX5" fmla="*/ 7414352 w 7414352"/>
              <a:gd name="connsiteY5" fmla="*/ 837287 h 1277994"/>
              <a:gd name="connsiteX0" fmla="*/ 0 w 7414352"/>
              <a:gd name="connsiteY0" fmla="*/ 1134792 h 1278012"/>
              <a:gd name="connsiteX1" fmla="*/ 1608463 w 7414352"/>
              <a:gd name="connsiteY1" fmla="*/ 55 h 1278012"/>
              <a:gd name="connsiteX2" fmla="*/ 3657601 w 7414352"/>
              <a:gd name="connsiteY2" fmla="*/ 1278012 h 1278012"/>
              <a:gd name="connsiteX3" fmla="*/ 5706738 w 7414352"/>
              <a:gd name="connsiteY3" fmla="*/ 56 h 1278012"/>
              <a:gd name="connsiteX4" fmla="*/ 7414352 w 7414352"/>
              <a:gd name="connsiteY4" fmla="*/ 837337 h 1278012"/>
              <a:gd name="connsiteX5" fmla="*/ 7414352 w 7414352"/>
              <a:gd name="connsiteY5" fmla="*/ 837337 h 1278012"/>
              <a:gd name="connsiteX0" fmla="*/ 0 w 7414352"/>
              <a:gd name="connsiteY0" fmla="*/ 1139654 h 1282874"/>
              <a:gd name="connsiteX1" fmla="*/ 1608463 w 7414352"/>
              <a:gd name="connsiteY1" fmla="*/ 4917 h 1282874"/>
              <a:gd name="connsiteX2" fmla="*/ 3734719 w 7414352"/>
              <a:gd name="connsiteY2" fmla="*/ 1282874 h 1282874"/>
              <a:gd name="connsiteX3" fmla="*/ 5706738 w 7414352"/>
              <a:gd name="connsiteY3" fmla="*/ 4918 h 1282874"/>
              <a:gd name="connsiteX4" fmla="*/ 7414352 w 7414352"/>
              <a:gd name="connsiteY4" fmla="*/ 842199 h 1282874"/>
              <a:gd name="connsiteX5" fmla="*/ 7414352 w 7414352"/>
              <a:gd name="connsiteY5" fmla="*/ 842199 h 1282874"/>
              <a:gd name="connsiteX0" fmla="*/ 0 w 7414352"/>
              <a:gd name="connsiteY0" fmla="*/ 1135380 h 1135380"/>
              <a:gd name="connsiteX1" fmla="*/ 1608463 w 7414352"/>
              <a:gd name="connsiteY1" fmla="*/ 643 h 1135380"/>
              <a:gd name="connsiteX2" fmla="*/ 3734719 w 7414352"/>
              <a:gd name="connsiteY2" fmla="*/ 959111 h 1135380"/>
              <a:gd name="connsiteX3" fmla="*/ 5706738 w 7414352"/>
              <a:gd name="connsiteY3" fmla="*/ 644 h 1135380"/>
              <a:gd name="connsiteX4" fmla="*/ 7414352 w 7414352"/>
              <a:gd name="connsiteY4" fmla="*/ 837925 h 1135380"/>
              <a:gd name="connsiteX5" fmla="*/ 7414352 w 7414352"/>
              <a:gd name="connsiteY5" fmla="*/ 837925 h 1135380"/>
              <a:gd name="connsiteX0" fmla="*/ 0 w 7425368"/>
              <a:gd name="connsiteY0" fmla="*/ 914817 h 958885"/>
              <a:gd name="connsiteX1" fmla="*/ 1619479 w 7425368"/>
              <a:gd name="connsiteY1" fmla="*/ 417 h 958885"/>
              <a:gd name="connsiteX2" fmla="*/ 3745735 w 7425368"/>
              <a:gd name="connsiteY2" fmla="*/ 958885 h 958885"/>
              <a:gd name="connsiteX3" fmla="*/ 5717754 w 7425368"/>
              <a:gd name="connsiteY3" fmla="*/ 418 h 958885"/>
              <a:gd name="connsiteX4" fmla="*/ 7425368 w 7425368"/>
              <a:gd name="connsiteY4" fmla="*/ 837699 h 958885"/>
              <a:gd name="connsiteX5" fmla="*/ 7425368 w 7425368"/>
              <a:gd name="connsiteY5" fmla="*/ 837699 h 958885"/>
              <a:gd name="connsiteX0" fmla="*/ 0 w 7425368"/>
              <a:gd name="connsiteY0" fmla="*/ 914524 h 958777"/>
              <a:gd name="connsiteX1" fmla="*/ 1619479 w 7425368"/>
              <a:gd name="connsiteY1" fmla="*/ 124 h 958777"/>
              <a:gd name="connsiteX2" fmla="*/ 3745735 w 7425368"/>
              <a:gd name="connsiteY2" fmla="*/ 958592 h 958777"/>
              <a:gd name="connsiteX3" fmla="*/ 5728770 w 7425368"/>
              <a:gd name="connsiteY3" fmla="*/ 88260 h 958777"/>
              <a:gd name="connsiteX4" fmla="*/ 7425368 w 7425368"/>
              <a:gd name="connsiteY4" fmla="*/ 837406 h 958777"/>
              <a:gd name="connsiteX5" fmla="*/ 7425368 w 7425368"/>
              <a:gd name="connsiteY5" fmla="*/ 837406 h 958777"/>
              <a:gd name="connsiteX0" fmla="*/ 0 w 7425368"/>
              <a:gd name="connsiteY0" fmla="*/ 826729 h 870845"/>
              <a:gd name="connsiteX1" fmla="*/ 1619479 w 7425368"/>
              <a:gd name="connsiteY1" fmla="*/ 44532 h 870845"/>
              <a:gd name="connsiteX2" fmla="*/ 3745735 w 7425368"/>
              <a:gd name="connsiteY2" fmla="*/ 870797 h 870845"/>
              <a:gd name="connsiteX3" fmla="*/ 5728770 w 7425368"/>
              <a:gd name="connsiteY3" fmla="*/ 465 h 870845"/>
              <a:gd name="connsiteX4" fmla="*/ 7425368 w 7425368"/>
              <a:gd name="connsiteY4" fmla="*/ 749611 h 870845"/>
              <a:gd name="connsiteX5" fmla="*/ 7425368 w 7425368"/>
              <a:gd name="connsiteY5" fmla="*/ 749611 h 870845"/>
              <a:gd name="connsiteX0" fmla="*/ 0 w 7555658"/>
              <a:gd name="connsiteY0" fmla="*/ 826729 h 870845"/>
              <a:gd name="connsiteX1" fmla="*/ 1619479 w 7555658"/>
              <a:gd name="connsiteY1" fmla="*/ 44532 h 870845"/>
              <a:gd name="connsiteX2" fmla="*/ 3745735 w 7555658"/>
              <a:gd name="connsiteY2" fmla="*/ 870797 h 870845"/>
              <a:gd name="connsiteX3" fmla="*/ 5728770 w 7555658"/>
              <a:gd name="connsiteY3" fmla="*/ 465 h 870845"/>
              <a:gd name="connsiteX4" fmla="*/ 7425368 w 7555658"/>
              <a:gd name="connsiteY4" fmla="*/ 749611 h 870845"/>
              <a:gd name="connsiteX5" fmla="*/ 7555658 w 7555658"/>
              <a:gd name="connsiteY5" fmla="*/ 851211 h 870845"/>
              <a:gd name="connsiteX0" fmla="*/ 0 w 7425368"/>
              <a:gd name="connsiteY0" fmla="*/ 826729 h 870845"/>
              <a:gd name="connsiteX1" fmla="*/ 1619479 w 7425368"/>
              <a:gd name="connsiteY1" fmla="*/ 44532 h 870845"/>
              <a:gd name="connsiteX2" fmla="*/ 3745735 w 7425368"/>
              <a:gd name="connsiteY2" fmla="*/ 870797 h 870845"/>
              <a:gd name="connsiteX3" fmla="*/ 5728770 w 7425368"/>
              <a:gd name="connsiteY3" fmla="*/ 465 h 870845"/>
              <a:gd name="connsiteX4" fmla="*/ 7425368 w 7425368"/>
              <a:gd name="connsiteY4" fmla="*/ 749611 h 870845"/>
              <a:gd name="connsiteX0" fmla="*/ 0 w 6951585"/>
              <a:gd name="connsiteY0" fmla="*/ 834158 h 878274"/>
              <a:gd name="connsiteX1" fmla="*/ 1619479 w 6951585"/>
              <a:gd name="connsiteY1" fmla="*/ 51961 h 878274"/>
              <a:gd name="connsiteX2" fmla="*/ 3745735 w 6951585"/>
              <a:gd name="connsiteY2" fmla="*/ 878226 h 878274"/>
              <a:gd name="connsiteX3" fmla="*/ 5728770 w 6951585"/>
              <a:gd name="connsiteY3" fmla="*/ 7894 h 878274"/>
              <a:gd name="connsiteX4" fmla="*/ 6951585 w 6951585"/>
              <a:gd name="connsiteY4" fmla="*/ 464940 h 878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51585" h="878274">
                <a:moveTo>
                  <a:pt x="0" y="834158"/>
                </a:moveTo>
                <a:cubicBezTo>
                  <a:pt x="412214" y="231902"/>
                  <a:pt x="995190" y="44616"/>
                  <a:pt x="1619479" y="51961"/>
                </a:cubicBezTo>
                <a:cubicBezTo>
                  <a:pt x="2243768" y="59306"/>
                  <a:pt x="3060853" y="885570"/>
                  <a:pt x="3745735" y="878226"/>
                </a:cubicBezTo>
                <a:cubicBezTo>
                  <a:pt x="4430617" y="870882"/>
                  <a:pt x="5194462" y="76775"/>
                  <a:pt x="5728770" y="7894"/>
                </a:cubicBezTo>
                <a:cubicBezTo>
                  <a:pt x="6263078" y="-60987"/>
                  <a:pt x="6668819" y="340082"/>
                  <a:pt x="6951585" y="46494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0752B32-D34F-DC01-7FF4-B90C9A8381F3}"/>
              </a:ext>
            </a:extLst>
          </p:cNvPr>
          <p:cNvSpPr/>
          <p:nvPr/>
        </p:nvSpPr>
        <p:spPr>
          <a:xfrm>
            <a:off x="1051551" y="1309773"/>
            <a:ext cx="914400" cy="9144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30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2DC2D4A-7D15-1218-376C-F3310BC84416}"/>
              </a:ext>
            </a:extLst>
          </p:cNvPr>
          <p:cNvSpPr/>
          <p:nvPr/>
        </p:nvSpPr>
        <p:spPr>
          <a:xfrm>
            <a:off x="1989820" y="868481"/>
            <a:ext cx="914400" cy="9144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9F600F6-5796-9E2C-13B3-99379AC83694}"/>
              </a:ext>
            </a:extLst>
          </p:cNvPr>
          <p:cNvSpPr/>
          <p:nvPr/>
        </p:nvSpPr>
        <p:spPr>
          <a:xfrm>
            <a:off x="3141287" y="745561"/>
            <a:ext cx="914400" cy="9144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32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3C084AC-8852-9FDF-82BE-A9F653F63E2C}"/>
              </a:ext>
            </a:extLst>
          </p:cNvPr>
          <p:cNvSpPr/>
          <p:nvPr/>
        </p:nvSpPr>
        <p:spPr>
          <a:xfrm>
            <a:off x="6484293" y="1725420"/>
            <a:ext cx="914400" cy="914400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52197AE-F5BE-8B08-9656-4060D82E300C}"/>
              </a:ext>
            </a:extLst>
          </p:cNvPr>
          <p:cNvSpPr/>
          <p:nvPr/>
        </p:nvSpPr>
        <p:spPr>
          <a:xfrm>
            <a:off x="5292507" y="1699240"/>
            <a:ext cx="914400" cy="9144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34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7BCEFA7-A7A5-ABAB-23B4-15DF9E4F3CFF}"/>
              </a:ext>
            </a:extLst>
          </p:cNvPr>
          <p:cNvSpPr/>
          <p:nvPr/>
        </p:nvSpPr>
        <p:spPr>
          <a:xfrm>
            <a:off x="4241953" y="1253561"/>
            <a:ext cx="914400" cy="914400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1BF31EA-8C87-B9DC-5B11-2342CB8DD68F}"/>
              </a:ext>
            </a:extLst>
          </p:cNvPr>
          <p:cNvSpPr/>
          <p:nvPr/>
        </p:nvSpPr>
        <p:spPr>
          <a:xfrm>
            <a:off x="8585507" y="783815"/>
            <a:ext cx="914400" cy="9144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37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3273834-15E6-6629-1829-C1788EAB7813}"/>
              </a:ext>
            </a:extLst>
          </p:cNvPr>
          <p:cNvSpPr/>
          <p:nvPr/>
        </p:nvSpPr>
        <p:spPr>
          <a:xfrm>
            <a:off x="7500293" y="1239637"/>
            <a:ext cx="914400" cy="914400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EEA4FDD-FCEB-E433-7CA6-392F7E35F009}"/>
              </a:ext>
            </a:extLst>
          </p:cNvPr>
          <p:cNvSpPr/>
          <p:nvPr/>
        </p:nvSpPr>
        <p:spPr>
          <a:xfrm>
            <a:off x="9728353" y="954173"/>
            <a:ext cx="914400" cy="914400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BBD81D2-C6A5-B2BF-617B-BAD73B951E73}"/>
              </a:ext>
            </a:extLst>
          </p:cNvPr>
          <p:cNvGrpSpPr/>
          <p:nvPr/>
        </p:nvGrpSpPr>
        <p:grpSpPr>
          <a:xfrm>
            <a:off x="1989820" y="852573"/>
            <a:ext cx="914400" cy="914400"/>
            <a:chOff x="3005309" y="3698495"/>
            <a:chExt cx="685800" cy="6858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61A0002-8E2E-6F71-A952-7817F0D4BE6D}"/>
                </a:ext>
              </a:extLst>
            </p:cNvPr>
            <p:cNvSpPr/>
            <p:nvPr/>
          </p:nvSpPr>
          <p:spPr>
            <a:xfrm>
              <a:off x="3062574" y="3782823"/>
              <a:ext cx="571271" cy="51714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667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3A72FEE4-A9C0-6CE6-E6F5-F352902DCB20}"/>
                </a:ext>
              </a:extLst>
            </p:cNvPr>
            <p:cNvSpPr/>
            <p:nvPr/>
          </p:nvSpPr>
          <p:spPr>
            <a:xfrm>
              <a:off x="3005309" y="3698495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US" sz="2667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31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5533E9E-EA8A-BE0B-74E4-BCD0447D5180}"/>
              </a:ext>
            </a:extLst>
          </p:cNvPr>
          <p:cNvGrpSpPr/>
          <p:nvPr/>
        </p:nvGrpSpPr>
        <p:grpSpPr>
          <a:xfrm>
            <a:off x="4241953" y="1241015"/>
            <a:ext cx="914400" cy="914400"/>
            <a:chOff x="3005309" y="3698495"/>
            <a:chExt cx="685800" cy="685800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67F60A09-21D6-1606-22A0-D447BD67903C}"/>
                </a:ext>
              </a:extLst>
            </p:cNvPr>
            <p:cNvSpPr/>
            <p:nvPr/>
          </p:nvSpPr>
          <p:spPr>
            <a:xfrm>
              <a:off x="3062574" y="3782823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667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AEBA8861-5F64-CCA6-4FBB-DAC8D73F70F1}"/>
                </a:ext>
              </a:extLst>
            </p:cNvPr>
            <p:cNvSpPr/>
            <p:nvPr/>
          </p:nvSpPr>
          <p:spPr>
            <a:xfrm>
              <a:off x="3005309" y="3698495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US" sz="2667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59A90E7-232D-DEC7-F1FE-326531EE86E9}"/>
              </a:ext>
            </a:extLst>
          </p:cNvPr>
          <p:cNvGrpSpPr/>
          <p:nvPr/>
        </p:nvGrpSpPr>
        <p:grpSpPr>
          <a:xfrm>
            <a:off x="4216401" y="1238921"/>
            <a:ext cx="914400" cy="914400"/>
            <a:chOff x="1538344" y="5446079"/>
            <a:chExt cx="685800" cy="6858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BB7399B5-17C9-A55F-938D-0A986E90BF5F}"/>
                </a:ext>
              </a:extLst>
            </p:cNvPr>
            <p:cNvSpPr/>
            <p:nvPr/>
          </p:nvSpPr>
          <p:spPr>
            <a:xfrm>
              <a:off x="1595609" y="5530407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667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249B4359-011F-B42A-2D4F-8A29E27BDE5E}"/>
                </a:ext>
              </a:extLst>
            </p:cNvPr>
            <p:cNvSpPr/>
            <p:nvPr/>
          </p:nvSpPr>
          <p:spPr>
            <a:xfrm>
              <a:off x="1538344" y="5446079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US" sz="2667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33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786EA3C-8C9C-2CD7-6E27-C7C4E9E6FF91}"/>
              </a:ext>
            </a:extLst>
          </p:cNvPr>
          <p:cNvGrpSpPr/>
          <p:nvPr/>
        </p:nvGrpSpPr>
        <p:grpSpPr>
          <a:xfrm>
            <a:off x="6484293" y="1713055"/>
            <a:ext cx="914400" cy="914400"/>
            <a:chOff x="3005309" y="3698495"/>
            <a:chExt cx="685800" cy="685800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0E43A5B0-99D8-9E23-E031-02D20FC5ADF2}"/>
                </a:ext>
              </a:extLst>
            </p:cNvPr>
            <p:cNvSpPr/>
            <p:nvPr/>
          </p:nvSpPr>
          <p:spPr>
            <a:xfrm>
              <a:off x="3062574" y="3782823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667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5DEAE15F-DC06-D7C0-B6F5-8E1B0CD4D5DC}"/>
                </a:ext>
              </a:extLst>
            </p:cNvPr>
            <p:cNvSpPr/>
            <p:nvPr/>
          </p:nvSpPr>
          <p:spPr>
            <a:xfrm>
              <a:off x="3005309" y="3698495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US" sz="2667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0E21DFE-973F-EA05-012C-44343B0BB01E}"/>
              </a:ext>
            </a:extLst>
          </p:cNvPr>
          <p:cNvGrpSpPr/>
          <p:nvPr/>
        </p:nvGrpSpPr>
        <p:grpSpPr>
          <a:xfrm>
            <a:off x="9728353" y="966687"/>
            <a:ext cx="914400" cy="914400"/>
            <a:chOff x="3005309" y="3698495"/>
            <a:chExt cx="685800" cy="685800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9254AE96-514C-FC52-E177-D4E135014CC6}"/>
                </a:ext>
              </a:extLst>
            </p:cNvPr>
            <p:cNvSpPr/>
            <p:nvPr/>
          </p:nvSpPr>
          <p:spPr>
            <a:xfrm>
              <a:off x="3062574" y="3782823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667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92D14005-C294-9329-C799-5C2DBD194DD3}"/>
                </a:ext>
              </a:extLst>
            </p:cNvPr>
            <p:cNvSpPr/>
            <p:nvPr/>
          </p:nvSpPr>
          <p:spPr>
            <a:xfrm>
              <a:off x="3005309" y="3698495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US" sz="2667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506A6-61E6-27F3-7138-6820474F4C44}"/>
              </a:ext>
            </a:extLst>
          </p:cNvPr>
          <p:cNvGrpSpPr/>
          <p:nvPr/>
        </p:nvGrpSpPr>
        <p:grpSpPr>
          <a:xfrm>
            <a:off x="6484293" y="1725420"/>
            <a:ext cx="914400" cy="914400"/>
            <a:chOff x="1538344" y="5446079"/>
            <a:chExt cx="685800" cy="6858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974B602F-9C08-C5C0-E77C-5B7176EC11D6}"/>
                </a:ext>
              </a:extLst>
            </p:cNvPr>
            <p:cNvSpPr/>
            <p:nvPr/>
          </p:nvSpPr>
          <p:spPr>
            <a:xfrm>
              <a:off x="1595609" y="5530407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667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62EB685E-AE5A-066D-CE39-B7D76E4924D6}"/>
                </a:ext>
              </a:extLst>
            </p:cNvPr>
            <p:cNvSpPr/>
            <p:nvPr/>
          </p:nvSpPr>
          <p:spPr>
            <a:xfrm>
              <a:off x="1538344" y="5446079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US" sz="2667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35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40DFCA21-B886-40EC-E276-22D570FA8567}"/>
              </a:ext>
            </a:extLst>
          </p:cNvPr>
          <p:cNvGrpSpPr/>
          <p:nvPr/>
        </p:nvGrpSpPr>
        <p:grpSpPr>
          <a:xfrm>
            <a:off x="7502465" y="1239637"/>
            <a:ext cx="914400" cy="914400"/>
            <a:chOff x="1538344" y="5446079"/>
            <a:chExt cx="685800" cy="6858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304E9605-D17D-37E4-82AF-84065DE95C85}"/>
                </a:ext>
              </a:extLst>
            </p:cNvPr>
            <p:cNvSpPr/>
            <p:nvPr/>
          </p:nvSpPr>
          <p:spPr>
            <a:xfrm>
              <a:off x="1595609" y="5530407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667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11567E71-ACA8-B780-245D-70DE96031553}"/>
                </a:ext>
              </a:extLst>
            </p:cNvPr>
            <p:cNvSpPr/>
            <p:nvPr/>
          </p:nvSpPr>
          <p:spPr>
            <a:xfrm>
              <a:off x="1538344" y="5446079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US" sz="2667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36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4163872-DC4A-C34D-9C10-74AE33C0943A}"/>
              </a:ext>
            </a:extLst>
          </p:cNvPr>
          <p:cNvGrpSpPr/>
          <p:nvPr/>
        </p:nvGrpSpPr>
        <p:grpSpPr>
          <a:xfrm>
            <a:off x="9712413" y="950995"/>
            <a:ext cx="914400" cy="914400"/>
            <a:chOff x="1538344" y="5446079"/>
            <a:chExt cx="685800" cy="6858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A0315877-AB6A-254A-0C7C-598F617D86FA}"/>
                </a:ext>
              </a:extLst>
            </p:cNvPr>
            <p:cNvSpPr/>
            <p:nvPr/>
          </p:nvSpPr>
          <p:spPr>
            <a:xfrm>
              <a:off x="1595609" y="5530407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667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ABDE578B-12EF-1B3F-50B8-AB29452C7B8F}"/>
                </a:ext>
              </a:extLst>
            </p:cNvPr>
            <p:cNvSpPr/>
            <p:nvPr/>
          </p:nvSpPr>
          <p:spPr>
            <a:xfrm>
              <a:off x="1538344" y="5446079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US" sz="2667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38</a:t>
              </a:r>
            </a:p>
          </p:txBody>
        </p:sp>
      </p:grpSp>
      <p:sp>
        <p:nvSpPr>
          <p:cNvPr id="40" name="Freeform 79">
            <a:extLst>
              <a:ext uri="{FF2B5EF4-FFF2-40B4-BE49-F238E27FC236}">
                <a16:creationId xmlns:a16="http://schemas.microsoft.com/office/drawing/2014/main" id="{986E794E-CCFD-D877-4459-931DB0ADCA19}"/>
              </a:ext>
            </a:extLst>
          </p:cNvPr>
          <p:cNvSpPr/>
          <p:nvPr/>
        </p:nvSpPr>
        <p:spPr>
          <a:xfrm>
            <a:off x="1051550" y="3044026"/>
            <a:ext cx="10056719" cy="1168007"/>
          </a:xfrm>
          <a:custGeom>
            <a:avLst/>
            <a:gdLst>
              <a:gd name="connsiteX0" fmla="*/ 0 w 7194014"/>
              <a:gd name="connsiteY0" fmla="*/ 1305621 h 1526220"/>
              <a:gd name="connsiteX1" fmla="*/ 1388125 w 7194014"/>
              <a:gd name="connsiteY1" fmla="*/ 137833 h 1526220"/>
              <a:gd name="connsiteX2" fmla="*/ 3382178 w 7194014"/>
              <a:gd name="connsiteY2" fmla="*/ 1525958 h 1526220"/>
              <a:gd name="connsiteX3" fmla="*/ 5310130 w 7194014"/>
              <a:gd name="connsiteY3" fmla="*/ 5630 h 1526220"/>
              <a:gd name="connsiteX4" fmla="*/ 7194014 w 7194014"/>
              <a:gd name="connsiteY4" fmla="*/ 975115 h 1526220"/>
              <a:gd name="connsiteX5" fmla="*/ 7194014 w 7194014"/>
              <a:gd name="connsiteY5" fmla="*/ 975115 h 1526220"/>
              <a:gd name="connsiteX0" fmla="*/ 0 w 7194014"/>
              <a:gd name="connsiteY0" fmla="*/ 1303696 h 1414145"/>
              <a:gd name="connsiteX1" fmla="*/ 1388125 w 7194014"/>
              <a:gd name="connsiteY1" fmla="*/ 135908 h 1414145"/>
              <a:gd name="connsiteX2" fmla="*/ 3437263 w 7194014"/>
              <a:gd name="connsiteY2" fmla="*/ 1413865 h 1414145"/>
              <a:gd name="connsiteX3" fmla="*/ 5310130 w 7194014"/>
              <a:gd name="connsiteY3" fmla="*/ 3705 h 1414145"/>
              <a:gd name="connsiteX4" fmla="*/ 7194014 w 7194014"/>
              <a:gd name="connsiteY4" fmla="*/ 973190 h 1414145"/>
              <a:gd name="connsiteX5" fmla="*/ 7194014 w 7194014"/>
              <a:gd name="connsiteY5" fmla="*/ 973190 h 1414145"/>
              <a:gd name="connsiteX0" fmla="*/ 0 w 7414352"/>
              <a:gd name="connsiteY0" fmla="*/ 1270645 h 1414147"/>
              <a:gd name="connsiteX1" fmla="*/ 1608463 w 7414352"/>
              <a:gd name="connsiteY1" fmla="*/ 135908 h 1414147"/>
              <a:gd name="connsiteX2" fmla="*/ 3657601 w 7414352"/>
              <a:gd name="connsiteY2" fmla="*/ 1413865 h 1414147"/>
              <a:gd name="connsiteX3" fmla="*/ 5530468 w 7414352"/>
              <a:gd name="connsiteY3" fmla="*/ 3705 h 1414147"/>
              <a:gd name="connsiteX4" fmla="*/ 7414352 w 7414352"/>
              <a:gd name="connsiteY4" fmla="*/ 973190 h 1414147"/>
              <a:gd name="connsiteX5" fmla="*/ 7414352 w 7414352"/>
              <a:gd name="connsiteY5" fmla="*/ 973190 h 1414147"/>
              <a:gd name="connsiteX0" fmla="*/ 0 w 7414352"/>
              <a:gd name="connsiteY0" fmla="*/ 1282251 h 1425801"/>
              <a:gd name="connsiteX1" fmla="*/ 1608463 w 7414352"/>
              <a:gd name="connsiteY1" fmla="*/ 147514 h 1425801"/>
              <a:gd name="connsiteX2" fmla="*/ 3657601 w 7414352"/>
              <a:gd name="connsiteY2" fmla="*/ 1425471 h 1425801"/>
              <a:gd name="connsiteX3" fmla="*/ 5640637 w 7414352"/>
              <a:gd name="connsiteY3" fmla="*/ 4295 h 1425801"/>
              <a:gd name="connsiteX4" fmla="*/ 7414352 w 7414352"/>
              <a:gd name="connsiteY4" fmla="*/ 984796 h 1425801"/>
              <a:gd name="connsiteX5" fmla="*/ 7414352 w 7414352"/>
              <a:gd name="connsiteY5" fmla="*/ 984796 h 1425801"/>
              <a:gd name="connsiteX0" fmla="*/ 0 w 7414352"/>
              <a:gd name="connsiteY0" fmla="*/ 1135479 h 1278733"/>
              <a:gd name="connsiteX1" fmla="*/ 1608463 w 7414352"/>
              <a:gd name="connsiteY1" fmla="*/ 742 h 1278733"/>
              <a:gd name="connsiteX2" fmla="*/ 3657601 w 7414352"/>
              <a:gd name="connsiteY2" fmla="*/ 1278699 h 1278733"/>
              <a:gd name="connsiteX3" fmla="*/ 5706738 w 7414352"/>
              <a:gd name="connsiteY3" fmla="*/ 44810 h 1278733"/>
              <a:gd name="connsiteX4" fmla="*/ 7414352 w 7414352"/>
              <a:gd name="connsiteY4" fmla="*/ 838024 h 1278733"/>
              <a:gd name="connsiteX5" fmla="*/ 7414352 w 7414352"/>
              <a:gd name="connsiteY5" fmla="*/ 838024 h 1278733"/>
              <a:gd name="connsiteX0" fmla="*/ 0 w 7414352"/>
              <a:gd name="connsiteY0" fmla="*/ 1135479 h 1278731"/>
              <a:gd name="connsiteX1" fmla="*/ 1608463 w 7414352"/>
              <a:gd name="connsiteY1" fmla="*/ 742 h 1278731"/>
              <a:gd name="connsiteX2" fmla="*/ 3657601 w 7414352"/>
              <a:gd name="connsiteY2" fmla="*/ 1278699 h 1278731"/>
              <a:gd name="connsiteX3" fmla="*/ 5706738 w 7414352"/>
              <a:gd name="connsiteY3" fmla="*/ 44810 h 1278731"/>
              <a:gd name="connsiteX4" fmla="*/ 7414352 w 7414352"/>
              <a:gd name="connsiteY4" fmla="*/ 838024 h 1278731"/>
              <a:gd name="connsiteX5" fmla="*/ 7414352 w 7414352"/>
              <a:gd name="connsiteY5" fmla="*/ 838024 h 1278731"/>
              <a:gd name="connsiteX0" fmla="*/ 0 w 7414352"/>
              <a:gd name="connsiteY0" fmla="*/ 1134742 h 1277994"/>
              <a:gd name="connsiteX1" fmla="*/ 1608463 w 7414352"/>
              <a:gd name="connsiteY1" fmla="*/ 5 h 1277994"/>
              <a:gd name="connsiteX2" fmla="*/ 3657601 w 7414352"/>
              <a:gd name="connsiteY2" fmla="*/ 1277962 h 1277994"/>
              <a:gd name="connsiteX3" fmla="*/ 5706738 w 7414352"/>
              <a:gd name="connsiteY3" fmla="*/ 44073 h 1277994"/>
              <a:gd name="connsiteX4" fmla="*/ 7414352 w 7414352"/>
              <a:gd name="connsiteY4" fmla="*/ 837287 h 1277994"/>
              <a:gd name="connsiteX5" fmla="*/ 7414352 w 7414352"/>
              <a:gd name="connsiteY5" fmla="*/ 837287 h 1277994"/>
              <a:gd name="connsiteX0" fmla="*/ 0 w 7414352"/>
              <a:gd name="connsiteY0" fmla="*/ 1134792 h 1278012"/>
              <a:gd name="connsiteX1" fmla="*/ 1608463 w 7414352"/>
              <a:gd name="connsiteY1" fmla="*/ 55 h 1278012"/>
              <a:gd name="connsiteX2" fmla="*/ 3657601 w 7414352"/>
              <a:gd name="connsiteY2" fmla="*/ 1278012 h 1278012"/>
              <a:gd name="connsiteX3" fmla="*/ 5706738 w 7414352"/>
              <a:gd name="connsiteY3" fmla="*/ 56 h 1278012"/>
              <a:gd name="connsiteX4" fmla="*/ 7414352 w 7414352"/>
              <a:gd name="connsiteY4" fmla="*/ 837337 h 1278012"/>
              <a:gd name="connsiteX5" fmla="*/ 7414352 w 7414352"/>
              <a:gd name="connsiteY5" fmla="*/ 837337 h 1278012"/>
              <a:gd name="connsiteX0" fmla="*/ 0 w 7414352"/>
              <a:gd name="connsiteY0" fmla="*/ 1139654 h 1282874"/>
              <a:gd name="connsiteX1" fmla="*/ 1608463 w 7414352"/>
              <a:gd name="connsiteY1" fmla="*/ 4917 h 1282874"/>
              <a:gd name="connsiteX2" fmla="*/ 3734719 w 7414352"/>
              <a:gd name="connsiteY2" fmla="*/ 1282874 h 1282874"/>
              <a:gd name="connsiteX3" fmla="*/ 5706738 w 7414352"/>
              <a:gd name="connsiteY3" fmla="*/ 4918 h 1282874"/>
              <a:gd name="connsiteX4" fmla="*/ 7414352 w 7414352"/>
              <a:gd name="connsiteY4" fmla="*/ 842199 h 1282874"/>
              <a:gd name="connsiteX5" fmla="*/ 7414352 w 7414352"/>
              <a:gd name="connsiteY5" fmla="*/ 842199 h 1282874"/>
              <a:gd name="connsiteX0" fmla="*/ 0 w 7414352"/>
              <a:gd name="connsiteY0" fmla="*/ 1135380 h 1135380"/>
              <a:gd name="connsiteX1" fmla="*/ 1608463 w 7414352"/>
              <a:gd name="connsiteY1" fmla="*/ 643 h 1135380"/>
              <a:gd name="connsiteX2" fmla="*/ 3734719 w 7414352"/>
              <a:gd name="connsiteY2" fmla="*/ 959111 h 1135380"/>
              <a:gd name="connsiteX3" fmla="*/ 5706738 w 7414352"/>
              <a:gd name="connsiteY3" fmla="*/ 644 h 1135380"/>
              <a:gd name="connsiteX4" fmla="*/ 7414352 w 7414352"/>
              <a:gd name="connsiteY4" fmla="*/ 837925 h 1135380"/>
              <a:gd name="connsiteX5" fmla="*/ 7414352 w 7414352"/>
              <a:gd name="connsiteY5" fmla="*/ 837925 h 1135380"/>
              <a:gd name="connsiteX0" fmla="*/ 0 w 7425368"/>
              <a:gd name="connsiteY0" fmla="*/ 914817 h 958885"/>
              <a:gd name="connsiteX1" fmla="*/ 1619479 w 7425368"/>
              <a:gd name="connsiteY1" fmla="*/ 417 h 958885"/>
              <a:gd name="connsiteX2" fmla="*/ 3745735 w 7425368"/>
              <a:gd name="connsiteY2" fmla="*/ 958885 h 958885"/>
              <a:gd name="connsiteX3" fmla="*/ 5717754 w 7425368"/>
              <a:gd name="connsiteY3" fmla="*/ 418 h 958885"/>
              <a:gd name="connsiteX4" fmla="*/ 7425368 w 7425368"/>
              <a:gd name="connsiteY4" fmla="*/ 837699 h 958885"/>
              <a:gd name="connsiteX5" fmla="*/ 7425368 w 7425368"/>
              <a:gd name="connsiteY5" fmla="*/ 837699 h 958885"/>
              <a:gd name="connsiteX0" fmla="*/ 0 w 7425368"/>
              <a:gd name="connsiteY0" fmla="*/ 914524 h 958777"/>
              <a:gd name="connsiteX1" fmla="*/ 1619479 w 7425368"/>
              <a:gd name="connsiteY1" fmla="*/ 124 h 958777"/>
              <a:gd name="connsiteX2" fmla="*/ 3745735 w 7425368"/>
              <a:gd name="connsiteY2" fmla="*/ 958592 h 958777"/>
              <a:gd name="connsiteX3" fmla="*/ 5728770 w 7425368"/>
              <a:gd name="connsiteY3" fmla="*/ 88260 h 958777"/>
              <a:gd name="connsiteX4" fmla="*/ 7425368 w 7425368"/>
              <a:gd name="connsiteY4" fmla="*/ 837406 h 958777"/>
              <a:gd name="connsiteX5" fmla="*/ 7425368 w 7425368"/>
              <a:gd name="connsiteY5" fmla="*/ 837406 h 958777"/>
              <a:gd name="connsiteX0" fmla="*/ 0 w 7425368"/>
              <a:gd name="connsiteY0" fmla="*/ 826729 h 870845"/>
              <a:gd name="connsiteX1" fmla="*/ 1619479 w 7425368"/>
              <a:gd name="connsiteY1" fmla="*/ 44532 h 870845"/>
              <a:gd name="connsiteX2" fmla="*/ 3745735 w 7425368"/>
              <a:gd name="connsiteY2" fmla="*/ 870797 h 870845"/>
              <a:gd name="connsiteX3" fmla="*/ 5728770 w 7425368"/>
              <a:gd name="connsiteY3" fmla="*/ 465 h 870845"/>
              <a:gd name="connsiteX4" fmla="*/ 7425368 w 7425368"/>
              <a:gd name="connsiteY4" fmla="*/ 749611 h 870845"/>
              <a:gd name="connsiteX5" fmla="*/ 7425368 w 7425368"/>
              <a:gd name="connsiteY5" fmla="*/ 749611 h 870845"/>
              <a:gd name="connsiteX0" fmla="*/ 0 w 7437213"/>
              <a:gd name="connsiteY0" fmla="*/ 826729 h 870845"/>
              <a:gd name="connsiteX1" fmla="*/ 1619479 w 7437213"/>
              <a:gd name="connsiteY1" fmla="*/ 44532 h 870845"/>
              <a:gd name="connsiteX2" fmla="*/ 3745735 w 7437213"/>
              <a:gd name="connsiteY2" fmla="*/ 870797 h 870845"/>
              <a:gd name="connsiteX3" fmla="*/ 5728770 w 7437213"/>
              <a:gd name="connsiteY3" fmla="*/ 465 h 870845"/>
              <a:gd name="connsiteX4" fmla="*/ 7425368 w 7437213"/>
              <a:gd name="connsiteY4" fmla="*/ 749611 h 870845"/>
              <a:gd name="connsiteX5" fmla="*/ 7437213 w 7437213"/>
              <a:gd name="connsiteY5" fmla="*/ 228911 h 870845"/>
              <a:gd name="connsiteX0" fmla="*/ 0 w 7437213"/>
              <a:gd name="connsiteY0" fmla="*/ 829100 h 873216"/>
              <a:gd name="connsiteX1" fmla="*/ 1619479 w 7437213"/>
              <a:gd name="connsiteY1" fmla="*/ 46903 h 873216"/>
              <a:gd name="connsiteX2" fmla="*/ 3745735 w 7437213"/>
              <a:gd name="connsiteY2" fmla="*/ 873168 h 873216"/>
              <a:gd name="connsiteX3" fmla="*/ 5728770 w 7437213"/>
              <a:gd name="connsiteY3" fmla="*/ 2836 h 873216"/>
              <a:gd name="connsiteX4" fmla="*/ 7164788 w 7437213"/>
              <a:gd name="connsiteY4" fmla="*/ 599582 h 873216"/>
              <a:gd name="connsiteX5" fmla="*/ 7437213 w 7437213"/>
              <a:gd name="connsiteY5" fmla="*/ 231282 h 873216"/>
              <a:gd name="connsiteX0" fmla="*/ 0 w 7437213"/>
              <a:gd name="connsiteY0" fmla="*/ 831889 h 876005"/>
              <a:gd name="connsiteX1" fmla="*/ 1619479 w 7437213"/>
              <a:gd name="connsiteY1" fmla="*/ 49692 h 876005"/>
              <a:gd name="connsiteX2" fmla="*/ 3745735 w 7437213"/>
              <a:gd name="connsiteY2" fmla="*/ 875957 h 876005"/>
              <a:gd name="connsiteX3" fmla="*/ 5728770 w 7437213"/>
              <a:gd name="connsiteY3" fmla="*/ 5625 h 876005"/>
              <a:gd name="connsiteX4" fmla="*/ 7034499 w 7437213"/>
              <a:gd name="connsiteY4" fmla="*/ 513471 h 876005"/>
              <a:gd name="connsiteX5" fmla="*/ 7437213 w 7437213"/>
              <a:gd name="connsiteY5" fmla="*/ 234071 h 876005"/>
              <a:gd name="connsiteX0" fmla="*/ 0 w 7034499"/>
              <a:gd name="connsiteY0" fmla="*/ 831889 h 876005"/>
              <a:gd name="connsiteX1" fmla="*/ 1619479 w 7034499"/>
              <a:gd name="connsiteY1" fmla="*/ 49692 h 876005"/>
              <a:gd name="connsiteX2" fmla="*/ 3745735 w 7034499"/>
              <a:gd name="connsiteY2" fmla="*/ 875957 h 876005"/>
              <a:gd name="connsiteX3" fmla="*/ 5728770 w 7034499"/>
              <a:gd name="connsiteY3" fmla="*/ 5625 h 876005"/>
              <a:gd name="connsiteX4" fmla="*/ 7034499 w 7034499"/>
              <a:gd name="connsiteY4" fmla="*/ 513471 h 876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34499" h="876005">
                <a:moveTo>
                  <a:pt x="0" y="831889"/>
                </a:moveTo>
                <a:cubicBezTo>
                  <a:pt x="412214" y="229633"/>
                  <a:pt x="995190" y="42347"/>
                  <a:pt x="1619479" y="49692"/>
                </a:cubicBezTo>
                <a:cubicBezTo>
                  <a:pt x="2243768" y="57037"/>
                  <a:pt x="3060853" y="883301"/>
                  <a:pt x="3745735" y="875957"/>
                </a:cubicBezTo>
                <a:cubicBezTo>
                  <a:pt x="4430617" y="868613"/>
                  <a:pt x="5180643" y="66039"/>
                  <a:pt x="5728770" y="5625"/>
                </a:cubicBezTo>
                <a:cubicBezTo>
                  <a:pt x="6276897" y="-54789"/>
                  <a:pt x="6751733" y="388613"/>
                  <a:pt x="7034499" y="513471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E14FA69C-1950-1A1E-023B-A1A29B7B1173}"/>
              </a:ext>
            </a:extLst>
          </p:cNvPr>
          <p:cNvSpPr/>
          <p:nvPr/>
        </p:nvSpPr>
        <p:spPr>
          <a:xfrm>
            <a:off x="1051551" y="3174269"/>
            <a:ext cx="914400" cy="914400"/>
          </a:xfrm>
          <a:prstGeom prst="ellipse">
            <a:avLst/>
          </a:prstGeom>
          <a:solidFill>
            <a:srgbClr val="BEE395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51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9C8DFB39-B2ED-B1A5-AD27-3CC3E0BBD146}"/>
              </a:ext>
            </a:extLst>
          </p:cNvPr>
          <p:cNvSpPr/>
          <p:nvPr/>
        </p:nvSpPr>
        <p:spPr>
          <a:xfrm>
            <a:off x="4258887" y="3052661"/>
            <a:ext cx="914400" cy="9144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047EEE6E-640D-ABC7-F090-CD37D024F26B}"/>
              </a:ext>
            </a:extLst>
          </p:cNvPr>
          <p:cNvSpPr/>
          <p:nvPr/>
        </p:nvSpPr>
        <p:spPr>
          <a:xfrm>
            <a:off x="2023993" y="2693993"/>
            <a:ext cx="914400" cy="914400"/>
          </a:xfrm>
          <a:prstGeom prst="ellipse">
            <a:avLst/>
          </a:prstGeom>
          <a:solidFill>
            <a:srgbClr val="BEE395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53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389C5918-A745-334F-9B47-AC6F3B3C7611}"/>
              </a:ext>
            </a:extLst>
          </p:cNvPr>
          <p:cNvSpPr/>
          <p:nvPr/>
        </p:nvSpPr>
        <p:spPr>
          <a:xfrm>
            <a:off x="5334001" y="3552655"/>
            <a:ext cx="914400" cy="914400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6649F5D7-FC99-B832-95CF-CC7A82D59314}"/>
              </a:ext>
            </a:extLst>
          </p:cNvPr>
          <p:cNvSpPr/>
          <p:nvPr/>
        </p:nvSpPr>
        <p:spPr>
          <a:xfrm>
            <a:off x="8678792" y="2600287"/>
            <a:ext cx="914400" cy="914400"/>
          </a:xfrm>
          <a:prstGeom prst="ellipse">
            <a:avLst/>
          </a:prstGeom>
          <a:solidFill>
            <a:srgbClr val="BEE395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65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3624983C-4F8B-EE75-B461-E13C63D7B053}"/>
              </a:ext>
            </a:extLst>
          </p:cNvPr>
          <p:cNvSpPr/>
          <p:nvPr/>
        </p:nvSpPr>
        <p:spPr>
          <a:xfrm>
            <a:off x="3149908" y="2695943"/>
            <a:ext cx="914400" cy="914400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A5B9DC43-DB24-A98A-3E58-4A0E2E1377CE}"/>
              </a:ext>
            </a:extLst>
          </p:cNvPr>
          <p:cNvSpPr/>
          <p:nvPr/>
        </p:nvSpPr>
        <p:spPr>
          <a:xfrm>
            <a:off x="7502771" y="3050907"/>
            <a:ext cx="914400" cy="914400"/>
          </a:xfrm>
          <a:prstGeom prst="ellipse">
            <a:avLst/>
          </a:prstGeom>
          <a:solidFill>
            <a:srgbClr val="BEE395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63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52644BE7-8158-2378-94F9-E91557B7A701}"/>
              </a:ext>
            </a:extLst>
          </p:cNvPr>
          <p:cNvSpPr/>
          <p:nvPr/>
        </p:nvSpPr>
        <p:spPr>
          <a:xfrm>
            <a:off x="6502400" y="3560955"/>
            <a:ext cx="914400" cy="914400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9D85A1F7-0DCF-1C35-2935-C6E671576DB2}"/>
              </a:ext>
            </a:extLst>
          </p:cNvPr>
          <p:cNvSpPr/>
          <p:nvPr/>
        </p:nvSpPr>
        <p:spPr>
          <a:xfrm>
            <a:off x="9906995" y="2778013"/>
            <a:ext cx="914400" cy="914400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60D7AFF0-2EFC-A3FD-409A-6B4A1ACC253A}"/>
              </a:ext>
            </a:extLst>
          </p:cNvPr>
          <p:cNvGrpSpPr/>
          <p:nvPr/>
        </p:nvGrpSpPr>
        <p:grpSpPr>
          <a:xfrm>
            <a:off x="4258887" y="3053687"/>
            <a:ext cx="914400" cy="914400"/>
            <a:chOff x="3005309" y="3698495"/>
            <a:chExt cx="685800" cy="685800"/>
          </a:xfrm>
          <a:solidFill>
            <a:srgbClr val="BEE395"/>
          </a:solidFill>
        </p:grpSpPr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228355B4-65F6-7F01-8349-8E5E271DC067}"/>
                </a:ext>
              </a:extLst>
            </p:cNvPr>
            <p:cNvSpPr/>
            <p:nvPr/>
          </p:nvSpPr>
          <p:spPr>
            <a:xfrm>
              <a:off x="3062574" y="3782823"/>
              <a:ext cx="571271" cy="51714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667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99119EE3-F982-4EAC-0F05-A463200A7414}"/>
                </a:ext>
              </a:extLst>
            </p:cNvPr>
            <p:cNvSpPr/>
            <p:nvPr/>
          </p:nvSpPr>
          <p:spPr>
            <a:xfrm>
              <a:off x="3005309" y="3698495"/>
              <a:ext cx="685800" cy="6858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US" sz="2667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57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C62FE8A6-A4AB-FD37-F283-90244A569F96}"/>
              </a:ext>
            </a:extLst>
          </p:cNvPr>
          <p:cNvGrpSpPr/>
          <p:nvPr/>
        </p:nvGrpSpPr>
        <p:grpSpPr>
          <a:xfrm>
            <a:off x="3149908" y="2683396"/>
            <a:ext cx="914400" cy="914400"/>
            <a:chOff x="3005309" y="3698495"/>
            <a:chExt cx="685800" cy="685800"/>
          </a:xfrm>
        </p:grpSpPr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C61DFCA4-A643-C04D-8252-9D99ABDCC54F}"/>
                </a:ext>
              </a:extLst>
            </p:cNvPr>
            <p:cNvSpPr/>
            <p:nvPr/>
          </p:nvSpPr>
          <p:spPr>
            <a:xfrm>
              <a:off x="3062574" y="3782823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667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369A1998-449C-BDAC-E2ED-03ED7242CD02}"/>
                </a:ext>
              </a:extLst>
            </p:cNvPr>
            <p:cNvSpPr/>
            <p:nvPr/>
          </p:nvSpPr>
          <p:spPr>
            <a:xfrm>
              <a:off x="3005309" y="3698495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US" sz="2667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EB33A22C-C3FC-EB84-942C-625697337D70}"/>
              </a:ext>
            </a:extLst>
          </p:cNvPr>
          <p:cNvGrpSpPr/>
          <p:nvPr/>
        </p:nvGrpSpPr>
        <p:grpSpPr>
          <a:xfrm>
            <a:off x="3132975" y="2671125"/>
            <a:ext cx="914400" cy="914400"/>
            <a:chOff x="1538344" y="5446079"/>
            <a:chExt cx="685800" cy="6858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DC7276E9-0225-65A2-4AF5-FF574F54A522}"/>
                </a:ext>
              </a:extLst>
            </p:cNvPr>
            <p:cNvSpPr/>
            <p:nvPr/>
          </p:nvSpPr>
          <p:spPr>
            <a:xfrm>
              <a:off x="1595609" y="5530407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667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3B4A067A-D13B-0985-513F-1FBA19405530}"/>
                </a:ext>
              </a:extLst>
            </p:cNvPr>
            <p:cNvSpPr/>
            <p:nvPr/>
          </p:nvSpPr>
          <p:spPr>
            <a:xfrm>
              <a:off x="1538344" y="5446079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US" sz="2667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55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76A8BB85-1723-489F-35DB-82D6A2DC3BB2}"/>
              </a:ext>
            </a:extLst>
          </p:cNvPr>
          <p:cNvGrpSpPr/>
          <p:nvPr/>
        </p:nvGrpSpPr>
        <p:grpSpPr>
          <a:xfrm>
            <a:off x="5334001" y="3540289"/>
            <a:ext cx="914400" cy="914400"/>
            <a:chOff x="3005309" y="3698495"/>
            <a:chExt cx="685800" cy="685800"/>
          </a:xfrm>
        </p:grpSpPr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FF971D2C-1C0A-A611-686E-D589C60DCE79}"/>
                </a:ext>
              </a:extLst>
            </p:cNvPr>
            <p:cNvSpPr/>
            <p:nvPr/>
          </p:nvSpPr>
          <p:spPr>
            <a:xfrm>
              <a:off x="3062574" y="3782823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667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15EE4234-186A-29C5-D129-FB5EDAD28DEA}"/>
                </a:ext>
              </a:extLst>
            </p:cNvPr>
            <p:cNvSpPr/>
            <p:nvPr/>
          </p:nvSpPr>
          <p:spPr>
            <a:xfrm>
              <a:off x="3005309" y="3698495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US" sz="2667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E4F635E5-4B02-EDD2-0CEA-107FF6E751C1}"/>
              </a:ext>
            </a:extLst>
          </p:cNvPr>
          <p:cNvGrpSpPr/>
          <p:nvPr/>
        </p:nvGrpSpPr>
        <p:grpSpPr>
          <a:xfrm>
            <a:off x="9906995" y="2790527"/>
            <a:ext cx="914400" cy="914400"/>
            <a:chOff x="3005309" y="3698495"/>
            <a:chExt cx="685800" cy="685800"/>
          </a:xfrm>
        </p:grpSpPr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D45A075A-0B3A-5711-705D-D506C20ECDE2}"/>
                </a:ext>
              </a:extLst>
            </p:cNvPr>
            <p:cNvSpPr/>
            <p:nvPr/>
          </p:nvSpPr>
          <p:spPr>
            <a:xfrm>
              <a:off x="3062574" y="3782823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667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930F5D0E-C237-D4BE-E658-0E9BA2E0C709}"/>
                </a:ext>
              </a:extLst>
            </p:cNvPr>
            <p:cNvSpPr/>
            <p:nvPr/>
          </p:nvSpPr>
          <p:spPr>
            <a:xfrm>
              <a:off x="3005309" y="3698495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US" sz="2667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1E3EB932-9956-66D6-E220-1665D5A9061C}"/>
              </a:ext>
            </a:extLst>
          </p:cNvPr>
          <p:cNvGrpSpPr/>
          <p:nvPr/>
        </p:nvGrpSpPr>
        <p:grpSpPr>
          <a:xfrm>
            <a:off x="5317068" y="3527820"/>
            <a:ext cx="914400" cy="914400"/>
            <a:chOff x="1538344" y="5446079"/>
            <a:chExt cx="685800" cy="6858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DF7EC65F-6D46-9EEF-B851-F8F670E291D8}"/>
                </a:ext>
              </a:extLst>
            </p:cNvPr>
            <p:cNvSpPr/>
            <p:nvPr/>
          </p:nvSpPr>
          <p:spPr>
            <a:xfrm>
              <a:off x="1595609" y="5530407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667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77C49C4B-969A-4CE1-1DE8-57EED2D13954}"/>
                </a:ext>
              </a:extLst>
            </p:cNvPr>
            <p:cNvSpPr/>
            <p:nvPr/>
          </p:nvSpPr>
          <p:spPr>
            <a:xfrm>
              <a:off x="1538344" y="5446079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US" sz="2667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59</a:t>
              </a: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1FC42353-C681-C013-0B7D-27A00EDDB76F}"/>
              </a:ext>
            </a:extLst>
          </p:cNvPr>
          <p:cNvGrpSpPr/>
          <p:nvPr/>
        </p:nvGrpSpPr>
        <p:grpSpPr>
          <a:xfrm>
            <a:off x="6502400" y="3581968"/>
            <a:ext cx="914400" cy="914400"/>
            <a:chOff x="1538344" y="5446079"/>
            <a:chExt cx="685800" cy="6858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078EDBA3-B5A8-A0C2-3632-CE41769A82A5}"/>
                </a:ext>
              </a:extLst>
            </p:cNvPr>
            <p:cNvSpPr/>
            <p:nvPr/>
          </p:nvSpPr>
          <p:spPr>
            <a:xfrm>
              <a:off x="1595609" y="5530407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667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1E7756C4-10DE-1F0E-6ED7-F884348AF8B6}"/>
                </a:ext>
              </a:extLst>
            </p:cNvPr>
            <p:cNvSpPr/>
            <p:nvPr/>
          </p:nvSpPr>
          <p:spPr>
            <a:xfrm>
              <a:off x="1538344" y="5446079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US" sz="2667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61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B5426893-986D-EC16-35ED-73A0F95F55AD}"/>
              </a:ext>
            </a:extLst>
          </p:cNvPr>
          <p:cNvGrpSpPr/>
          <p:nvPr/>
        </p:nvGrpSpPr>
        <p:grpSpPr>
          <a:xfrm>
            <a:off x="9890061" y="2775555"/>
            <a:ext cx="914400" cy="914400"/>
            <a:chOff x="1538344" y="5446079"/>
            <a:chExt cx="685800" cy="6858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87B6E4E8-9EC4-1E5B-B6C1-261C6D19919D}"/>
                </a:ext>
              </a:extLst>
            </p:cNvPr>
            <p:cNvSpPr/>
            <p:nvPr/>
          </p:nvSpPr>
          <p:spPr>
            <a:xfrm>
              <a:off x="1595609" y="5530407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667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F2CDAD93-3219-AB89-0FD5-6653081831D5}"/>
                </a:ext>
              </a:extLst>
            </p:cNvPr>
            <p:cNvSpPr/>
            <p:nvPr/>
          </p:nvSpPr>
          <p:spPr>
            <a:xfrm>
              <a:off x="1538344" y="5446079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US" sz="2667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67</a:t>
              </a:r>
            </a:p>
          </p:txBody>
        </p:sp>
      </p:grpSp>
      <p:sp>
        <p:nvSpPr>
          <p:cNvPr id="74" name="Freeform 121">
            <a:extLst>
              <a:ext uri="{FF2B5EF4-FFF2-40B4-BE49-F238E27FC236}">
                <a16:creationId xmlns:a16="http://schemas.microsoft.com/office/drawing/2014/main" id="{C602D8BC-ACED-9DFD-F5E3-77D56468242B}"/>
              </a:ext>
            </a:extLst>
          </p:cNvPr>
          <p:cNvSpPr/>
          <p:nvPr/>
        </p:nvSpPr>
        <p:spPr>
          <a:xfrm>
            <a:off x="864291" y="5019212"/>
            <a:ext cx="10057709" cy="1167897"/>
          </a:xfrm>
          <a:custGeom>
            <a:avLst/>
            <a:gdLst>
              <a:gd name="connsiteX0" fmla="*/ 0 w 7194014"/>
              <a:gd name="connsiteY0" fmla="*/ 1305621 h 1526220"/>
              <a:gd name="connsiteX1" fmla="*/ 1388125 w 7194014"/>
              <a:gd name="connsiteY1" fmla="*/ 137833 h 1526220"/>
              <a:gd name="connsiteX2" fmla="*/ 3382178 w 7194014"/>
              <a:gd name="connsiteY2" fmla="*/ 1525958 h 1526220"/>
              <a:gd name="connsiteX3" fmla="*/ 5310130 w 7194014"/>
              <a:gd name="connsiteY3" fmla="*/ 5630 h 1526220"/>
              <a:gd name="connsiteX4" fmla="*/ 7194014 w 7194014"/>
              <a:gd name="connsiteY4" fmla="*/ 975115 h 1526220"/>
              <a:gd name="connsiteX5" fmla="*/ 7194014 w 7194014"/>
              <a:gd name="connsiteY5" fmla="*/ 975115 h 1526220"/>
              <a:gd name="connsiteX0" fmla="*/ 0 w 7194014"/>
              <a:gd name="connsiteY0" fmla="*/ 1303696 h 1414145"/>
              <a:gd name="connsiteX1" fmla="*/ 1388125 w 7194014"/>
              <a:gd name="connsiteY1" fmla="*/ 135908 h 1414145"/>
              <a:gd name="connsiteX2" fmla="*/ 3437263 w 7194014"/>
              <a:gd name="connsiteY2" fmla="*/ 1413865 h 1414145"/>
              <a:gd name="connsiteX3" fmla="*/ 5310130 w 7194014"/>
              <a:gd name="connsiteY3" fmla="*/ 3705 h 1414145"/>
              <a:gd name="connsiteX4" fmla="*/ 7194014 w 7194014"/>
              <a:gd name="connsiteY4" fmla="*/ 973190 h 1414145"/>
              <a:gd name="connsiteX5" fmla="*/ 7194014 w 7194014"/>
              <a:gd name="connsiteY5" fmla="*/ 973190 h 1414145"/>
              <a:gd name="connsiteX0" fmla="*/ 0 w 7414352"/>
              <a:gd name="connsiteY0" fmla="*/ 1270645 h 1414147"/>
              <a:gd name="connsiteX1" fmla="*/ 1608463 w 7414352"/>
              <a:gd name="connsiteY1" fmla="*/ 135908 h 1414147"/>
              <a:gd name="connsiteX2" fmla="*/ 3657601 w 7414352"/>
              <a:gd name="connsiteY2" fmla="*/ 1413865 h 1414147"/>
              <a:gd name="connsiteX3" fmla="*/ 5530468 w 7414352"/>
              <a:gd name="connsiteY3" fmla="*/ 3705 h 1414147"/>
              <a:gd name="connsiteX4" fmla="*/ 7414352 w 7414352"/>
              <a:gd name="connsiteY4" fmla="*/ 973190 h 1414147"/>
              <a:gd name="connsiteX5" fmla="*/ 7414352 w 7414352"/>
              <a:gd name="connsiteY5" fmla="*/ 973190 h 1414147"/>
              <a:gd name="connsiteX0" fmla="*/ 0 w 7414352"/>
              <a:gd name="connsiteY0" fmla="*/ 1282251 h 1425801"/>
              <a:gd name="connsiteX1" fmla="*/ 1608463 w 7414352"/>
              <a:gd name="connsiteY1" fmla="*/ 147514 h 1425801"/>
              <a:gd name="connsiteX2" fmla="*/ 3657601 w 7414352"/>
              <a:gd name="connsiteY2" fmla="*/ 1425471 h 1425801"/>
              <a:gd name="connsiteX3" fmla="*/ 5640637 w 7414352"/>
              <a:gd name="connsiteY3" fmla="*/ 4295 h 1425801"/>
              <a:gd name="connsiteX4" fmla="*/ 7414352 w 7414352"/>
              <a:gd name="connsiteY4" fmla="*/ 984796 h 1425801"/>
              <a:gd name="connsiteX5" fmla="*/ 7414352 w 7414352"/>
              <a:gd name="connsiteY5" fmla="*/ 984796 h 1425801"/>
              <a:gd name="connsiteX0" fmla="*/ 0 w 7414352"/>
              <a:gd name="connsiteY0" fmla="*/ 1135479 h 1278733"/>
              <a:gd name="connsiteX1" fmla="*/ 1608463 w 7414352"/>
              <a:gd name="connsiteY1" fmla="*/ 742 h 1278733"/>
              <a:gd name="connsiteX2" fmla="*/ 3657601 w 7414352"/>
              <a:gd name="connsiteY2" fmla="*/ 1278699 h 1278733"/>
              <a:gd name="connsiteX3" fmla="*/ 5706738 w 7414352"/>
              <a:gd name="connsiteY3" fmla="*/ 44810 h 1278733"/>
              <a:gd name="connsiteX4" fmla="*/ 7414352 w 7414352"/>
              <a:gd name="connsiteY4" fmla="*/ 838024 h 1278733"/>
              <a:gd name="connsiteX5" fmla="*/ 7414352 w 7414352"/>
              <a:gd name="connsiteY5" fmla="*/ 838024 h 1278733"/>
              <a:gd name="connsiteX0" fmla="*/ 0 w 7414352"/>
              <a:gd name="connsiteY0" fmla="*/ 1135479 h 1278731"/>
              <a:gd name="connsiteX1" fmla="*/ 1608463 w 7414352"/>
              <a:gd name="connsiteY1" fmla="*/ 742 h 1278731"/>
              <a:gd name="connsiteX2" fmla="*/ 3657601 w 7414352"/>
              <a:gd name="connsiteY2" fmla="*/ 1278699 h 1278731"/>
              <a:gd name="connsiteX3" fmla="*/ 5706738 w 7414352"/>
              <a:gd name="connsiteY3" fmla="*/ 44810 h 1278731"/>
              <a:gd name="connsiteX4" fmla="*/ 7414352 w 7414352"/>
              <a:gd name="connsiteY4" fmla="*/ 838024 h 1278731"/>
              <a:gd name="connsiteX5" fmla="*/ 7414352 w 7414352"/>
              <a:gd name="connsiteY5" fmla="*/ 838024 h 1278731"/>
              <a:gd name="connsiteX0" fmla="*/ 0 w 7414352"/>
              <a:gd name="connsiteY0" fmla="*/ 1134742 h 1277994"/>
              <a:gd name="connsiteX1" fmla="*/ 1608463 w 7414352"/>
              <a:gd name="connsiteY1" fmla="*/ 5 h 1277994"/>
              <a:gd name="connsiteX2" fmla="*/ 3657601 w 7414352"/>
              <a:gd name="connsiteY2" fmla="*/ 1277962 h 1277994"/>
              <a:gd name="connsiteX3" fmla="*/ 5706738 w 7414352"/>
              <a:gd name="connsiteY3" fmla="*/ 44073 h 1277994"/>
              <a:gd name="connsiteX4" fmla="*/ 7414352 w 7414352"/>
              <a:gd name="connsiteY4" fmla="*/ 837287 h 1277994"/>
              <a:gd name="connsiteX5" fmla="*/ 7414352 w 7414352"/>
              <a:gd name="connsiteY5" fmla="*/ 837287 h 1277994"/>
              <a:gd name="connsiteX0" fmla="*/ 0 w 7414352"/>
              <a:gd name="connsiteY0" fmla="*/ 1134792 h 1278012"/>
              <a:gd name="connsiteX1" fmla="*/ 1608463 w 7414352"/>
              <a:gd name="connsiteY1" fmla="*/ 55 h 1278012"/>
              <a:gd name="connsiteX2" fmla="*/ 3657601 w 7414352"/>
              <a:gd name="connsiteY2" fmla="*/ 1278012 h 1278012"/>
              <a:gd name="connsiteX3" fmla="*/ 5706738 w 7414352"/>
              <a:gd name="connsiteY3" fmla="*/ 56 h 1278012"/>
              <a:gd name="connsiteX4" fmla="*/ 7414352 w 7414352"/>
              <a:gd name="connsiteY4" fmla="*/ 837337 h 1278012"/>
              <a:gd name="connsiteX5" fmla="*/ 7414352 w 7414352"/>
              <a:gd name="connsiteY5" fmla="*/ 837337 h 1278012"/>
              <a:gd name="connsiteX0" fmla="*/ 0 w 7414352"/>
              <a:gd name="connsiteY0" fmla="*/ 1139654 h 1282874"/>
              <a:gd name="connsiteX1" fmla="*/ 1608463 w 7414352"/>
              <a:gd name="connsiteY1" fmla="*/ 4917 h 1282874"/>
              <a:gd name="connsiteX2" fmla="*/ 3734719 w 7414352"/>
              <a:gd name="connsiteY2" fmla="*/ 1282874 h 1282874"/>
              <a:gd name="connsiteX3" fmla="*/ 5706738 w 7414352"/>
              <a:gd name="connsiteY3" fmla="*/ 4918 h 1282874"/>
              <a:gd name="connsiteX4" fmla="*/ 7414352 w 7414352"/>
              <a:gd name="connsiteY4" fmla="*/ 842199 h 1282874"/>
              <a:gd name="connsiteX5" fmla="*/ 7414352 w 7414352"/>
              <a:gd name="connsiteY5" fmla="*/ 842199 h 1282874"/>
              <a:gd name="connsiteX0" fmla="*/ 0 w 7414352"/>
              <a:gd name="connsiteY0" fmla="*/ 1135380 h 1135380"/>
              <a:gd name="connsiteX1" fmla="*/ 1608463 w 7414352"/>
              <a:gd name="connsiteY1" fmla="*/ 643 h 1135380"/>
              <a:gd name="connsiteX2" fmla="*/ 3734719 w 7414352"/>
              <a:gd name="connsiteY2" fmla="*/ 959111 h 1135380"/>
              <a:gd name="connsiteX3" fmla="*/ 5706738 w 7414352"/>
              <a:gd name="connsiteY3" fmla="*/ 644 h 1135380"/>
              <a:gd name="connsiteX4" fmla="*/ 7414352 w 7414352"/>
              <a:gd name="connsiteY4" fmla="*/ 837925 h 1135380"/>
              <a:gd name="connsiteX5" fmla="*/ 7414352 w 7414352"/>
              <a:gd name="connsiteY5" fmla="*/ 837925 h 1135380"/>
              <a:gd name="connsiteX0" fmla="*/ 0 w 7425368"/>
              <a:gd name="connsiteY0" fmla="*/ 914817 h 958885"/>
              <a:gd name="connsiteX1" fmla="*/ 1619479 w 7425368"/>
              <a:gd name="connsiteY1" fmla="*/ 417 h 958885"/>
              <a:gd name="connsiteX2" fmla="*/ 3745735 w 7425368"/>
              <a:gd name="connsiteY2" fmla="*/ 958885 h 958885"/>
              <a:gd name="connsiteX3" fmla="*/ 5717754 w 7425368"/>
              <a:gd name="connsiteY3" fmla="*/ 418 h 958885"/>
              <a:gd name="connsiteX4" fmla="*/ 7425368 w 7425368"/>
              <a:gd name="connsiteY4" fmla="*/ 837699 h 958885"/>
              <a:gd name="connsiteX5" fmla="*/ 7425368 w 7425368"/>
              <a:gd name="connsiteY5" fmla="*/ 837699 h 958885"/>
              <a:gd name="connsiteX0" fmla="*/ 0 w 7425368"/>
              <a:gd name="connsiteY0" fmla="*/ 914524 h 958777"/>
              <a:gd name="connsiteX1" fmla="*/ 1619479 w 7425368"/>
              <a:gd name="connsiteY1" fmla="*/ 124 h 958777"/>
              <a:gd name="connsiteX2" fmla="*/ 3745735 w 7425368"/>
              <a:gd name="connsiteY2" fmla="*/ 958592 h 958777"/>
              <a:gd name="connsiteX3" fmla="*/ 5728770 w 7425368"/>
              <a:gd name="connsiteY3" fmla="*/ 88260 h 958777"/>
              <a:gd name="connsiteX4" fmla="*/ 7425368 w 7425368"/>
              <a:gd name="connsiteY4" fmla="*/ 837406 h 958777"/>
              <a:gd name="connsiteX5" fmla="*/ 7425368 w 7425368"/>
              <a:gd name="connsiteY5" fmla="*/ 837406 h 958777"/>
              <a:gd name="connsiteX0" fmla="*/ 0 w 7425368"/>
              <a:gd name="connsiteY0" fmla="*/ 826729 h 870845"/>
              <a:gd name="connsiteX1" fmla="*/ 1619479 w 7425368"/>
              <a:gd name="connsiteY1" fmla="*/ 44532 h 870845"/>
              <a:gd name="connsiteX2" fmla="*/ 3745735 w 7425368"/>
              <a:gd name="connsiteY2" fmla="*/ 870797 h 870845"/>
              <a:gd name="connsiteX3" fmla="*/ 5728770 w 7425368"/>
              <a:gd name="connsiteY3" fmla="*/ 465 h 870845"/>
              <a:gd name="connsiteX4" fmla="*/ 7425368 w 7425368"/>
              <a:gd name="connsiteY4" fmla="*/ 749611 h 870845"/>
              <a:gd name="connsiteX5" fmla="*/ 7425368 w 7425368"/>
              <a:gd name="connsiteY5" fmla="*/ 749611 h 870845"/>
              <a:gd name="connsiteX0" fmla="*/ 0 w 7425368"/>
              <a:gd name="connsiteY0" fmla="*/ 831807 h 875923"/>
              <a:gd name="connsiteX1" fmla="*/ 1619479 w 7425368"/>
              <a:gd name="connsiteY1" fmla="*/ 49610 h 875923"/>
              <a:gd name="connsiteX2" fmla="*/ 3745735 w 7425368"/>
              <a:gd name="connsiteY2" fmla="*/ 875875 h 875923"/>
              <a:gd name="connsiteX3" fmla="*/ 5728770 w 7425368"/>
              <a:gd name="connsiteY3" fmla="*/ 5543 h 875923"/>
              <a:gd name="connsiteX4" fmla="*/ 7035192 w 7425368"/>
              <a:gd name="connsiteY4" fmla="*/ 515492 h 875923"/>
              <a:gd name="connsiteX5" fmla="*/ 7425368 w 7425368"/>
              <a:gd name="connsiteY5" fmla="*/ 754689 h 875923"/>
              <a:gd name="connsiteX6" fmla="*/ 7425368 w 7425368"/>
              <a:gd name="connsiteY6" fmla="*/ 754689 h 875923"/>
              <a:gd name="connsiteX0" fmla="*/ 0 w 7425368"/>
              <a:gd name="connsiteY0" fmla="*/ 831807 h 875923"/>
              <a:gd name="connsiteX1" fmla="*/ 1619479 w 7425368"/>
              <a:gd name="connsiteY1" fmla="*/ 49610 h 875923"/>
              <a:gd name="connsiteX2" fmla="*/ 3745735 w 7425368"/>
              <a:gd name="connsiteY2" fmla="*/ 875875 h 875923"/>
              <a:gd name="connsiteX3" fmla="*/ 5728770 w 7425368"/>
              <a:gd name="connsiteY3" fmla="*/ 5543 h 875923"/>
              <a:gd name="connsiteX4" fmla="*/ 7035192 w 7425368"/>
              <a:gd name="connsiteY4" fmla="*/ 515492 h 875923"/>
              <a:gd name="connsiteX5" fmla="*/ 7425368 w 7425368"/>
              <a:gd name="connsiteY5" fmla="*/ 754689 h 875923"/>
              <a:gd name="connsiteX0" fmla="*/ 0 w 7035192"/>
              <a:gd name="connsiteY0" fmla="*/ 831807 h 875923"/>
              <a:gd name="connsiteX1" fmla="*/ 1619479 w 7035192"/>
              <a:gd name="connsiteY1" fmla="*/ 49610 h 875923"/>
              <a:gd name="connsiteX2" fmla="*/ 3745735 w 7035192"/>
              <a:gd name="connsiteY2" fmla="*/ 875875 h 875923"/>
              <a:gd name="connsiteX3" fmla="*/ 5728770 w 7035192"/>
              <a:gd name="connsiteY3" fmla="*/ 5543 h 875923"/>
              <a:gd name="connsiteX4" fmla="*/ 7035192 w 7035192"/>
              <a:gd name="connsiteY4" fmla="*/ 515492 h 875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35192" h="875923">
                <a:moveTo>
                  <a:pt x="0" y="831807"/>
                </a:moveTo>
                <a:cubicBezTo>
                  <a:pt x="412214" y="229551"/>
                  <a:pt x="995190" y="42265"/>
                  <a:pt x="1619479" y="49610"/>
                </a:cubicBezTo>
                <a:cubicBezTo>
                  <a:pt x="2243768" y="56955"/>
                  <a:pt x="3060853" y="883219"/>
                  <a:pt x="3745735" y="875875"/>
                </a:cubicBezTo>
                <a:cubicBezTo>
                  <a:pt x="4430617" y="868531"/>
                  <a:pt x="5180527" y="65607"/>
                  <a:pt x="5728770" y="5543"/>
                </a:cubicBezTo>
                <a:cubicBezTo>
                  <a:pt x="6277013" y="-54521"/>
                  <a:pt x="6752426" y="390634"/>
                  <a:pt x="7035192" y="515492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6479B064-A4D7-17AB-D13C-B79787160180}"/>
              </a:ext>
            </a:extLst>
          </p:cNvPr>
          <p:cNvSpPr/>
          <p:nvPr/>
        </p:nvSpPr>
        <p:spPr>
          <a:xfrm>
            <a:off x="864292" y="5149344"/>
            <a:ext cx="914400" cy="9144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82</a:t>
            </a: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1EEE9189-CD16-FD76-F0EF-7A1299AE573F}"/>
              </a:ext>
            </a:extLst>
          </p:cNvPr>
          <p:cNvSpPr/>
          <p:nvPr/>
        </p:nvSpPr>
        <p:spPr>
          <a:xfrm>
            <a:off x="2980268" y="4690680"/>
            <a:ext cx="914400" cy="9144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86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B0284D76-BB1B-9D5F-EB8D-0C7A063F276C}"/>
              </a:ext>
            </a:extLst>
          </p:cNvPr>
          <p:cNvSpPr/>
          <p:nvPr/>
        </p:nvSpPr>
        <p:spPr>
          <a:xfrm>
            <a:off x="1880292" y="4717831"/>
            <a:ext cx="914400" cy="9144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84</a:t>
            </a: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50740A62-5A2F-9F3E-4057-7D1A05DF7C25}"/>
              </a:ext>
            </a:extLst>
          </p:cNvPr>
          <p:cNvSpPr/>
          <p:nvPr/>
        </p:nvSpPr>
        <p:spPr>
          <a:xfrm>
            <a:off x="5079009" y="5493863"/>
            <a:ext cx="914400" cy="914400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C735E141-9967-D0E3-2D99-F20F4421294F}"/>
              </a:ext>
            </a:extLst>
          </p:cNvPr>
          <p:cNvSpPr/>
          <p:nvPr/>
        </p:nvSpPr>
        <p:spPr>
          <a:xfrm>
            <a:off x="4055688" y="5064660"/>
            <a:ext cx="914400" cy="914400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5527D9C6-C81B-8EB5-C14A-4B5F127BAA51}"/>
              </a:ext>
            </a:extLst>
          </p:cNvPr>
          <p:cNvSpPr/>
          <p:nvPr/>
        </p:nvSpPr>
        <p:spPr>
          <a:xfrm>
            <a:off x="6391008" y="5455335"/>
            <a:ext cx="914400" cy="9144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92</a:t>
            </a:r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8C0BDAA0-16E1-5E8D-A9D6-1B4A29B6CCB3}"/>
              </a:ext>
            </a:extLst>
          </p:cNvPr>
          <p:cNvSpPr/>
          <p:nvPr/>
        </p:nvSpPr>
        <p:spPr>
          <a:xfrm>
            <a:off x="7551400" y="4992816"/>
            <a:ext cx="914400" cy="914400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87275C58-1550-CABF-98FE-DCF9AD9A2CD7}"/>
              </a:ext>
            </a:extLst>
          </p:cNvPr>
          <p:cNvGrpSpPr/>
          <p:nvPr/>
        </p:nvGrpSpPr>
        <p:grpSpPr>
          <a:xfrm>
            <a:off x="4055688" y="5052113"/>
            <a:ext cx="914400" cy="914400"/>
            <a:chOff x="3005309" y="3698495"/>
            <a:chExt cx="685800" cy="685800"/>
          </a:xfrm>
        </p:grpSpPr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4CD9AFB3-AD38-53DC-651C-2647357A8C02}"/>
                </a:ext>
              </a:extLst>
            </p:cNvPr>
            <p:cNvSpPr/>
            <p:nvPr/>
          </p:nvSpPr>
          <p:spPr>
            <a:xfrm>
              <a:off x="3062574" y="3782823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667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262BD13B-BF65-FE6F-8649-A1A937B06BCB}"/>
                </a:ext>
              </a:extLst>
            </p:cNvPr>
            <p:cNvSpPr/>
            <p:nvPr/>
          </p:nvSpPr>
          <p:spPr>
            <a:xfrm>
              <a:off x="3005309" y="3698495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US" sz="2667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C782084A-A767-F9B1-BDA1-7DBE004D373F}"/>
              </a:ext>
            </a:extLst>
          </p:cNvPr>
          <p:cNvGrpSpPr/>
          <p:nvPr/>
        </p:nvGrpSpPr>
        <p:grpSpPr>
          <a:xfrm>
            <a:off x="4038755" y="5039843"/>
            <a:ext cx="914400" cy="914400"/>
            <a:chOff x="1538344" y="5446079"/>
            <a:chExt cx="685800" cy="6858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F24B1152-664E-EDAE-A4CE-D66B015856DA}"/>
                </a:ext>
              </a:extLst>
            </p:cNvPr>
            <p:cNvSpPr/>
            <p:nvPr/>
          </p:nvSpPr>
          <p:spPr>
            <a:xfrm>
              <a:off x="1595609" y="5530407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667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E90CD6E9-2DC3-23BB-45D9-8B857E039D8F}"/>
                </a:ext>
              </a:extLst>
            </p:cNvPr>
            <p:cNvSpPr/>
            <p:nvPr/>
          </p:nvSpPr>
          <p:spPr>
            <a:xfrm>
              <a:off x="1538344" y="5446079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US" sz="2667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88</a:t>
              </a:r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E30C8D5E-936B-DCE5-5F7A-7E09F6FC1B53}"/>
              </a:ext>
            </a:extLst>
          </p:cNvPr>
          <p:cNvGrpSpPr/>
          <p:nvPr/>
        </p:nvGrpSpPr>
        <p:grpSpPr>
          <a:xfrm>
            <a:off x="5079009" y="5481497"/>
            <a:ext cx="914400" cy="914400"/>
            <a:chOff x="3005309" y="3698495"/>
            <a:chExt cx="685800" cy="685800"/>
          </a:xfrm>
        </p:grpSpPr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087E4448-A8F1-B5F2-ACDA-02AD107FA83E}"/>
                </a:ext>
              </a:extLst>
            </p:cNvPr>
            <p:cNvSpPr/>
            <p:nvPr/>
          </p:nvSpPr>
          <p:spPr>
            <a:xfrm>
              <a:off x="3062574" y="3782823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667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52108A03-8669-1550-6C9E-C1253DB86FAA}"/>
                </a:ext>
              </a:extLst>
            </p:cNvPr>
            <p:cNvSpPr/>
            <p:nvPr/>
          </p:nvSpPr>
          <p:spPr>
            <a:xfrm>
              <a:off x="3005309" y="3698495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US" sz="2667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F9644D1D-B8B0-C75B-2C7C-D231AE175F36}"/>
              </a:ext>
            </a:extLst>
          </p:cNvPr>
          <p:cNvGrpSpPr/>
          <p:nvPr/>
        </p:nvGrpSpPr>
        <p:grpSpPr>
          <a:xfrm>
            <a:off x="7551400" y="5005329"/>
            <a:ext cx="914400" cy="914400"/>
            <a:chOff x="3005309" y="3698495"/>
            <a:chExt cx="685800" cy="685800"/>
          </a:xfrm>
        </p:grpSpPr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76F660E8-8101-FC7F-BF65-ABFC47D879CE}"/>
                </a:ext>
              </a:extLst>
            </p:cNvPr>
            <p:cNvSpPr/>
            <p:nvPr/>
          </p:nvSpPr>
          <p:spPr>
            <a:xfrm>
              <a:off x="3062574" y="3782823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667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F1E23A89-70EC-3687-2DF5-8A3A049D0DDB}"/>
                </a:ext>
              </a:extLst>
            </p:cNvPr>
            <p:cNvSpPr/>
            <p:nvPr/>
          </p:nvSpPr>
          <p:spPr>
            <a:xfrm>
              <a:off x="3005309" y="3698495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US" sz="2667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</p:grpSp>
      <p:sp>
        <p:nvSpPr>
          <p:cNvPr id="94" name="Oval 93">
            <a:extLst>
              <a:ext uri="{FF2B5EF4-FFF2-40B4-BE49-F238E27FC236}">
                <a16:creationId xmlns:a16="http://schemas.microsoft.com/office/drawing/2014/main" id="{AC476FB4-353A-7D5D-4324-5637FA1F3CA8}"/>
              </a:ext>
            </a:extLst>
          </p:cNvPr>
          <p:cNvSpPr/>
          <p:nvPr/>
        </p:nvSpPr>
        <p:spPr>
          <a:xfrm>
            <a:off x="8678792" y="4596035"/>
            <a:ext cx="914400" cy="9144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96</a:t>
            </a:r>
          </a:p>
        </p:txBody>
      </p:sp>
      <p:grpSp>
        <p:nvGrpSpPr>
          <p:cNvPr id="95" name="Group 94">
            <a:extLst>
              <a:ext uri="{FF2B5EF4-FFF2-40B4-BE49-F238E27FC236}">
                <a16:creationId xmlns:a16="http://schemas.microsoft.com/office/drawing/2014/main" id="{358FE735-9B62-81A1-DCFC-D276C95612AB}"/>
              </a:ext>
            </a:extLst>
          </p:cNvPr>
          <p:cNvGrpSpPr/>
          <p:nvPr/>
        </p:nvGrpSpPr>
        <p:grpSpPr>
          <a:xfrm>
            <a:off x="5062076" y="5469028"/>
            <a:ext cx="914400" cy="914400"/>
            <a:chOff x="1538344" y="5446079"/>
            <a:chExt cx="685800" cy="6858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0C4CD0AA-8BB4-2F2F-F9A2-10406EB62B62}"/>
                </a:ext>
              </a:extLst>
            </p:cNvPr>
            <p:cNvSpPr/>
            <p:nvPr/>
          </p:nvSpPr>
          <p:spPr>
            <a:xfrm>
              <a:off x="1595609" y="5530407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667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AB309B16-0069-3481-8158-8C70DE36ECC0}"/>
                </a:ext>
              </a:extLst>
            </p:cNvPr>
            <p:cNvSpPr/>
            <p:nvPr/>
          </p:nvSpPr>
          <p:spPr>
            <a:xfrm>
              <a:off x="1538344" y="5446079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US" sz="2667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90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3629B652-288B-154B-594C-9938D5DF90F0}"/>
              </a:ext>
            </a:extLst>
          </p:cNvPr>
          <p:cNvGrpSpPr/>
          <p:nvPr/>
        </p:nvGrpSpPr>
        <p:grpSpPr>
          <a:xfrm>
            <a:off x="7534467" y="4990357"/>
            <a:ext cx="914400" cy="914400"/>
            <a:chOff x="1538344" y="5446079"/>
            <a:chExt cx="685800" cy="6858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3D3770C0-C62D-9D08-6F27-93E9C3C8D1D8}"/>
                </a:ext>
              </a:extLst>
            </p:cNvPr>
            <p:cNvSpPr/>
            <p:nvPr/>
          </p:nvSpPr>
          <p:spPr>
            <a:xfrm>
              <a:off x="1595609" y="5530407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667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5A4584AD-52C6-02D4-2E4F-8918A6C402EF}"/>
                </a:ext>
              </a:extLst>
            </p:cNvPr>
            <p:cNvSpPr/>
            <p:nvPr/>
          </p:nvSpPr>
          <p:spPr>
            <a:xfrm>
              <a:off x="1538344" y="5446079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US" sz="2667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94</a:t>
              </a:r>
            </a:p>
          </p:txBody>
        </p:sp>
      </p:grpSp>
      <p:sp>
        <p:nvSpPr>
          <p:cNvPr id="101" name="Oval 100">
            <a:extLst>
              <a:ext uri="{FF2B5EF4-FFF2-40B4-BE49-F238E27FC236}">
                <a16:creationId xmlns:a16="http://schemas.microsoft.com/office/drawing/2014/main" id="{D223CD6E-AC9E-CCF7-DBDB-B266C91458A0}"/>
              </a:ext>
            </a:extLst>
          </p:cNvPr>
          <p:cNvSpPr/>
          <p:nvPr/>
        </p:nvSpPr>
        <p:spPr>
          <a:xfrm>
            <a:off x="9729347" y="4895352"/>
            <a:ext cx="914400" cy="914400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92CAF5CD-ADF8-F9AB-4CF0-241DDEF65772}"/>
              </a:ext>
            </a:extLst>
          </p:cNvPr>
          <p:cNvGrpSpPr/>
          <p:nvPr/>
        </p:nvGrpSpPr>
        <p:grpSpPr>
          <a:xfrm>
            <a:off x="9729347" y="4907865"/>
            <a:ext cx="914400" cy="914400"/>
            <a:chOff x="3005309" y="3698495"/>
            <a:chExt cx="685800" cy="685800"/>
          </a:xfrm>
        </p:grpSpPr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9386145C-D341-30C2-5B75-A90EDD21B938}"/>
                </a:ext>
              </a:extLst>
            </p:cNvPr>
            <p:cNvSpPr/>
            <p:nvPr/>
          </p:nvSpPr>
          <p:spPr>
            <a:xfrm>
              <a:off x="3062574" y="3782823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667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7128AEB2-8C5E-55A7-4AD4-C62D73BDC216}"/>
                </a:ext>
              </a:extLst>
            </p:cNvPr>
            <p:cNvSpPr/>
            <p:nvPr/>
          </p:nvSpPr>
          <p:spPr>
            <a:xfrm>
              <a:off x="3005309" y="3698495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US" sz="2667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924499CC-EB61-AB69-0165-69CC5161ED2A}"/>
              </a:ext>
            </a:extLst>
          </p:cNvPr>
          <p:cNvGrpSpPr/>
          <p:nvPr/>
        </p:nvGrpSpPr>
        <p:grpSpPr>
          <a:xfrm>
            <a:off x="9712413" y="4892893"/>
            <a:ext cx="914400" cy="914400"/>
            <a:chOff x="1538344" y="5446079"/>
            <a:chExt cx="685800" cy="6858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1066E79F-723A-B39F-E76F-646CBCB4AF71}"/>
                </a:ext>
              </a:extLst>
            </p:cNvPr>
            <p:cNvSpPr/>
            <p:nvPr/>
          </p:nvSpPr>
          <p:spPr>
            <a:xfrm>
              <a:off x="1595609" y="5530407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667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7F355B35-3A08-CB51-C5C5-21BE092B93F1}"/>
                </a:ext>
              </a:extLst>
            </p:cNvPr>
            <p:cNvSpPr/>
            <p:nvPr/>
          </p:nvSpPr>
          <p:spPr>
            <a:xfrm>
              <a:off x="1538344" y="5446079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US" sz="2667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98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78578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1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1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1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2" dur="1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1" dur="1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0" dur="1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9" dur="1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8" dur="1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7" dur="1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6" dur="1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"/>
                            </p:stCondLst>
                            <p:childTnLst>
                              <p:par>
                                <p:cTn id="9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5" dur="1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"/>
                            </p:stCondLst>
                            <p:childTnLst>
                              <p:par>
                                <p:cTn id="1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</p:childTnLst>
        </p:cTn>
      </p:par>
    </p:tnLst>
    <p:bldLst>
      <p:bldP spid="14" grpId="0" animBg="1"/>
      <p:bldP spid="4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/>
          <p:cNvSpPr txBox="1">
            <a:spLocks/>
          </p:cNvSpPr>
          <p:nvPr/>
        </p:nvSpPr>
        <p:spPr>
          <a:xfrm>
            <a:off x="711200" y="-245533"/>
            <a:ext cx="10515600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Tìm hình thích hợp đặt vào dấu “?” trong bảng</a:t>
            </a:r>
          </a:p>
        </p:txBody>
      </p:sp>
      <p:sp>
        <p:nvSpPr>
          <p:cNvPr id="4" name="Oval 3"/>
          <p:cNvSpPr/>
          <p:nvPr/>
        </p:nvSpPr>
        <p:spPr>
          <a:xfrm>
            <a:off x="44449" y="-23284"/>
            <a:ext cx="711200" cy="711200"/>
          </a:xfrm>
          <a:prstGeom prst="ellipse">
            <a:avLst/>
          </a:prstGeom>
          <a:solidFill>
            <a:srgbClr val="00A1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 b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.VnArial" pitchFamily="34" charset="0"/>
              </a:rPr>
              <a:t>4</a:t>
            </a:r>
          </a:p>
        </p:txBody>
      </p:sp>
      <p:graphicFrame>
        <p:nvGraphicFramePr>
          <p:cNvPr id="18" name="Table 17"/>
          <p:cNvGraphicFramePr>
            <a:graphicFrameLocks noGrp="1"/>
          </p:cNvGraphicFramePr>
          <p:nvPr/>
        </p:nvGraphicFramePr>
        <p:xfrm>
          <a:off x="3454400" y="635000"/>
          <a:ext cx="8534400" cy="609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34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34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534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534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534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534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5344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5344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5344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5344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11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12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13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14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15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17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18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19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21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22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7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7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25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26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27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28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30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31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32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34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35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36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37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38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39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40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41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42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7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44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45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46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47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C97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48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C97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49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50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51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52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53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54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55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56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C97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C97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58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C97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59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C97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60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C9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61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62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63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64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65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66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C97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67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C97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68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C97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69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C97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70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71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72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73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74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75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76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77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78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79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80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81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82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83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84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85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86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C97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87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C97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88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C97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89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C97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90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91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92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93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94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95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96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C97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97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98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99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C97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100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758824" y="956733"/>
          <a:ext cx="1706880" cy="1219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34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34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23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24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33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34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0" name="Table 19"/>
          <p:cNvGraphicFramePr>
            <a:graphicFrameLocks noGrp="1"/>
          </p:cNvGraphicFramePr>
          <p:nvPr/>
        </p:nvGraphicFramePr>
        <p:xfrm>
          <a:off x="5166360" y="1854200"/>
          <a:ext cx="1706880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34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34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23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24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33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7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43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7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21" name="Table 20"/>
          <p:cNvGraphicFramePr>
            <a:graphicFrameLocks noGrp="1"/>
          </p:cNvGraphicFramePr>
          <p:nvPr/>
        </p:nvGraphicFramePr>
        <p:xfrm>
          <a:off x="758824" y="4885267"/>
          <a:ext cx="1706880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34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34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23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7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33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7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43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34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22" name="Table 21"/>
          <p:cNvGraphicFramePr>
            <a:graphicFrameLocks noGrp="1"/>
          </p:cNvGraphicFramePr>
          <p:nvPr/>
        </p:nvGraphicFramePr>
        <p:xfrm>
          <a:off x="758824" y="2616200"/>
          <a:ext cx="1706880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34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34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23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24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33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7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43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7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3" name="Title 4"/>
          <p:cNvSpPr txBox="1">
            <a:spLocks/>
          </p:cNvSpPr>
          <p:nvPr/>
        </p:nvSpPr>
        <p:spPr>
          <a:xfrm>
            <a:off x="112184" y="518583"/>
            <a:ext cx="857249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</a:t>
            </a:r>
          </a:p>
        </p:txBody>
      </p:sp>
      <p:sp>
        <p:nvSpPr>
          <p:cNvPr id="24" name="Title 4"/>
          <p:cNvSpPr txBox="1">
            <a:spLocks/>
          </p:cNvSpPr>
          <p:nvPr/>
        </p:nvSpPr>
        <p:spPr>
          <a:xfrm>
            <a:off x="57152" y="2209800"/>
            <a:ext cx="857249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</a:t>
            </a:r>
          </a:p>
        </p:txBody>
      </p:sp>
      <p:sp>
        <p:nvSpPr>
          <p:cNvPr id="25" name="Title 4"/>
          <p:cNvSpPr txBox="1">
            <a:spLocks/>
          </p:cNvSpPr>
          <p:nvPr/>
        </p:nvSpPr>
        <p:spPr>
          <a:xfrm>
            <a:off x="112184" y="4411133"/>
            <a:ext cx="857249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1043742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0.1037 L 0.09635 -0.19104 C 0.11649 -0.2108 0.1467 -0.22222 0.17812 -0.22222 C 0.21389 -0.22222 0.24288 -0.2108 0.26302 -0.19104 L 0.35955 -0.1037 " pathEditMode="relative" rAng="0" ptsTypes="FffFF">
                                      <p:cBhvr>
                                        <p:cTn id="1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69" y="-5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1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5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712</Words>
  <Application>Microsoft Office PowerPoint</Application>
  <PresentationFormat>Widescreen</PresentationFormat>
  <Paragraphs>447</Paragraphs>
  <Slides>16</Slides>
  <Notes>2</Notes>
  <HiddenSlides>0</HiddenSlides>
  <MMClips>5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16</vt:i4>
      </vt:variant>
    </vt:vector>
  </HeadingPairs>
  <TitlesOfParts>
    <vt:vector size="30" baseType="lpstr">
      <vt:lpstr>等线</vt:lpstr>
      <vt:lpstr>等线 Light</vt:lpstr>
      <vt:lpstr>.VnArial</vt:lpstr>
      <vt:lpstr>Aptos</vt:lpstr>
      <vt:lpstr>Aptos Display</vt:lpstr>
      <vt:lpstr>Arial</vt:lpstr>
      <vt:lpstr>Calibri</vt:lpstr>
      <vt:lpstr>Cambria</vt:lpstr>
      <vt:lpstr>Times New Roman</vt:lpstr>
      <vt:lpstr>Office 主题​​</vt:lpstr>
      <vt:lpstr>Office Theme</vt:lpstr>
      <vt:lpstr>2_Office Theme</vt:lpstr>
      <vt:lpstr>1_Office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Tìm số còn thiếu trong bảng các số từ 1 đến 100</vt:lpstr>
      <vt:lpstr>      Quan sát bảng các số từ 1 đến 100 và đọc:</vt:lpstr>
      <vt:lpstr>Tìm số còn thiếu trong bảng các số từ 1 đến 100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Administrator</cp:lastModifiedBy>
  <cp:revision>26</cp:revision>
  <dcterms:created xsi:type="dcterms:W3CDTF">2021-12-01T14:19:22Z</dcterms:created>
  <dcterms:modified xsi:type="dcterms:W3CDTF">2026-02-25T14:30:26Z</dcterms:modified>
</cp:coreProperties>
</file>