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7" r:id="rId2"/>
    <p:sldMasterId id="2147483701" r:id="rId3"/>
    <p:sldMasterId id="2147483715" r:id="rId4"/>
    <p:sldMasterId id="2147483723" r:id="rId5"/>
    <p:sldMasterId id="2147483725" r:id="rId6"/>
  </p:sldMasterIdLst>
  <p:notesMasterIdLst>
    <p:notesMasterId r:id="rId20"/>
  </p:notesMasterIdLst>
  <p:sldIdLst>
    <p:sldId id="258" r:id="rId7"/>
    <p:sldId id="278" r:id="rId8"/>
    <p:sldId id="279" r:id="rId9"/>
    <p:sldId id="260" r:id="rId10"/>
    <p:sldId id="2007577134" r:id="rId11"/>
    <p:sldId id="2636" r:id="rId12"/>
    <p:sldId id="269" r:id="rId13"/>
    <p:sldId id="270" r:id="rId14"/>
    <p:sldId id="275" r:id="rId15"/>
    <p:sldId id="2007577135" r:id="rId16"/>
    <p:sldId id="2007577136" r:id="rId17"/>
    <p:sldId id="2007577137" r:id="rId18"/>
    <p:sldId id="33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4C704-4FE3-4B1B-A061-EE161A2BE8A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8FD63-C38E-4598-9F42-46A5C0A66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6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7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626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351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49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44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455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700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958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173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269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38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759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97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11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07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3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558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595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200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514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496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731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132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899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458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25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1358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4190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211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36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1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804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61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053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3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06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474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137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29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823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255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513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512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175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484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60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965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097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688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795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257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98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917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895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602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60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685" y="0"/>
            <a:ext cx="3273669" cy="365125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4810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69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60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29.png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landscape with flowers&#10;&#10;Description automatically generated">
            <a:extLst>
              <a:ext uri="{FF2B5EF4-FFF2-40B4-BE49-F238E27FC236}">
                <a16:creationId xmlns:a16="http://schemas.microsoft.com/office/drawing/2014/main" id="{377AB6DE-2F87-EAB1-27D8-99DDEB4CB7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891E9CA1-3BAD-7CA1-3E83-EC203CFFEB19}"/>
              </a:ext>
            </a:extLst>
          </p:cNvPr>
          <p:cNvSpPr/>
          <p:nvPr userDrawn="1"/>
        </p:nvSpPr>
        <p:spPr>
          <a:xfrm>
            <a:off x="228600" y="365124"/>
            <a:ext cx="11717866" cy="6238875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334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cartoon of a landscape with flowers&#10;&#10;Description automatically generated">
            <a:extLst>
              <a:ext uri="{FF2B5EF4-FFF2-40B4-BE49-F238E27FC236}">
                <a16:creationId xmlns:a16="http://schemas.microsoft.com/office/drawing/2014/main" id="{D4ADD49F-3882-3761-F23A-5AB7C60A67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FBF81902-8861-DA3A-E6B0-EFDCBE3E6A62}"/>
              </a:ext>
            </a:extLst>
          </p:cNvPr>
          <p:cNvSpPr/>
          <p:nvPr userDrawn="1"/>
        </p:nvSpPr>
        <p:spPr>
          <a:xfrm>
            <a:off x="228600" y="365124"/>
            <a:ext cx="11717866" cy="6238875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228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9D67C77-C87E-D99B-600F-D323B03FFCA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2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0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520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599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2.png"/><Relationship Id="rId7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2399996"/>
            <a:ext cx="10540898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DD557E-BBEE-4CBD-A131-CB44A653E88C}"/>
              </a:ext>
            </a:extLst>
          </p:cNvPr>
          <p:cNvSpPr txBox="1"/>
          <p:nvPr/>
        </p:nvSpPr>
        <p:spPr>
          <a:xfrm>
            <a:off x="697292" y="271881"/>
            <a:ext cx="1133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86B53E-C761-48FD-B2C3-620965A299FA}"/>
              </a:ext>
            </a:extLst>
          </p:cNvPr>
          <p:cNvSpPr txBox="1"/>
          <p:nvPr/>
        </p:nvSpPr>
        <p:spPr>
          <a:xfrm>
            <a:off x="2406523" y="1642164"/>
            <a:ext cx="925857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Cuốc con về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đầm sen bát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xanh xòe ô che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đưa hương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Content Placeholder 8" descr="0083">
            <a:extLst>
              <a:ext uri="{FF2B5EF4-FFF2-40B4-BE49-F238E27FC236}">
                <a16:creationId xmlns:a16="http://schemas.microsoft.com/office/drawing/2014/main" id="{0EAA1D44-F4D2-410E-9662-6DA0BCED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346" y="1650625"/>
            <a:ext cx="769734" cy="655955"/>
          </a:xfrm>
          <a:prstGeom prst="rect">
            <a:avLst/>
          </a:prstGeom>
        </p:spPr>
      </p:pic>
      <p:pic>
        <p:nvPicPr>
          <p:cNvPr id="6" name="Content Placeholder 8" descr="0083">
            <a:extLst>
              <a:ext uri="{FF2B5EF4-FFF2-40B4-BE49-F238E27FC236}">
                <a16:creationId xmlns:a16="http://schemas.microsoft.com/office/drawing/2014/main" id="{A2DC2B1B-3872-4143-9F37-88D997693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821" y="2473161"/>
            <a:ext cx="623619" cy="595160"/>
          </a:xfrm>
          <a:prstGeom prst="rect">
            <a:avLst/>
          </a:prstGeom>
        </p:spPr>
      </p:pic>
      <p:pic>
        <p:nvPicPr>
          <p:cNvPr id="10" name="Content Placeholder 8" descr="0083">
            <a:extLst>
              <a:ext uri="{FF2B5EF4-FFF2-40B4-BE49-F238E27FC236}">
                <a16:creationId xmlns:a16="http://schemas.microsoft.com/office/drawing/2014/main" id="{DB2DDF05-0F12-43C1-B938-918FEF8CA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203" y="3610010"/>
            <a:ext cx="508000" cy="595160"/>
          </a:xfrm>
          <a:prstGeom prst="rect">
            <a:avLst/>
          </a:prstGeom>
        </p:spPr>
      </p:pic>
      <p:pic>
        <p:nvPicPr>
          <p:cNvPr id="11" name="Content Placeholder 8" descr="0083">
            <a:extLst>
              <a:ext uri="{FF2B5EF4-FFF2-40B4-BE49-F238E27FC236}">
                <a16:creationId xmlns:a16="http://schemas.microsoft.com/office/drawing/2014/main" id="{BC2C3B64-3F00-420F-AC08-3DB28D46F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441" y="3560644"/>
            <a:ext cx="508000" cy="5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0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DC0CF41-4AB1-8B9E-0D9A-38F0DC61E8F7}"/>
              </a:ext>
            </a:extLst>
          </p:cNvPr>
          <p:cNvGrpSpPr/>
          <p:nvPr/>
        </p:nvGrpSpPr>
        <p:grpSpPr>
          <a:xfrm>
            <a:off x="4095290" y="840697"/>
            <a:ext cx="6809537" cy="2086190"/>
            <a:chOff x="2505740" y="902710"/>
            <a:chExt cx="8106937" cy="2308325"/>
          </a:xfrm>
        </p:grpSpPr>
        <p:grpSp>
          <p:nvGrpSpPr>
            <p:cNvPr id="10" name="组合 31">
              <a:extLst>
                <a:ext uri="{FF2B5EF4-FFF2-40B4-BE49-F238E27FC236}">
                  <a16:creationId xmlns:a16="http://schemas.microsoft.com/office/drawing/2014/main" id="{E15CDD03-D3C5-9424-1D97-E707B3710F32}"/>
                </a:ext>
              </a:extLst>
            </p:cNvPr>
            <p:cNvGrpSpPr/>
            <p:nvPr/>
          </p:nvGrpSpPr>
          <p:grpSpPr>
            <a:xfrm>
              <a:off x="2505740" y="902710"/>
              <a:ext cx="8106937" cy="2308325"/>
              <a:chOff x="1262829" y="3335641"/>
              <a:chExt cx="3840619" cy="1368672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圆角矩形 32">
                <a:extLst>
                  <a:ext uri="{FF2B5EF4-FFF2-40B4-BE49-F238E27FC236}">
                    <a16:creationId xmlns:a16="http://schemas.microsoft.com/office/drawing/2014/main" id="{D876F33F-24EC-967D-1124-7C61C9EF6FDB}"/>
                  </a:ext>
                </a:extLst>
              </p:cNvPr>
              <p:cNvSpPr/>
              <p:nvPr/>
            </p:nvSpPr>
            <p:spPr>
              <a:xfrm>
                <a:off x="1262829" y="3335641"/>
                <a:ext cx="3840619" cy="13686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4" name="圆角矩形 33">
                <a:extLst>
                  <a:ext uri="{FF2B5EF4-FFF2-40B4-BE49-F238E27FC236}">
                    <a16:creationId xmlns:a16="http://schemas.microsoft.com/office/drawing/2014/main" id="{8DE74760-9826-6AF6-3E76-5985FAEF72A0}"/>
                  </a:ext>
                </a:extLst>
              </p:cNvPr>
              <p:cNvSpPr/>
              <p:nvPr/>
            </p:nvSpPr>
            <p:spPr>
              <a:xfrm>
                <a:off x="1354876" y="3450624"/>
                <a:ext cx="3678052" cy="117803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D3299B-9CA9-E9F7-9203-AE1371730EA9}"/>
                </a:ext>
              </a:extLst>
            </p:cNvPr>
            <p:cNvSpPr txBox="1"/>
            <p:nvPr/>
          </p:nvSpPr>
          <p:spPr>
            <a:xfrm>
              <a:off x="4073616" y="1336114"/>
              <a:ext cx="501662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r, d 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h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gi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ô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vuông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E95D1D6-3C80-D50D-3F36-CD0C29D37810}"/>
              </a:ext>
            </a:extLst>
          </p:cNvPr>
          <p:cNvSpPr txBox="1"/>
          <p:nvPr/>
        </p:nvSpPr>
        <p:spPr>
          <a:xfrm>
            <a:off x="3002674" y="2922020"/>
            <a:ext cx="918932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       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ăng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đồng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Uốn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mềm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ngọn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lúa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xoan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theo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        ó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     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ải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tím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mặt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đường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.</a:t>
            </a:r>
          </a:p>
        </p:txBody>
      </p:sp>
      <p:sp>
        <p:nvSpPr>
          <p:cNvPr id="20" name="Rectangle: Rounded Corners 11">
            <a:extLst>
              <a:ext uri="{FF2B5EF4-FFF2-40B4-BE49-F238E27FC236}">
                <a16:creationId xmlns:a16="http://schemas.microsoft.com/office/drawing/2014/main" id="{4904DE41-A392-6327-1C97-48CC17CF7AE3}"/>
              </a:ext>
            </a:extLst>
          </p:cNvPr>
          <p:cNvSpPr/>
          <p:nvPr/>
        </p:nvSpPr>
        <p:spPr>
          <a:xfrm>
            <a:off x="4398048" y="3038947"/>
            <a:ext cx="796634" cy="596200"/>
          </a:xfrm>
          <a:custGeom>
            <a:avLst/>
            <a:gdLst>
              <a:gd name="connsiteX0" fmla="*/ 0 w 796634"/>
              <a:gd name="connsiteY0" fmla="*/ 99369 h 596200"/>
              <a:gd name="connsiteX1" fmla="*/ 99369 w 796634"/>
              <a:gd name="connsiteY1" fmla="*/ 0 h 596200"/>
              <a:gd name="connsiteX2" fmla="*/ 697265 w 796634"/>
              <a:gd name="connsiteY2" fmla="*/ 0 h 596200"/>
              <a:gd name="connsiteX3" fmla="*/ 796634 w 796634"/>
              <a:gd name="connsiteY3" fmla="*/ 99369 h 596200"/>
              <a:gd name="connsiteX4" fmla="*/ 796634 w 796634"/>
              <a:gd name="connsiteY4" fmla="*/ 496831 h 596200"/>
              <a:gd name="connsiteX5" fmla="*/ 697265 w 796634"/>
              <a:gd name="connsiteY5" fmla="*/ 596200 h 596200"/>
              <a:gd name="connsiteX6" fmla="*/ 99369 w 796634"/>
              <a:gd name="connsiteY6" fmla="*/ 596200 h 596200"/>
              <a:gd name="connsiteX7" fmla="*/ 0 w 796634"/>
              <a:gd name="connsiteY7" fmla="*/ 496831 h 596200"/>
              <a:gd name="connsiteX8" fmla="*/ 0 w 796634"/>
              <a:gd name="connsiteY8" fmla="*/ 99369 h 59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34" h="596200" fill="none" extrusionOk="0">
                <a:moveTo>
                  <a:pt x="0" y="99369"/>
                </a:moveTo>
                <a:cubicBezTo>
                  <a:pt x="-478" y="41541"/>
                  <a:pt x="44283" y="-9556"/>
                  <a:pt x="99369" y="0"/>
                </a:cubicBezTo>
                <a:cubicBezTo>
                  <a:pt x="297205" y="-62657"/>
                  <a:pt x="490827" y="22480"/>
                  <a:pt x="697265" y="0"/>
                </a:cubicBezTo>
                <a:cubicBezTo>
                  <a:pt x="751814" y="-1801"/>
                  <a:pt x="799704" y="51795"/>
                  <a:pt x="796634" y="99369"/>
                </a:cubicBezTo>
                <a:cubicBezTo>
                  <a:pt x="802032" y="286456"/>
                  <a:pt x="751619" y="412101"/>
                  <a:pt x="796634" y="496831"/>
                </a:cubicBezTo>
                <a:cubicBezTo>
                  <a:pt x="799942" y="536709"/>
                  <a:pt x="757589" y="609618"/>
                  <a:pt x="697265" y="596200"/>
                </a:cubicBezTo>
                <a:cubicBezTo>
                  <a:pt x="473878" y="628649"/>
                  <a:pt x="258842" y="587101"/>
                  <a:pt x="99369" y="596200"/>
                </a:cubicBezTo>
                <a:cubicBezTo>
                  <a:pt x="43377" y="593281"/>
                  <a:pt x="-5290" y="539323"/>
                  <a:pt x="0" y="496831"/>
                </a:cubicBezTo>
                <a:cubicBezTo>
                  <a:pt x="-13526" y="379467"/>
                  <a:pt x="27645" y="275846"/>
                  <a:pt x="0" y="99369"/>
                </a:cubicBezTo>
                <a:close/>
              </a:path>
              <a:path w="796634" h="596200" stroke="0" extrusionOk="0">
                <a:moveTo>
                  <a:pt x="0" y="99369"/>
                </a:moveTo>
                <a:cubicBezTo>
                  <a:pt x="563" y="52057"/>
                  <a:pt x="53560" y="-12818"/>
                  <a:pt x="99369" y="0"/>
                </a:cubicBezTo>
                <a:cubicBezTo>
                  <a:pt x="289716" y="-63451"/>
                  <a:pt x="497166" y="31471"/>
                  <a:pt x="697265" y="0"/>
                </a:cubicBezTo>
                <a:cubicBezTo>
                  <a:pt x="752166" y="-1863"/>
                  <a:pt x="786073" y="39298"/>
                  <a:pt x="796634" y="99369"/>
                </a:cubicBezTo>
                <a:cubicBezTo>
                  <a:pt x="817090" y="190903"/>
                  <a:pt x="760817" y="411216"/>
                  <a:pt x="796634" y="496831"/>
                </a:cubicBezTo>
                <a:cubicBezTo>
                  <a:pt x="804718" y="563148"/>
                  <a:pt x="765553" y="589468"/>
                  <a:pt x="697265" y="596200"/>
                </a:cubicBezTo>
                <a:cubicBezTo>
                  <a:pt x="481507" y="615088"/>
                  <a:pt x="389117" y="581967"/>
                  <a:pt x="99369" y="596200"/>
                </a:cubicBezTo>
                <a:cubicBezTo>
                  <a:pt x="43582" y="598026"/>
                  <a:pt x="8518" y="545649"/>
                  <a:pt x="0" y="496831"/>
                </a:cubicBezTo>
                <a:cubicBezTo>
                  <a:pt x="-45184" y="403730"/>
                  <a:pt x="13218" y="207270"/>
                  <a:pt x="0" y="9936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12">
            <a:extLst>
              <a:ext uri="{FF2B5EF4-FFF2-40B4-BE49-F238E27FC236}">
                <a16:creationId xmlns:a16="http://schemas.microsoft.com/office/drawing/2014/main" id="{4FF63E6B-BB3E-88AA-9FBD-A883684E04FB}"/>
              </a:ext>
            </a:extLst>
          </p:cNvPr>
          <p:cNvSpPr/>
          <p:nvPr/>
        </p:nvSpPr>
        <p:spPr>
          <a:xfrm>
            <a:off x="6962706" y="4322403"/>
            <a:ext cx="796634" cy="670456"/>
          </a:xfrm>
          <a:custGeom>
            <a:avLst/>
            <a:gdLst>
              <a:gd name="connsiteX0" fmla="*/ 0 w 796634"/>
              <a:gd name="connsiteY0" fmla="*/ 111745 h 670456"/>
              <a:gd name="connsiteX1" fmla="*/ 111745 w 796634"/>
              <a:gd name="connsiteY1" fmla="*/ 0 h 670456"/>
              <a:gd name="connsiteX2" fmla="*/ 684889 w 796634"/>
              <a:gd name="connsiteY2" fmla="*/ 0 h 670456"/>
              <a:gd name="connsiteX3" fmla="*/ 796634 w 796634"/>
              <a:gd name="connsiteY3" fmla="*/ 111745 h 670456"/>
              <a:gd name="connsiteX4" fmla="*/ 796634 w 796634"/>
              <a:gd name="connsiteY4" fmla="*/ 558711 h 670456"/>
              <a:gd name="connsiteX5" fmla="*/ 684889 w 796634"/>
              <a:gd name="connsiteY5" fmla="*/ 670456 h 670456"/>
              <a:gd name="connsiteX6" fmla="*/ 111745 w 796634"/>
              <a:gd name="connsiteY6" fmla="*/ 670456 h 670456"/>
              <a:gd name="connsiteX7" fmla="*/ 0 w 796634"/>
              <a:gd name="connsiteY7" fmla="*/ 558711 h 670456"/>
              <a:gd name="connsiteX8" fmla="*/ 0 w 796634"/>
              <a:gd name="connsiteY8" fmla="*/ 111745 h 67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34" h="670456" fill="none" extrusionOk="0">
                <a:moveTo>
                  <a:pt x="0" y="111745"/>
                </a:moveTo>
                <a:cubicBezTo>
                  <a:pt x="-1177" y="42764"/>
                  <a:pt x="49729" y="-13992"/>
                  <a:pt x="111745" y="0"/>
                </a:cubicBezTo>
                <a:cubicBezTo>
                  <a:pt x="367053" y="-63406"/>
                  <a:pt x="560041" y="51820"/>
                  <a:pt x="684889" y="0"/>
                </a:cubicBezTo>
                <a:cubicBezTo>
                  <a:pt x="746369" y="-1276"/>
                  <a:pt x="797720" y="52613"/>
                  <a:pt x="796634" y="111745"/>
                </a:cubicBezTo>
                <a:cubicBezTo>
                  <a:pt x="848629" y="277507"/>
                  <a:pt x="766692" y="440906"/>
                  <a:pt x="796634" y="558711"/>
                </a:cubicBezTo>
                <a:cubicBezTo>
                  <a:pt x="798538" y="611788"/>
                  <a:pt x="753525" y="687517"/>
                  <a:pt x="684889" y="670456"/>
                </a:cubicBezTo>
                <a:cubicBezTo>
                  <a:pt x="483783" y="728065"/>
                  <a:pt x="303644" y="619786"/>
                  <a:pt x="111745" y="670456"/>
                </a:cubicBezTo>
                <a:cubicBezTo>
                  <a:pt x="43907" y="654383"/>
                  <a:pt x="-6040" y="606282"/>
                  <a:pt x="0" y="558711"/>
                </a:cubicBezTo>
                <a:cubicBezTo>
                  <a:pt x="-42624" y="391812"/>
                  <a:pt x="3256" y="270613"/>
                  <a:pt x="0" y="111745"/>
                </a:cubicBezTo>
                <a:close/>
              </a:path>
              <a:path w="796634" h="670456" stroke="0" extrusionOk="0">
                <a:moveTo>
                  <a:pt x="0" y="111745"/>
                </a:moveTo>
                <a:cubicBezTo>
                  <a:pt x="106" y="51458"/>
                  <a:pt x="59003" y="-12680"/>
                  <a:pt x="111745" y="0"/>
                </a:cubicBezTo>
                <a:cubicBezTo>
                  <a:pt x="366386" y="-54228"/>
                  <a:pt x="504523" y="41904"/>
                  <a:pt x="684889" y="0"/>
                </a:cubicBezTo>
                <a:cubicBezTo>
                  <a:pt x="746740" y="-11968"/>
                  <a:pt x="782301" y="42985"/>
                  <a:pt x="796634" y="111745"/>
                </a:cubicBezTo>
                <a:cubicBezTo>
                  <a:pt x="804239" y="332724"/>
                  <a:pt x="781852" y="434656"/>
                  <a:pt x="796634" y="558711"/>
                </a:cubicBezTo>
                <a:cubicBezTo>
                  <a:pt x="798841" y="623548"/>
                  <a:pt x="757273" y="665099"/>
                  <a:pt x="684889" y="670456"/>
                </a:cubicBezTo>
                <a:cubicBezTo>
                  <a:pt x="439799" y="676964"/>
                  <a:pt x="388624" y="665358"/>
                  <a:pt x="111745" y="670456"/>
                </a:cubicBezTo>
                <a:cubicBezTo>
                  <a:pt x="43123" y="684361"/>
                  <a:pt x="14537" y="610081"/>
                  <a:pt x="0" y="558711"/>
                </a:cubicBezTo>
                <a:cubicBezTo>
                  <a:pt x="-11785" y="385454"/>
                  <a:pt x="17153" y="224725"/>
                  <a:pt x="0" y="111745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13">
            <a:extLst>
              <a:ext uri="{FF2B5EF4-FFF2-40B4-BE49-F238E27FC236}">
                <a16:creationId xmlns:a16="http://schemas.microsoft.com/office/drawing/2014/main" id="{5C7701C0-DA45-D6FF-DA3C-2988A1502B5C}"/>
              </a:ext>
            </a:extLst>
          </p:cNvPr>
          <p:cNvSpPr/>
          <p:nvPr/>
        </p:nvSpPr>
        <p:spPr>
          <a:xfrm>
            <a:off x="3140538" y="5065712"/>
            <a:ext cx="796634" cy="596200"/>
          </a:xfrm>
          <a:custGeom>
            <a:avLst/>
            <a:gdLst>
              <a:gd name="connsiteX0" fmla="*/ 0 w 796634"/>
              <a:gd name="connsiteY0" fmla="*/ 99369 h 596200"/>
              <a:gd name="connsiteX1" fmla="*/ 99369 w 796634"/>
              <a:gd name="connsiteY1" fmla="*/ 0 h 596200"/>
              <a:gd name="connsiteX2" fmla="*/ 697265 w 796634"/>
              <a:gd name="connsiteY2" fmla="*/ 0 h 596200"/>
              <a:gd name="connsiteX3" fmla="*/ 796634 w 796634"/>
              <a:gd name="connsiteY3" fmla="*/ 99369 h 596200"/>
              <a:gd name="connsiteX4" fmla="*/ 796634 w 796634"/>
              <a:gd name="connsiteY4" fmla="*/ 496831 h 596200"/>
              <a:gd name="connsiteX5" fmla="*/ 697265 w 796634"/>
              <a:gd name="connsiteY5" fmla="*/ 596200 h 596200"/>
              <a:gd name="connsiteX6" fmla="*/ 99369 w 796634"/>
              <a:gd name="connsiteY6" fmla="*/ 596200 h 596200"/>
              <a:gd name="connsiteX7" fmla="*/ 0 w 796634"/>
              <a:gd name="connsiteY7" fmla="*/ 496831 h 596200"/>
              <a:gd name="connsiteX8" fmla="*/ 0 w 796634"/>
              <a:gd name="connsiteY8" fmla="*/ 99369 h 59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34" h="596200" fill="none" extrusionOk="0">
                <a:moveTo>
                  <a:pt x="0" y="99369"/>
                </a:moveTo>
                <a:cubicBezTo>
                  <a:pt x="-478" y="41541"/>
                  <a:pt x="44283" y="-9556"/>
                  <a:pt x="99369" y="0"/>
                </a:cubicBezTo>
                <a:cubicBezTo>
                  <a:pt x="297205" y="-62657"/>
                  <a:pt x="490827" y="22480"/>
                  <a:pt x="697265" y="0"/>
                </a:cubicBezTo>
                <a:cubicBezTo>
                  <a:pt x="751814" y="-1801"/>
                  <a:pt x="799704" y="51795"/>
                  <a:pt x="796634" y="99369"/>
                </a:cubicBezTo>
                <a:cubicBezTo>
                  <a:pt x="802032" y="286456"/>
                  <a:pt x="751619" y="412101"/>
                  <a:pt x="796634" y="496831"/>
                </a:cubicBezTo>
                <a:cubicBezTo>
                  <a:pt x="799942" y="536709"/>
                  <a:pt x="757589" y="609618"/>
                  <a:pt x="697265" y="596200"/>
                </a:cubicBezTo>
                <a:cubicBezTo>
                  <a:pt x="473878" y="628649"/>
                  <a:pt x="258842" y="587101"/>
                  <a:pt x="99369" y="596200"/>
                </a:cubicBezTo>
                <a:cubicBezTo>
                  <a:pt x="43377" y="593281"/>
                  <a:pt x="-5290" y="539323"/>
                  <a:pt x="0" y="496831"/>
                </a:cubicBezTo>
                <a:cubicBezTo>
                  <a:pt x="-13526" y="379467"/>
                  <a:pt x="27645" y="275846"/>
                  <a:pt x="0" y="99369"/>
                </a:cubicBezTo>
                <a:close/>
              </a:path>
              <a:path w="796634" h="596200" stroke="0" extrusionOk="0">
                <a:moveTo>
                  <a:pt x="0" y="99369"/>
                </a:moveTo>
                <a:cubicBezTo>
                  <a:pt x="563" y="52057"/>
                  <a:pt x="53560" y="-12818"/>
                  <a:pt x="99369" y="0"/>
                </a:cubicBezTo>
                <a:cubicBezTo>
                  <a:pt x="289716" y="-63451"/>
                  <a:pt x="497166" y="31471"/>
                  <a:pt x="697265" y="0"/>
                </a:cubicBezTo>
                <a:cubicBezTo>
                  <a:pt x="752166" y="-1863"/>
                  <a:pt x="786073" y="39298"/>
                  <a:pt x="796634" y="99369"/>
                </a:cubicBezTo>
                <a:cubicBezTo>
                  <a:pt x="817090" y="190903"/>
                  <a:pt x="760817" y="411216"/>
                  <a:pt x="796634" y="496831"/>
                </a:cubicBezTo>
                <a:cubicBezTo>
                  <a:pt x="804718" y="563148"/>
                  <a:pt x="765553" y="589468"/>
                  <a:pt x="697265" y="596200"/>
                </a:cubicBezTo>
                <a:cubicBezTo>
                  <a:pt x="481507" y="615088"/>
                  <a:pt x="389117" y="581967"/>
                  <a:pt x="99369" y="596200"/>
                </a:cubicBezTo>
                <a:cubicBezTo>
                  <a:pt x="43582" y="598026"/>
                  <a:pt x="8518" y="545649"/>
                  <a:pt x="0" y="496831"/>
                </a:cubicBezTo>
                <a:cubicBezTo>
                  <a:pt x="-45184" y="403730"/>
                  <a:pt x="13218" y="207270"/>
                  <a:pt x="0" y="9936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2B4D9D-1FBE-5F83-5048-35A1224232F3}"/>
              </a:ext>
            </a:extLst>
          </p:cNvPr>
          <p:cNvSpPr txBox="1"/>
          <p:nvPr/>
        </p:nvSpPr>
        <p:spPr>
          <a:xfrm>
            <a:off x="4398048" y="5588661"/>
            <a:ext cx="84299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Theo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Nguyễn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Bao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24" name="Rectangle: Rounded Corners 15">
            <a:extLst>
              <a:ext uri="{FF2B5EF4-FFF2-40B4-BE49-F238E27FC236}">
                <a16:creationId xmlns:a16="http://schemas.microsoft.com/office/drawing/2014/main" id="{A2C5DC1F-EDE3-C0A0-044B-18A30B04FB57}"/>
              </a:ext>
            </a:extLst>
          </p:cNvPr>
          <p:cNvSpPr/>
          <p:nvPr/>
        </p:nvSpPr>
        <p:spPr>
          <a:xfrm>
            <a:off x="4398048" y="3038947"/>
            <a:ext cx="796634" cy="596200"/>
          </a:xfrm>
          <a:custGeom>
            <a:avLst/>
            <a:gdLst>
              <a:gd name="connsiteX0" fmla="*/ 0 w 796634"/>
              <a:gd name="connsiteY0" fmla="*/ 99369 h 596200"/>
              <a:gd name="connsiteX1" fmla="*/ 99369 w 796634"/>
              <a:gd name="connsiteY1" fmla="*/ 0 h 596200"/>
              <a:gd name="connsiteX2" fmla="*/ 697265 w 796634"/>
              <a:gd name="connsiteY2" fmla="*/ 0 h 596200"/>
              <a:gd name="connsiteX3" fmla="*/ 796634 w 796634"/>
              <a:gd name="connsiteY3" fmla="*/ 99369 h 596200"/>
              <a:gd name="connsiteX4" fmla="*/ 796634 w 796634"/>
              <a:gd name="connsiteY4" fmla="*/ 496831 h 596200"/>
              <a:gd name="connsiteX5" fmla="*/ 697265 w 796634"/>
              <a:gd name="connsiteY5" fmla="*/ 596200 h 596200"/>
              <a:gd name="connsiteX6" fmla="*/ 99369 w 796634"/>
              <a:gd name="connsiteY6" fmla="*/ 596200 h 596200"/>
              <a:gd name="connsiteX7" fmla="*/ 0 w 796634"/>
              <a:gd name="connsiteY7" fmla="*/ 496831 h 596200"/>
              <a:gd name="connsiteX8" fmla="*/ 0 w 796634"/>
              <a:gd name="connsiteY8" fmla="*/ 99369 h 59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34" h="596200" fill="none" extrusionOk="0">
                <a:moveTo>
                  <a:pt x="0" y="99369"/>
                </a:moveTo>
                <a:cubicBezTo>
                  <a:pt x="-478" y="41541"/>
                  <a:pt x="44283" y="-9556"/>
                  <a:pt x="99369" y="0"/>
                </a:cubicBezTo>
                <a:cubicBezTo>
                  <a:pt x="297205" y="-62657"/>
                  <a:pt x="490827" y="22480"/>
                  <a:pt x="697265" y="0"/>
                </a:cubicBezTo>
                <a:cubicBezTo>
                  <a:pt x="751814" y="-1801"/>
                  <a:pt x="799704" y="51795"/>
                  <a:pt x="796634" y="99369"/>
                </a:cubicBezTo>
                <a:cubicBezTo>
                  <a:pt x="802032" y="286456"/>
                  <a:pt x="751619" y="412101"/>
                  <a:pt x="796634" y="496831"/>
                </a:cubicBezTo>
                <a:cubicBezTo>
                  <a:pt x="799942" y="536709"/>
                  <a:pt x="757589" y="609618"/>
                  <a:pt x="697265" y="596200"/>
                </a:cubicBezTo>
                <a:cubicBezTo>
                  <a:pt x="473878" y="628649"/>
                  <a:pt x="258842" y="587101"/>
                  <a:pt x="99369" y="596200"/>
                </a:cubicBezTo>
                <a:cubicBezTo>
                  <a:pt x="43377" y="593281"/>
                  <a:pt x="-5290" y="539323"/>
                  <a:pt x="0" y="496831"/>
                </a:cubicBezTo>
                <a:cubicBezTo>
                  <a:pt x="-13526" y="379467"/>
                  <a:pt x="27645" y="275846"/>
                  <a:pt x="0" y="99369"/>
                </a:cubicBezTo>
                <a:close/>
              </a:path>
              <a:path w="796634" h="596200" stroke="0" extrusionOk="0">
                <a:moveTo>
                  <a:pt x="0" y="99369"/>
                </a:moveTo>
                <a:cubicBezTo>
                  <a:pt x="563" y="52057"/>
                  <a:pt x="53560" y="-12818"/>
                  <a:pt x="99369" y="0"/>
                </a:cubicBezTo>
                <a:cubicBezTo>
                  <a:pt x="289716" y="-63451"/>
                  <a:pt x="497166" y="31471"/>
                  <a:pt x="697265" y="0"/>
                </a:cubicBezTo>
                <a:cubicBezTo>
                  <a:pt x="752166" y="-1863"/>
                  <a:pt x="786073" y="39298"/>
                  <a:pt x="796634" y="99369"/>
                </a:cubicBezTo>
                <a:cubicBezTo>
                  <a:pt x="817090" y="190903"/>
                  <a:pt x="760817" y="411216"/>
                  <a:pt x="796634" y="496831"/>
                </a:cubicBezTo>
                <a:cubicBezTo>
                  <a:pt x="804718" y="563148"/>
                  <a:pt x="765553" y="589468"/>
                  <a:pt x="697265" y="596200"/>
                </a:cubicBezTo>
                <a:cubicBezTo>
                  <a:pt x="481507" y="615088"/>
                  <a:pt x="389117" y="581967"/>
                  <a:pt x="99369" y="596200"/>
                </a:cubicBezTo>
                <a:cubicBezTo>
                  <a:pt x="43582" y="598026"/>
                  <a:pt x="8518" y="545649"/>
                  <a:pt x="0" y="496831"/>
                </a:cubicBezTo>
                <a:cubicBezTo>
                  <a:pt x="-45184" y="403730"/>
                  <a:pt x="13218" y="207270"/>
                  <a:pt x="0" y="9936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endParaRPr lang="en-US" sz="4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16">
            <a:extLst>
              <a:ext uri="{FF2B5EF4-FFF2-40B4-BE49-F238E27FC236}">
                <a16:creationId xmlns:a16="http://schemas.microsoft.com/office/drawing/2014/main" id="{593AF83B-9B4E-9962-BB40-200F6E3F276C}"/>
              </a:ext>
            </a:extLst>
          </p:cNvPr>
          <p:cNvSpPr/>
          <p:nvPr/>
        </p:nvSpPr>
        <p:spPr>
          <a:xfrm>
            <a:off x="6962706" y="4337754"/>
            <a:ext cx="796634" cy="670456"/>
          </a:xfrm>
          <a:custGeom>
            <a:avLst/>
            <a:gdLst>
              <a:gd name="connsiteX0" fmla="*/ 0 w 796634"/>
              <a:gd name="connsiteY0" fmla="*/ 111745 h 670456"/>
              <a:gd name="connsiteX1" fmla="*/ 111745 w 796634"/>
              <a:gd name="connsiteY1" fmla="*/ 0 h 670456"/>
              <a:gd name="connsiteX2" fmla="*/ 684889 w 796634"/>
              <a:gd name="connsiteY2" fmla="*/ 0 h 670456"/>
              <a:gd name="connsiteX3" fmla="*/ 796634 w 796634"/>
              <a:gd name="connsiteY3" fmla="*/ 111745 h 670456"/>
              <a:gd name="connsiteX4" fmla="*/ 796634 w 796634"/>
              <a:gd name="connsiteY4" fmla="*/ 558711 h 670456"/>
              <a:gd name="connsiteX5" fmla="*/ 684889 w 796634"/>
              <a:gd name="connsiteY5" fmla="*/ 670456 h 670456"/>
              <a:gd name="connsiteX6" fmla="*/ 111745 w 796634"/>
              <a:gd name="connsiteY6" fmla="*/ 670456 h 670456"/>
              <a:gd name="connsiteX7" fmla="*/ 0 w 796634"/>
              <a:gd name="connsiteY7" fmla="*/ 558711 h 670456"/>
              <a:gd name="connsiteX8" fmla="*/ 0 w 796634"/>
              <a:gd name="connsiteY8" fmla="*/ 111745 h 67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34" h="670456" fill="none" extrusionOk="0">
                <a:moveTo>
                  <a:pt x="0" y="111745"/>
                </a:moveTo>
                <a:cubicBezTo>
                  <a:pt x="-1177" y="42764"/>
                  <a:pt x="49729" y="-13992"/>
                  <a:pt x="111745" y="0"/>
                </a:cubicBezTo>
                <a:cubicBezTo>
                  <a:pt x="367053" y="-63406"/>
                  <a:pt x="560041" y="51820"/>
                  <a:pt x="684889" y="0"/>
                </a:cubicBezTo>
                <a:cubicBezTo>
                  <a:pt x="746369" y="-1276"/>
                  <a:pt x="797720" y="52613"/>
                  <a:pt x="796634" y="111745"/>
                </a:cubicBezTo>
                <a:cubicBezTo>
                  <a:pt x="848629" y="277507"/>
                  <a:pt x="766692" y="440906"/>
                  <a:pt x="796634" y="558711"/>
                </a:cubicBezTo>
                <a:cubicBezTo>
                  <a:pt x="798538" y="611788"/>
                  <a:pt x="753525" y="687517"/>
                  <a:pt x="684889" y="670456"/>
                </a:cubicBezTo>
                <a:cubicBezTo>
                  <a:pt x="483783" y="728065"/>
                  <a:pt x="303644" y="619786"/>
                  <a:pt x="111745" y="670456"/>
                </a:cubicBezTo>
                <a:cubicBezTo>
                  <a:pt x="43907" y="654383"/>
                  <a:pt x="-6040" y="606282"/>
                  <a:pt x="0" y="558711"/>
                </a:cubicBezTo>
                <a:cubicBezTo>
                  <a:pt x="-42624" y="391812"/>
                  <a:pt x="3256" y="270613"/>
                  <a:pt x="0" y="111745"/>
                </a:cubicBezTo>
                <a:close/>
              </a:path>
              <a:path w="796634" h="670456" stroke="0" extrusionOk="0">
                <a:moveTo>
                  <a:pt x="0" y="111745"/>
                </a:moveTo>
                <a:cubicBezTo>
                  <a:pt x="106" y="51458"/>
                  <a:pt x="59003" y="-12680"/>
                  <a:pt x="111745" y="0"/>
                </a:cubicBezTo>
                <a:cubicBezTo>
                  <a:pt x="366386" y="-54228"/>
                  <a:pt x="504523" y="41904"/>
                  <a:pt x="684889" y="0"/>
                </a:cubicBezTo>
                <a:cubicBezTo>
                  <a:pt x="746740" y="-11968"/>
                  <a:pt x="782301" y="42985"/>
                  <a:pt x="796634" y="111745"/>
                </a:cubicBezTo>
                <a:cubicBezTo>
                  <a:pt x="804239" y="332724"/>
                  <a:pt x="781852" y="434656"/>
                  <a:pt x="796634" y="558711"/>
                </a:cubicBezTo>
                <a:cubicBezTo>
                  <a:pt x="798841" y="623548"/>
                  <a:pt x="757273" y="665099"/>
                  <a:pt x="684889" y="670456"/>
                </a:cubicBezTo>
                <a:cubicBezTo>
                  <a:pt x="439799" y="676964"/>
                  <a:pt x="388624" y="665358"/>
                  <a:pt x="111745" y="670456"/>
                </a:cubicBezTo>
                <a:cubicBezTo>
                  <a:pt x="43123" y="684361"/>
                  <a:pt x="14537" y="610081"/>
                  <a:pt x="0" y="558711"/>
                </a:cubicBezTo>
                <a:cubicBezTo>
                  <a:pt x="-11785" y="385454"/>
                  <a:pt x="17153" y="224725"/>
                  <a:pt x="0" y="111745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endParaRPr lang="en-US" sz="4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: Rounded Corners 17">
            <a:extLst>
              <a:ext uri="{FF2B5EF4-FFF2-40B4-BE49-F238E27FC236}">
                <a16:creationId xmlns:a16="http://schemas.microsoft.com/office/drawing/2014/main" id="{2A04982B-50B3-6DEF-84E1-79605A093469}"/>
              </a:ext>
            </a:extLst>
          </p:cNvPr>
          <p:cNvSpPr/>
          <p:nvPr/>
        </p:nvSpPr>
        <p:spPr>
          <a:xfrm>
            <a:off x="3160792" y="5065712"/>
            <a:ext cx="796634" cy="596200"/>
          </a:xfrm>
          <a:custGeom>
            <a:avLst/>
            <a:gdLst>
              <a:gd name="connsiteX0" fmla="*/ 0 w 796634"/>
              <a:gd name="connsiteY0" fmla="*/ 99369 h 596200"/>
              <a:gd name="connsiteX1" fmla="*/ 99369 w 796634"/>
              <a:gd name="connsiteY1" fmla="*/ 0 h 596200"/>
              <a:gd name="connsiteX2" fmla="*/ 697265 w 796634"/>
              <a:gd name="connsiteY2" fmla="*/ 0 h 596200"/>
              <a:gd name="connsiteX3" fmla="*/ 796634 w 796634"/>
              <a:gd name="connsiteY3" fmla="*/ 99369 h 596200"/>
              <a:gd name="connsiteX4" fmla="*/ 796634 w 796634"/>
              <a:gd name="connsiteY4" fmla="*/ 496831 h 596200"/>
              <a:gd name="connsiteX5" fmla="*/ 697265 w 796634"/>
              <a:gd name="connsiteY5" fmla="*/ 596200 h 596200"/>
              <a:gd name="connsiteX6" fmla="*/ 99369 w 796634"/>
              <a:gd name="connsiteY6" fmla="*/ 596200 h 596200"/>
              <a:gd name="connsiteX7" fmla="*/ 0 w 796634"/>
              <a:gd name="connsiteY7" fmla="*/ 496831 h 596200"/>
              <a:gd name="connsiteX8" fmla="*/ 0 w 796634"/>
              <a:gd name="connsiteY8" fmla="*/ 99369 h 59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34" h="596200" fill="none" extrusionOk="0">
                <a:moveTo>
                  <a:pt x="0" y="99369"/>
                </a:moveTo>
                <a:cubicBezTo>
                  <a:pt x="-478" y="41541"/>
                  <a:pt x="44283" y="-9556"/>
                  <a:pt x="99369" y="0"/>
                </a:cubicBezTo>
                <a:cubicBezTo>
                  <a:pt x="297205" y="-62657"/>
                  <a:pt x="490827" y="22480"/>
                  <a:pt x="697265" y="0"/>
                </a:cubicBezTo>
                <a:cubicBezTo>
                  <a:pt x="751814" y="-1801"/>
                  <a:pt x="799704" y="51795"/>
                  <a:pt x="796634" y="99369"/>
                </a:cubicBezTo>
                <a:cubicBezTo>
                  <a:pt x="802032" y="286456"/>
                  <a:pt x="751619" y="412101"/>
                  <a:pt x="796634" y="496831"/>
                </a:cubicBezTo>
                <a:cubicBezTo>
                  <a:pt x="799942" y="536709"/>
                  <a:pt x="757589" y="609618"/>
                  <a:pt x="697265" y="596200"/>
                </a:cubicBezTo>
                <a:cubicBezTo>
                  <a:pt x="473878" y="628649"/>
                  <a:pt x="258842" y="587101"/>
                  <a:pt x="99369" y="596200"/>
                </a:cubicBezTo>
                <a:cubicBezTo>
                  <a:pt x="43377" y="593281"/>
                  <a:pt x="-5290" y="539323"/>
                  <a:pt x="0" y="496831"/>
                </a:cubicBezTo>
                <a:cubicBezTo>
                  <a:pt x="-13526" y="379467"/>
                  <a:pt x="27645" y="275846"/>
                  <a:pt x="0" y="99369"/>
                </a:cubicBezTo>
                <a:close/>
              </a:path>
              <a:path w="796634" h="596200" stroke="0" extrusionOk="0">
                <a:moveTo>
                  <a:pt x="0" y="99369"/>
                </a:moveTo>
                <a:cubicBezTo>
                  <a:pt x="563" y="52057"/>
                  <a:pt x="53560" y="-12818"/>
                  <a:pt x="99369" y="0"/>
                </a:cubicBezTo>
                <a:cubicBezTo>
                  <a:pt x="289716" y="-63451"/>
                  <a:pt x="497166" y="31471"/>
                  <a:pt x="697265" y="0"/>
                </a:cubicBezTo>
                <a:cubicBezTo>
                  <a:pt x="752166" y="-1863"/>
                  <a:pt x="786073" y="39298"/>
                  <a:pt x="796634" y="99369"/>
                </a:cubicBezTo>
                <a:cubicBezTo>
                  <a:pt x="817090" y="190903"/>
                  <a:pt x="760817" y="411216"/>
                  <a:pt x="796634" y="496831"/>
                </a:cubicBezTo>
                <a:cubicBezTo>
                  <a:pt x="804718" y="563148"/>
                  <a:pt x="765553" y="589468"/>
                  <a:pt x="697265" y="596200"/>
                </a:cubicBezTo>
                <a:cubicBezTo>
                  <a:pt x="481507" y="615088"/>
                  <a:pt x="389117" y="581967"/>
                  <a:pt x="99369" y="596200"/>
                </a:cubicBezTo>
                <a:cubicBezTo>
                  <a:pt x="43582" y="598026"/>
                  <a:pt x="8518" y="545649"/>
                  <a:pt x="0" y="496831"/>
                </a:cubicBezTo>
                <a:cubicBezTo>
                  <a:pt x="-45184" y="403730"/>
                  <a:pt x="13218" y="207270"/>
                  <a:pt x="0" y="9936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E4399E0-9F0A-669B-2BC0-B0F56DDBD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01" y="973265"/>
            <a:ext cx="24629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88FE9A-179A-A380-B72C-AFFD99C75AA4}"/>
              </a:ext>
            </a:extLst>
          </p:cNvPr>
          <p:cNvGrpSpPr/>
          <p:nvPr/>
        </p:nvGrpSpPr>
        <p:grpSpPr>
          <a:xfrm>
            <a:off x="3169920" y="894408"/>
            <a:ext cx="7787319" cy="2007036"/>
            <a:chOff x="2505740" y="798716"/>
            <a:chExt cx="7878725" cy="1916171"/>
          </a:xfrm>
        </p:grpSpPr>
        <p:grpSp>
          <p:nvGrpSpPr>
            <p:cNvPr id="3" name="组合 31">
              <a:extLst>
                <a:ext uri="{FF2B5EF4-FFF2-40B4-BE49-F238E27FC236}">
                  <a16:creationId xmlns:a16="http://schemas.microsoft.com/office/drawing/2014/main" id="{4CACD6D0-A769-94CA-F00D-90656688FA45}"/>
                </a:ext>
              </a:extLst>
            </p:cNvPr>
            <p:cNvGrpSpPr/>
            <p:nvPr/>
          </p:nvGrpSpPr>
          <p:grpSpPr>
            <a:xfrm>
              <a:off x="2505740" y="798716"/>
              <a:ext cx="7878725" cy="1916171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5" name="圆角矩形 32">
                <a:extLst>
                  <a:ext uri="{FF2B5EF4-FFF2-40B4-BE49-F238E27FC236}">
                    <a16:creationId xmlns:a16="http://schemas.microsoft.com/office/drawing/2014/main" id="{B89660FA-13B4-659A-603D-111CC2E3F6DE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6" name="圆角矩形 33">
                <a:extLst>
                  <a:ext uri="{FF2B5EF4-FFF2-40B4-BE49-F238E27FC236}">
                    <a16:creationId xmlns:a16="http://schemas.microsoft.com/office/drawing/2014/main" id="{9043F3D3-FB7C-2C3B-7996-9858EF733BF9}"/>
                  </a:ext>
                </a:extLst>
              </p:cNvPr>
              <p:cNvSpPr/>
              <p:nvPr/>
            </p:nvSpPr>
            <p:spPr>
              <a:xfrm>
                <a:off x="1354876" y="3412797"/>
                <a:ext cx="354841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E7DA52-FF09-E557-28EF-0ADC5EDFE9F5}"/>
                </a:ext>
              </a:extLst>
            </p:cNvPr>
            <p:cNvSpPr txBox="1"/>
            <p:nvPr/>
          </p:nvSpPr>
          <p:spPr>
            <a:xfrm>
              <a:off x="3049386" y="1156638"/>
              <a:ext cx="6664840" cy="1145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b.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Chọn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tiếng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trong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ngoặc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đơn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phù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hợp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D4E970-DED7-FA0B-4BE2-075B6988B7C9}"/>
              </a:ext>
            </a:extLst>
          </p:cNvPr>
          <p:cNvSpPr/>
          <p:nvPr/>
        </p:nvSpPr>
        <p:spPr>
          <a:xfrm>
            <a:off x="995173" y="2901444"/>
            <a:ext cx="10343387" cy="2951832"/>
          </a:xfrm>
          <a:prstGeom prst="roundRect">
            <a:avLst/>
          </a:prstGeom>
          <a:solidFill>
            <a:srgbClr val="F4E9E4"/>
          </a:solidFill>
          <a:ln w="38100">
            <a:solidFill>
              <a:srgbClr val="F65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738BCE-0A49-C1F2-41DE-D1DFC7F708D0}"/>
              </a:ext>
            </a:extLst>
          </p:cNvPr>
          <p:cNvSpPr txBox="1"/>
          <p:nvPr/>
        </p:nvSpPr>
        <p:spPr>
          <a:xfrm>
            <a:off x="1060551" y="3013679"/>
            <a:ext cx="102126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Vườn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tươi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sức</a:t>
            </a:r>
            <a:r>
              <a:rPr lang="en-US" sz="3200" b="1" dirty="0">
                <a:solidFill>
                  <a:srgbClr val="F65317"/>
                </a:solidFill>
                <a:latin typeface="Cambria" panose="02040503050406030204" pitchFamily="18" charset="0"/>
                <a:ea typeface="思源黑体 CN"/>
              </a:rPr>
              <a:t>/ </a:t>
            </a:r>
            <a:r>
              <a:rPr lang="en-US" sz="3200" b="1" dirty="0" err="1">
                <a:solidFill>
                  <a:srgbClr val="F65317"/>
                </a:solidFill>
                <a:latin typeface="Cambria" panose="02040503050406030204" pitchFamily="18" charset="0"/>
                <a:ea typeface="思源黑体 CN"/>
              </a:rPr>
              <a:t>sứt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)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lao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cô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bác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75B27B-29CE-55FE-BD2B-6ACB2CF57D78}"/>
              </a:ext>
            </a:extLst>
          </p:cNvPr>
          <p:cNvSpPr txBox="1"/>
          <p:nvPr/>
        </p:nvSpPr>
        <p:spPr>
          <a:xfrm>
            <a:off x="692562" y="4148642"/>
            <a:ext cx="100703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cuân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dân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làng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nô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(</a:t>
            </a:r>
            <a:r>
              <a:rPr lang="en-US" sz="3200" b="1" dirty="0" err="1">
                <a:solidFill>
                  <a:srgbClr val="F65317"/>
                </a:solidFill>
                <a:latin typeface="Cambria" panose="02040503050406030204" pitchFamily="18" charset="0"/>
                <a:ea typeface="思源黑体 CN"/>
              </a:rPr>
              <a:t>nức</a:t>
            </a:r>
            <a:r>
              <a:rPr lang="en-US" sz="3200" b="1" dirty="0">
                <a:solidFill>
                  <a:srgbClr val="F65317"/>
                </a:solidFill>
                <a:latin typeface="Cambria" panose="02040503050406030204" pitchFamily="18" charset="0"/>
                <a:ea typeface="思源黑体 CN"/>
              </a:rPr>
              <a:t>/ </a:t>
            </a:r>
            <a:r>
              <a:rPr lang="en-US" sz="3200" b="1" dirty="0" err="1">
                <a:solidFill>
                  <a:srgbClr val="F65317"/>
                </a:solidFill>
                <a:latin typeface="Cambria" panose="02040503050406030204" pitchFamily="18" charset="0"/>
                <a:ea typeface="思源黑体 CN"/>
              </a:rPr>
              <a:t>nứt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)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cấy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10D524-AA17-71F0-F1F9-9310048741C8}"/>
              </a:ext>
            </a:extLst>
          </p:cNvPr>
          <p:cNvSpPr txBox="1"/>
          <p:nvPr/>
        </p:nvSpPr>
        <p:spPr>
          <a:xfrm>
            <a:off x="905127" y="4791162"/>
            <a:ext cx="10523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loại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mức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/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mứt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)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2AC4A0-BC80-1455-FFFF-E979270FCB61}"/>
              </a:ext>
            </a:extLst>
          </p:cNvPr>
          <p:cNvCxnSpPr>
            <a:cxnSpLocks/>
          </p:cNvCxnSpPr>
          <p:nvPr/>
        </p:nvCxnSpPr>
        <p:spPr>
          <a:xfrm>
            <a:off x="6762668" y="3552340"/>
            <a:ext cx="63355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60167B-F822-146B-94BC-044CA3C8EB5A}"/>
              </a:ext>
            </a:extLst>
          </p:cNvPr>
          <p:cNvCxnSpPr>
            <a:cxnSpLocks/>
          </p:cNvCxnSpPr>
          <p:nvPr/>
        </p:nvCxnSpPr>
        <p:spPr>
          <a:xfrm>
            <a:off x="5688152" y="4733417"/>
            <a:ext cx="63355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DDCC2A-D9A4-23C9-EBA7-95FBF2A41BEF}"/>
              </a:ext>
            </a:extLst>
          </p:cNvPr>
          <p:cNvCxnSpPr>
            <a:cxnSpLocks/>
          </p:cNvCxnSpPr>
          <p:nvPr/>
        </p:nvCxnSpPr>
        <p:spPr>
          <a:xfrm>
            <a:off x="9556026" y="5375937"/>
            <a:ext cx="63355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70FA118-101F-226A-8FD5-CDA26811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01" y="973265"/>
            <a:ext cx="24629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8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900" y="-4130"/>
            <a:ext cx="3042933" cy="28887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142" y="66974"/>
            <a:ext cx="9220958" cy="6440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9B8C3-A8B5-FA2A-17B1-29B3CC33F0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933" y="1037906"/>
            <a:ext cx="4090771" cy="13656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0C6981-E57B-7428-BFA7-855180617F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4242" y="1754204"/>
            <a:ext cx="834005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27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raoke - Lớp Chúng Ta Đoàn Kết -  Âm Nhạc Lớp 3 -- Lớp Nhạc dore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8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6523" cy="1253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5597A-18B3-4F65-A82B-366333F7F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948" y="2057320"/>
            <a:ext cx="3682303" cy="1828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759815-CE6C-49CF-9940-2C9F60CF0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404" y="3558115"/>
            <a:ext cx="756579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9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46" y="-8942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02C2C5-007E-4507-97C9-DC18BD8A6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741" y="3197259"/>
            <a:ext cx="918746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8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67F49B-9729-48BF-BB45-76E5EB1864A0}"/>
              </a:ext>
            </a:extLst>
          </p:cNvPr>
          <p:cNvSpPr txBox="1"/>
          <p:nvPr/>
        </p:nvSpPr>
        <p:spPr>
          <a:xfrm>
            <a:off x="731047" y="1610826"/>
            <a:ext cx="105399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cái thu hoạch, người nông dân phải làm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nhiều việc. Họ phải cày bừa, gieo hạt và ươm mầm. Rồi nắng mưa, hạn hán họ phải chăm sóc vườn cây, 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uộng đồng. Nhờ thế mà cây lớn dần,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hoa kết trái và chín 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 đấy.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DD47D0-0A1C-425B-A33A-38D9544E337E}"/>
              </a:ext>
            </a:extLst>
          </p:cNvPr>
          <p:cNvSpPr txBox="1"/>
          <p:nvPr/>
        </p:nvSpPr>
        <p:spPr>
          <a:xfrm>
            <a:off x="5364480" y="213360"/>
            <a:ext cx="5496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2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995603" y="421863"/>
            <a:ext cx="1903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42975" y="1004435"/>
            <a:ext cx="1096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có cái thu hoạch, người nông dân phải làm ǟất nhiều việc. Họ phải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82182" y="153718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bừa, gieo hạt và ươm mầm. Rồi nắng mưa, hạn hán họ phải chăm sóc vườn cây,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161925" y="203182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ςuộng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ςộ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7346397" y="2856700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4373812" y="3384927"/>
            <a:ext cx="2988675" cy="34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3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06CEB60E-D497-49AF-AFC8-5A9CBE7D9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00" y="1493005"/>
            <a:ext cx="5218117" cy="5218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89DC7B-ADEA-4297-960A-AB828E00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636" y="0"/>
            <a:ext cx="8634364" cy="63763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8606DC-1184-4A21-BF63-DA3B352B7DAC}"/>
              </a:ext>
            </a:extLst>
          </p:cNvPr>
          <p:cNvSpPr/>
          <p:nvPr/>
        </p:nvSpPr>
        <p:spPr>
          <a:xfrm>
            <a:off x="5999645" y="1737234"/>
            <a:ext cx="3347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Tiêu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chí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F23026-5A35-4271-98AC-C145990A676C}"/>
              </a:ext>
            </a:extLst>
          </p:cNvPr>
          <p:cNvSpPr/>
          <p:nvPr/>
        </p:nvSpPr>
        <p:spPr>
          <a:xfrm>
            <a:off x="5768812" y="2383565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BD29CC-36E8-4D48-826D-4FE527CF0619}"/>
              </a:ext>
            </a:extLst>
          </p:cNvPr>
          <p:cNvSpPr/>
          <p:nvPr/>
        </p:nvSpPr>
        <p:spPr>
          <a:xfrm>
            <a:off x="5768812" y="3096621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5CB68B-8123-4975-A768-816C7086919B}"/>
              </a:ext>
            </a:extLst>
          </p:cNvPr>
          <p:cNvSpPr/>
          <p:nvPr/>
        </p:nvSpPr>
        <p:spPr>
          <a:xfrm>
            <a:off x="5768812" y="3809677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8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35E31F5-EEBD-4636-BB86-84A2C0CE3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1" r="26235" b="32750"/>
          <a:stretch/>
        </p:blipFill>
        <p:spPr>
          <a:xfrm>
            <a:off x="5758405" y="33449"/>
            <a:ext cx="4670323" cy="40811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B38A4E-AF4D-4837-B6C3-7003F58F8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2" r="26235" b="56877"/>
          <a:stretch/>
        </p:blipFill>
        <p:spPr>
          <a:xfrm>
            <a:off x="1544368" y="1752543"/>
            <a:ext cx="4670323" cy="242646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D6EF95F-E7EF-428B-BF69-978548FEC8BF}"/>
              </a:ext>
            </a:extLst>
          </p:cNvPr>
          <p:cNvGrpSpPr/>
          <p:nvPr/>
        </p:nvGrpSpPr>
        <p:grpSpPr>
          <a:xfrm>
            <a:off x="1141690" y="3915476"/>
            <a:ext cx="9908620" cy="1932431"/>
            <a:chOff x="1513192" y="1554345"/>
            <a:chExt cx="954258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65E8B47-93DE-4E59-8BF2-A48DF6125F2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C3DF4F-873A-4670-A30A-CC36570C4641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2869300E-5EE7-41F7-9086-194D2E877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432783" y="4986338"/>
            <a:ext cx="1715729" cy="1234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68B932-11D6-466D-88AF-D0C01A133517}"/>
              </a:ext>
            </a:extLst>
          </p:cNvPr>
          <p:cNvSpPr/>
          <p:nvPr/>
        </p:nvSpPr>
        <p:spPr>
          <a:xfrm>
            <a:off x="871927" y="565666"/>
            <a:ext cx="2095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60CDE1-BD6E-4443-8D03-347E1AB38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00" y="3964618"/>
            <a:ext cx="4224894" cy="3542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A2AB1-282D-46FF-A0B3-B82523596474}"/>
              </a:ext>
            </a:extLst>
          </p:cNvPr>
          <p:cNvSpPr/>
          <p:nvPr/>
        </p:nvSpPr>
        <p:spPr>
          <a:xfrm>
            <a:off x="3825093" y="4228146"/>
            <a:ext cx="66036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098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361</Words>
  <Application>Microsoft Office PowerPoint</Application>
  <PresentationFormat>Widescreen</PresentationFormat>
  <Paragraphs>43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字魂70号-灵悦黑体</vt:lpstr>
      <vt:lpstr>思源黑体 CN</vt:lpstr>
      <vt:lpstr>Arial</vt:lpstr>
      <vt:lpstr>Arial-Rounded</vt:lpstr>
      <vt:lpstr>Calibri</vt:lpstr>
      <vt:lpstr>Cambria</vt:lpstr>
      <vt:lpstr>HP001 4 hàng</vt:lpstr>
      <vt:lpstr>千图网拥有20W+精美PPT模板 更多PPT模板下载至：www.58pic.com/office/ppt​​</vt:lpstr>
      <vt:lpstr>Office 主题</vt:lpstr>
      <vt:lpstr>Office 主题​​</vt:lpstr>
      <vt:lpstr>1_千图网海量PPT模板www.58pic.com​​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15</cp:revision>
  <dcterms:created xsi:type="dcterms:W3CDTF">2021-08-01T03:29:41Z</dcterms:created>
  <dcterms:modified xsi:type="dcterms:W3CDTF">2024-12-17T08:57:21Z</dcterms:modified>
</cp:coreProperties>
</file>