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39" r:id="rId4"/>
    <p:sldMasterId id="2147483866" r:id="rId5"/>
    <p:sldMasterId id="2147483895" r:id="rId6"/>
  </p:sldMasterIdLst>
  <p:notesMasterIdLst>
    <p:notesMasterId r:id="rId33"/>
  </p:notesMasterIdLst>
  <p:sldIdLst>
    <p:sldId id="259" r:id="rId7"/>
    <p:sldId id="275" r:id="rId8"/>
    <p:sldId id="276" r:id="rId9"/>
    <p:sldId id="277" r:id="rId10"/>
    <p:sldId id="278" r:id="rId11"/>
    <p:sldId id="279" r:id="rId12"/>
    <p:sldId id="280" r:id="rId13"/>
    <p:sldId id="429" r:id="rId14"/>
    <p:sldId id="282" r:id="rId15"/>
    <p:sldId id="268" r:id="rId16"/>
    <p:sldId id="302" r:id="rId17"/>
    <p:sldId id="2696" r:id="rId18"/>
    <p:sldId id="296" r:id="rId19"/>
    <p:sldId id="260" r:id="rId20"/>
    <p:sldId id="306" r:id="rId21"/>
    <p:sldId id="300" r:id="rId22"/>
    <p:sldId id="301" r:id="rId23"/>
    <p:sldId id="2697" r:id="rId24"/>
    <p:sldId id="307" r:id="rId25"/>
    <p:sldId id="303" r:id="rId26"/>
    <p:sldId id="304" r:id="rId27"/>
    <p:sldId id="305" r:id="rId28"/>
    <p:sldId id="309" r:id="rId29"/>
    <p:sldId id="310" r:id="rId30"/>
    <p:sldId id="2698" r:id="rId31"/>
    <p:sldId id="32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051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390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814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07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563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958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027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hịnh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endParaRPr dirty="0"/>
          </a:p>
        </p:txBody>
      </p:sp>
      <p:sp>
        <p:nvSpPr>
          <p:cNvPr id="1852" name="Google Shape;18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2" name="Google Shape;191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8" name="Google Shape;193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5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297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6327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5438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038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851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95021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50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7855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68545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3749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45498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180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0091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5432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096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9896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456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4611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0450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280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24686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127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058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6818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585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59976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080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9776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2193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2879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400" y="-95250"/>
            <a:ext cx="12487275" cy="716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0904102" y="188478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307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232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424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452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565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1006317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17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3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89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5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7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2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25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  <p:sldLayoutId id="2147483859" r:id="rId20"/>
    <p:sldLayoutId id="2147483860" r:id="rId21"/>
    <p:sldLayoutId id="2147483861" r:id="rId22"/>
    <p:sldLayoutId id="2147483862" r:id="rId23"/>
    <p:sldLayoutId id="2147483863" r:id="rId24"/>
    <p:sldLayoutId id="2147483864" r:id="rId25"/>
    <p:sldLayoutId id="214748386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4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FD546DB-D11D-8061-8E7C-F27363D9204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6279" y="93892"/>
            <a:ext cx="1565944" cy="1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8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6" Type="http://schemas.microsoft.com/office/2007/relationships/hdphoto" Target="../media/hdphoto1.wdp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80.png"/><Relationship Id="rId12" Type="http://schemas.openxmlformats.org/officeDocument/2006/relationships/image" Target="../media/image8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4.wdp"/><Relationship Id="rId11" Type="http://schemas.openxmlformats.org/officeDocument/2006/relationships/image" Target="../media/image49.png"/><Relationship Id="rId5" Type="http://schemas.openxmlformats.org/officeDocument/2006/relationships/image" Target="../media/image79.png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47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84.png"/><Relationship Id="rId12" Type="http://schemas.openxmlformats.org/officeDocument/2006/relationships/image" Target="../media/image8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5.wdp"/><Relationship Id="rId11" Type="http://schemas.openxmlformats.org/officeDocument/2006/relationships/image" Target="../media/image49.png"/><Relationship Id="rId5" Type="http://schemas.openxmlformats.org/officeDocument/2006/relationships/image" Target="../media/image83.png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82.jpg"/><Relationship Id="rId9" Type="http://schemas.openxmlformats.org/officeDocument/2006/relationships/image" Target="../media/image81.pn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12" Type="http://schemas.microsoft.com/office/2007/relationships/hdphoto" Target="../media/hdphoto11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8.wdp"/><Relationship Id="rId11" Type="http://schemas.openxmlformats.org/officeDocument/2006/relationships/image" Target="../media/image93.png"/><Relationship Id="rId5" Type="http://schemas.openxmlformats.org/officeDocument/2006/relationships/image" Target="../media/image90.png"/><Relationship Id="rId15" Type="http://schemas.openxmlformats.org/officeDocument/2006/relationships/image" Target="../media/image96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92.png"/><Relationship Id="rId14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45.png"/><Relationship Id="rId12" Type="http://schemas.openxmlformats.org/officeDocument/2006/relationships/image" Target="../media/image81.png"/><Relationship Id="rId17" Type="http://schemas.openxmlformats.org/officeDocument/2006/relationships/image" Target="../media/image98.png"/><Relationship Id="rId2" Type="http://schemas.openxmlformats.org/officeDocument/2006/relationships/audio" Target="../media/media4.mp3"/><Relationship Id="rId16" Type="http://schemas.openxmlformats.org/officeDocument/2006/relationships/image" Target="../media/image28.png"/><Relationship Id="rId1" Type="http://schemas.microsoft.com/office/2007/relationships/media" Target="../media/media4.mp3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97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1.xml"/><Relationship Id="rId9" Type="http://schemas.microsoft.com/office/2007/relationships/hdphoto" Target="../media/hdphoto1.wdp"/><Relationship Id="rId1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3.png"/><Relationship Id="rId7" Type="http://schemas.openxmlformats.org/officeDocument/2006/relationships/image" Target="../media/image81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80.xml"/><Relationship Id="rId6" Type="http://schemas.microsoft.com/office/2007/relationships/hdphoto" Target="../media/hdphoto6.wdp"/><Relationship Id="rId5" Type="http://schemas.openxmlformats.org/officeDocument/2006/relationships/image" Target="../media/image84.png"/><Relationship Id="rId10" Type="http://schemas.openxmlformats.org/officeDocument/2006/relationships/image" Target="../media/image85.png"/><Relationship Id="rId4" Type="http://schemas.microsoft.com/office/2007/relationships/hdphoto" Target="../media/hdphoto5.wdp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43.png"/><Relationship Id="rId7" Type="http://schemas.microsoft.com/office/2007/relationships/hdphoto" Target="../media/hdphoto1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9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1.png"/><Relationship Id="rId7" Type="http://schemas.microsoft.com/office/2007/relationships/hdphoto" Target="../media/hdphoto14.wdp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5.xml"/><Relationship Id="rId6" Type="http://schemas.openxmlformats.org/officeDocument/2006/relationships/image" Target="../media/image103.png"/><Relationship Id="rId5" Type="http://schemas.microsoft.com/office/2007/relationships/hdphoto" Target="../media/hdphoto13.wdp"/><Relationship Id="rId4" Type="http://schemas.openxmlformats.org/officeDocument/2006/relationships/image" Target="../media/image102.png"/><Relationship Id="rId9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2.wdp"/><Relationship Id="rId18" Type="http://schemas.microsoft.com/office/2007/relationships/hdphoto" Target="../media/hdphoto16.wdp"/><Relationship Id="rId3" Type="http://schemas.openxmlformats.org/officeDocument/2006/relationships/slideLayout" Target="../slideLayouts/slideLayout79.xml"/><Relationship Id="rId21" Type="http://schemas.openxmlformats.org/officeDocument/2006/relationships/image" Target="../media/image108.png"/><Relationship Id="rId7" Type="http://schemas.openxmlformats.org/officeDocument/2006/relationships/image" Target="../media/image45.png"/><Relationship Id="rId12" Type="http://schemas.openxmlformats.org/officeDocument/2006/relationships/image" Target="../media/image81.png"/><Relationship Id="rId17" Type="http://schemas.openxmlformats.org/officeDocument/2006/relationships/image" Target="../media/image105.png"/><Relationship Id="rId2" Type="http://schemas.openxmlformats.org/officeDocument/2006/relationships/audio" Target="../media/media4.mp3"/><Relationship Id="rId16" Type="http://schemas.openxmlformats.org/officeDocument/2006/relationships/image" Target="../media/image97.png"/><Relationship Id="rId20" Type="http://schemas.openxmlformats.org/officeDocument/2006/relationships/image" Target="../media/image107.png"/><Relationship Id="rId1" Type="http://schemas.microsoft.com/office/2007/relationships/media" Target="../media/media4.mp3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100.png"/><Relationship Id="rId10" Type="http://schemas.openxmlformats.org/officeDocument/2006/relationships/image" Target="../media/image50.png"/><Relationship Id="rId19" Type="http://schemas.openxmlformats.org/officeDocument/2006/relationships/image" Target="../media/image106.png"/><Relationship Id="rId4" Type="http://schemas.openxmlformats.org/officeDocument/2006/relationships/notesSlide" Target="../notesSlides/notesSlide13.xml"/><Relationship Id="rId9" Type="http://schemas.microsoft.com/office/2007/relationships/hdphoto" Target="../media/hdphoto1.wdp"/><Relationship Id="rId14" Type="http://schemas.openxmlformats.org/officeDocument/2006/relationships/image" Target="../media/image28.png"/><Relationship Id="rId22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3.png"/><Relationship Id="rId7" Type="http://schemas.openxmlformats.org/officeDocument/2006/relationships/image" Target="../media/image81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80.xml"/><Relationship Id="rId6" Type="http://schemas.microsoft.com/office/2007/relationships/hdphoto" Target="../media/hdphoto6.wdp"/><Relationship Id="rId5" Type="http://schemas.openxmlformats.org/officeDocument/2006/relationships/image" Target="../media/image84.png"/><Relationship Id="rId10" Type="http://schemas.openxmlformats.org/officeDocument/2006/relationships/image" Target="../media/image85.png"/><Relationship Id="rId4" Type="http://schemas.microsoft.com/office/2007/relationships/hdphoto" Target="../media/hdphoto5.wdp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0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11.png"/><Relationship Id="rId7" Type="http://schemas.openxmlformats.org/officeDocument/2006/relationships/image" Target="../media/image11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9.wdp"/><Relationship Id="rId5" Type="http://schemas.openxmlformats.org/officeDocument/2006/relationships/image" Target="../media/image112.png"/><Relationship Id="rId4" Type="http://schemas.microsoft.com/office/2007/relationships/hdphoto" Target="../media/hdphoto1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6.xml"/><Relationship Id="rId5" Type="http://schemas.microsoft.com/office/2007/relationships/hdphoto" Target="../media/hdphoto13.wdp"/><Relationship Id="rId4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2.wdp"/><Relationship Id="rId18" Type="http://schemas.openxmlformats.org/officeDocument/2006/relationships/image" Target="../media/image115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45.png"/><Relationship Id="rId12" Type="http://schemas.openxmlformats.org/officeDocument/2006/relationships/image" Target="../media/image81.png"/><Relationship Id="rId17" Type="http://schemas.openxmlformats.org/officeDocument/2006/relationships/image" Target="../media/image114.png"/><Relationship Id="rId2" Type="http://schemas.openxmlformats.org/officeDocument/2006/relationships/audio" Target="../media/media4.mp3"/><Relationship Id="rId16" Type="http://schemas.openxmlformats.org/officeDocument/2006/relationships/image" Target="../media/image97.png"/><Relationship Id="rId20" Type="http://schemas.openxmlformats.org/officeDocument/2006/relationships/image" Target="../media/image117.png"/><Relationship Id="rId1" Type="http://schemas.microsoft.com/office/2007/relationships/media" Target="../media/media4.mp3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110.png"/><Relationship Id="rId10" Type="http://schemas.openxmlformats.org/officeDocument/2006/relationships/image" Target="../media/image50.png"/><Relationship Id="rId19" Type="http://schemas.openxmlformats.org/officeDocument/2006/relationships/image" Target="../media/image116.png"/><Relationship Id="rId4" Type="http://schemas.openxmlformats.org/officeDocument/2006/relationships/notesSlide" Target="../notesSlides/notesSlide15.xml"/><Relationship Id="rId9" Type="http://schemas.microsoft.com/office/2007/relationships/hdphoto" Target="../media/hdphoto1.wdp"/><Relationship Id="rId1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2.png"/><Relationship Id="rId18" Type="http://schemas.openxmlformats.org/officeDocument/2006/relationships/slide" Target="slide8.xml"/><Relationship Id="rId26" Type="http://schemas.microsoft.com/office/2007/relationships/hdphoto" Target="../media/hdphoto3.wdp"/><Relationship Id="rId3" Type="http://schemas.openxmlformats.org/officeDocument/2006/relationships/image" Target="../media/image52.png"/><Relationship Id="rId21" Type="http://schemas.openxmlformats.org/officeDocument/2006/relationships/image" Target="../media/image65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slide" Target="slide7.xml"/><Relationship Id="rId25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6" Type="http://schemas.openxmlformats.org/officeDocument/2006/relationships/slide" Target="slide6.xml"/><Relationship Id="rId20" Type="http://schemas.openxmlformats.org/officeDocument/2006/relationships/slide" Target="slide4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1.png"/><Relationship Id="rId11" Type="http://schemas.openxmlformats.org/officeDocument/2006/relationships/image" Target="../media/image58.png"/><Relationship Id="rId24" Type="http://schemas.openxmlformats.org/officeDocument/2006/relationships/image" Target="../media/image68.png"/><Relationship Id="rId5" Type="http://schemas.openxmlformats.org/officeDocument/2006/relationships/image" Target="../media/image60.png"/><Relationship Id="rId15" Type="http://schemas.openxmlformats.org/officeDocument/2006/relationships/slide" Target="slide5.xml"/><Relationship Id="rId23" Type="http://schemas.openxmlformats.org/officeDocument/2006/relationships/image" Target="../media/image67.png"/><Relationship Id="rId28" Type="http://schemas.openxmlformats.org/officeDocument/2006/relationships/slide" Target="slide10.xml"/><Relationship Id="rId10" Type="http://schemas.openxmlformats.org/officeDocument/2006/relationships/image" Target="../media/image57.png"/><Relationship Id="rId19" Type="http://schemas.openxmlformats.org/officeDocument/2006/relationships/image" Target="../media/image64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openxmlformats.org/officeDocument/2006/relationships/image" Target="../media/image63.png"/><Relationship Id="rId22" Type="http://schemas.openxmlformats.org/officeDocument/2006/relationships/image" Target="../media/image66.png"/><Relationship Id="rId27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6" Type="http://schemas.openxmlformats.org/officeDocument/2006/relationships/slide" Target="slide3.xml"/><Relationship Id="rId5" Type="http://schemas.openxmlformats.org/officeDocument/2006/relationships/image" Target="../media/image71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18" Type="http://schemas.openxmlformats.org/officeDocument/2006/relationships/image" Target="../media/image77.png"/><Relationship Id="rId3" Type="http://schemas.openxmlformats.org/officeDocument/2006/relationships/image" Target="../media/image52.png"/><Relationship Id="rId7" Type="http://schemas.openxmlformats.org/officeDocument/2006/relationships/image" Target="../media/image74.png"/><Relationship Id="rId12" Type="http://schemas.openxmlformats.org/officeDocument/2006/relationships/image" Target="../media/image70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5" Type="http://schemas.microsoft.com/office/2007/relationships/hdphoto" Target="../media/hdphoto3.wdp"/><Relationship Id="rId10" Type="http://schemas.openxmlformats.org/officeDocument/2006/relationships/image" Target="../media/image55.png"/><Relationship Id="rId19" Type="http://schemas.openxmlformats.org/officeDocument/2006/relationships/image" Target="../media/image60.png"/><Relationship Id="rId4" Type="http://schemas.openxmlformats.org/officeDocument/2006/relationships/image" Target="../media/image53.png"/><Relationship Id="rId9" Type="http://schemas.openxmlformats.org/officeDocument/2006/relationships/image" Target="../media/image64.png"/><Relationship Id="rId1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2151068" y="456247"/>
            <a:ext cx="7860439" cy="4822186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6139214" y="5342602"/>
            <a:ext cx="3921035" cy="1573922"/>
          </a:xfrm>
          <a:prstGeom prst="rect">
            <a:avLst/>
          </a:prstGeom>
        </p:spPr>
      </p:pic>
      <p:pic>
        <p:nvPicPr>
          <p:cNvPr id="5" name="Picture 4" descr="A picture containing doll, clipart&#10;&#10;Description automatically generated">
            <a:extLst>
              <a:ext uri="{FF2B5EF4-FFF2-40B4-BE49-F238E27FC236}">
                <a16:creationId xmlns:a16="http://schemas.microsoft.com/office/drawing/2014/main" id="{A4AE9CE8-3FF7-41C8-BD18-6961E6137C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581" l="9926" r="89578">
                        <a14:foregroundMark x1="58313" y1="45645" x2="58313" y2="45645"/>
                        <a14:foregroundMark x1="58809" y1="47742" x2="58809" y2="47742"/>
                        <a14:foregroundMark x1="43176" y1="91129" x2="43176" y2="91129"/>
                        <a14:foregroundMark x1="45906" y1="92581" x2="45906" y2="9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774" y="-313572"/>
            <a:ext cx="2999238" cy="4614212"/>
          </a:xfrm>
          <a:prstGeom prst="rect">
            <a:avLst/>
          </a:prstGeom>
        </p:spPr>
      </p:pic>
      <p:pic>
        <p:nvPicPr>
          <p:cNvPr id="45" name="图片 21">
            <a:extLst>
              <a:ext uri="{FF2B5EF4-FFF2-40B4-BE49-F238E27FC236}">
                <a16:creationId xmlns:a16="http://schemas.microsoft.com/office/drawing/2014/main" id="{379C1591-717D-4C0D-878F-F56FA01133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87495" y="5303660"/>
            <a:ext cx="3921035" cy="1573922"/>
          </a:xfrm>
          <a:prstGeom prst="rect">
            <a:avLst/>
          </a:prstGeom>
        </p:spPr>
      </p:pic>
      <p:pic>
        <p:nvPicPr>
          <p:cNvPr id="46" name="图片 21">
            <a:extLst>
              <a:ext uri="{FF2B5EF4-FFF2-40B4-BE49-F238E27FC236}">
                <a16:creationId xmlns:a16="http://schemas.microsoft.com/office/drawing/2014/main" id="{8A6B4405-4D1A-4085-88EF-A485FAB145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8508977" y="5325898"/>
            <a:ext cx="3921035" cy="1573922"/>
          </a:xfrm>
          <a:prstGeom prst="rect">
            <a:avLst/>
          </a:prstGeom>
        </p:spPr>
      </p:pic>
      <p:pic>
        <p:nvPicPr>
          <p:cNvPr id="12" name="Picture 11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52612D4B-4721-4EB6-B56B-9731F82ACE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097" l="1241" r="94789">
                        <a14:foregroundMark x1="1241" y1="36452" x2="1489" y2="44677"/>
                        <a14:foregroundMark x1="83871" y1="52258" x2="88337" y2="55806"/>
                        <a14:foregroundMark x1="95037" y1="58548" x2="95037" y2="58548"/>
                        <a14:foregroundMark x1="65012" y1="88710" x2="63027" y2="92097"/>
                        <a14:foregroundMark x1="59305" y1="88065" x2="59305" y2="88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88" y="-203187"/>
            <a:ext cx="2855737" cy="4393442"/>
          </a:xfrm>
          <a:prstGeom prst="rect">
            <a:avLst/>
          </a:prstGeom>
        </p:spPr>
      </p:pic>
      <p:pic>
        <p:nvPicPr>
          <p:cNvPr id="44" name="图片 21">
            <a:extLst>
              <a:ext uri="{FF2B5EF4-FFF2-40B4-BE49-F238E27FC236}">
                <a16:creationId xmlns:a16="http://schemas.microsoft.com/office/drawing/2014/main" id="{89CBA96C-40F5-43DB-80A3-192F786969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12500" y="5257741"/>
            <a:ext cx="3921035" cy="1573922"/>
          </a:xfrm>
          <a:prstGeom prst="rect">
            <a:avLst/>
          </a:prstGeom>
        </p:spPr>
      </p:pic>
      <p:pic>
        <p:nvPicPr>
          <p:cNvPr id="10" name="Picture 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CB2D550-1135-4C88-A7EC-14B0124E4C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4102" y="2086335"/>
            <a:ext cx="2999239" cy="4614213"/>
          </a:xfrm>
          <a:prstGeom prst="rect">
            <a:avLst/>
          </a:prstGeom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4DE0CF1-0D21-44D2-B582-19771244D0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504" y="2993303"/>
            <a:ext cx="2249234" cy="344066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3B2A85-303B-63EE-B3C8-EE3BE76555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40" y="49251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5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PHÉP NHÂN, PHÉP CHIA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BD653D-B802-4744-A777-B7BD74B37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702" y="1651528"/>
            <a:ext cx="8614395" cy="24690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5ED048-7DAF-AB14-989B-06D3B0D301A3}"/>
              </a:ext>
            </a:extLst>
          </p:cNvPr>
          <p:cNvSpPr txBox="1"/>
          <p:nvPr/>
        </p:nvSpPr>
        <p:spPr>
          <a:xfrm>
            <a:off x="5124450" y="4333875"/>
            <a:ext cx="202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81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20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052" name="Picture 4" descr="Summer park or garden with green trees bushes grass and fence vector cartoon illustration of empty backyard landscape with plants lawn paths and metal fencing">
            <a:extLst>
              <a:ext uri="{FF2B5EF4-FFF2-40B4-BE49-F238E27FC236}">
                <a16:creationId xmlns:a16="http://schemas.microsoft.com/office/drawing/2014/main" id="{67EE9DC0-15B2-4382-AAE9-32DAA4FEB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0" r="6035" b="1"/>
          <a:stretch/>
        </p:blipFill>
        <p:spPr bwMode="auto">
          <a:xfrm>
            <a:off x="20" y="-10117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442639-3F76-46BD-98D8-212FBF9D6E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100" y="1222003"/>
            <a:ext cx="2999238" cy="461421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8DCABC9-9BA1-4F4F-8666-468477B8F27B}"/>
              </a:ext>
            </a:extLst>
          </p:cNvPr>
          <p:cNvGrpSpPr/>
          <p:nvPr/>
        </p:nvGrpSpPr>
        <p:grpSpPr>
          <a:xfrm flipH="1">
            <a:off x="7744194" y="680429"/>
            <a:ext cx="2880000" cy="1961462"/>
            <a:chOff x="5089934" y="1429639"/>
            <a:chExt cx="2880000" cy="1961462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0AB58F07-4861-40CD-9A6B-0543C77F7B6F}"/>
                </a:ext>
              </a:extLst>
            </p:cNvPr>
            <p:cNvSpPr/>
            <p:nvPr/>
          </p:nvSpPr>
          <p:spPr>
            <a:xfrm>
              <a:off x="5089934" y="1429639"/>
              <a:ext cx="2880000" cy="1908000"/>
            </a:xfrm>
            <a:prstGeom prst="wedgeEllipseCallout">
              <a:avLst>
                <a:gd name="adj1" fmla="val -18946"/>
                <a:gd name="adj2" fmla="val 61902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schemeClr val="bg1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5301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CA8A35-85AB-4F81-963A-C1D21F39C374}"/>
                </a:ext>
              </a:extLst>
            </p:cNvPr>
            <p:cNvSpPr txBox="1"/>
            <p:nvPr/>
          </p:nvSpPr>
          <p:spPr>
            <a:xfrm>
              <a:off x="5321577" y="1575219"/>
              <a:ext cx="241671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Hôm nay bác có cất giấu các kho báu trong rừng.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BD0260-8CA1-43B4-B4F6-D51E48842FC2}"/>
              </a:ext>
            </a:extLst>
          </p:cNvPr>
          <p:cNvGrpSpPr/>
          <p:nvPr/>
        </p:nvGrpSpPr>
        <p:grpSpPr>
          <a:xfrm flipH="1">
            <a:off x="7053481" y="398616"/>
            <a:ext cx="3964314" cy="2207580"/>
            <a:chOff x="5089934" y="1429639"/>
            <a:chExt cx="2880000" cy="1908000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A33345E4-DFFB-48DD-8825-CA216330F264}"/>
                </a:ext>
              </a:extLst>
            </p:cNvPr>
            <p:cNvSpPr/>
            <p:nvPr/>
          </p:nvSpPr>
          <p:spPr>
            <a:xfrm>
              <a:off x="5089934" y="1429639"/>
              <a:ext cx="2880000" cy="1908000"/>
            </a:xfrm>
            <a:prstGeom prst="wedgeEllipseCallout">
              <a:avLst>
                <a:gd name="adj1" fmla="val -18946"/>
                <a:gd name="adj2" fmla="val 61902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schemeClr val="bg1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5301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7D6C1B-A869-4BF5-AB73-EC6094A6EB00}"/>
                </a:ext>
              </a:extLst>
            </p:cNvPr>
            <p:cNvSpPr txBox="1"/>
            <p:nvPr/>
          </p:nvSpPr>
          <p:spPr>
            <a:xfrm>
              <a:off x="5277291" y="1627907"/>
              <a:ext cx="2416715" cy="1236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rPr>
                <a:t>Các cháu hãy dùng 45 phút để tìm ra kho báu nhé!</a:t>
              </a:r>
            </a:p>
          </p:txBody>
        </p:sp>
      </p:grpSp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4F9B071-2CE7-47EC-B8C5-2704816595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6161" y="2960139"/>
            <a:ext cx="2249234" cy="3440660"/>
          </a:xfrm>
          <a:prstGeom prst="rect">
            <a:avLst/>
          </a:prstGeom>
        </p:spPr>
      </p:pic>
      <p:pic>
        <p:nvPicPr>
          <p:cNvPr id="15" name="Picture 14" descr="A picture containing doll, clipart&#10;&#10;Description automatically generated">
            <a:extLst>
              <a:ext uri="{FF2B5EF4-FFF2-40B4-BE49-F238E27FC236}">
                <a16:creationId xmlns:a16="http://schemas.microsoft.com/office/drawing/2014/main" id="{25486FF7-908C-4E1C-A511-8F54019CB7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581" l="9926" r="89578">
                        <a14:foregroundMark x1="58313" y1="45645" x2="58313" y2="45645"/>
                        <a14:foregroundMark x1="58809" y1="47742" x2="58809" y2="47742"/>
                        <a14:foregroundMark x1="43176" y1="91129" x2="43176" y2="91129"/>
                        <a14:foregroundMark x1="45906" y1="92581" x2="45906" y2="9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5830" y="2440118"/>
            <a:ext cx="2999238" cy="4614212"/>
          </a:xfrm>
          <a:prstGeom prst="rect">
            <a:avLst/>
          </a:prstGeom>
        </p:spPr>
      </p:pic>
      <p:pic>
        <p:nvPicPr>
          <p:cNvPr id="16" name="Picture 1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56D5D69-4D2E-4FBD-B7DD-DD4555C85A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5328" y="2450234"/>
            <a:ext cx="2999239" cy="4614213"/>
          </a:xfrm>
          <a:prstGeom prst="rect">
            <a:avLst/>
          </a:prstGeom>
        </p:spPr>
      </p:pic>
      <p:pic>
        <p:nvPicPr>
          <p:cNvPr id="17" name="Picture 16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DD91170F-337A-480E-AD44-75D58BE4B8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933" r="91563">
                        <a14:foregroundMark x1="91811" y1="57581" x2="91811" y2="57581"/>
                        <a14:foregroundMark x1="59801" y1="50968" x2="59801" y2="50968"/>
                        <a14:foregroundMark x1="60794" y1="52097" x2="54342" y2="52097"/>
                        <a14:foregroundMark x1="8933" y1="42742" x2="8933" y2="42742"/>
                        <a14:foregroundMark x1="8933" y1="40645" x2="8933" y2="40645"/>
                        <a14:foregroundMark x1="60794" y1="89516" x2="60794" y2="89516"/>
                        <a14:foregroundMark x1="32010" y1="88226" x2="32010" y2="88226"/>
                        <a14:foregroundMark x1="37717" y1="88548" x2="37717" y2="88548"/>
                        <a14:foregroundMark x1="72953" y1="88226" x2="72953" y2="88226"/>
                        <a14:foregroundMark x1="59801" y1="87742" x2="59801" y2="8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212463"/>
            <a:ext cx="3215641" cy="4947140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82B7FB2C-F91D-45F9-A9FD-FD2508BE2403}"/>
              </a:ext>
            </a:extLst>
          </p:cNvPr>
          <p:cNvSpPr/>
          <p:nvPr/>
        </p:nvSpPr>
        <p:spPr>
          <a:xfrm>
            <a:off x="1050488" y="498932"/>
            <a:ext cx="4841216" cy="2615610"/>
          </a:xfrm>
          <a:custGeom>
            <a:avLst/>
            <a:gdLst>
              <a:gd name="connsiteX0" fmla="*/ 437054 w 4841216"/>
              <a:gd name="connsiteY0" fmla="*/ 870053 h 2615610"/>
              <a:gd name="connsiteX1" fmla="*/ 630142 w 4841216"/>
              <a:gd name="connsiteY1" fmla="*/ 418194 h 2615610"/>
              <a:gd name="connsiteX2" fmla="*/ 1569472 w 4841216"/>
              <a:gd name="connsiteY2" fmla="*/ 314963 h 2615610"/>
              <a:gd name="connsiteX3" fmla="*/ 2516535 w 4841216"/>
              <a:gd name="connsiteY3" fmla="*/ 207795 h 2615610"/>
              <a:gd name="connsiteX4" fmla="*/ 2885566 w 4841216"/>
              <a:gd name="connsiteY4" fmla="*/ 12109 h 2615610"/>
              <a:gd name="connsiteX5" fmla="*/ 3343240 w 4841216"/>
              <a:gd name="connsiteY5" fmla="*/ 150215 h 2615610"/>
              <a:gd name="connsiteX6" fmla="*/ 3974167 w 4841216"/>
              <a:gd name="connsiteY6" fmla="*/ 41777 h 2615610"/>
              <a:gd name="connsiteX7" fmla="*/ 4294113 w 4841216"/>
              <a:gd name="connsiteY7" fmla="*/ 337607 h 2615610"/>
              <a:gd name="connsiteX8" fmla="*/ 4704720 w 4841216"/>
              <a:gd name="connsiteY8" fmla="*/ 624719 h 2615610"/>
              <a:gd name="connsiteX9" fmla="*/ 4686341 w 4841216"/>
              <a:gd name="connsiteY9" fmla="*/ 936049 h 2615610"/>
              <a:gd name="connsiteX10" fmla="*/ 4820596 w 4841216"/>
              <a:gd name="connsiteY10" fmla="*/ 1412066 h 2615610"/>
              <a:gd name="connsiteX11" fmla="*/ 4191686 w 4841216"/>
              <a:gd name="connsiteY11" fmla="*/ 1828747 h 2615610"/>
              <a:gd name="connsiteX12" fmla="*/ 3966547 w 4841216"/>
              <a:gd name="connsiteY12" fmla="*/ 2185790 h 2615610"/>
              <a:gd name="connsiteX13" fmla="*/ 3200021 w 4841216"/>
              <a:gd name="connsiteY13" fmla="*/ 2229020 h 2615610"/>
              <a:gd name="connsiteX14" fmla="*/ 2652246 w 4841216"/>
              <a:gd name="connsiteY14" fmla="*/ 2609918 h 2615610"/>
              <a:gd name="connsiteX15" fmla="*/ 1846834 w 4841216"/>
              <a:gd name="connsiteY15" fmla="*/ 2377419 h 2615610"/>
              <a:gd name="connsiteX16" fmla="*/ 650426 w 4841216"/>
              <a:gd name="connsiteY16" fmla="*/ 2147706 h 2615610"/>
              <a:gd name="connsiteX17" fmla="*/ 124392 w 4841216"/>
              <a:gd name="connsiteY17" fmla="*/ 1892078 h 2615610"/>
              <a:gd name="connsiteX18" fmla="*/ 236793 w 4841216"/>
              <a:gd name="connsiteY18" fmla="*/ 1547024 h 2615610"/>
              <a:gd name="connsiteX19" fmla="*/ -561 w 4841216"/>
              <a:gd name="connsiteY19" fmla="*/ 1193008 h 2615610"/>
              <a:gd name="connsiteX20" fmla="*/ 432907 w 4841216"/>
              <a:gd name="connsiteY20" fmla="*/ 878348 h 2615610"/>
              <a:gd name="connsiteX21" fmla="*/ 437054 w 4841216"/>
              <a:gd name="connsiteY21" fmla="*/ 870053 h 2615610"/>
              <a:gd name="connsiteX0" fmla="*/ 525921 w 4841216"/>
              <a:gd name="connsiteY0" fmla="*/ 1584926 h 2615610"/>
              <a:gd name="connsiteX1" fmla="*/ 242060 w 4841216"/>
              <a:gd name="connsiteY1" fmla="*/ 1536670 h 2615610"/>
              <a:gd name="connsiteX2" fmla="*/ 776387 w 4841216"/>
              <a:gd name="connsiteY2" fmla="*/ 2113013 h 2615610"/>
              <a:gd name="connsiteX3" fmla="*/ 652219 w 4841216"/>
              <a:gd name="connsiteY3" fmla="*/ 2136081 h 2615610"/>
              <a:gd name="connsiteX4" fmla="*/ 1846610 w 4841216"/>
              <a:gd name="connsiteY4" fmla="*/ 2366763 h 2615610"/>
              <a:gd name="connsiteX5" fmla="*/ 1771750 w 4841216"/>
              <a:gd name="connsiteY5" fmla="*/ 2261412 h 2615610"/>
              <a:gd name="connsiteX6" fmla="*/ 3230503 w 4841216"/>
              <a:gd name="connsiteY6" fmla="*/ 2104052 h 2615610"/>
              <a:gd name="connsiteX7" fmla="*/ 3200581 w 4841216"/>
              <a:gd name="connsiteY7" fmla="*/ 2219635 h 2615610"/>
              <a:gd name="connsiteX8" fmla="*/ 3824672 w 4841216"/>
              <a:gd name="connsiteY8" fmla="*/ 1389784 h 2615610"/>
              <a:gd name="connsiteX9" fmla="*/ 4188996 w 4841216"/>
              <a:gd name="connsiteY9" fmla="*/ 1821845 h 2615610"/>
              <a:gd name="connsiteX10" fmla="*/ 4684100 w 4841216"/>
              <a:gd name="connsiteY10" fmla="*/ 929631 h 2615610"/>
              <a:gd name="connsiteX11" fmla="*/ 4521830 w 4841216"/>
              <a:gd name="connsiteY11" fmla="*/ 1091653 h 2615610"/>
              <a:gd name="connsiteX12" fmla="*/ 4294786 w 4841216"/>
              <a:gd name="connsiteY12" fmla="*/ 328525 h 2615610"/>
              <a:gd name="connsiteX13" fmla="*/ 4303303 w 4841216"/>
              <a:gd name="connsiteY13" fmla="*/ 405056 h 2615610"/>
              <a:gd name="connsiteX14" fmla="*/ 3258631 w 4841216"/>
              <a:gd name="connsiteY14" fmla="*/ 239279 h 2615610"/>
              <a:gd name="connsiteX15" fmla="*/ 3341783 w 4841216"/>
              <a:gd name="connsiteY15" fmla="*/ 141678 h 2615610"/>
              <a:gd name="connsiteX16" fmla="*/ 2481235 w 4841216"/>
              <a:gd name="connsiteY16" fmla="*/ 285779 h 2615610"/>
              <a:gd name="connsiteX17" fmla="*/ 2521466 w 4841216"/>
              <a:gd name="connsiteY17" fmla="*/ 201619 h 2615610"/>
              <a:gd name="connsiteX18" fmla="*/ 1568912 w 4841216"/>
              <a:gd name="connsiteY18" fmla="*/ 314357 h 2615610"/>
              <a:gd name="connsiteX19" fmla="*/ 1714597 w 4841216"/>
              <a:gd name="connsiteY19" fmla="*/ 395974 h 2615610"/>
              <a:gd name="connsiteX20" fmla="*/ 462493 w 4841216"/>
              <a:gd name="connsiteY20" fmla="*/ 955969 h 2615610"/>
              <a:gd name="connsiteX21" fmla="*/ 437054 w 4841216"/>
              <a:gd name="connsiteY21" fmla="*/ 870053 h 2615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41216" h="2615610" fill="none" extrusionOk="0">
                <a:moveTo>
                  <a:pt x="437054" y="870053"/>
                </a:moveTo>
                <a:cubicBezTo>
                  <a:pt x="422012" y="688907"/>
                  <a:pt x="491489" y="558692"/>
                  <a:pt x="630142" y="418194"/>
                </a:cubicBezTo>
                <a:cubicBezTo>
                  <a:pt x="899210" y="207949"/>
                  <a:pt x="1239256" y="131790"/>
                  <a:pt x="1569472" y="314963"/>
                </a:cubicBezTo>
                <a:cubicBezTo>
                  <a:pt x="1781020" y="26754"/>
                  <a:pt x="2228680" y="-2637"/>
                  <a:pt x="2516535" y="207795"/>
                </a:cubicBezTo>
                <a:cubicBezTo>
                  <a:pt x="2573080" y="88016"/>
                  <a:pt x="2711693" y="33866"/>
                  <a:pt x="2885566" y="12109"/>
                </a:cubicBezTo>
                <a:cubicBezTo>
                  <a:pt x="3066412" y="-4111"/>
                  <a:pt x="3235892" y="60975"/>
                  <a:pt x="3343240" y="150215"/>
                </a:cubicBezTo>
                <a:cubicBezTo>
                  <a:pt x="3492447" y="19696"/>
                  <a:pt x="3774007" y="-27385"/>
                  <a:pt x="3974167" y="41777"/>
                </a:cubicBezTo>
                <a:cubicBezTo>
                  <a:pt x="4154390" y="110059"/>
                  <a:pt x="4237369" y="217103"/>
                  <a:pt x="4294113" y="337607"/>
                </a:cubicBezTo>
                <a:cubicBezTo>
                  <a:pt x="4470910" y="372546"/>
                  <a:pt x="4650301" y="470520"/>
                  <a:pt x="4704720" y="624719"/>
                </a:cubicBezTo>
                <a:cubicBezTo>
                  <a:pt x="4756451" y="726107"/>
                  <a:pt x="4736137" y="825310"/>
                  <a:pt x="4686341" y="936049"/>
                </a:cubicBezTo>
                <a:cubicBezTo>
                  <a:pt x="4817789" y="1087696"/>
                  <a:pt x="4870648" y="1259310"/>
                  <a:pt x="4820596" y="1412066"/>
                </a:cubicBezTo>
                <a:cubicBezTo>
                  <a:pt x="4711328" y="1672870"/>
                  <a:pt x="4464255" y="1808903"/>
                  <a:pt x="4191686" y="1828747"/>
                </a:cubicBezTo>
                <a:cubicBezTo>
                  <a:pt x="4167036" y="1956378"/>
                  <a:pt x="4100859" y="2111711"/>
                  <a:pt x="3966547" y="2185790"/>
                </a:cubicBezTo>
                <a:cubicBezTo>
                  <a:pt x="3717365" y="2330092"/>
                  <a:pt x="3465701" y="2301993"/>
                  <a:pt x="3200021" y="2229020"/>
                </a:cubicBezTo>
                <a:cubicBezTo>
                  <a:pt x="3078340" y="2427714"/>
                  <a:pt x="2896239" y="2574037"/>
                  <a:pt x="2652246" y="2609918"/>
                </a:cubicBezTo>
                <a:cubicBezTo>
                  <a:pt x="2328770" y="2667217"/>
                  <a:pt x="2051147" y="2579110"/>
                  <a:pt x="1846834" y="2377419"/>
                </a:cubicBezTo>
                <a:cubicBezTo>
                  <a:pt x="1414143" y="2556302"/>
                  <a:pt x="897043" y="2459817"/>
                  <a:pt x="650426" y="2147706"/>
                </a:cubicBezTo>
                <a:cubicBezTo>
                  <a:pt x="443351" y="2174191"/>
                  <a:pt x="183470" y="2071736"/>
                  <a:pt x="124392" y="1892078"/>
                </a:cubicBezTo>
                <a:cubicBezTo>
                  <a:pt x="78622" y="1770990"/>
                  <a:pt x="114123" y="1634278"/>
                  <a:pt x="236793" y="1547024"/>
                </a:cubicBezTo>
                <a:cubicBezTo>
                  <a:pt x="80568" y="1466935"/>
                  <a:pt x="-25206" y="1342981"/>
                  <a:pt x="-561" y="1193008"/>
                </a:cubicBezTo>
                <a:cubicBezTo>
                  <a:pt x="40823" y="1061520"/>
                  <a:pt x="207392" y="876547"/>
                  <a:pt x="432907" y="878348"/>
                </a:cubicBezTo>
                <a:cubicBezTo>
                  <a:pt x="433867" y="875735"/>
                  <a:pt x="435600" y="872997"/>
                  <a:pt x="437054" y="870053"/>
                </a:cubicBezTo>
                <a:close/>
              </a:path>
              <a:path w="4841216" h="2615610" fill="none" extrusionOk="0">
                <a:moveTo>
                  <a:pt x="525921" y="1584926"/>
                </a:moveTo>
                <a:cubicBezTo>
                  <a:pt x="423083" y="1576762"/>
                  <a:pt x="312610" y="1573617"/>
                  <a:pt x="242060" y="1536670"/>
                </a:cubicBezTo>
                <a:moveTo>
                  <a:pt x="776387" y="2113013"/>
                </a:moveTo>
                <a:cubicBezTo>
                  <a:pt x="739051" y="2125573"/>
                  <a:pt x="700468" y="2133398"/>
                  <a:pt x="652219" y="2136081"/>
                </a:cubicBezTo>
                <a:moveTo>
                  <a:pt x="1846610" y="2366763"/>
                </a:moveTo>
                <a:cubicBezTo>
                  <a:pt x="1813727" y="2331987"/>
                  <a:pt x="1788848" y="2305646"/>
                  <a:pt x="1771750" y="2261412"/>
                </a:cubicBezTo>
                <a:moveTo>
                  <a:pt x="3230503" y="2104052"/>
                </a:moveTo>
                <a:cubicBezTo>
                  <a:pt x="3224908" y="2144169"/>
                  <a:pt x="3214289" y="2181963"/>
                  <a:pt x="3200581" y="2219635"/>
                </a:cubicBezTo>
                <a:moveTo>
                  <a:pt x="3824672" y="1389784"/>
                </a:moveTo>
                <a:cubicBezTo>
                  <a:pt x="4052309" y="1489045"/>
                  <a:pt x="4164245" y="1630459"/>
                  <a:pt x="4188996" y="1821845"/>
                </a:cubicBezTo>
                <a:moveTo>
                  <a:pt x="4684100" y="929631"/>
                </a:moveTo>
                <a:cubicBezTo>
                  <a:pt x="4640275" y="978624"/>
                  <a:pt x="4596653" y="1059502"/>
                  <a:pt x="4521830" y="1091653"/>
                </a:cubicBezTo>
                <a:moveTo>
                  <a:pt x="4294786" y="328525"/>
                </a:moveTo>
                <a:cubicBezTo>
                  <a:pt x="4302129" y="358756"/>
                  <a:pt x="4304183" y="378964"/>
                  <a:pt x="4303303" y="405056"/>
                </a:cubicBezTo>
                <a:moveTo>
                  <a:pt x="3258631" y="239279"/>
                </a:moveTo>
                <a:cubicBezTo>
                  <a:pt x="3282705" y="204751"/>
                  <a:pt x="3307672" y="166408"/>
                  <a:pt x="3341783" y="141678"/>
                </a:cubicBezTo>
                <a:moveTo>
                  <a:pt x="2481235" y="285779"/>
                </a:moveTo>
                <a:cubicBezTo>
                  <a:pt x="2489362" y="256429"/>
                  <a:pt x="2506505" y="225855"/>
                  <a:pt x="2521466" y="201619"/>
                </a:cubicBezTo>
                <a:moveTo>
                  <a:pt x="1568912" y="314357"/>
                </a:moveTo>
                <a:cubicBezTo>
                  <a:pt x="1614632" y="333783"/>
                  <a:pt x="1670003" y="372116"/>
                  <a:pt x="1714597" y="395974"/>
                </a:cubicBezTo>
                <a:moveTo>
                  <a:pt x="462493" y="955969"/>
                </a:moveTo>
                <a:cubicBezTo>
                  <a:pt x="452093" y="922957"/>
                  <a:pt x="444295" y="899462"/>
                  <a:pt x="437054" y="870053"/>
                </a:cubicBezTo>
              </a:path>
              <a:path w="4841216" h="2615610" stroke="0" extrusionOk="0">
                <a:moveTo>
                  <a:pt x="437054" y="870053"/>
                </a:moveTo>
                <a:cubicBezTo>
                  <a:pt x="421322" y="700506"/>
                  <a:pt x="484653" y="544289"/>
                  <a:pt x="630142" y="418194"/>
                </a:cubicBezTo>
                <a:cubicBezTo>
                  <a:pt x="836953" y="225375"/>
                  <a:pt x="1257229" y="180103"/>
                  <a:pt x="1569472" y="314963"/>
                </a:cubicBezTo>
                <a:cubicBezTo>
                  <a:pt x="1822970" y="32989"/>
                  <a:pt x="2219600" y="-58687"/>
                  <a:pt x="2516535" y="207795"/>
                </a:cubicBezTo>
                <a:cubicBezTo>
                  <a:pt x="2572461" y="79077"/>
                  <a:pt x="2751101" y="22827"/>
                  <a:pt x="2885566" y="12109"/>
                </a:cubicBezTo>
                <a:cubicBezTo>
                  <a:pt x="3069497" y="-26343"/>
                  <a:pt x="3237996" y="69374"/>
                  <a:pt x="3343240" y="150215"/>
                </a:cubicBezTo>
                <a:cubicBezTo>
                  <a:pt x="3493027" y="14564"/>
                  <a:pt x="3774239" y="-25922"/>
                  <a:pt x="3974167" y="41777"/>
                </a:cubicBezTo>
                <a:cubicBezTo>
                  <a:pt x="4151820" y="86117"/>
                  <a:pt x="4279701" y="195145"/>
                  <a:pt x="4294113" y="337607"/>
                </a:cubicBezTo>
                <a:cubicBezTo>
                  <a:pt x="4510581" y="370778"/>
                  <a:pt x="4641452" y="490548"/>
                  <a:pt x="4704720" y="624719"/>
                </a:cubicBezTo>
                <a:cubicBezTo>
                  <a:pt x="4756690" y="725042"/>
                  <a:pt x="4744931" y="853998"/>
                  <a:pt x="4686341" y="936049"/>
                </a:cubicBezTo>
                <a:cubicBezTo>
                  <a:pt x="4811234" y="1059558"/>
                  <a:pt x="4889520" y="1277471"/>
                  <a:pt x="4820596" y="1412066"/>
                </a:cubicBezTo>
                <a:cubicBezTo>
                  <a:pt x="4722477" y="1619335"/>
                  <a:pt x="4532421" y="1817365"/>
                  <a:pt x="4191686" y="1828747"/>
                </a:cubicBezTo>
                <a:cubicBezTo>
                  <a:pt x="4185415" y="1957480"/>
                  <a:pt x="4102004" y="2092129"/>
                  <a:pt x="3966547" y="2185790"/>
                </a:cubicBezTo>
                <a:cubicBezTo>
                  <a:pt x="3768548" y="2300705"/>
                  <a:pt x="3429903" y="2338301"/>
                  <a:pt x="3200021" y="2229020"/>
                </a:cubicBezTo>
                <a:cubicBezTo>
                  <a:pt x="3119323" y="2410943"/>
                  <a:pt x="2909743" y="2540533"/>
                  <a:pt x="2652246" y="2609918"/>
                </a:cubicBezTo>
                <a:cubicBezTo>
                  <a:pt x="2337473" y="2646269"/>
                  <a:pt x="2043312" y="2579674"/>
                  <a:pt x="1846834" y="2377419"/>
                </a:cubicBezTo>
                <a:cubicBezTo>
                  <a:pt x="1413883" y="2569351"/>
                  <a:pt x="950155" y="2465210"/>
                  <a:pt x="650426" y="2147706"/>
                </a:cubicBezTo>
                <a:cubicBezTo>
                  <a:pt x="442890" y="2156947"/>
                  <a:pt x="216696" y="2063557"/>
                  <a:pt x="124392" y="1892078"/>
                </a:cubicBezTo>
                <a:cubicBezTo>
                  <a:pt x="79521" y="1765942"/>
                  <a:pt x="122913" y="1624813"/>
                  <a:pt x="236793" y="1547024"/>
                </a:cubicBezTo>
                <a:cubicBezTo>
                  <a:pt x="79614" y="1483235"/>
                  <a:pt x="-19982" y="1347333"/>
                  <a:pt x="-561" y="1193008"/>
                </a:cubicBezTo>
                <a:cubicBezTo>
                  <a:pt x="18188" y="1006386"/>
                  <a:pt x="201354" y="923358"/>
                  <a:pt x="432907" y="878348"/>
                </a:cubicBezTo>
                <a:cubicBezTo>
                  <a:pt x="433958" y="875247"/>
                  <a:pt x="436043" y="872504"/>
                  <a:pt x="437054" y="870053"/>
                </a:cubicBezTo>
                <a:close/>
              </a:path>
              <a:path w="4841216" h="2615610" fill="none" stroke="0" extrusionOk="0">
                <a:moveTo>
                  <a:pt x="525921" y="1584926"/>
                </a:moveTo>
                <a:cubicBezTo>
                  <a:pt x="413208" y="1601878"/>
                  <a:pt x="329396" y="1574680"/>
                  <a:pt x="242060" y="1536670"/>
                </a:cubicBezTo>
                <a:moveTo>
                  <a:pt x="776387" y="2113013"/>
                </a:moveTo>
                <a:cubicBezTo>
                  <a:pt x="728374" y="2123349"/>
                  <a:pt x="699946" y="2135297"/>
                  <a:pt x="652219" y="2136081"/>
                </a:cubicBezTo>
                <a:moveTo>
                  <a:pt x="1846610" y="2366763"/>
                </a:moveTo>
                <a:cubicBezTo>
                  <a:pt x="1819252" y="2328555"/>
                  <a:pt x="1793242" y="2297291"/>
                  <a:pt x="1771750" y="2261412"/>
                </a:cubicBezTo>
                <a:moveTo>
                  <a:pt x="3230503" y="2104052"/>
                </a:moveTo>
                <a:cubicBezTo>
                  <a:pt x="3220586" y="2145667"/>
                  <a:pt x="3214408" y="2182626"/>
                  <a:pt x="3200581" y="2219635"/>
                </a:cubicBezTo>
                <a:moveTo>
                  <a:pt x="3824672" y="1389784"/>
                </a:moveTo>
                <a:cubicBezTo>
                  <a:pt x="4057650" y="1472496"/>
                  <a:pt x="4199901" y="1642121"/>
                  <a:pt x="4188996" y="1821845"/>
                </a:cubicBezTo>
                <a:moveTo>
                  <a:pt x="4684100" y="929631"/>
                </a:moveTo>
                <a:cubicBezTo>
                  <a:pt x="4648093" y="998585"/>
                  <a:pt x="4594144" y="1053248"/>
                  <a:pt x="4521830" y="1091653"/>
                </a:cubicBezTo>
                <a:moveTo>
                  <a:pt x="4294786" y="328525"/>
                </a:moveTo>
                <a:cubicBezTo>
                  <a:pt x="4297983" y="357495"/>
                  <a:pt x="4302421" y="379396"/>
                  <a:pt x="4303303" y="405056"/>
                </a:cubicBezTo>
                <a:moveTo>
                  <a:pt x="3258631" y="239279"/>
                </a:moveTo>
                <a:cubicBezTo>
                  <a:pt x="3287204" y="201631"/>
                  <a:pt x="3313247" y="167878"/>
                  <a:pt x="3341783" y="141678"/>
                </a:cubicBezTo>
                <a:moveTo>
                  <a:pt x="2481235" y="285779"/>
                </a:moveTo>
                <a:cubicBezTo>
                  <a:pt x="2490806" y="257225"/>
                  <a:pt x="2504214" y="227444"/>
                  <a:pt x="2521466" y="201619"/>
                </a:cubicBezTo>
                <a:moveTo>
                  <a:pt x="1568912" y="314357"/>
                </a:moveTo>
                <a:cubicBezTo>
                  <a:pt x="1619605" y="337998"/>
                  <a:pt x="1674023" y="368487"/>
                  <a:pt x="1714597" y="395974"/>
                </a:cubicBezTo>
                <a:moveTo>
                  <a:pt x="462493" y="955969"/>
                </a:moveTo>
                <a:cubicBezTo>
                  <a:pt x="449182" y="924057"/>
                  <a:pt x="442377" y="897488"/>
                  <a:pt x="437054" y="870053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93D0A22F-D912-4E45-ADE5-8E10A3C52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119700" y="2055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0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87B99-D1AD-481E-9F8B-8311FC9FBF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pic>
        <p:nvPicPr>
          <p:cNvPr id="2052" name="Picture 4" descr="Cartoon grunge earth map icon Royalty Free Vector Image">
            <a:extLst>
              <a:ext uri="{FF2B5EF4-FFF2-40B4-BE49-F238E27FC236}">
                <a16:creationId xmlns:a16="http://schemas.microsoft.com/office/drawing/2014/main" id="{976407FC-969C-4A62-861D-B1CEF39B2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3" b="89869" l="3600" r="97000">
                        <a14:foregroundMark x1="4500" y1="79499" x2="12500" y2="63766"/>
                        <a14:foregroundMark x1="6200" y1="79142" x2="30700" y2="77116"/>
                        <a14:foregroundMark x1="30700" y1="77116" x2="37300" y2="77116"/>
                        <a14:foregroundMark x1="37300" y1="77116" x2="54100" y2="81168"/>
                        <a14:foregroundMark x1="54100" y1="81168" x2="54100" y2="81168"/>
                        <a14:foregroundMark x1="54100" y1="81168" x2="54100" y2="81168"/>
                        <a14:foregroundMark x1="56200" y1="79380" x2="73400" y2="77354"/>
                        <a14:foregroundMark x1="73400" y1="77354" x2="93300" y2="78188"/>
                        <a14:foregroundMark x1="93300" y1="78188" x2="90100" y2="57569"/>
                        <a14:foregroundMark x1="97000" y1="79142" x2="97000" y2="79142"/>
                        <a14:foregroundMark x1="21900" y1="74613" x2="21900" y2="74613"/>
                        <a14:foregroundMark x1="23000" y1="75328" x2="29300" y2="75328"/>
                        <a14:foregroundMark x1="3800" y1="80453" x2="13500" y2="38617"/>
                        <a14:foregroundMark x1="14000" y1="37306" x2="15700" y2="30513"/>
                        <a14:foregroundMark x1="15700" y1="30513" x2="21900" y2="28486"/>
                        <a14:foregroundMark x1="21900" y1="28486" x2="34900" y2="28725"/>
                        <a14:foregroundMark x1="15300" y1="28844" x2="38100" y2="27533"/>
                        <a14:foregroundMark x1="38100" y1="27533" x2="39600" y2="27533"/>
                        <a14:foregroundMark x1="16100" y1="28010" x2="30600" y2="26222"/>
                        <a14:foregroundMark x1="13500" y1="36830" x2="14400" y2="27294"/>
                        <a14:foregroundMark x1="14400" y1="30870" x2="7500" y2="68653"/>
                        <a14:foregroundMark x1="51900" y1="31585" x2="59181" y2="28038"/>
                        <a14:foregroundMark x1="3800" y1="80930" x2="3800" y2="80930"/>
                        <a14:foregroundMark x1="3800" y1="80930" x2="3800" y2="80930"/>
                        <a14:foregroundMark x1="3600" y1="81764" x2="5100" y2="79499"/>
                        <a14:foregroundMark x1="60800" y1="29082" x2="69800" y2="26698"/>
                        <a14:backgroundMark x1="37500" y1="24434" x2="43800" y2="25030"/>
                        <a14:backgroundMark x1="43800" y1="25030" x2="49500" y2="27294"/>
                        <a14:backgroundMark x1="49500" y1="27294" x2="66200" y2="24195"/>
                        <a14:backgroundMark x1="60600" y1="27533" x2="66800" y2="25149"/>
                        <a14:backgroundMark x1="70527" y1="25149" x2="72400" y2="25149"/>
                        <a14:backgroundMark x1="66800" y1="25149" x2="69799" y2="25149"/>
                        <a14:backgroundMark x1="6900" y1="54708" x2="0" y2="85816"/>
                        <a14:backgroundMark x1="39600" y1="27533" x2="39600" y2="27533"/>
                        <a14:backgroundMark x1="59300" y1="27771" x2="61200" y2="27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21" b="14260"/>
          <a:stretch/>
        </p:blipFill>
        <p:spPr bwMode="auto">
          <a:xfrm>
            <a:off x="943978" y="-1"/>
            <a:ext cx="10915566" cy="60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FFB3E7F-7083-48B0-A78F-31113F49C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397" y="236601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73959BF-82F1-44CB-A0C1-1B90449F9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85" y="139827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073" y="270129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03F66583-BF81-4CF6-9C9F-552836B566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933" r="91563">
                        <a14:foregroundMark x1="91811" y1="57581" x2="91811" y2="57581"/>
                        <a14:foregroundMark x1="59801" y1="50968" x2="59801" y2="50968"/>
                        <a14:foregroundMark x1="60794" y1="52097" x2="54342" y2="52097"/>
                        <a14:foregroundMark x1="8933" y1="42742" x2="8933" y2="42742"/>
                        <a14:foregroundMark x1="8933" y1="40645" x2="8933" y2="40645"/>
                        <a14:foregroundMark x1="60794" y1="89516" x2="60794" y2="89516"/>
                        <a14:foregroundMark x1="32010" y1="88226" x2="32010" y2="88226"/>
                        <a14:foregroundMark x1="37717" y1="88548" x2="37717" y2="88548"/>
                        <a14:foregroundMark x1="72953" y1="88226" x2="72953" y2="88226"/>
                        <a14:foregroundMark x1="59801" y1="87742" x2="59801" y2="8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6881" y="2701290"/>
            <a:ext cx="2883184" cy="4435668"/>
          </a:xfrm>
          <a:prstGeom prst="rect">
            <a:avLst/>
          </a:prstGeom>
        </p:spPr>
      </p:pic>
      <p:pic>
        <p:nvPicPr>
          <p:cNvPr id="13" name="Picture 1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EFFB9EF8-D5E9-485A-8945-7F6437C860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093" y="2522745"/>
            <a:ext cx="2999239" cy="4614213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27C152F-7C58-41A7-ABDA-20B66C8510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0444" y="186389"/>
            <a:ext cx="1303019" cy="1993232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90DDB39-64F5-4E54-826B-2A2B5A03D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45206" y="651772"/>
            <a:ext cx="609600" cy="609600"/>
          </a:xfrm>
          <a:prstGeom prst="rect">
            <a:avLst/>
          </a:prstGeom>
        </p:spPr>
      </p:pic>
      <p:pic>
        <p:nvPicPr>
          <p:cNvPr id="4" name="Picture 14" descr="A picture containing doll, clipart&#10;&#10;Description automatically generated">
            <a:extLst>
              <a:ext uri="{FF2B5EF4-FFF2-40B4-BE49-F238E27FC236}">
                <a16:creationId xmlns:a16="http://schemas.microsoft.com/office/drawing/2014/main" id="{3C3CE8B2-4DDD-DCA6-A958-3CAAC787A9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2581" l="9926" r="89578">
                        <a14:foregroundMark x1="58313" y1="45645" x2="58313" y2="45645"/>
                        <a14:foregroundMark x1="58809" y1="47742" x2="58809" y2="47742"/>
                        <a14:foregroundMark x1="43176" y1="91129" x2="43176" y2="91129"/>
                        <a14:foregroundMark x1="45906" y1="92581" x2="45906" y2="9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966" y="-298903"/>
            <a:ext cx="2260467" cy="347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1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8333 0.3372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33 0.25556 C -0.08333 0.31667 -0.06432 0.36412 -0.04114 0.36412 C -0.01732 0.36412 0.00195 0.31667 0.00195 0.25556 C 0.00195 0.19421 0.0211 0.14699 0.04492 0.14699 C 0.0681 0.14699 0.08737 0.19421 0.08737 0.25556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3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3A30CE7-1B9D-47A9-9F64-ABF1493F9BFC}"/>
              </a:ext>
            </a:extLst>
          </p:cNvPr>
          <p:cNvGrpSpPr/>
          <p:nvPr/>
        </p:nvGrpSpPr>
        <p:grpSpPr>
          <a:xfrm>
            <a:off x="2488768" y="1150731"/>
            <a:ext cx="7634401" cy="3430486"/>
            <a:chOff x="3429838" y="759244"/>
            <a:chExt cx="7634401" cy="343048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7E808AA6-C766-4FB7-B344-B17BA70964F7}"/>
                </a:ext>
              </a:extLst>
            </p:cNvPr>
            <p:cNvSpPr/>
            <p:nvPr/>
          </p:nvSpPr>
          <p:spPr>
            <a:xfrm>
              <a:off x="3429838" y="1275431"/>
              <a:ext cx="5316038" cy="2914299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49006 w 7816649"/>
                <a:gd name="connsiteY0" fmla="*/ 610524 h 4774669"/>
                <a:gd name="connsiteX1" fmla="*/ 458168 w 7816649"/>
                <a:gd name="connsiteY1" fmla="*/ 248574 h 4774669"/>
                <a:gd name="connsiteX2" fmla="*/ 1563068 w 7816649"/>
                <a:gd name="connsiteY2" fmla="*/ 58074 h 4774669"/>
                <a:gd name="connsiteX3" fmla="*/ 4915868 w 7816649"/>
                <a:gd name="connsiteY3" fmla="*/ 19974 h 4774669"/>
                <a:gd name="connsiteX4" fmla="*/ 6649418 w 7816649"/>
                <a:gd name="connsiteY4" fmla="*/ 343824 h 4774669"/>
                <a:gd name="connsiteX5" fmla="*/ 7506668 w 7816649"/>
                <a:gd name="connsiteY5" fmla="*/ 743874 h 4774669"/>
                <a:gd name="connsiteX6" fmla="*/ 7811468 w 7816649"/>
                <a:gd name="connsiteY6" fmla="*/ 2572674 h 4774669"/>
                <a:gd name="connsiteX7" fmla="*/ 7297118 w 7816649"/>
                <a:gd name="connsiteY7" fmla="*/ 4382424 h 4774669"/>
                <a:gd name="connsiteX8" fmla="*/ 6173168 w 7816649"/>
                <a:gd name="connsiteY8" fmla="*/ 4763424 h 4774669"/>
                <a:gd name="connsiteX9" fmla="*/ 4877768 w 7816649"/>
                <a:gd name="connsiteY9" fmla="*/ 4668174 h 4774669"/>
                <a:gd name="connsiteX10" fmla="*/ 3429968 w 7816649"/>
                <a:gd name="connsiteY10" fmla="*/ 4611024 h 4774669"/>
                <a:gd name="connsiteX11" fmla="*/ 2553668 w 7816649"/>
                <a:gd name="connsiteY11" fmla="*/ 4630074 h 4774669"/>
                <a:gd name="connsiteX12" fmla="*/ 1201118 w 7816649"/>
                <a:gd name="connsiteY12" fmla="*/ 4630074 h 4774669"/>
                <a:gd name="connsiteX13" fmla="*/ 305768 w 7816649"/>
                <a:gd name="connsiteY13" fmla="*/ 4420524 h 4774669"/>
                <a:gd name="connsiteX14" fmla="*/ 968 w 7816649"/>
                <a:gd name="connsiteY14" fmla="*/ 3410874 h 4774669"/>
                <a:gd name="connsiteX15" fmla="*/ 210518 w 7816649"/>
                <a:gd name="connsiteY15" fmla="*/ 2153574 h 4774669"/>
                <a:gd name="connsiteX16" fmla="*/ 249006 w 7816649"/>
                <a:gd name="connsiteY16" fmla="*/ 610524 h 4774669"/>
                <a:gd name="connsiteX0" fmla="*/ 273848 w 7841491"/>
                <a:gd name="connsiteY0" fmla="*/ 610524 h 4774669"/>
                <a:gd name="connsiteX1" fmla="*/ 483010 w 7841491"/>
                <a:gd name="connsiteY1" fmla="*/ 248574 h 4774669"/>
                <a:gd name="connsiteX2" fmla="*/ 1587910 w 7841491"/>
                <a:gd name="connsiteY2" fmla="*/ 58074 h 4774669"/>
                <a:gd name="connsiteX3" fmla="*/ 4940710 w 7841491"/>
                <a:gd name="connsiteY3" fmla="*/ 19974 h 4774669"/>
                <a:gd name="connsiteX4" fmla="*/ 6674260 w 7841491"/>
                <a:gd name="connsiteY4" fmla="*/ 343824 h 4774669"/>
                <a:gd name="connsiteX5" fmla="*/ 7531510 w 7841491"/>
                <a:gd name="connsiteY5" fmla="*/ 743874 h 4774669"/>
                <a:gd name="connsiteX6" fmla="*/ 7836310 w 7841491"/>
                <a:gd name="connsiteY6" fmla="*/ 2572674 h 4774669"/>
                <a:gd name="connsiteX7" fmla="*/ 7321960 w 7841491"/>
                <a:gd name="connsiteY7" fmla="*/ 4382424 h 4774669"/>
                <a:gd name="connsiteX8" fmla="*/ 6198010 w 7841491"/>
                <a:gd name="connsiteY8" fmla="*/ 4763424 h 4774669"/>
                <a:gd name="connsiteX9" fmla="*/ 4902610 w 7841491"/>
                <a:gd name="connsiteY9" fmla="*/ 4668174 h 4774669"/>
                <a:gd name="connsiteX10" fmla="*/ 3454810 w 7841491"/>
                <a:gd name="connsiteY10" fmla="*/ 4611024 h 4774669"/>
                <a:gd name="connsiteX11" fmla="*/ 2578510 w 7841491"/>
                <a:gd name="connsiteY11" fmla="*/ 4630074 h 4774669"/>
                <a:gd name="connsiteX12" fmla="*/ 1225960 w 7841491"/>
                <a:gd name="connsiteY12" fmla="*/ 4630074 h 4774669"/>
                <a:gd name="connsiteX13" fmla="*/ 330610 w 7841491"/>
                <a:gd name="connsiteY13" fmla="*/ 4420524 h 4774669"/>
                <a:gd name="connsiteX14" fmla="*/ 25810 w 7841491"/>
                <a:gd name="connsiteY14" fmla="*/ 3410874 h 4774669"/>
                <a:gd name="connsiteX15" fmla="*/ 20756 w 7841491"/>
                <a:gd name="connsiteY15" fmla="*/ 2106921 h 4774669"/>
                <a:gd name="connsiteX16" fmla="*/ 273848 w 7841491"/>
                <a:gd name="connsiteY16" fmla="*/ 610524 h 4774669"/>
                <a:gd name="connsiteX0" fmla="*/ 273848 w 7841491"/>
                <a:gd name="connsiteY0" fmla="*/ 607372 h 4771517"/>
                <a:gd name="connsiteX1" fmla="*/ 616360 w 7841491"/>
                <a:gd name="connsiteY1" fmla="*/ 131122 h 4771517"/>
                <a:gd name="connsiteX2" fmla="*/ 1587910 w 7841491"/>
                <a:gd name="connsiteY2" fmla="*/ 54922 h 4771517"/>
                <a:gd name="connsiteX3" fmla="*/ 4940710 w 7841491"/>
                <a:gd name="connsiteY3" fmla="*/ 16822 h 4771517"/>
                <a:gd name="connsiteX4" fmla="*/ 6674260 w 7841491"/>
                <a:gd name="connsiteY4" fmla="*/ 340672 h 4771517"/>
                <a:gd name="connsiteX5" fmla="*/ 7531510 w 7841491"/>
                <a:gd name="connsiteY5" fmla="*/ 740722 h 4771517"/>
                <a:gd name="connsiteX6" fmla="*/ 7836310 w 7841491"/>
                <a:gd name="connsiteY6" fmla="*/ 2569522 h 4771517"/>
                <a:gd name="connsiteX7" fmla="*/ 7321960 w 7841491"/>
                <a:gd name="connsiteY7" fmla="*/ 4379272 h 4771517"/>
                <a:gd name="connsiteX8" fmla="*/ 6198010 w 7841491"/>
                <a:gd name="connsiteY8" fmla="*/ 4760272 h 4771517"/>
                <a:gd name="connsiteX9" fmla="*/ 4902610 w 7841491"/>
                <a:gd name="connsiteY9" fmla="*/ 4665022 h 4771517"/>
                <a:gd name="connsiteX10" fmla="*/ 3454810 w 7841491"/>
                <a:gd name="connsiteY10" fmla="*/ 4607872 h 4771517"/>
                <a:gd name="connsiteX11" fmla="*/ 2578510 w 7841491"/>
                <a:gd name="connsiteY11" fmla="*/ 4626922 h 4771517"/>
                <a:gd name="connsiteX12" fmla="*/ 1225960 w 7841491"/>
                <a:gd name="connsiteY12" fmla="*/ 4626922 h 4771517"/>
                <a:gd name="connsiteX13" fmla="*/ 330610 w 7841491"/>
                <a:gd name="connsiteY13" fmla="*/ 4417372 h 4771517"/>
                <a:gd name="connsiteX14" fmla="*/ 25810 w 7841491"/>
                <a:gd name="connsiteY14" fmla="*/ 3407722 h 4771517"/>
                <a:gd name="connsiteX15" fmla="*/ 20756 w 7841491"/>
                <a:gd name="connsiteY15" fmla="*/ 2103769 h 4771517"/>
                <a:gd name="connsiteX16" fmla="*/ 273848 w 7841491"/>
                <a:gd name="connsiteY16" fmla="*/ 607372 h 477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solidFill>
              <a:schemeClr val="bg1">
                <a:alpha val="92000"/>
              </a:schemeClr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3450E4-31E1-4E26-9D91-610E798575D6}"/>
                </a:ext>
              </a:extLst>
            </p:cNvPr>
            <p:cNvSpPr txBox="1"/>
            <p:nvPr/>
          </p:nvSpPr>
          <p:spPr>
            <a:xfrm>
              <a:off x="3710342" y="1757092"/>
              <a:ext cx="735389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VN Banh Mi" pitchFamily="2" charset="0"/>
                  <a:cs typeface="+mn-cs"/>
                </a:rPr>
                <a:t>Chặng</a:t>
              </a:r>
              <a:r>
                <a:rPr kumimoji="0" lang="en-US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VN Banh Mi" pitchFamily="2" charset="0"/>
                  <a:cs typeface="+mn-cs"/>
                </a:rPr>
                <a:t> 1</a:t>
              </a:r>
            </a:p>
          </p:txBody>
        </p:sp>
        <p:pic>
          <p:nvPicPr>
            <p:cNvPr id="18" name="Picture 17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07F4517F-F17D-4FB8-A476-7233D4FC3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0726" y="759244"/>
              <a:ext cx="1546359" cy="1612767"/>
            </a:xfrm>
            <a:prstGeom prst="rect">
              <a:avLst/>
            </a:prstGeom>
          </p:spPr>
        </p:pic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2BC06BED-746E-4B78-BED5-2B51120E0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324" y="2693559"/>
            <a:ext cx="3146920" cy="270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987E807-00A6-4C99-B4A9-7ABAE854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63A00B-B07C-4B09-A223-BAA0F32F783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6536" y="3176322"/>
            <a:ext cx="2390775" cy="15430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C203F7-852B-42DF-B9DB-F3C4C822BBD8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C21819-D6C5-49B5-8D76-0C87291C8DA6}"/>
              </a:ext>
            </a:extLst>
          </p:cNvPr>
          <p:cNvSpPr txBox="1"/>
          <p:nvPr/>
        </p:nvSpPr>
        <p:spPr>
          <a:xfrm>
            <a:off x="3405258" y="618543"/>
            <a:ext cx="544335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Tìm con ong phù hợp với bông hoa.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9A847B-2066-45B2-AB30-448C3C053A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284" y="2356120"/>
            <a:ext cx="2647950" cy="1571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424E06-0E3A-4F7E-855C-8AEC3E231E1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7032" y="2122758"/>
            <a:ext cx="2533650" cy="2038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593096-4CB3-49BD-889C-9AFA9AE170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507"/>
          <a:stretch/>
        </p:blipFill>
        <p:spPr>
          <a:xfrm>
            <a:off x="1753858" y="891135"/>
            <a:ext cx="1858836" cy="153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3CF78D-7BB5-4C66-A313-8C4F0EB376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1181"/>
          <a:stretch/>
        </p:blipFill>
        <p:spPr>
          <a:xfrm>
            <a:off x="8856854" y="3696545"/>
            <a:ext cx="1699313" cy="175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0CB907-D5C9-4556-B846-ACDBC6E2CF5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75" t="2240" r="56106" b="-2240"/>
          <a:stretch/>
        </p:blipFill>
        <p:spPr>
          <a:xfrm>
            <a:off x="5933003" y="4270679"/>
            <a:ext cx="1699313" cy="175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00580B-4E0D-426E-81AD-ACCF41E285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366" t="4001" r="28815" b="-4001"/>
          <a:stretch/>
        </p:blipFill>
        <p:spPr>
          <a:xfrm>
            <a:off x="2873989" y="4161108"/>
            <a:ext cx="1699313" cy="175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F27A84-4B1E-437C-85A7-D3169F71DA7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65" t="-2444" r="775" b="2444"/>
          <a:stretch/>
        </p:blipFill>
        <p:spPr>
          <a:xfrm>
            <a:off x="730152" y="2664806"/>
            <a:ext cx="2013027" cy="1571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296188-5790-4A49-9CAD-F67F624BF0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25" t="-52" r="51882" b="52"/>
          <a:stretch/>
        </p:blipFill>
        <p:spPr>
          <a:xfrm>
            <a:off x="4733474" y="1062707"/>
            <a:ext cx="1858836" cy="15335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ACB0B4-DA0D-4EF6-AFBC-BADB64E470E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46" t="-2563" r="25061" b="2563"/>
          <a:stretch/>
        </p:blipFill>
        <p:spPr>
          <a:xfrm>
            <a:off x="7282272" y="834721"/>
            <a:ext cx="1858836" cy="1533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D68E69-346E-435B-95DC-705EC83B7A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0859" t="-1305" r="-2352" b="1305"/>
          <a:stretch/>
        </p:blipFill>
        <p:spPr>
          <a:xfrm>
            <a:off x="9451553" y="1545002"/>
            <a:ext cx="1858836" cy="15335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E770D4-FDED-49A4-8E20-8F2EE4D35E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7597" y="2356120"/>
            <a:ext cx="2647950" cy="15716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FCDF39-4CB3-42D7-8A95-C6946AE963FF}"/>
              </a:ext>
            </a:extLst>
          </p:cNvPr>
          <p:cNvSpPr txBox="1"/>
          <p:nvPr/>
        </p:nvSpPr>
        <p:spPr>
          <a:xfrm>
            <a:off x="1005208" y="5594524"/>
            <a:ext cx="5767926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Bông hoa nào có nhiều ong đậu nhất?</a:t>
            </a:r>
          </a:p>
        </p:txBody>
      </p:sp>
    </p:spTree>
    <p:extLst>
      <p:ext uri="{BB962C8B-B14F-4D97-AF65-F5344CB8AC3E}">
        <p14:creationId xmlns:p14="http://schemas.microsoft.com/office/powerpoint/2010/main" val="97166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11159 0.0678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338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4375 -0.1597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-798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10677 -0.2113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-1057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10169 0.2333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04583 -0.0944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472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17344 0.2097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2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0.05859 -0.3233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-16181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15247 0.22361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36133 0.3423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7" name="Picture 16" descr="A picture containing doll, clipart&#10;&#10;Description automatically generated">
            <a:extLst>
              <a:ext uri="{FF2B5EF4-FFF2-40B4-BE49-F238E27FC236}">
                <a16:creationId xmlns:a16="http://schemas.microsoft.com/office/drawing/2014/main" id="{4B53057A-3FFC-41AD-9638-1B028756D8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581" l="9926" r="89578">
                        <a14:foregroundMark x1="58313" y1="45645" x2="58313" y2="45645"/>
                        <a14:foregroundMark x1="58809" y1="47742" x2="58809" y2="47742"/>
                        <a14:foregroundMark x1="43176" y1="91129" x2="43176" y2="91129"/>
                        <a14:foregroundMark x1="45906" y1="92581" x2="45906" y2="9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86" y="945653"/>
            <a:ext cx="2999238" cy="4614212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A181CCA-4107-4C17-97F1-A52995E512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6365" y="1792989"/>
            <a:ext cx="2249234" cy="3440660"/>
          </a:xfrm>
          <a:prstGeom prst="rect">
            <a:avLst/>
          </a:prstGeom>
        </p:spPr>
      </p:pic>
      <p:pic>
        <p:nvPicPr>
          <p:cNvPr id="19" name="Picture 18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0A91DEA6-03D0-4CB3-AD94-FDC9D3700B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32" y="938925"/>
            <a:ext cx="2999239" cy="4614213"/>
          </a:xfrm>
          <a:prstGeom prst="rect">
            <a:avLst/>
          </a:prstGeom>
        </p:spPr>
      </p:pic>
      <p:pic>
        <p:nvPicPr>
          <p:cNvPr id="20" name="Picture 19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0C406694-73D2-4032-A5D3-7CC70F3BDE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933" r="91563">
                        <a14:foregroundMark x1="91811" y1="57581" x2="91811" y2="57581"/>
                        <a14:foregroundMark x1="59801" y1="50968" x2="59801" y2="50968"/>
                        <a14:foregroundMark x1="60794" y1="52097" x2="54342" y2="52097"/>
                        <a14:foregroundMark x1="8933" y1="42742" x2="8933" y2="42742"/>
                        <a14:foregroundMark x1="8933" y1="40645" x2="8933" y2="40645"/>
                        <a14:foregroundMark x1="60794" y1="89516" x2="60794" y2="89516"/>
                        <a14:foregroundMark x1="32010" y1="88226" x2="32010" y2="88226"/>
                        <a14:foregroundMark x1="37717" y1="88548" x2="37717" y2="88548"/>
                        <a14:foregroundMark x1="72953" y1="88226" x2="72953" y2="88226"/>
                        <a14:foregroundMark x1="59801" y1="87742" x2="59801" y2="8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228" y="779189"/>
            <a:ext cx="3215641" cy="4947140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46305964-DF1E-4B2B-92F5-BC63E2DC8D0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597" y="3227443"/>
            <a:ext cx="2145989" cy="1843400"/>
          </a:xfrm>
          <a:prstGeom prst="rect">
            <a:avLst/>
          </a:prstGeom>
        </p:spPr>
      </p:pic>
      <p:pic>
        <p:nvPicPr>
          <p:cNvPr id="24" name="Picture 23" descr="A picture containing shape&#10;&#10;Description automatically generated">
            <a:extLst>
              <a:ext uri="{FF2B5EF4-FFF2-40B4-BE49-F238E27FC236}">
                <a16:creationId xmlns:a16="http://schemas.microsoft.com/office/drawing/2014/main" id="{340E0DCA-9930-4C10-8A53-0429C970CB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32" y="2267658"/>
            <a:ext cx="3885674" cy="3168967"/>
          </a:xfrm>
          <a:prstGeom prst="rect">
            <a:avLst/>
          </a:prstGeom>
        </p:spPr>
      </p:pic>
      <p:pic>
        <p:nvPicPr>
          <p:cNvPr id="2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B9F1B71-3AC4-43AF-AB30-31A2FF10D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8919" y="670488"/>
            <a:ext cx="609600" cy="609600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51165B71-A676-47D6-BB0B-AE634907D2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302" y="2837496"/>
            <a:ext cx="952500" cy="1476375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6074B003-B63C-4504-88D0-2F06D92D1BD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647" y="2536816"/>
            <a:ext cx="952500" cy="1476375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44D0995B-AADF-420B-8C6F-C8E4F2D071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013" y="3664950"/>
            <a:ext cx="952500" cy="1476375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3C0FAF3F-7BA2-4883-8301-ED7E349392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620" y="3544161"/>
            <a:ext cx="95250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8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87B99-D1AD-481E-9F8B-8311FC9FB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pic>
        <p:nvPicPr>
          <p:cNvPr id="2052" name="Picture 4" descr="Cartoon grunge earth map icon Royalty Free Vector Image">
            <a:extLst>
              <a:ext uri="{FF2B5EF4-FFF2-40B4-BE49-F238E27FC236}">
                <a16:creationId xmlns:a16="http://schemas.microsoft.com/office/drawing/2014/main" id="{976407FC-969C-4A62-861D-B1CEF39B2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3" b="89869" l="3600" r="97000">
                        <a14:foregroundMark x1="4500" y1="79499" x2="12500" y2="63766"/>
                        <a14:foregroundMark x1="6200" y1="79142" x2="30700" y2="77116"/>
                        <a14:foregroundMark x1="30700" y1="77116" x2="37300" y2="77116"/>
                        <a14:foregroundMark x1="37300" y1="77116" x2="54100" y2="81168"/>
                        <a14:foregroundMark x1="54100" y1="81168" x2="54100" y2="81168"/>
                        <a14:foregroundMark x1="54100" y1="81168" x2="54100" y2="81168"/>
                        <a14:foregroundMark x1="56200" y1="79380" x2="73400" y2="77354"/>
                        <a14:foregroundMark x1="73400" y1="77354" x2="93300" y2="78188"/>
                        <a14:foregroundMark x1="93300" y1="78188" x2="90100" y2="57569"/>
                        <a14:foregroundMark x1="97000" y1="79142" x2="97000" y2="79142"/>
                        <a14:foregroundMark x1="21900" y1="74613" x2="21900" y2="74613"/>
                        <a14:foregroundMark x1="23000" y1="75328" x2="29300" y2="75328"/>
                        <a14:foregroundMark x1="3800" y1="80453" x2="13500" y2="38617"/>
                        <a14:foregroundMark x1="14000" y1="37306" x2="15700" y2="30513"/>
                        <a14:foregroundMark x1="15700" y1="30513" x2="21900" y2="28486"/>
                        <a14:foregroundMark x1="21900" y1="28486" x2="34900" y2="28725"/>
                        <a14:foregroundMark x1="15300" y1="28844" x2="38100" y2="27533"/>
                        <a14:foregroundMark x1="38100" y1="27533" x2="39600" y2="27533"/>
                        <a14:foregroundMark x1="16100" y1="28010" x2="30600" y2="26222"/>
                        <a14:foregroundMark x1="13500" y1="36830" x2="14400" y2="27294"/>
                        <a14:foregroundMark x1="14400" y1="30870" x2="7500" y2="68653"/>
                        <a14:foregroundMark x1="51900" y1="31585" x2="59181" y2="28038"/>
                        <a14:foregroundMark x1="3800" y1="80930" x2="3800" y2="80930"/>
                        <a14:foregroundMark x1="3800" y1="80930" x2="3800" y2="80930"/>
                        <a14:foregroundMark x1="3600" y1="81764" x2="5100" y2="79499"/>
                        <a14:foregroundMark x1="60800" y1="29082" x2="69800" y2="26698"/>
                        <a14:backgroundMark x1="37500" y1="24434" x2="43800" y2="25030"/>
                        <a14:backgroundMark x1="43800" y1="25030" x2="49500" y2="27294"/>
                        <a14:backgroundMark x1="49500" y1="27294" x2="66200" y2="24195"/>
                        <a14:backgroundMark x1="60600" y1="27533" x2="66800" y2="25149"/>
                        <a14:backgroundMark x1="70527" y1="25149" x2="72400" y2="25149"/>
                        <a14:backgroundMark x1="66800" y1="25149" x2="69799" y2="25149"/>
                        <a14:backgroundMark x1="6900" y1="54708" x2="0" y2="85816"/>
                        <a14:backgroundMark x1="39600" y1="27533" x2="39600" y2="27533"/>
                        <a14:backgroundMark x1="59300" y1="27771" x2="61200" y2="27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21" b="14260"/>
          <a:stretch/>
        </p:blipFill>
        <p:spPr bwMode="auto">
          <a:xfrm>
            <a:off x="943978" y="-1"/>
            <a:ext cx="10915566" cy="60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FFB3E7F-7083-48B0-A78F-31113F49C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397" y="236601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73959BF-82F1-44CB-A0C1-1B90449F9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85" y="139827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073" y="270129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03F66583-BF81-4CF6-9C9F-552836B566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933" r="91563">
                        <a14:foregroundMark x1="91811" y1="57581" x2="91811" y2="57581"/>
                        <a14:foregroundMark x1="59801" y1="50968" x2="59801" y2="50968"/>
                        <a14:foregroundMark x1="60794" y1="52097" x2="54342" y2="52097"/>
                        <a14:foregroundMark x1="8933" y1="42742" x2="8933" y2="42742"/>
                        <a14:foregroundMark x1="8933" y1="40645" x2="8933" y2="40645"/>
                        <a14:foregroundMark x1="60794" y1="89516" x2="60794" y2="89516"/>
                        <a14:foregroundMark x1="32010" y1="88226" x2="32010" y2="88226"/>
                        <a14:foregroundMark x1="37717" y1="88548" x2="37717" y2="88548"/>
                        <a14:foregroundMark x1="72953" y1="88226" x2="72953" y2="88226"/>
                        <a14:foregroundMark x1="59801" y1="87742" x2="59801" y2="8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6881" y="2701290"/>
            <a:ext cx="2883184" cy="4435668"/>
          </a:xfrm>
          <a:prstGeom prst="rect">
            <a:avLst/>
          </a:prstGeom>
        </p:spPr>
      </p:pic>
      <p:pic>
        <p:nvPicPr>
          <p:cNvPr id="13" name="Picture 1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EFFB9EF8-D5E9-485A-8945-7F6437C860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093" y="2522745"/>
            <a:ext cx="2999239" cy="4614213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27C152F-7C58-41A7-ABDA-20B66C8510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1791" y="1757482"/>
            <a:ext cx="1002253" cy="153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6274 C 1.875E-6 -0.01112 0.02239 0.02986 0.05 0.02986 C 0.07825 0.02986 0.10117 -0.01112 0.10117 -0.06274 C 0.10117 -0.11436 0.12396 -0.15371 0.15221 -0.15371 C 0.17969 -0.15371 0.20286 -0.11436 0.20286 -0.0627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3625B8-28A1-4744-9AD2-812266059981}"/>
              </a:ext>
            </a:extLst>
          </p:cNvPr>
          <p:cNvGrpSpPr/>
          <p:nvPr/>
        </p:nvGrpSpPr>
        <p:grpSpPr>
          <a:xfrm>
            <a:off x="-177772" y="1275431"/>
            <a:ext cx="10434291" cy="3958218"/>
            <a:chOff x="-177772" y="1275431"/>
            <a:chExt cx="10434291" cy="395821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3A30CE7-1B9D-47A9-9F64-ABF1493F9BFC}"/>
                </a:ext>
              </a:extLst>
            </p:cNvPr>
            <p:cNvGrpSpPr/>
            <p:nvPr/>
          </p:nvGrpSpPr>
          <p:grpSpPr>
            <a:xfrm>
              <a:off x="2622118" y="1275431"/>
              <a:ext cx="7634401" cy="2914299"/>
              <a:chOff x="3429838" y="1275431"/>
              <a:chExt cx="7634401" cy="2914299"/>
            </a:xfrm>
          </p:grpSpPr>
          <p:sp>
            <p:nvSpPr>
              <p:cNvPr id="4" name="任意多边形: 形状 3">
                <a:extLst>
                  <a:ext uri="{FF2B5EF4-FFF2-40B4-BE49-F238E27FC236}">
                    <a16:creationId xmlns:a16="http://schemas.microsoft.com/office/drawing/2014/main" id="{7E808AA6-C766-4FB7-B344-B17BA70964F7}"/>
                  </a:ext>
                </a:extLst>
              </p:cNvPr>
              <p:cNvSpPr/>
              <p:nvPr/>
            </p:nvSpPr>
            <p:spPr>
              <a:xfrm>
                <a:off x="3429838" y="1275431"/>
                <a:ext cx="5316038" cy="2914299"/>
              </a:xfrm>
              <a:custGeom>
                <a:avLst/>
                <a:gdLst>
                  <a:gd name="connsiteX0" fmla="*/ 267716 w 7816697"/>
                  <a:gd name="connsiteY0" fmla="*/ 610524 h 4774669"/>
                  <a:gd name="connsiteX1" fmla="*/ 458216 w 7816697"/>
                  <a:gd name="connsiteY1" fmla="*/ 248574 h 4774669"/>
                  <a:gd name="connsiteX2" fmla="*/ 1563116 w 7816697"/>
                  <a:gd name="connsiteY2" fmla="*/ 58074 h 4774669"/>
                  <a:gd name="connsiteX3" fmla="*/ 4915916 w 7816697"/>
                  <a:gd name="connsiteY3" fmla="*/ 19974 h 4774669"/>
                  <a:gd name="connsiteX4" fmla="*/ 6649466 w 7816697"/>
                  <a:gd name="connsiteY4" fmla="*/ 343824 h 4774669"/>
                  <a:gd name="connsiteX5" fmla="*/ 7506716 w 7816697"/>
                  <a:gd name="connsiteY5" fmla="*/ 743874 h 4774669"/>
                  <a:gd name="connsiteX6" fmla="*/ 7811516 w 7816697"/>
                  <a:gd name="connsiteY6" fmla="*/ 2572674 h 4774669"/>
                  <a:gd name="connsiteX7" fmla="*/ 7297166 w 7816697"/>
                  <a:gd name="connsiteY7" fmla="*/ 4382424 h 4774669"/>
                  <a:gd name="connsiteX8" fmla="*/ 6173216 w 7816697"/>
                  <a:gd name="connsiteY8" fmla="*/ 4763424 h 4774669"/>
                  <a:gd name="connsiteX9" fmla="*/ 4877816 w 7816697"/>
                  <a:gd name="connsiteY9" fmla="*/ 4668174 h 4774669"/>
                  <a:gd name="connsiteX10" fmla="*/ 3430016 w 7816697"/>
                  <a:gd name="connsiteY10" fmla="*/ 4611024 h 4774669"/>
                  <a:gd name="connsiteX11" fmla="*/ 2553716 w 7816697"/>
                  <a:gd name="connsiteY11" fmla="*/ 4630074 h 4774669"/>
                  <a:gd name="connsiteX12" fmla="*/ 1201166 w 7816697"/>
                  <a:gd name="connsiteY12" fmla="*/ 4630074 h 4774669"/>
                  <a:gd name="connsiteX13" fmla="*/ 305816 w 7816697"/>
                  <a:gd name="connsiteY13" fmla="*/ 4420524 h 4774669"/>
                  <a:gd name="connsiteX14" fmla="*/ 1016 w 7816697"/>
                  <a:gd name="connsiteY14" fmla="*/ 3410874 h 4774669"/>
                  <a:gd name="connsiteX15" fmla="*/ 210566 w 7816697"/>
                  <a:gd name="connsiteY15" fmla="*/ 2153574 h 4774669"/>
                  <a:gd name="connsiteX16" fmla="*/ 267716 w 7816697"/>
                  <a:gd name="connsiteY16" fmla="*/ 610524 h 4774669"/>
                  <a:gd name="connsiteX0" fmla="*/ 267716 w 7816697"/>
                  <a:gd name="connsiteY0" fmla="*/ 610524 h 4774669"/>
                  <a:gd name="connsiteX1" fmla="*/ 458216 w 7816697"/>
                  <a:gd name="connsiteY1" fmla="*/ 248574 h 4774669"/>
                  <a:gd name="connsiteX2" fmla="*/ 1563116 w 7816697"/>
                  <a:gd name="connsiteY2" fmla="*/ 58074 h 4774669"/>
                  <a:gd name="connsiteX3" fmla="*/ 4915916 w 7816697"/>
                  <a:gd name="connsiteY3" fmla="*/ 19974 h 4774669"/>
                  <a:gd name="connsiteX4" fmla="*/ 6649466 w 7816697"/>
                  <a:gd name="connsiteY4" fmla="*/ 343824 h 4774669"/>
                  <a:gd name="connsiteX5" fmla="*/ 7506716 w 7816697"/>
                  <a:gd name="connsiteY5" fmla="*/ 743874 h 4774669"/>
                  <a:gd name="connsiteX6" fmla="*/ 7811516 w 7816697"/>
                  <a:gd name="connsiteY6" fmla="*/ 2572674 h 4774669"/>
                  <a:gd name="connsiteX7" fmla="*/ 7297166 w 7816697"/>
                  <a:gd name="connsiteY7" fmla="*/ 4382424 h 4774669"/>
                  <a:gd name="connsiteX8" fmla="*/ 6173216 w 7816697"/>
                  <a:gd name="connsiteY8" fmla="*/ 4763424 h 4774669"/>
                  <a:gd name="connsiteX9" fmla="*/ 4877816 w 7816697"/>
                  <a:gd name="connsiteY9" fmla="*/ 4668174 h 4774669"/>
                  <a:gd name="connsiteX10" fmla="*/ 3430016 w 7816697"/>
                  <a:gd name="connsiteY10" fmla="*/ 4611024 h 4774669"/>
                  <a:gd name="connsiteX11" fmla="*/ 2553716 w 7816697"/>
                  <a:gd name="connsiteY11" fmla="*/ 4630074 h 4774669"/>
                  <a:gd name="connsiteX12" fmla="*/ 1201166 w 7816697"/>
                  <a:gd name="connsiteY12" fmla="*/ 4630074 h 4774669"/>
                  <a:gd name="connsiteX13" fmla="*/ 305816 w 7816697"/>
                  <a:gd name="connsiteY13" fmla="*/ 4420524 h 4774669"/>
                  <a:gd name="connsiteX14" fmla="*/ 1016 w 7816697"/>
                  <a:gd name="connsiteY14" fmla="*/ 3410874 h 4774669"/>
                  <a:gd name="connsiteX15" fmla="*/ 210566 w 7816697"/>
                  <a:gd name="connsiteY15" fmla="*/ 2153574 h 4774669"/>
                  <a:gd name="connsiteX16" fmla="*/ 267716 w 7816697"/>
                  <a:gd name="connsiteY16" fmla="*/ 610524 h 4774669"/>
                  <a:gd name="connsiteX0" fmla="*/ 249006 w 7816649"/>
                  <a:gd name="connsiteY0" fmla="*/ 610524 h 4774669"/>
                  <a:gd name="connsiteX1" fmla="*/ 458168 w 7816649"/>
                  <a:gd name="connsiteY1" fmla="*/ 248574 h 4774669"/>
                  <a:gd name="connsiteX2" fmla="*/ 1563068 w 7816649"/>
                  <a:gd name="connsiteY2" fmla="*/ 58074 h 4774669"/>
                  <a:gd name="connsiteX3" fmla="*/ 4915868 w 7816649"/>
                  <a:gd name="connsiteY3" fmla="*/ 19974 h 4774669"/>
                  <a:gd name="connsiteX4" fmla="*/ 6649418 w 7816649"/>
                  <a:gd name="connsiteY4" fmla="*/ 343824 h 4774669"/>
                  <a:gd name="connsiteX5" fmla="*/ 7506668 w 7816649"/>
                  <a:gd name="connsiteY5" fmla="*/ 743874 h 4774669"/>
                  <a:gd name="connsiteX6" fmla="*/ 7811468 w 7816649"/>
                  <a:gd name="connsiteY6" fmla="*/ 2572674 h 4774669"/>
                  <a:gd name="connsiteX7" fmla="*/ 7297118 w 7816649"/>
                  <a:gd name="connsiteY7" fmla="*/ 4382424 h 4774669"/>
                  <a:gd name="connsiteX8" fmla="*/ 6173168 w 7816649"/>
                  <a:gd name="connsiteY8" fmla="*/ 4763424 h 4774669"/>
                  <a:gd name="connsiteX9" fmla="*/ 4877768 w 7816649"/>
                  <a:gd name="connsiteY9" fmla="*/ 4668174 h 4774669"/>
                  <a:gd name="connsiteX10" fmla="*/ 3429968 w 7816649"/>
                  <a:gd name="connsiteY10" fmla="*/ 4611024 h 4774669"/>
                  <a:gd name="connsiteX11" fmla="*/ 2553668 w 7816649"/>
                  <a:gd name="connsiteY11" fmla="*/ 4630074 h 4774669"/>
                  <a:gd name="connsiteX12" fmla="*/ 1201118 w 7816649"/>
                  <a:gd name="connsiteY12" fmla="*/ 4630074 h 4774669"/>
                  <a:gd name="connsiteX13" fmla="*/ 305768 w 7816649"/>
                  <a:gd name="connsiteY13" fmla="*/ 4420524 h 4774669"/>
                  <a:gd name="connsiteX14" fmla="*/ 968 w 7816649"/>
                  <a:gd name="connsiteY14" fmla="*/ 3410874 h 4774669"/>
                  <a:gd name="connsiteX15" fmla="*/ 210518 w 7816649"/>
                  <a:gd name="connsiteY15" fmla="*/ 2153574 h 4774669"/>
                  <a:gd name="connsiteX16" fmla="*/ 249006 w 7816649"/>
                  <a:gd name="connsiteY16" fmla="*/ 610524 h 4774669"/>
                  <a:gd name="connsiteX0" fmla="*/ 273848 w 7841491"/>
                  <a:gd name="connsiteY0" fmla="*/ 610524 h 4774669"/>
                  <a:gd name="connsiteX1" fmla="*/ 483010 w 7841491"/>
                  <a:gd name="connsiteY1" fmla="*/ 248574 h 4774669"/>
                  <a:gd name="connsiteX2" fmla="*/ 1587910 w 7841491"/>
                  <a:gd name="connsiteY2" fmla="*/ 58074 h 4774669"/>
                  <a:gd name="connsiteX3" fmla="*/ 4940710 w 7841491"/>
                  <a:gd name="connsiteY3" fmla="*/ 19974 h 4774669"/>
                  <a:gd name="connsiteX4" fmla="*/ 6674260 w 7841491"/>
                  <a:gd name="connsiteY4" fmla="*/ 343824 h 4774669"/>
                  <a:gd name="connsiteX5" fmla="*/ 7531510 w 7841491"/>
                  <a:gd name="connsiteY5" fmla="*/ 743874 h 4774669"/>
                  <a:gd name="connsiteX6" fmla="*/ 7836310 w 7841491"/>
                  <a:gd name="connsiteY6" fmla="*/ 2572674 h 4774669"/>
                  <a:gd name="connsiteX7" fmla="*/ 7321960 w 7841491"/>
                  <a:gd name="connsiteY7" fmla="*/ 4382424 h 4774669"/>
                  <a:gd name="connsiteX8" fmla="*/ 6198010 w 7841491"/>
                  <a:gd name="connsiteY8" fmla="*/ 4763424 h 4774669"/>
                  <a:gd name="connsiteX9" fmla="*/ 4902610 w 7841491"/>
                  <a:gd name="connsiteY9" fmla="*/ 4668174 h 4774669"/>
                  <a:gd name="connsiteX10" fmla="*/ 3454810 w 7841491"/>
                  <a:gd name="connsiteY10" fmla="*/ 4611024 h 4774669"/>
                  <a:gd name="connsiteX11" fmla="*/ 2578510 w 7841491"/>
                  <a:gd name="connsiteY11" fmla="*/ 4630074 h 4774669"/>
                  <a:gd name="connsiteX12" fmla="*/ 1225960 w 7841491"/>
                  <a:gd name="connsiteY12" fmla="*/ 4630074 h 4774669"/>
                  <a:gd name="connsiteX13" fmla="*/ 330610 w 7841491"/>
                  <a:gd name="connsiteY13" fmla="*/ 4420524 h 4774669"/>
                  <a:gd name="connsiteX14" fmla="*/ 25810 w 7841491"/>
                  <a:gd name="connsiteY14" fmla="*/ 3410874 h 4774669"/>
                  <a:gd name="connsiteX15" fmla="*/ 20756 w 7841491"/>
                  <a:gd name="connsiteY15" fmla="*/ 2106921 h 4774669"/>
                  <a:gd name="connsiteX16" fmla="*/ 273848 w 7841491"/>
                  <a:gd name="connsiteY16" fmla="*/ 610524 h 4774669"/>
                  <a:gd name="connsiteX0" fmla="*/ 273848 w 7841491"/>
                  <a:gd name="connsiteY0" fmla="*/ 607372 h 4771517"/>
                  <a:gd name="connsiteX1" fmla="*/ 616360 w 7841491"/>
                  <a:gd name="connsiteY1" fmla="*/ 131122 h 4771517"/>
                  <a:gd name="connsiteX2" fmla="*/ 1587910 w 7841491"/>
                  <a:gd name="connsiteY2" fmla="*/ 54922 h 4771517"/>
                  <a:gd name="connsiteX3" fmla="*/ 4940710 w 7841491"/>
                  <a:gd name="connsiteY3" fmla="*/ 16822 h 4771517"/>
                  <a:gd name="connsiteX4" fmla="*/ 6674260 w 7841491"/>
                  <a:gd name="connsiteY4" fmla="*/ 340672 h 4771517"/>
                  <a:gd name="connsiteX5" fmla="*/ 7531510 w 7841491"/>
                  <a:gd name="connsiteY5" fmla="*/ 740722 h 4771517"/>
                  <a:gd name="connsiteX6" fmla="*/ 7836310 w 7841491"/>
                  <a:gd name="connsiteY6" fmla="*/ 2569522 h 4771517"/>
                  <a:gd name="connsiteX7" fmla="*/ 7321960 w 7841491"/>
                  <a:gd name="connsiteY7" fmla="*/ 4379272 h 4771517"/>
                  <a:gd name="connsiteX8" fmla="*/ 6198010 w 7841491"/>
                  <a:gd name="connsiteY8" fmla="*/ 4760272 h 4771517"/>
                  <a:gd name="connsiteX9" fmla="*/ 4902610 w 7841491"/>
                  <a:gd name="connsiteY9" fmla="*/ 4665022 h 4771517"/>
                  <a:gd name="connsiteX10" fmla="*/ 3454810 w 7841491"/>
                  <a:gd name="connsiteY10" fmla="*/ 4607872 h 4771517"/>
                  <a:gd name="connsiteX11" fmla="*/ 2578510 w 7841491"/>
                  <a:gd name="connsiteY11" fmla="*/ 4626922 h 4771517"/>
                  <a:gd name="connsiteX12" fmla="*/ 1225960 w 7841491"/>
                  <a:gd name="connsiteY12" fmla="*/ 4626922 h 4771517"/>
                  <a:gd name="connsiteX13" fmla="*/ 330610 w 7841491"/>
                  <a:gd name="connsiteY13" fmla="*/ 4417372 h 4771517"/>
                  <a:gd name="connsiteX14" fmla="*/ 25810 w 7841491"/>
                  <a:gd name="connsiteY14" fmla="*/ 3407722 h 4771517"/>
                  <a:gd name="connsiteX15" fmla="*/ 20756 w 7841491"/>
                  <a:gd name="connsiteY15" fmla="*/ 2103769 h 4771517"/>
                  <a:gd name="connsiteX16" fmla="*/ 273848 w 7841491"/>
                  <a:gd name="connsiteY16" fmla="*/ 607372 h 4771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841491" h="4771517">
                    <a:moveTo>
                      <a:pt x="273848" y="607372"/>
                    </a:moveTo>
                    <a:cubicBezTo>
                      <a:pt x="373115" y="278597"/>
                      <a:pt x="397350" y="223197"/>
                      <a:pt x="616360" y="131122"/>
                    </a:cubicBezTo>
                    <a:cubicBezTo>
                      <a:pt x="835370" y="39047"/>
                      <a:pt x="867185" y="73972"/>
                      <a:pt x="1587910" y="54922"/>
                    </a:cubicBezTo>
                    <a:cubicBezTo>
                      <a:pt x="2308635" y="35872"/>
                      <a:pt x="4092985" y="-30803"/>
                      <a:pt x="4940710" y="16822"/>
                    </a:cubicBezTo>
                    <a:cubicBezTo>
                      <a:pt x="5788435" y="64447"/>
                      <a:pt x="6242460" y="220022"/>
                      <a:pt x="6674260" y="340672"/>
                    </a:cubicBezTo>
                    <a:cubicBezTo>
                      <a:pt x="7106060" y="461322"/>
                      <a:pt x="7337835" y="369247"/>
                      <a:pt x="7531510" y="740722"/>
                    </a:cubicBezTo>
                    <a:cubicBezTo>
                      <a:pt x="7725185" y="1112197"/>
                      <a:pt x="7871235" y="1963097"/>
                      <a:pt x="7836310" y="2569522"/>
                    </a:cubicBezTo>
                    <a:cubicBezTo>
                      <a:pt x="7801385" y="3175947"/>
                      <a:pt x="7595010" y="4014147"/>
                      <a:pt x="7321960" y="4379272"/>
                    </a:cubicBezTo>
                    <a:cubicBezTo>
                      <a:pt x="7048910" y="4744397"/>
                      <a:pt x="6601235" y="4712647"/>
                      <a:pt x="6198010" y="4760272"/>
                    </a:cubicBezTo>
                    <a:cubicBezTo>
                      <a:pt x="5794785" y="4807897"/>
                      <a:pt x="5359810" y="4690422"/>
                      <a:pt x="4902610" y="4665022"/>
                    </a:cubicBezTo>
                    <a:cubicBezTo>
                      <a:pt x="4445410" y="4639622"/>
                      <a:pt x="3842160" y="4614222"/>
                      <a:pt x="3454810" y="4607872"/>
                    </a:cubicBezTo>
                    <a:lnTo>
                      <a:pt x="2578510" y="4626922"/>
                    </a:lnTo>
                    <a:cubicBezTo>
                      <a:pt x="2207035" y="4630097"/>
                      <a:pt x="1600610" y="4661847"/>
                      <a:pt x="1225960" y="4626922"/>
                    </a:cubicBezTo>
                    <a:cubicBezTo>
                      <a:pt x="851310" y="4591997"/>
                      <a:pt x="530635" y="4620572"/>
                      <a:pt x="330610" y="4417372"/>
                    </a:cubicBezTo>
                    <a:cubicBezTo>
                      <a:pt x="130585" y="4214172"/>
                      <a:pt x="41685" y="3785547"/>
                      <a:pt x="25810" y="3407722"/>
                    </a:cubicBezTo>
                    <a:cubicBezTo>
                      <a:pt x="9935" y="3029897"/>
                      <a:pt x="-20584" y="2570494"/>
                      <a:pt x="20756" y="2103769"/>
                    </a:cubicBezTo>
                    <a:cubicBezTo>
                      <a:pt x="62096" y="1637044"/>
                      <a:pt x="174581" y="936147"/>
                      <a:pt x="273848" y="607372"/>
                    </a:cubicBezTo>
                    <a:close/>
                  </a:path>
                </a:pathLst>
              </a:custGeom>
              <a:solidFill>
                <a:schemeClr val="bg1">
                  <a:alpha val="92000"/>
                </a:schemeClr>
              </a:solidFill>
              <a:ln w="38100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3450E4-31E1-4E26-9D91-610E798575D6}"/>
                  </a:ext>
                </a:extLst>
              </p:cNvPr>
              <p:cNvSpPr txBox="1"/>
              <p:nvPr/>
            </p:nvSpPr>
            <p:spPr>
              <a:xfrm>
                <a:off x="3710342" y="1757092"/>
                <a:ext cx="7353897" cy="1862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500" b="1" i="0" u="none" strike="noStrike" kern="1200" cap="none" spc="0" normalizeH="0" baseline="0" noProof="0">
                    <a:ln>
                      <a:noFill/>
                    </a:ln>
                    <a:solidFill>
                      <a:srgbClr val="F79646">
                        <a:lumMod val="50000"/>
                      </a:srgbClr>
                    </a:solidFill>
                    <a:effectLst/>
                    <a:uLnTx/>
                    <a:uFillTx/>
                    <a:latin typeface="UVN Banh Mi" pitchFamily="2" charset="0"/>
                    <a:cs typeface="+mn-cs"/>
                  </a:rPr>
                  <a:t>Chặng 2</a:t>
                </a:r>
              </a:p>
            </p:txBody>
          </p:sp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86BDC1E-EC8D-4124-A85B-CC78A2DE6E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38" b="92220" l="9840" r="89703">
                          <a14:foregroundMark x1="39588" y1="47368" x2="53089" y2="52174"/>
                          <a14:foregroundMark x1="53089" y1="52174" x2="53547" y2="52632"/>
                          <a14:foregroundMark x1="47826" y1="45080" x2="47826" y2="45080"/>
                          <a14:foregroundMark x1="66819" y1="51716" x2="72998" y2="57895"/>
                          <a14:foregroundMark x1="67735" y1="50801" x2="67735" y2="50801"/>
                          <a14:foregroundMark x1="52174" y1="73684" x2="52174" y2="73684"/>
                          <a14:foregroundMark x1="41190" y1="92220" x2="41190" y2="92220"/>
                          <a14:foregroundMark x1="59268" y1="91304" x2="59268" y2="91304"/>
                          <a14:foregroundMark x1="30206" y1="8238" x2="30206" y2="8238"/>
                          <a14:foregroundMark x1="33867" y1="89016" x2="33867" y2="89016"/>
                          <a14:backgroundMark x1="19680" y1="34096" x2="19680" y2="3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7772" y="1845210"/>
              <a:ext cx="3388439" cy="3388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CB0CE060-8877-4BB7-BE7B-A475E16D94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481" y="2732580"/>
            <a:ext cx="3145418" cy="299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5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506EFF5-DAA5-1325-9E1A-746B1F8AF387}"/>
              </a:ext>
            </a:extLst>
          </p:cNvPr>
          <p:cNvGrpSpPr/>
          <p:nvPr/>
        </p:nvGrpSpPr>
        <p:grpSpPr>
          <a:xfrm>
            <a:off x="1478001" y="-161475"/>
            <a:ext cx="9038956" cy="2274281"/>
            <a:chOff x="1075426" y="592599"/>
            <a:chExt cx="6779217" cy="1705711"/>
          </a:xfrm>
        </p:grpSpPr>
        <p:sp>
          <p:nvSpPr>
            <p:cNvPr id="42" name="圆角矩形 4">
              <a:extLst>
                <a:ext uri="{FF2B5EF4-FFF2-40B4-BE49-F238E27FC236}">
                  <a16:creationId xmlns:a16="http://schemas.microsoft.com/office/drawing/2014/main" id="{CE3269C1-1749-4245-D02F-AF5A62C83268}"/>
                </a:ext>
              </a:extLst>
            </p:cNvPr>
            <p:cNvSpPr/>
            <p:nvPr/>
          </p:nvSpPr>
          <p:spPr>
            <a:xfrm>
              <a:off x="2130740" y="1264236"/>
              <a:ext cx="4405904" cy="75981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mbria" panose="020405030504060302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pic>
          <p:nvPicPr>
            <p:cNvPr id="43" name="PA_库_图片 9">
              <a:extLst>
                <a:ext uri="{FF2B5EF4-FFF2-40B4-BE49-F238E27FC236}">
                  <a16:creationId xmlns:a16="http://schemas.microsoft.com/office/drawing/2014/main" id="{A767EC61-7331-4DE2-1CC6-B2CC95C61EE0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561" y="592599"/>
              <a:ext cx="1703589" cy="170358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ACD424B-0730-BB47-73D2-6E2890BC8F69}"/>
                </a:ext>
              </a:extLst>
            </p:cNvPr>
            <p:cNvSpPr txBox="1"/>
            <p:nvPr/>
          </p:nvSpPr>
          <p:spPr>
            <a:xfrm>
              <a:off x="1075426" y="1409653"/>
              <a:ext cx="6779217" cy="888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lnSpc>
                  <a:spcPct val="115000"/>
                </a:lnSpc>
                <a:spcAft>
                  <a:spcPts val="1333"/>
                </a:spcAft>
                <a:defRPr/>
              </a:pPr>
              <a:r>
                <a:rPr lang="en-US" sz="3733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733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3733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733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defTabSz="914377">
                <a:lnSpc>
                  <a:spcPct val="115000"/>
                </a:lnSpc>
                <a:spcAft>
                  <a:spcPts val="1333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	</a:t>
              </a:r>
              <a:endParaRPr lang="en-US" sz="1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圆角矩形 4">
            <a:extLst>
              <a:ext uri="{FF2B5EF4-FFF2-40B4-BE49-F238E27FC236}">
                <a16:creationId xmlns:a16="http://schemas.microsoft.com/office/drawing/2014/main" id="{ABD2D491-A875-52CC-3211-DE6148BE5ED7}"/>
              </a:ext>
            </a:extLst>
          </p:cNvPr>
          <p:cNvSpPr/>
          <p:nvPr/>
        </p:nvSpPr>
        <p:spPr>
          <a:xfrm>
            <a:off x="1309611" y="2053392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x     = 2</a:t>
            </a:r>
            <a:endParaRPr lang="zh-CN" altLang="en-US" sz="5333" b="1" dirty="0">
              <a:solidFill>
                <a:srgbClr val="0070C0"/>
              </a:solidFill>
              <a:latin typeface="Cambria" panose="020405030504060302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46" name="圆角矩形 4">
            <a:extLst>
              <a:ext uri="{FF2B5EF4-FFF2-40B4-BE49-F238E27FC236}">
                <a16:creationId xmlns:a16="http://schemas.microsoft.com/office/drawing/2014/main" id="{CBDFD58E-D646-CE77-CFFC-A40392D26096}"/>
              </a:ext>
            </a:extLst>
          </p:cNvPr>
          <p:cNvSpPr/>
          <p:nvPr/>
        </p:nvSpPr>
        <p:spPr>
          <a:xfrm>
            <a:off x="1309610" y="3685393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 1 = 5</a:t>
            </a:r>
            <a:endParaRPr lang="zh-CN" altLang="en-US" sz="5333" b="1" dirty="0">
              <a:solidFill>
                <a:srgbClr val="0070C0"/>
              </a:solidFill>
              <a:latin typeface="Cambria" panose="020405030504060302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47" name="圆角矩形 4">
            <a:extLst>
              <a:ext uri="{FF2B5EF4-FFF2-40B4-BE49-F238E27FC236}">
                <a16:creationId xmlns:a16="http://schemas.microsoft.com/office/drawing/2014/main" id="{76EAFAC1-6378-4D8C-A15E-10FAF6DB8768}"/>
              </a:ext>
            </a:extLst>
          </p:cNvPr>
          <p:cNvSpPr/>
          <p:nvPr/>
        </p:nvSpPr>
        <p:spPr>
          <a:xfrm>
            <a:off x="6443254" y="2053392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:    = 1</a:t>
            </a:r>
            <a:endParaRPr lang="zh-CN" altLang="en-US" sz="5333" b="1" dirty="0">
              <a:solidFill>
                <a:srgbClr val="0070C0"/>
              </a:solidFill>
              <a:latin typeface="Cambria" panose="020405030504060302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48" name="圆角矩形 4">
            <a:extLst>
              <a:ext uri="{FF2B5EF4-FFF2-40B4-BE49-F238E27FC236}">
                <a16:creationId xmlns:a16="http://schemas.microsoft.com/office/drawing/2014/main" id="{82FCED84-9C38-96AA-9C92-EA0981D609F6}"/>
              </a:ext>
            </a:extLst>
          </p:cNvPr>
          <p:cNvSpPr/>
          <p:nvPr/>
        </p:nvSpPr>
        <p:spPr>
          <a:xfrm>
            <a:off x="6443253" y="3638169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2 = 1</a:t>
            </a:r>
            <a:endParaRPr lang="zh-CN" altLang="en-US" sz="5333" b="1" dirty="0">
              <a:solidFill>
                <a:srgbClr val="0070C0"/>
              </a:solidFill>
              <a:latin typeface="Cambria" panose="020405030504060302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E9B3E9-99EE-A4B0-F30D-0C3520F86613}"/>
              </a:ext>
            </a:extLst>
          </p:cNvPr>
          <p:cNvSpPr txBox="1"/>
          <p:nvPr/>
        </p:nvSpPr>
        <p:spPr>
          <a:xfrm flipH="1">
            <a:off x="2812119" y="2088009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lang="vi-VN" sz="5333" b="1" dirty="0">
              <a:solidFill>
                <a:srgbClr val="197EA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27E038-BCCA-886F-4E99-4FB931190591}"/>
              </a:ext>
            </a:extLst>
          </p:cNvPr>
          <p:cNvSpPr txBox="1"/>
          <p:nvPr/>
        </p:nvSpPr>
        <p:spPr>
          <a:xfrm flipH="1">
            <a:off x="1710967" y="3707402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endParaRPr lang="vi-VN" sz="5333" b="1" dirty="0">
              <a:solidFill>
                <a:srgbClr val="197EA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38E5061-95AA-F20D-55EE-51A95C57BFEF}"/>
              </a:ext>
            </a:extLst>
          </p:cNvPr>
          <p:cNvSpPr txBox="1"/>
          <p:nvPr/>
        </p:nvSpPr>
        <p:spPr>
          <a:xfrm flipH="1">
            <a:off x="7862891" y="2092838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endParaRPr lang="vi-VN" sz="5333" b="1" dirty="0">
              <a:solidFill>
                <a:srgbClr val="197EA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3E0B4C3-6865-74BF-DCD4-2877A01CFA53}"/>
              </a:ext>
            </a:extLst>
          </p:cNvPr>
          <p:cNvSpPr txBox="1"/>
          <p:nvPr/>
        </p:nvSpPr>
        <p:spPr>
          <a:xfrm flipH="1">
            <a:off x="6885054" y="3685394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vi-VN" sz="5333" b="1" dirty="0">
              <a:solidFill>
                <a:srgbClr val="197EA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 descr="Circle&#10;&#10;Description automatically generated with medium confidence">
            <a:extLst>
              <a:ext uri="{FF2B5EF4-FFF2-40B4-BE49-F238E27FC236}">
                <a16:creationId xmlns:a16="http://schemas.microsoft.com/office/drawing/2014/main" id="{5CC3E13D-2312-843F-7D3F-14DAA0217C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119" y="2191574"/>
            <a:ext cx="703200" cy="700357"/>
          </a:xfrm>
          <a:prstGeom prst="rect">
            <a:avLst/>
          </a:prstGeom>
        </p:spPr>
      </p:pic>
      <p:pic>
        <p:nvPicPr>
          <p:cNvPr id="54" name="Picture 53" descr="Circle&#10;&#10;Description automatically generated with medium confidence">
            <a:extLst>
              <a:ext uri="{FF2B5EF4-FFF2-40B4-BE49-F238E27FC236}">
                <a16:creationId xmlns:a16="http://schemas.microsoft.com/office/drawing/2014/main" id="{1C779625-B2A4-BEDF-BB43-262C3E9A52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09" y="2149482"/>
            <a:ext cx="703200" cy="700357"/>
          </a:xfrm>
          <a:prstGeom prst="rect">
            <a:avLst/>
          </a:prstGeom>
        </p:spPr>
      </p:pic>
      <p:pic>
        <p:nvPicPr>
          <p:cNvPr id="55" name="Picture 54" descr="Circle&#10;&#10;Description automatically generated with medium confidence">
            <a:extLst>
              <a:ext uri="{FF2B5EF4-FFF2-40B4-BE49-F238E27FC236}">
                <a16:creationId xmlns:a16="http://schemas.microsoft.com/office/drawing/2014/main" id="{36D81FF5-5AEF-0CFA-C92D-A952AA7752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55" y="3705963"/>
            <a:ext cx="881053" cy="877492"/>
          </a:xfrm>
          <a:prstGeom prst="rect">
            <a:avLst/>
          </a:prstGeom>
        </p:spPr>
      </p:pic>
      <p:pic>
        <p:nvPicPr>
          <p:cNvPr id="56" name="Picture 55" descr="Circle&#10;&#10;Description automatically generated with medium confidence">
            <a:extLst>
              <a:ext uri="{FF2B5EF4-FFF2-40B4-BE49-F238E27FC236}">
                <a16:creationId xmlns:a16="http://schemas.microsoft.com/office/drawing/2014/main" id="{646DD46C-F51F-97FD-2EA3-79DDC2FA63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12" y="3764072"/>
            <a:ext cx="764363" cy="76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/>
      <p:bldP spid="50" grpId="0"/>
      <p:bldP spid="51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5D087E-39DB-4E1F-959C-35ACCE52A1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pic>
        <p:nvPicPr>
          <p:cNvPr id="1843" name="Google Shape;1843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21020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20"/>
          <p:cNvPicPr preferRelativeResize="0"/>
          <p:nvPr/>
        </p:nvPicPr>
        <p:blipFill rotWithShape="1">
          <a:blip r:embed="rId6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20"/>
          <p:cNvPicPr preferRelativeResize="0"/>
          <p:nvPr/>
        </p:nvPicPr>
        <p:blipFill rotWithShape="1">
          <a:blip r:embed="rId7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20"/>
          <p:cNvPicPr preferRelativeResize="0"/>
          <p:nvPr/>
        </p:nvPicPr>
        <p:blipFill rotWithShape="1">
          <a:blip r:embed="rId8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20"/>
          <p:cNvPicPr preferRelativeResize="0"/>
          <p:nvPr/>
        </p:nvPicPr>
        <p:blipFill rotWithShape="1">
          <a:blip r:embed="rId9">
            <a:alphaModFix/>
          </a:blip>
          <a:srcRect l="21144" t="47045" r="10957" b="-874"/>
          <a:stretch/>
        </p:blipFill>
        <p:spPr>
          <a:xfrm>
            <a:off x="1938439" y="2850205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20"/>
          <p:cNvSpPr/>
          <p:nvPr/>
        </p:nvSpPr>
        <p:spPr>
          <a:xfrm>
            <a:off x="-12774" y="132161"/>
            <a:ext cx="54675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LÍNH CỨU HỎA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EA03AC-4FE5-4DB2-93D6-2170E2E5CAF0}"/>
              </a:ext>
            </a:extLst>
          </p:cNvPr>
          <p:cNvSpPr txBox="1"/>
          <p:nvPr/>
        </p:nvSpPr>
        <p:spPr>
          <a:xfrm>
            <a:off x="1938438" y="5429227"/>
            <a:ext cx="10253561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cứu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hỏa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cứu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nhỏ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7" name="Picture 16" descr="A picture containing doll, clipart&#10;&#10;Description automatically generated">
            <a:extLst>
              <a:ext uri="{FF2B5EF4-FFF2-40B4-BE49-F238E27FC236}">
                <a16:creationId xmlns:a16="http://schemas.microsoft.com/office/drawing/2014/main" id="{4B53057A-3FFC-41AD-9638-1B028756D8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581" l="9926" r="89578">
                        <a14:foregroundMark x1="58313" y1="45645" x2="58313" y2="45645"/>
                        <a14:foregroundMark x1="58809" y1="47742" x2="58809" y2="47742"/>
                        <a14:foregroundMark x1="43176" y1="91129" x2="43176" y2="91129"/>
                        <a14:foregroundMark x1="45906" y1="92581" x2="45906" y2="9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86" y="945653"/>
            <a:ext cx="2999238" cy="4614212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A181CCA-4107-4C17-97F1-A52995E512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6365" y="1792989"/>
            <a:ext cx="2249234" cy="3440660"/>
          </a:xfrm>
          <a:prstGeom prst="rect">
            <a:avLst/>
          </a:prstGeom>
        </p:spPr>
      </p:pic>
      <p:pic>
        <p:nvPicPr>
          <p:cNvPr id="19" name="Picture 18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0A91DEA6-03D0-4CB3-AD94-FDC9D3700B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32" y="938925"/>
            <a:ext cx="2999239" cy="4614213"/>
          </a:xfrm>
          <a:prstGeom prst="rect">
            <a:avLst/>
          </a:prstGeom>
        </p:spPr>
      </p:pic>
      <p:pic>
        <p:nvPicPr>
          <p:cNvPr id="20" name="Picture 19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0C406694-73D2-4032-A5D3-7CC70F3BDE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933" r="91563">
                        <a14:foregroundMark x1="91811" y1="57581" x2="91811" y2="57581"/>
                        <a14:foregroundMark x1="59801" y1="50968" x2="59801" y2="50968"/>
                        <a14:foregroundMark x1="60794" y1="52097" x2="54342" y2="52097"/>
                        <a14:foregroundMark x1="8933" y1="42742" x2="8933" y2="42742"/>
                        <a14:foregroundMark x1="8933" y1="40645" x2="8933" y2="40645"/>
                        <a14:foregroundMark x1="60794" y1="89516" x2="60794" y2="89516"/>
                        <a14:foregroundMark x1="32010" y1="88226" x2="32010" y2="88226"/>
                        <a14:foregroundMark x1="37717" y1="88548" x2="37717" y2="88548"/>
                        <a14:foregroundMark x1="72953" y1="88226" x2="72953" y2="88226"/>
                        <a14:foregroundMark x1="59801" y1="87742" x2="59801" y2="8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228" y="779189"/>
            <a:ext cx="3215641" cy="4947140"/>
          </a:xfrm>
          <a:prstGeom prst="rect">
            <a:avLst/>
          </a:prstGeom>
        </p:spPr>
      </p:pic>
      <p:pic>
        <p:nvPicPr>
          <p:cNvPr id="2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B9F1B71-3AC4-43AF-AB30-31A2FF10D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88919" y="670488"/>
            <a:ext cx="609600" cy="609600"/>
          </a:xfrm>
          <a:prstGeom prst="rect">
            <a:avLst/>
          </a:prstGeom>
        </p:spPr>
      </p:pic>
      <p:pic>
        <p:nvPicPr>
          <p:cNvPr id="22" name="Picture 21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6965028B-B9DA-461C-84F3-46515F4EA5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34" y="2580816"/>
            <a:ext cx="3145418" cy="2991833"/>
          </a:xfrm>
          <a:prstGeom prst="rect">
            <a:avLst/>
          </a:prstGeom>
        </p:spPr>
      </p:pic>
      <p:pic>
        <p:nvPicPr>
          <p:cNvPr id="24" name="Picture 23" descr="A picture containing shape&#10;&#10;Description automatically generated">
            <a:extLst>
              <a:ext uri="{FF2B5EF4-FFF2-40B4-BE49-F238E27FC236}">
                <a16:creationId xmlns:a16="http://schemas.microsoft.com/office/drawing/2014/main" id="{340E0DCA-9930-4C10-8A53-0429C970CB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7" y="2397625"/>
            <a:ext cx="3885674" cy="3168967"/>
          </a:xfrm>
          <a:prstGeom prst="rect">
            <a:avLst/>
          </a:prstGeom>
        </p:spPr>
      </p:pic>
      <p:pic>
        <p:nvPicPr>
          <p:cNvPr id="4" name="Picture 3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FC0524CE-0E57-4F89-A4DD-6673EB8B36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78" b="93556" l="8000" r="93556">
                        <a14:foregroundMark x1="8222" y1="37778" x2="8222" y2="37778"/>
                        <a14:foregroundMark x1="8667" y1="35778" x2="83556" y2="76667"/>
                        <a14:foregroundMark x1="8222" y1="39778" x2="53333" y2="93556"/>
                        <a14:foregroundMark x1="8667" y1="43333" x2="19333" y2="77111"/>
                        <a14:foregroundMark x1="19333" y1="77111" x2="27556" y2="89333"/>
                        <a14:foregroundMark x1="27556" y1="89333" x2="36889" y2="91556"/>
                        <a14:foregroundMark x1="18667" y1="22000" x2="58889" y2="64222"/>
                        <a14:foregroundMark x1="58889" y1="64222" x2="70889" y2="84667"/>
                        <a14:foregroundMark x1="70889" y1="84667" x2="71111" y2="84889"/>
                        <a14:foregroundMark x1="30222" y1="50444" x2="71556" y2="88444"/>
                        <a14:foregroundMark x1="71556" y1="88444" x2="71111" y2="88444"/>
                        <a14:foregroundMark x1="37556" y1="69111" x2="62889" y2="84667"/>
                        <a14:foregroundMark x1="36889" y1="7111" x2="89556" y2="58222"/>
                        <a14:foregroundMark x1="89556" y1="58222" x2="93556" y2="60444"/>
                        <a14:foregroundMark x1="38889" y1="36444" x2="72667" y2="57778"/>
                        <a14:foregroundMark x1="20667" y1="17556" x2="48889" y2="14667"/>
                        <a14:foregroundMark x1="48889" y1="14667" x2="71111" y2="18000"/>
                        <a14:foregroundMark x1="71111" y1="18000" x2="89556" y2="47111"/>
                        <a14:foregroundMark x1="81111" y1="22222" x2="55556" y2="8667"/>
                        <a14:foregroundMark x1="55556" y1="8667" x2="42222" y2="7778"/>
                        <a14:foregroundMark x1="42222" y1="7778" x2="42222" y2="7778"/>
                        <a14:foregroundMark x1="21778" y1="20222" x2="43111" y2="32000"/>
                        <a14:foregroundMark x1="43111" y1="32000" x2="43111" y2="32000"/>
                        <a14:foregroundMark x1="90444" y1="39111" x2="86444" y2="7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58" y="3035010"/>
            <a:ext cx="911635" cy="911635"/>
          </a:xfrm>
          <a:prstGeom prst="rect">
            <a:avLst/>
          </a:prstGeom>
        </p:spPr>
      </p:pic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C6C0631-2602-43D8-ABC1-9BF27E6FBCB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96" y="2781616"/>
            <a:ext cx="1218434" cy="1523724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6E044675-1AF5-4246-A165-27ED37DF8A0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385" y="3927723"/>
            <a:ext cx="1015888" cy="101588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D39D513-5450-48CD-835D-AF6A4FAEE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752" b="34220" l="51064" r="87057">
                        <a14:foregroundMark x1="52660" y1="21631" x2="52660" y2="21631"/>
                        <a14:foregroundMark x1="51064" y1="27128" x2="51064" y2="27128"/>
                        <a14:foregroundMark x1="81738" y1="34220" x2="81738" y2="34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85" t="6813" r="8646" b="63742"/>
          <a:stretch/>
        </p:blipFill>
        <p:spPr bwMode="auto">
          <a:xfrm>
            <a:off x="6468411" y="4229274"/>
            <a:ext cx="1276588" cy="89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82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87B99-D1AD-481E-9F8B-8311FC9FB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pic>
        <p:nvPicPr>
          <p:cNvPr id="2052" name="Picture 4" descr="Cartoon grunge earth map icon Royalty Free Vector Image">
            <a:extLst>
              <a:ext uri="{FF2B5EF4-FFF2-40B4-BE49-F238E27FC236}">
                <a16:creationId xmlns:a16="http://schemas.microsoft.com/office/drawing/2014/main" id="{976407FC-969C-4A62-861D-B1CEF39B2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3" b="89869" l="3600" r="97000">
                        <a14:foregroundMark x1="4500" y1="79499" x2="12500" y2="63766"/>
                        <a14:foregroundMark x1="6200" y1="79142" x2="30700" y2="77116"/>
                        <a14:foregroundMark x1="30700" y1="77116" x2="37300" y2="77116"/>
                        <a14:foregroundMark x1="37300" y1="77116" x2="54100" y2="81168"/>
                        <a14:foregroundMark x1="54100" y1="81168" x2="54100" y2="81168"/>
                        <a14:foregroundMark x1="54100" y1="81168" x2="54100" y2="81168"/>
                        <a14:foregroundMark x1="56200" y1="79380" x2="73400" y2="77354"/>
                        <a14:foregroundMark x1="73400" y1="77354" x2="93300" y2="78188"/>
                        <a14:foregroundMark x1="93300" y1="78188" x2="90100" y2="57569"/>
                        <a14:foregroundMark x1="97000" y1="79142" x2="97000" y2="79142"/>
                        <a14:foregroundMark x1="21900" y1="74613" x2="21900" y2="74613"/>
                        <a14:foregroundMark x1="23000" y1="75328" x2="29300" y2="75328"/>
                        <a14:foregroundMark x1="3800" y1="80453" x2="13500" y2="38617"/>
                        <a14:foregroundMark x1="14000" y1="37306" x2="15700" y2="30513"/>
                        <a14:foregroundMark x1="15700" y1="30513" x2="21900" y2="28486"/>
                        <a14:foregroundMark x1="21900" y1="28486" x2="34900" y2="28725"/>
                        <a14:foregroundMark x1="15300" y1="28844" x2="38100" y2="27533"/>
                        <a14:foregroundMark x1="38100" y1="27533" x2="39600" y2="27533"/>
                        <a14:foregroundMark x1="16100" y1="28010" x2="30600" y2="26222"/>
                        <a14:foregroundMark x1="13500" y1="36830" x2="14400" y2="27294"/>
                        <a14:foregroundMark x1="14400" y1="30870" x2="7500" y2="68653"/>
                        <a14:foregroundMark x1="51900" y1="31585" x2="59181" y2="28038"/>
                        <a14:foregroundMark x1="3800" y1="80930" x2="3800" y2="80930"/>
                        <a14:foregroundMark x1="3800" y1="80930" x2="3800" y2="80930"/>
                        <a14:foregroundMark x1="3600" y1="81764" x2="5100" y2="79499"/>
                        <a14:foregroundMark x1="60800" y1="29082" x2="69800" y2="26698"/>
                        <a14:backgroundMark x1="37500" y1="24434" x2="43800" y2="25030"/>
                        <a14:backgroundMark x1="43800" y1="25030" x2="49500" y2="27294"/>
                        <a14:backgroundMark x1="49500" y1="27294" x2="66200" y2="24195"/>
                        <a14:backgroundMark x1="60600" y1="27533" x2="66800" y2="25149"/>
                        <a14:backgroundMark x1="70527" y1="25149" x2="72400" y2="25149"/>
                        <a14:backgroundMark x1="66800" y1="25149" x2="69799" y2="25149"/>
                        <a14:backgroundMark x1="6900" y1="54708" x2="0" y2="85816"/>
                        <a14:backgroundMark x1="39600" y1="27533" x2="39600" y2="27533"/>
                        <a14:backgroundMark x1="59300" y1="27771" x2="61200" y2="27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21" b="14260"/>
          <a:stretch/>
        </p:blipFill>
        <p:spPr bwMode="auto">
          <a:xfrm>
            <a:off x="943978" y="-1"/>
            <a:ext cx="10915566" cy="60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FFB3E7F-7083-48B0-A78F-31113F49C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397" y="236601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73959BF-82F1-44CB-A0C1-1B90449F9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85" y="139827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073" y="270129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03F66583-BF81-4CF6-9C9F-552836B566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933" r="91563">
                        <a14:foregroundMark x1="91811" y1="57581" x2="91811" y2="57581"/>
                        <a14:foregroundMark x1="59801" y1="50968" x2="59801" y2="50968"/>
                        <a14:foregroundMark x1="60794" y1="52097" x2="54342" y2="52097"/>
                        <a14:foregroundMark x1="8933" y1="42742" x2="8933" y2="42742"/>
                        <a14:foregroundMark x1="8933" y1="40645" x2="8933" y2="40645"/>
                        <a14:foregroundMark x1="60794" y1="89516" x2="60794" y2="89516"/>
                        <a14:foregroundMark x1="32010" y1="88226" x2="32010" y2="88226"/>
                        <a14:foregroundMark x1="37717" y1="88548" x2="37717" y2="88548"/>
                        <a14:foregroundMark x1="72953" y1="88226" x2="72953" y2="88226"/>
                        <a14:foregroundMark x1="59801" y1="87742" x2="59801" y2="8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6881" y="2701290"/>
            <a:ext cx="2883184" cy="4435668"/>
          </a:xfrm>
          <a:prstGeom prst="rect">
            <a:avLst/>
          </a:prstGeom>
        </p:spPr>
      </p:pic>
      <p:pic>
        <p:nvPicPr>
          <p:cNvPr id="13" name="Picture 1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EFFB9EF8-D5E9-485A-8945-7F6437C860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093" y="2522745"/>
            <a:ext cx="2999239" cy="4614213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27C152F-7C58-41A7-ABDA-20B66C8510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3968" y="832861"/>
            <a:ext cx="1002253" cy="153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8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06549 -1.85185E-6 C 0.09479 -1.85185E-6 0.13099 0.06158 0.13099 0.11181 L 0.13099 0.2236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C5097-0674-4F60-A05D-AADCCC35C0F6}"/>
              </a:ext>
            </a:extLst>
          </p:cNvPr>
          <p:cNvGrpSpPr/>
          <p:nvPr/>
        </p:nvGrpSpPr>
        <p:grpSpPr>
          <a:xfrm>
            <a:off x="382698" y="1551545"/>
            <a:ext cx="10333612" cy="3576616"/>
            <a:chOff x="382698" y="1551545"/>
            <a:chExt cx="10333612" cy="357661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3A30CE7-1B9D-47A9-9F64-ABF1493F9BFC}"/>
                </a:ext>
              </a:extLst>
            </p:cNvPr>
            <p:cNvGrpSpPr/>
            <p:nvPr/>
          </p:nvGrpSpPr>
          <p:grpSpPr>
            <a:xfrm>
              <a:off x="3081909" y="1551545"/>
              <a:ext cx="7634401" cy="2914299"/>
              <a:chOff x="3429838" y="1275431"/>
              <a:chExt cx="7634401" cy="2914299"/>
            </a:xfrm>
          </p:grpSpPr>
          <p:sp>
            <p:nvSpPr>
              <p:cNvPr id="4" name="任意多边形: 形状 3">
                <a:extLst>
                  <a:ext uri="{FF2B5EF4-FFF2-40B4-BE49-F238E27FC236}">
                    <a16:creationId xmlns:a16="http://schemas.microsoft.com/office/drawing/2014/main" id="{7E808AA6-C766-4FB7-B344-B17BA70964F7}"/>
                  </a:ext>
                </a:extLst>
              </p:cNvPr>
              <p:cNvSpPr/>
              <p:nvPr/>
            </p:nvSpPr>
            <p:spPr>
              <a:xfrm>
                <a:off x="3429838" y="1275431"/>
                <a:ext cx="5316038" cy="2914299"/>
              </a:xfrm>
              <a:custGeom>
                <a:avLst/>
                <a:gdLst>
                  <a:gd name="connsiteX0" fmla="*/ 267716 w 7816697"/>
                  <a:gd name="connsiteY0" fmla="*/ 610524 h 4774669"/>
                  <a:gd name="connsiteX1" fmla="*/ 458216 w 7816697"/>
                  <a:gd name="connsiteY1" fmla="*/ 248574 h 4774669"/>
                  <a:gd name="connsiteX2" fmla="*/ 1563116 w 7816697"/>
                  <a:gd name="connsiteY2" fmla="*/ 58074 h 4774669"/>
                  <a:gd name="connsiteX3" fmla="*/ 4915916 w 7816697"/>
                  <a:gd name="connsiteY3" fmla="*/ 19974 h 4774669"/>
                  <a:gd name="connsiteX4" fmla="*/ 6649466 w 7816697"/>
                  <a:gd name="connsiteY4" fmla="*/ 343824 h 4774669"/>
                  <a:gd name="connsiteX5" fmla="*/ 7506716 w 7816697"/>
                  <a:gd name="connsiteY5" fmla="*/ 743874 h 4774669"/>
                  <a:gd name="connsiteX6" fmla="*/ 7811516 w 7816697"/>
                  <a:gd name="connsiteY6" fmla="*/ 2572674 h 4774669"/>
                  <a:gd name="connsiteX7" fmla="*/ 7297166 w 7816697"/>
                  <a:gd name="connsiteY7" fmla="*/ 4382424 h 4774669"/>
                  <a:gd name="connsiteX8" fmla="*/ 6173216 w 7816697"/>
                  <a:gd name="connsiteY8" fmla="*/ 4763424 h 4774669"/>
                  <a:gd name="connsiteX9" fmla="*/ 4877816 w 7816697"/>
                  <a:gd name="connsiteY9" fmla="*/ 4668174 h 4774669"/>
                  <a:gd name="connsiteX10" fmla="*/ 3430016 w 7816697"/>
                  <a:gd name="connsiteY10" fmla="*/ 4611024 h 4774669"/>
                  <a:gd name="connsiteX11" fmla="*/ 2553716 w 7816697"/>
                  <a:gd name="connsiteY11" fmla="*/ 4630074 h 4774669"/>
                  <a:gd name="connsiteX12" fmla="*/ 1201166 w 7816697"/>
                  <a:gd name="connsiteY12" fmla="*/ 4630074 h 4774669"/>
                  <a:gd name="connsiteX13" fmla="*/ 305816 w 7816697"/>
                  <a:gd name="connsiteY13" fmla="*/ 4420524 h 4774669"/>
                  <a:gd name="connsiteX14" fmla="*/ 1016 w 7816697"/>
                  <a:gd name="connsiteY14" fmla="*/ 3410874 h 4774669"/>
                  <a:gd name="connsiteX15" fmla="*/ 210566 w 7816697"/>
                  <a:gd name="connsiteY15" fmla="*/ 2153574 h 4774669"/>
                  <a:gd name="connsiteX16" fmla="*/ 267716 w 7816697"/>
                  <a:gd name="connsiteY16" fmla="*/ 610524 h 4774669"/>
                  <a:gd name="connsiteX0" fmla="*/ 267716 w 7816697"/>
                  <a:gd name="connsiteY0" fmla="*/ 610524 h 4774669"/>
                  <a:gd name="connsiteX1" fmla="*/ 458216 w 7816697"/>
                  <a:gd name="connsiteY1" fmla="*/ 248574 h 4774669"/>
                  <a:gd name="connsiteX2" fmla="*/ 1563116 w 7816697"/>
                  <a:gd name="connsiteY2" fmla="*/ 58074 h 4774669"/>
                  <a:gd name="connsiteX3" fmla="*/ 4915916 w 7816697"/>
                  <a:gd name="connsiteY3" fmla="*/ 19974 h 4774669"/>
                  <a:gd name="connsiteX4" fmla="*/ 6649466 w 7816697"/>
                  <a:gd name="connsiteY4" fmla="*/ 343824 h 4774669"/>
                  <a:gd name="connsiteX5" fmla="*/ 7506716 w 7816697"/>
                  <a:gd name="connsiteY5" fmla="*/ 743874 h 4774669"/>
                  <a:gd name="connsiteX6" fmla="*/ 7811516 w 7816697"/>
                  <a:gd name="connsiteY6" fmla="*/ 2572674 h 4774669"/>
                  <a:gd name="connsiteX7" fmla="*/ 7297166 w 7816697"/>
                  <a:gd name="connsiteY7" fmla="*/ 4382424 h 4774669"/>
                  <a:gd name="connsiteX8" fmla="*/ 6173216 w 7816697"/>
                  <a:gd name="connsiteY8" fmla="*/ 4763424 h 4774669"/>
                  <a:gd name="connsiteX9" fmla="*/ 4877816 w 7816697"/>
                  <a:gd name="connsiteY9" fmla="*/ 4668174 h 4774669"/>
                  <a:gd name="connsiteX10" fmla="*/ 3430016 w 7816697"/>
                  <a:gd name="connsiteY10" fmla="*/ 4611024 h 4774669"/>
                  <a:gd name="connsiteX11" fmla="*/ 2553716 w 7816697"/>
                  <a:gd name="connsiteY11" fmla="*/ 4630074 h 4774669"/>
                  <a:gd name="connsiteX12" fmla="*/ 1201166 w 7816697"/>
                  <a:gd name="connsiteY12" fmla="*/ 4630074 h 4774669"/>
                  <a:gd name="connsiteX13" fmla="*/ 305816 w 7816697"/>
                  <a:gd name="connsiteY13" fmla="*/ 4420524 h 4774669"/>
                  <a:gd name="connsiteX14" fmla="*/ 1016 w 7816697"/>
                  <a:gd name="connsiteY14" fmla="*/ 3410874 h 4774669"/>
                  <a:gd name="connsiteX15" fmla="*/ 210566 w 7816697"/>
                  <a:gd name="connsiteY15" fmla="*/ 2153574 h 4774669"/>
                  <a:gd name="connsiteX16" fmla="*/ 267716 w 7816697"/>
                  <a:gd name="connsiteY16" fmla="*/ 610524 h 4774669"/>
                  <a:gd name="connsiteX0" fmla="*/ 249006 w 7816649"/>
                  <a:gd name="connsiteY0" fmla="*/ 610524 h 4774669"/>
                  <a:gd name="connsiteX1" fmla="*/ 458168 w 7816649"/>
                  <a:gd name="connsiteY1" fmla="*/ 248574 h 4774669"/>
                  <a:gd name="connsiteX2" fmla="*/ 1563068 w 7816649"/>
                  <a:gd name="connsiteY2" fmla="*/ 58074 h 4774669"/>
                  <a:gd name="connsiteX3" fmla="*/ 4915868 w 7816649"/>
                  <a:gd name="connsiteY3" fmla="*/ 19974 h 4774669"/>
                  <a:gd name="connsiteX4" fmla="*/ 6649418 w 7816649"/>
                  <a:gd name="connsiteY4" fmla="*/ 343824 h 4774669"/>
                  <a:gd name="connsiteX5" fmla="*/ 7506668 w 7816649"/>
                  <a:gd name="connsiteY5" fmla="*/ 743874 h 4774669"/>
                  <a:gd name="connsiteX6" fmla="*/ 7811468 w 7816649"/>
                  <a:gd name="connsiteY6" fmla="*/ 2572674 h 4774669"/>
                  <a:gd name="connsiteX7" fmla="*/ 7297118 w 7816649"/>
                  <a:gd name="connsiteY7" fmla="*/ 4382424 h 4774669"/>
                  <a:gd name="connsiteX8" fmla="*/ 6173168 w 7816649"/>
                  <a:gd name="connsiteY8" fmla="*/ 4763424 h 4774669"/>
                  <a:gd name="connsiteX9" fmla="*/ 4877768 w 7816649"/>
                  <a:gd name="connsiteY9" fmla="*/ 4668174 h 4774669"/>
                  <a:gd name="connsiteX10" fmla="*/ 3429968 w 7816649"/>
                  <a:gd name="connsiteY10" fmla="*/ 4611024 h 4774669"/>
                  <a:gd name="connsiteX11" fmla="*/ 2553668 w 7816649"/>
                  <a:gd name="connsiteY11" fmla="*/ 4630074 h 4774669"/>
                  <a:gd name="connsiteX12" fmla="*/ 1201118 w 7816649"/>
                  <a:gd name="connsiteY12" fmla="*/ 4630074 h 4774669"/>
                  <a:gd name="connsiteX13" fmla="*/ 305768 w 7816649"/>
                  <a:gd name="connsiteY13" fmla="*/ 4420524 h 4774669"/>
                  <a:gd name="connsiteX14" fmla="*/ 968 w 7816649"/>
                  <a:gd name="connsiteY14" fmla="*/ 3410874 h 4774669"/>
                  <a:gd name="connsiteX15" fmla="*/ 210518 w 7816649"/>
                  <a:gd name="connsiteY15" fmla="*/ 2153574 h 4774669"/>
                  <a:gd name="connsiteX16" fmla="*/ 249006 w 7816649"/>
                  <a:gd name="connsiteY16" fmla="*/ 610524 h 4774669"/>
                  <a:gd name="connsiteX0" fmla="*/ 273848 w 7841491"/>
                  <a:gd name="connsiteY0" fmla="*/ 610524 h 4774669"/>
                  <a:gd name="connsiteX1" fmla="*/ 483010 w 7841491"/>
                  <a:gd name="connsiteY1" fmla="*/ 248574 h 4774669"/>
                  <a:gd name="connsiteX2" fmla="*/ 1587910 w 7841491"/>
                  <a:gd name="connsiteY2" fmla="*/ 58074 h 4774669"/>
                  <a:gd name="connsiteX3" fmla="*/ 4940710 w 7841491"/>
                  <a:gd name="connsiteY3" fmla="*/ 19974 h 4774669"/>
                  <a:gd name="connsiteX4" fmla="*/ 6674260 w 7841491"/>
                  <a:gd name="connsiteY4" fmla="*/ 343824 h 4774669"/>
                  <a:gd name="connsiteX5" fmla="*/ 7531510 w 7841491"/>
                  <a:gd name="connsiteY5" fmla="*/ 743874 h 4774669"/>
                  <a:gd name="connsiteX6" fmla="*/ 7836310 w 7841491"/>
                  <a:gd name="connsiteY6" fmla="*/ 2572674 h 4774669"/>
                  <a:gd name="connsiteX7" fmla="*/ 7321960 w 7841491"/>
                  <a:gd name="connsiteY7" fmla="*/ 4382424 h 4774669"/>
                  <a:gd name="connsiteX8" fmla="*/ 6198010 w 7841491"/>
                  <a:gd name="connsiteY8" fmla="*/ 4763424 h 4774669"/>
                  <a:gd name="connsiteX9" fmla="*/ 4902610 w 7841491"/>
                  <a:gd name="connsiteY9" fmla="*/ 4668174 h 4774669"/>
                  <a:gd name="connsiteX10" fmla="*/ 3454810 w 7841491"/>
                  <a:gd name="connsiteY10" fmla="*/ 4611024 h 4774669"/>
                  <a:gd name="connsiteX11" fmla="*/ 2578510 w 7841491"/>
                  <a:gd name="connsiteY11" fmla="*/ 4630074 h 4774669"/>
                  <a:gd name="connsiteX12" fmla="*/ 1225960 w 7841491"/>
                  <a:gd name="connsiteY12" fmla="*/ 4630074 h 4774669"/>
                  <a:gd name="connsiteX13" fmla="*/ 330610 w 7841491"/>
                  <a:gd name="connsiteY13" fmla="*/ 4420524 h 4774669"/>
                  <a:gd name="connsiteX14" fmla="*/ 25810 w 7841491"/>
                  <a:gd name="connsiteY14" fmla="*/ 3410874 h 4774669"/>
                  <a:gd name="connsiteX15" fmla="*/ 20756 w 7841491"/>
                  <a:gd name="connsiteY15" fmla="*/ 2106921 h 4774669"/>
                  <a:gd name="connsiteX16" fmla="*/ 273848 w 7841491"/>
                  <a:gd name="connsiteY16" fmla="*/ 610524 h 4774669"/>
                  <a:gd name="connsiteX0" fmla="*/ 273848 w 7841491"/>
                  <a:gd name="connsiteY0" fmla="*/ 607372 h 4771517"/>
                  <a:gd name="connsiteX1" fmla="*/ 616360 w 7841491"/>
                  <a:gd name="connsiteY1" fmla="*/ 131122 h 4771517"/>
                  <a:gd name="connsiteX2" fmla="*/ 1587910 w 7841491"/>
                  <a:gd name="connsiteY2" fmla="*/ 54922 h 4771517"/>
                  <a:gd name="connsiteX3" fmla="*/ 4940710 w 7841491"/>
                  <a:gd name="connsiteY3" fmla="*/ 16822 h 4771517"/>
                  <a:gd name="connsiteX4" fmla="*/ 6674260 w 7841491"/>
                  <a:gd name="connsiteY4" fmla="*/ 340672 h 4771517"/>
                  <a:gd name="connsiteX5" fmla="*/ 7531510 w 7841491"/>
                  <a:gd name="connsiteY5" fmla="*/ 740722 h 4771517"/>
                  <a:gd name="connsiteX6" fmla="*/ 7836310 w 7841491"/>
                  <a:gd name="connsiteY6" fmla="*/ 2569522 h 4771517"/>
                  <a:gd name="connsiteX7" fmla="*/ 7321960 w 7841491"/>
                  <a:gd name="connsiteY7" fmla="*/ 4379272 h 4771517"/>
                  <a:gd name="connsiteX8" fmla="*/ 6198010 w 7841491"/>
                  <a:gd name="connsiteY8" fmla="*/ 4760272 h 4771517"/>
                  <a:gd name="connsiteX9" fmla="*/ 4902610 w 7841491"/>
                  <a:gd name="connsiteY9" fmla="*/ 4665022 h 4771517"/>
                  <a:gd name="connsiteX10" fmla="*/ 3454810 w 7841491"/>
                  <a:gd name="connsiteY10" fmla="*/ 4607872 h 4771517"/>
                  <a:gd name="connsiteX11" fmla="*/ 2578510 w 7841491"/>
                  <a:gd name="connsiteY11" fmla="*/ 4626922 h 4771517"/>
                  <a:gd name="connsiteX12" fmla="*/ 1225960 w 7841491"/>
                  <a:gd name="connsiteY12" fmla="*/ 4626922 h 4771517"/>
                  <a:gd name="connsiteX13" fmla="*/ 330610 w 7841491"/>
                  <a:gd name="connsiteY13" fmla="*/ 4417372 h 4771517"/>
                  <a:gd name="connsiteX14" fmla="*/ 25810 w 7841491"/>
                  <a:gd name="connsiteY14" fmla="*/ 3407722 h 4771517"/>
                  <a:gd name="connsiteX15" fmla="*/ 20756 w 7841491"/>
                  <a:gd name="connsiteY15" fmla="*/ 2103769 h 4771517"/>
                  <a:gd name="connsiteX16" fmla="*/ 273848 w 7841491"/>
                  <a:gd name="connsiteY16" fmla="*/ 607372 h 4771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841491" h="4771517">
                    <a:moveTo>
                      <a:pt x="273848" y="607372"/>
                    </a:moveTo>
                    <a:cubicBezTo>
                      <a:pt x="373115" y="278597"/>
                      <a:pt x="397350" y="223197"/>
                      <a:pt x="616360" y="131122"/>
                    </a:cubicBezTo>
                    <a:cubicBezTo>
                      <a:pt x="835370" y="39047"/>
                      <a:pt x="867185" y="73972"/>
                      <a:pt x="1587910" y="54922"/>
                    </a:cubicBezTo>
                    <a:cubicBezTo>
                      <a:pt x="2308635" y="35872"/>
                      <a:pt x="4092985" y="-30803"/>
                      <a:pt x="4940710" y="16822"/>
                    </a:cubicBezTo>
                    <a:cubicBezTo>
                      <a:pt x="5788435" y="64447"/>
                      <a:pt x="6242460" y="220022"/>
                      <a:pt x="6674260" y="340672"/>
                    </a:cubicBezTo>
                    <a:cubicBezTo>
                      <a:pt x="7106060" y="461322"/>
                      <a:pt x="7337835" y="369247"/>
                      <a:pt x="7531510" y="740722"/>
                    </a:cubicBezTo>
                    <a:cubicBezTo>
                      <a:pt x="7725185" y="1112197"/>
                      <a:pt x="7871235" y="1963097"/>
                      <a:pt x="7836310" y="2569522"/>
                    </a:cubicBezTo>
                    <a:cubicBezTo>
                      <a:pt x="7801385" y="3175947"/>
                      <a:pt x="7595010" y="4014147"/>
                      <a:pt x="7321960" y="4379272"/>
                    </a:cubicBezTo>
                    <a:cubicBezTo>
                      <a:pt x="7048910" y="4744397"/>
                      <a:pt x="6601235" y="4712647"/>
                      <a:pt x="6198010" y="4760272"/>
                    </a:cubicBezTo>
                    <a:cubicBezTo>
                      <a:pt x="5794785" y="4807897"/>
                      <a:pt x="5359810" y="4690422"/>
                      <a:pt x="4902610" y="4665022"/>
                    </a:cubicBezTo>
                    <a:cubicBezTo>
                      <a:pt x="4445410" y="4639622"/>
                      <a:pt x="3842160" y="4614222"/>
                      <a:pt x="3454810" y="4607872"/>
                    </a:cubicBezTo>
                    <a:lnTo>
                      <a:pt x="2578510" y="4626922"/>
                    </a:lnTo>
                    <a:cubicBezTo>
                      <a:pt x="2207035" y="4630097"/>
                      <a:pt x="1600610" y="4661847"/>
                      <a:pt x="1225960" y="4626922"/>
                    </a:cubicBezTo>
                    <a:cubicBezTo>
                      <a:pt x="851310" y="4591997"/>
                      <a:pt x="530635" y="4620572"/>
                      <a:pt x="330610" y="4417372"/>
                    </a:cubicBezTo>
                    <a:cubicBezTo>
                      <a:pt x="130585" y="4214172"/>
                      <a:pt x="41685" y="3785547"/>
                      <a:pt x="25810" y="3407722"/>
                    </a:cubicBezTo>
                    <a:cubicBezTo>
                      <a:pt x="9935" y="3029897"/>
                      <a:pt x="-20584" y="2570494"/>
                      <a:pt x="20756" y="2103769"/>
                    </a:cubicBezTo>
                    <a:cubicBezTo>
                      <a:pt x="62096" y="1637044"/>
                      <a:pt x="174581" y="936147"/>
                      <a:pt x="273848" y="607372"/>
                    </a:cubicBezTo>
                    <a:close/>
                  </a:path>
                </a:pathLst>
              </a:custGeom>
              <a:solidFill>
                <a:schemeClr val="bg1">
                  <a:alpha val="92000"/>
                </a:schemeClr>
              </a:solidFill>
              <a:ln w="381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3450E4-31E1-4E26-9D91-610E798575D6}"/>
                  </a:ext>
                </a:extLst>
              </p:cNvPr>
              <p:cNvSpPr txBox="1"/>
              <p:nvPr/>
            </p:nvSpPr>
            <p:spPr>
              <a:xfrm>
                <a:off x="3710342" y="1757092"/>
                <a:ext cx="7353897" cy="1862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UVN Banh Mi" pitchFamily="2" charset="0"/>
                    <a:cs typeface="+mn-cs"/>
                  </a:rPr>
                  <a:t>Chặng 3</a:t>
                </a:r>
              </a:p>
            </p:txBody>
          </p:sp>
        </p:grpSp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0E6CDD2-01E6-4634-A8F1-4C8C3C253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98" y="2270661"/>
              <a:ext cx="3810000" cy="2857500"/>
            </a:xfrm>
            <a:prstGeom prst="rect">
              <a:avLst/>
            </a:prstGeom>
          </p:spPr>
        </p:pic>
      </p:grpSp>
      <p:pic>
        <p:nvPicPr>
          <p:cNvPr id="16" name="Picture 15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3505554F-3F32-4A86-B713-990B20C37C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80" y="2749391"/>
            <a:ext cx="2618545" cy="261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4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987E807-00A6-4C99-B4A9-7ABAE854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59F6A314-6F20-4788-9346-F2951DF10444}"/>
              </a:ext>
            </a:extLst>
          </p:cNvPr>
          <p:cNvSpPr/>
          <p:nvPr/>
        </p:nvSpPr>
        <p:spPr>
          <a:xfrm>
            <a:off x="1859328" y="1488988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0296C94-1779-453D-BE07-7C47BFBDC79A}"/>
              </a:ext>
            </a:extLst>
          </p:cNvPr>
          <p:cNvGrpSpPr/>
          <p:nvPr/>
        </p:nvGrpSpPr>
        <p:grpSpPr>
          <a:xfrm>
            <a:off x="2477135" y="1508952"/>
            <a:ext cx="1116312" cy="472051"/>
            <a:chOff x="1870518" y="1440653"/>
            <a:chExt cx="1116312" cy="46166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A956855-4F0E-4D81-8A47-469A4AA6717E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6BCBA37-B3BB-4E43-9C82-3FB104BE593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C17FDFD-0F4A-4047-967D-C73DACC0BC4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9D1B0F4-1C3A-419F-AF12-6530400E2CC6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3130982-D363-43FE-849C-A323313BEC3D}"/>
              </a:ext>
            </a:extLst>
          </p:cNvPr>
          <p:cNvGrpSpPr/>
          <p:nvPr/>
        </p:nvGrpSpPr>
        <p:grpSpPr>
          <a:xfrm>
            <a:off x="1859327" y="2013971"/>
            <a:ext cx="6763211" cy="2647471"/>
            <a:chOff x="4469177" y="1042421"/>
            <a:chExt cx="6763211" cy="264747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D84EA61-7A2E-4978-A62C-169FFC1CE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2003" y="1042421"/>
              <a:ext cx="5900385" cy="144427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86DC51D-AE83-4CC4-A542-2C6E06231722}"/>
                </a:ext>
              </a:extLst>
            </p:cNvPr>
            <p:cNvSpPr txBox="1"/>
            <p:nvPr/>
          </p:nvSpPr>
          <p:spPr>
            <a:xfrm>
              <a:off x="4469178" y="1502947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72B62D-162D-4BB6-8B4F-DF40D5E1081D}"/>
                </a:ext>
              </a:extLst>
            </p:cNvPr>
            <p:cNvSpPr txBox="1"/>
            <p:nvPr/>
          </p:nvSpPr>
          <p:spPr>
            <a:xfrm>
              <a:off x="4469177" y="2822504"/>
              <a:ext cx="5052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1ABB299-F151-4421-812F-693A41744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16614" y="2296430"/>
              <a:ext cx="5903106" cy="1393462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AB517EF-903E-416B-9E09-54EE3CF9F839}"/>
              </a:ext>
            </a:extLst>
          </p:cNvPr>
          <p:cNvSpPr txBox="1"/>
          <p:nvPr/>
        </p:nvSpPr>
        <p:spPr>
          <a:xfrm>
            <a:off x="4625909" y="2155938"/>
            <a:ext cx="38504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3DA236-06FB-4027-98EA-CA5D563EBB64}"/>
              </a:ext>
            </a:extLst>
          </p:cNvPr>
          <p:cNvSpPr txBox="1"/>
          <p:nvPr/>
        </p:nvSpPr>
        <p:spPr>
          <a:xfrm>
            <a:off x="6204845" y="2733061"/>
            <a:ext cx="38504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5CABD4-7207-41A6-A1CE-F536976BF3D6}"/>
              </a:ext>
            </a:extLst>
          </p:cNvPr>
          <p:cNvSpPr txBox="1"/>
          <p:nvPr/>
        </p:nvSpPr>
        <p:spPr>
          <a:xfrm>
            <a:off x="7811475" y="2276481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DD75D6-5427-4D98-A48E-C643DB7D5560}"/>
              </a:ext>
            </a:extLst>
          </p:cNvPr>
          <p:cNvSpPr txBox="1"/>
          <p:nvPr/>
        </p:nvSpPr>
        <p:spPr>
          <a:xfrm>
            <a:off x="4539788" y="3309264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B7E99A-1732-49D6-88EE-F9C761FFDB5F}"/>
              </a:ext>
            </a:extLst>
          </p:cNvPr>
          <p:cNvSpPr txBox="1"/>
          <p:nvPr/>
        </p:nvSpPr>
        <p:spPr>
          <a:xfrm>
            <a:off x="6174996" y="3882991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1CE10A-1ADE-41D4-8DB6-3CC2B833F6E9}"/>
              </a:ext>
            </a:extLst>
          </p:cNvPr>
          <p:cNvSpPr txBox="1"/>
          <p:nvPr/>
        </p:nvSpPr>
        <p:spPr>
          <a:xfrm>
            <a:off x="7753491" y="3425057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40F3097-5585-4A35-A6E7-AA8A8536343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0100" y="3213009"/>
            <a:ext cx="2201442" cy="280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1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4F67D50B-D869-AD99-D734-5822E0BCBB93}"/>
              </a:ext>
            </a:extLst>
          </p:cNvPr>
          <p:cNvGrpSpPr/>
          <p:nvPr/>
        </p:nvGrpSpPr>
        <p:grpSpPr>
          <a:xfrm>
            <a:off x="1478001" y="-161475"/>
            <a:ext cx="9038956" cy="2274281"/>
            <a:chOff x="1075426" y="592599"/>
            <a:chExt cx="6779217" cy="1705711"/>
          </a:xfrm>
        </p:grpSpPr>
        <p:sp>
          <p:nvSpPr>
            <p:cNvPr id="47" name="圆角矩形 4">
              <a:extLst>
                <a:ext uri="{FF2B5EF4-FFF2-40B4-BE49-F238E27FC236}">
                  <a16:creationId xmlns:a16="http://schemas.microsoft.com/office/drawing/2014/main" id="{486A0228-0023-3FD1-03B6-D0B8ADB46E69}"/>
                </a:ext>
              </a:extLst>
            </p:cNvPr>
            <p:cNvSpPr/>
            <p:nvPr/>
          </p:nvSpPr>
          <p:spPr>
            <a:xfrm>
              <a:off x="2130740" y="1264236"/>
              <a:ext cx="4405904" cy="75981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pic>
          <p:nvPicPr>
            <p:cNvPr id="48" name="PA_库_图片 9">
              <a:extLst>
                <a:ext uri="{FF2B5EF4-FFF2-40B4-BE49-F238E27FC236}">
                  <a16:creationId xmlns:a16="http://schemas.microsoft.com/office/drawing/2014/main" id="{E2AE4887-CEAB-FEEE-870F-834BC1577CA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561" y="592599"/>
              <a:ext cx="1703589" cy="170358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316FD36-0FBE-E848-AAB3-D173AD41EEFD}"/>
                </a:ext>
              </a:extLst>
            </p:cNvPr>
            <p:cNvSpPr txBox="1"/>
            <p:nvPr/>
          </p:nvSpPr>
          <p:spPr>
            <a:xfrm>
              <a:off x="1075426" y="1409653"/>
              <a:ext cx="6779217" cy="888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lnSpc>
                  <a:spcPct val="115000"/>
                </a:lnSpc>
                <a:spcAft>
                  <a:spcPts val="1333"/>
                </a:spcAft>
                <a:defRPr/>
              </a:pPr>
              <a:r>
                <a:rPr lang="en-US" sz="3733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733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4: &gt; , &lt; , = ?</a:t>
              </a:r>
            </a:p>
            <a:p>
              <a:pPr defTabSz="914377">
                <a:lnSpc>
                  <a:spcPct val="115000"/>
                </a:lnSpc>
                <a:spcAft>
                  <a:spcPts val="1333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	</a:t>
              </a:r>
              <a:endParaRPr lang="en-US" sz="1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圆角矩形 4">
            <a:extLst>
              <a:ext uri="{FF2B5EF4-FFF2-40B4-BE49-F238E27FC236}">
                <a16:creationId xmlns:a16="http://schemas.microsoft.com/office/drawing/2014/main" id="{9A839E51-DCBD-7FB0-EFCF-91982D9BC4E8}"/>
              </a:ext>
            </a:extLst>
          </p:cNvPr>
          <p:cNvSpPr/>
          <p:nvPr/>
        </p:nvSpPr>
        <p:spPr>
          <a:xfrm>
            <a:off x="1309611" y="2053392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2 x 3      4</a:t>
            </a:r>
            <a:endParaRPr lang="zh-CN" altLang="en-US" sz="5333" b="1" dirty="0">
              <a:solidFill>
                <a:srgbClr val="0070C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1" name="圆角矩形 4">
            <a:extLst>
              <a:ext uri="{FF2B5EF4-FFF2-40B4-BE49-F238E27FC236}">
                <a16:creationId xmlns:a16="http://schemas.microsoft.com/office/drawing/2014/main" id="{04B2EA7F-DD9C-4CEA-008C-A9FA9210ACF5}"/>
              </a:ext>
            </a:extLst>
          </p:cNvPr>
          <p:cNvSpPr/>
          <p:nvPr/>
        </p:nvSpPr>
        <p:spPr>
          <a:xfrm>
            <a:off x="1309610" y="3685393"/>
            <a:ext cx="3741295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5 x 6     30</a:t>
            </a:r>
            <a:endParaRPr lang="zh-CN" altLang="en-US" sz="5333" b="1" dirty="0">
              <a:solidFill>
                <a:srgbClr val="0070C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2" name="圆角矩形 4">
            <a:extLst>
              <a:ext uri="{FF2B5EF4-FFF2-40B4-BE49-F238E27FC236}">
                <a16:creationId xmlns:a16="http://schemas.microsoft.com/office/drawing/2014/main" id="{6C030ACA-745C-A786-1286-ED05FC2F8E20}"/>
              </a:ext>
            </a:extLst>
          </p:cNvPr>
          <p:cNvSpPr/>
          <p:nvPr/>
        </p:nvSpPr>
        <p:spPr>
          <a:xfrm>
            <a:off x="6443254" y="2053392"/>
            <a:ext cx="4396399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2 x 4     16 : 2</a:t>
            </a:r>
            <a:endParaRPr lang="zh-CN" altLang="en-US" sz="5333" b="1" dirty="0">
              <a:solidFill>
                <a:srgbClr val="0070C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3" name="圆角矩形 4">
            <a:extLst>
              <a:ext uri="{FF2B5EF4-FFF2-40B4-BE49-F238E27FC236}">
                <a16:creationId xmlns:a16="http://schemas.microsoft.com/office/drawing/2014/main" id="{C6903AB9-5297-1229-E571-01D97DBB9D90}"/>
              </a:ext>
            </a:extLst>
          </p:cNvPr>
          <p:cNvSpPr/>
          <p:nvPr/>
        </p:nvSpPr>
        <p:spPr>
          <a:xfrm>
            <a:off x="6443253" y="3638169"/>
            <a:ext cx="4749004" cy="101308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5333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35: 5       40 : 5</a:t>
            </a:r>
            <a:endParaRPr lang="zh-CN" altLang="en-US" sz="5333" b="1" dirty="0">
              <a:solidFill>
                <a:srgbClr val="0070C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024B7E3-E0D0-1B77-768B-1714E31EA4A9}"/>
              </a:ext>
            </a:extLst>
          </p:cNvPr>
          <p:cNvSpPr txBox="1"/>
          <p:nvPr/>
        </p:nvSpPr>
        <p:spPr>
          <a:xfrm flipH="1">
            <a:off x="3407602" y="2157765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&gt;</a:t>
            </a:r>
            <a:endParaRPr lang="vi-VN" sz="5333" b="1" dirty="0">
              <a:solidFill>
                <a:srgbClr val="197EAD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6A4C5B-CEAE-AD69-58C6-9DEFE3BC3097}"/>
              </a:ext>
            </a:extLst>
          </p:cNvPr>
          <p:cNvSpPr txBox="1"/>
          <p:nvPr/>
        </p:nvSpPr>
        <p:spPr>
          <a:xfrm flipH="1">
            <a:off x="3287766" y="3729649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=</a:t>
            </a:r>
            <a:endParaRPr lang="vi-VN" sz="5333" b="1" dirty="0">
              <a:solidFill>
                <a:srgbClr val="197EAD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AA8EA50-B701-B2E7-AF06-7B10EEAC153B}"/>
              </a:ext>
            </a:extLst>
          </p:cNvPr>
          <p:cNvSpPr txBox="1"/>
          <p:nvPr/>
        </p:nvSpPr>
        <p:spPr>
          <a:xfrm flipH="1">
            <a:off x="8384710" y="2101753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=</a:t>
            </a:r>
            <a:endParaRPr lang="vi-VN" sz="5333" b="1" dirty="0">
              <a:solidFill>
                <a:srgbClr val="197EAD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34D2BE-7D90-8BB2-7C8B-45DDEE40B9FE}"/>
              </a:ext>
            </a:extLst>
          </p:cNvPr>
          <p:cNvSpPr txBox="1"/>
          <p:nvPr/>
        </p:nvSpPr>
        <p:spPr>
          <a:xfrm flipH="1">
            <a:off x="8466154" y="3707402"/>
            <a:ext cx="16033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333" b="1" dirty="0">
                <a:solidFill>
                  <a:srgbClr val="197EAD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&lt;</a:t>
            </a:r>
            <a:endParaRPr lang="vi-VN" sz="5333" b="1" dirty="0">
              <a:solidFill>
                <a:srgbClr val="197EAD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pic>
        <p:nvPicPr>
          <p:cNvPr id="58" name="Picture 57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0B75403-D187-1DA0-B992-CEAD5D9F65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65" y="2178312"/>
            <a:ext cx="703200" cy="700357"/>
          </a:xfrm>
          <a:prstGeom prst="rect">
            <a:avLst/>
          </a:prstGeom>
        </p:spPr>
      </p:pic>
      <p:pic>
        <p:nvPicPr>
          <p:cNvPr id="59" name="Picture 58" descr="Circle&#10;&#10;Description automatically generated with medium confidence">
            <a:extLst>
              <a:ext uri="{FF2B5EF4-FFF2-40B4-BE49-F238E27FC236}">
                <a16:creationId xmlns:a16="http://schemas.microsoft.com/office/drawing/2014/main" id="{3287EC9E-B136-C0CD-7363-E92728DC8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411" y="2211850"/>
            <a:ext cx="703200" cy="700357"/>
          </a:xfrm>
          <a:prstGeom prst="rect">
            <a:avLst/>
          </a:prstGeom>
        </p:spPr>
      </p:pic>
      <p:pic>
        <p:nvPicPr>
          <p:cNvPr id="60" name="Picture 59" descr="Circle&#10;&#10;Description automatically generated with medium confidence">
            <a:extLst>
              <a:ext uri="{FF2B5EF4-FFF2-40B4-BE49-F238E27FC236}">
                <a16:creationId xmlns:a16="http://schemas.microsoft.com/office/drawing/2014/main" id="{031A894A-61EA-2DA5-6CD6-4CD71FAC4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76" y="3794531"/>
            <a:ext cx="703200" cy="700357"/>
          </a:xfrm>
          <a:prstGeom prst="rect">
            <a:avLst/>
          </a:prstGeom>
        </p:spPr>
      </p:pic>
      <p:pic>
        <p:nvPicPr>
          <p:cNvPr id="61" name="Picture 60" descr="Circle&#10;&#10;Description automatically generated with medium confidence">
            <a:extLst>
              <a:ext uri="{FF2B5EF4-FFF2-40B4-BE49-F238E27FC236}">
                <a16:creationId xmlns:a16="http://schemas.microsoft.com/office/drawing/2014/main" id="{B11B3CFD-04C7-FB8A-8F3B-025C91FB88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53" y="3791530"/>
            <a:ext cx="703200" cy="70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4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/>
      <p:bldP spid="5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7" name="Picture 16" descr="A picture containing doll, clipart&#10;&#10;Description automatically generated">
            <a:extLst>
              <a:ext uri="{FF2B5EF4-FFF2-40B4-BE49-F238E27FC236}">
                <a16:creationId xmlns:a16="http://schemas.microsoft.com/office/drawing/2014/main" id="{4B53057A-3FFC-41AD-9638-1B028756D8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581" l="9926" r="89578">
                        <a14:foregroundMark x1="58313" y1="45645" x2="58313" y2="45645"/>
                        <a14:foregroundMark x1="58809" y1="47742" x2="58809" y2="47742"/>
                        <a14:foregroundMark x1="43176" y1="91129" x2="43176" y2="91129"/>
                        <a14:foregroundMark x1="45906" y1="92581" x2="45906" y2="9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86" y="945653"/>
            <a:ext cx="2999238" cy="4614212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A181CCA-4107-4C17-97F1-A52995E512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6365" y="1792989"/>
            <a:ext cx="2249234" cy="3440660"/>
          </a:xfrm>
          <a:prstGeom prst="rect">
            <a:avLst/>
          </a:prstGeom>
        </p:spPr>
      </p:pic>
      <p:pic>
        <p:nvPicPr>
          <p:cNvPr id="19" name="Picture 18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0A91DEA6-03D0-4CB3-AD94-FDC9D3700B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32" y="938925"/>
            <a:ext cx="2999239" cy="4614213"/>
          </a:xfrm>
          <a:prstGeom prst="rect">
            <a:avLst/>
          </a:prstGeom>
        </p:spPr>
      </p:pic>
      <p:pic>
        <p:nvPicPr>
          <p:cNvPr id="20" name="Picture 19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0C406694-73D2-4032-A5D3-7CC70F3BDE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933" r="91563">
                        <a14:foregroundMark x1="91811" y1="57581" x2="91811" y2="57581"/>
                        <a14:foregroundMark x1="59801" y1="50968" x2="59801" y2="50968"/>
                        <a14:foregroundMark x1="60794" y1="52097" x2="54342" y2="52097"/>
                        <a14:foregroundMark x1="8933" y1="42742" x2="8933" y2="42742"/>
                        <a14:foregroundMark x1="8933" y1="40645" x2="8933" y2="40645"/>
                        <a14:foregroundMark x1="60794" y1="89516" x2="60794" y2="89516"/>
                        <a14:foregroundMark x1="32010" y1="88226" x2="32010" y2="88226"/>
                        <a14:foregroundMark x1="37717" y1="88548" x2="37717" y2="88548"/>
                        <a14:foregroundMark x1="72953" y1="88226" x2="72953" y2="88226"/>
                        <a14:foregroundMark x1="59801" y1="87742" x2="59801" y2="8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228" y="779189"/>
            <a:ext cx="3215641" cy="4947140"/>
          </a:xfrm>
          <a:prstGeom prst="rect">
            <a:avLst/>
          </a:prstGeom>
        </p:spPr>
      </p:pic>
      <p:pic>
        <p:nvPicPr>
          <p:cNvPr id="2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B9F1B71-3AC4-43AF-AB30-31A2FF10D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88919" y="670488"/>
            <a:ext cx="609600" cy="609600"/>
          </a:xfrm>
          <a:prstGeom prst="rect">
            <a:avLst/>
          </a:prstGeom>
        </p:spPr>
      </p:pic>
      <p:pic>
        <p:nvPicPr>
          <p:cNvPr id="23" name="Picture 22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4B95A6F2-577A-436B-8306-76F5AF88B6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733" y="2778212"/>
            <a:ext cx="2618545" cy="2618545"/>
          </a:xfrm>
          <a:prstGeom prst="rect">
            <a:avLst/>
          </a:prstGeom>
        </p:spPr>
      </p:pic>
      <p:pic>
        <p:nvPicPr>
          <p:cNvPr id="24" name="Picture 23" descr="A picture containing shape&#10;&#10;Description automatically generated">
            <a:extLst>
              <a:ext uri="{FF2B5EF4-FFF2-40B4-BE49-F238E27FC236}">
                <a16:creationId xmlns:a16="http://schemas.microsoft.com/office/drawing/2014/main" id="{340E0DCA-9930-4C10-8A53-0429C970CB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02" y="2424338"/>
            <a:ext cx="3885674" cy="3168967"/>
          </a:xfrm>
          <a:prstGeom prst="rect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9F7C6657-9686-4582-B393-D8C7615387B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9708" y="3043682"/>
            <a:ext cx="1060270" cy="670437"/>
          </a:xfrm>
          <a:prstGeom prst="rect">
            <a:avLst/>
          </a:prstGeom>
        </p:spPr>
      </p:pic>
      <p:pic>
        <p:nvPicPr>
          <p:cNvPr id="21" name="Picture 20" descr="A close-up of a burger&#10;&#10;Description automatically generated with low confidence">
            <a:extLst>
              <a:ext uri="{FF2B5EF4-FFF2-40B4-BE49-F238E27FC236}">
                <a16:creationId xmlns:a16="http://schemas.microsoft.com/office/drawing/2014/main" id="{445FCE75-54CE-4105-B4D7-C04FF5B924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806" y="3871769"/>
            <a:ext cx="1091439" cy="10914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9E06002-4A4A-4D66-891F-07510237EF3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03" y="3929440"/>
            <a:ext cx="1030324" cy="976096"/>
          </a:xfrm>
          <a:prstGeom prst="rect">
            <a:avLst/>
          </a:prstGeom>
        </p:spPr>
      </p:pic>
      <p:pic>
        <p:nvPicPr>
          <p:cNvPr id="29" name="Picture 28" descr="Icon&#10;&#10;Description automatically generated with low confidence">
            <a:extLst>
              <a:ext uri="{FF2B5EF4-FFF2-40B4-BE49-F238E27FC236}">
                <a16:creationId xmlns:a16="http://schemas.microsoft.com/office/drawing/2014/main" id="{6380D62C-EFCB-445A-9C2C-C5652B7F1FF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325" y="2666906"/>
            <a:ext cx="1511269" cy="151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8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5B1B2D6-DE4A-4FEA-A74A-AC1AF5D6314D}"/>
              </a:ext>
            </a:extLst>
          </p:cNvPr>
          <p:cNvGrpSpPr/>
          <p:nvPr/>
        </p:nvGrpSpPr>
        <p:grpSpPr>
          <a:xfrm>
            <a:off x="1698688" y="692335"/>
            <a:ext cx="8956060" cy="4502517"/>
            <a:chOff x="1698688" y="692335"/>
            <a:chExt cx="8956060" cy="4502517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7E808AA6-C766-4FB7-B344-B17BA70964F7}"/>
                </a:ext>
              </a:extLst>
            </p:cNvPr>
            <p:cNvSpPr/>
            <p:nvPr/>
          </p:nvSpPr>
          <p:spPr>
            <a:xfrm>
              <a:off x="1698688" y="692335"/>
              <a:ext cx="8956060" cy="4502517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49006 w 7816649"/>
                <a:gd name="connsiteY0" fmla="*/ 610524 h 4774669"/>
                <a:gd name="connsiteX1" fmla="*/ 458168 w 7816649"/>
                <a:gd name="connsiteY1" fmla="*/ 248574 h 4774669"/>
                <a:gd name="connsiteX2" fmla="*/ 1563068 w 7816649"/>
                <a:gd name="connsiteY2" fmla="*/ 58074 h 4774669"/>
                <a:gd name="connsiteX3" fmla="*/ 4915868 w 7816649"/>
                <a:gd name="connsiteY3" fmla="*/ 19974 h 4774669"/>
                <a:gd name="connsiteX4" fmla="*/ 6649418 w 7816649"/>
                <a:gd name="connsiteY4" fmla="*/ 343824 h 4774669"/>
                <a:gd name="connsiteX5" fmla="*/ 7506668 w 7816649"/>
                <a:gd name="connsiteY5" fmla="*/ 743874 h 4774669"/>
                <a:gd name="connsiteX6" fmla="*/ 7811468 w 7816649"/>
                <a:gd name="connsiteY6" fmla="*/ 2572674 h 4774669"/>
                <a:gd name="connsiteX7" fmla="*/ 7297118 w 7816649"/>
                <a:gd name="connsiteY7" fmla="*/ 4382424 h 4774669"/>
                <a:gd name="connsiteX8" fmla="*/ 6173168 w 7816649"/>
                <a:gd name="connsiteY8" fmla="*/ 4763424 h 4774669"/>
                <a:gd name="connsiteX9" fmla="*/ 4877768 w 7816649"/>
                <a:gd name="connsiteY9" fmla="*/ 4668174 h 4774669"/>
                <a:gd name="connsiteX10" fmla="*/ 3429968 w 7816649"/>
                <a:gd name="connsiteY10" fmla="*/ 4611024 h 4774669"/>
                <a:gd name="connsiteX11" fmla="*/ 2553668 w 7816649"/>
                <a:gd name="connsiteY11" fmla="*/ 4630074 h 4774669"/>
                <a:gd name="connsiteX12" fmla="*/ 1201118 w 7816649"/>
                <a:gd name="connsiteY12" fmla="*/ 4630074 h 4774669"/>
                <a:gd name="connsiteX13" fmla="*/ 305768 w 7816649"/>
                <a:gd name="connsiteY13" fmla="*/ 4420524 h 4774669"/>
                <a:gd name="connsiteX14" fmla="*/ 968 w 7816649"/>
                <a:gd name="connsiteY14" fmla="*/ 3410874 h 4774669"/>
                <a:gd name="connsiteX15" fmla="*/ 210518 w 7816649"/>
                <a:gd name="connsiteY15" fmla="*/ 2153574 h 4774669"/>
                <a:gd name="connsiteX16" fmla="*/ 249006 w 7816649"/>
                <a:gd name="connsiteY16" fmla="*/ 610524 h 4774669"/>
                <a:gd name="connsiteX0" fmla="*/ 273848 w 7841491"/>
                <a:gd name="connsiteY0" fmla="*/ 610524 h 4774669"/>
                <a:gd name="connsiteX1" fmla="*/ 483010 w 7841491"/>
                <a:gd name="connsiteY1" fmla="*/ 248574 h 4774669"/>
                <a:gd name="connsiteX2" fmla="*/ 1587910 w 7841491"/>
                <a:gd name="connsiteY2" fmla="*/ 58074 h 4774669"/>
                <a:gd name="connsiteX3" fmla="*/ 4940710 w 7841491"/>
                <a:gd name="connsiteY3" fmla="*/ 19974 h 4774669"/>
                <a:gd name="connsiteX4" fmla="*/ 6674260 w 7841491"/>
                <a:gd name="connsiteY4" fmla="*/ 343824 h 4774669"/>
                <a:gd name="connsiteX5" fmla="*/ 7531510 w 7841491"/>
                <a:gd name="connsiteY5" fmla="*/ 743874 h 4774669"/>
                <a:gd name="connsiteX6" fmla="*/ 7836310 w 7841491"/>
                <a:gd name="connsiteY6" fmla="*/ 2572674 h 4774669"/>
                <a:gd name="connsiteX7" fmla="*/ 7321960 w 7841491"/>
                <a:gd name="connsiteY7" fmla="*/ 4382424 h 4774669"/>
                <a:gd name="connsiteX8" fmla="*/ 6198010 w 7841491"/>
                <a:gd name="connsiteY8" fmla="*/ 4763424 h 4774669"/>
                <a:gd name="connsiteX9" fmla="*/ 4902610 w 7841491"/>
                <a:gd name="connsiteY9" fmla="*/ 4668174 h 4774669"/>
                <a:gd name="connsiteX10" fmla="*/ 3454810 w 7841491"/>
                <a:gd name="connsiteY10" fmla="*/ 4611024 h 4774669"/>
                <a:gd name="connsiteX11" fmla="*/ 2578510 w 7841491"/>
                <a:gd name="connsiteY11" fmla="*/ 4630074 h 4774669"/>
                <a:gd name="connsiteX12" fmla="*/ 1225960 w 7841491"/>
                <a:gd name="connsiteY12" fmla="*/ 4630074 h 4774669"/>
                <a:gd name="connsiteX13" fmla="*/ 330610 w 7841491"/>
                <a:gd name="connsiteY13" fmla="*/ 4420524 h 4774669"/>
                <a:gd name="connsiteX14" fmla="*/ 25810 w 7841491"/>
                <a:gd name="connsiteY14" fmla="*/ 3410874 h 4774669"/>
                <a:gd name="connsiteX15" fmla="*/ 20756 w 7841491"/>
                <a:gd name="connsiteY15" fmla="*/ 2106921 h 4774669"/>
                <a:gd name="connsiteX16" fmla="*/ 273848 w 7841491"/>
                <a:gd name="connsiteY16" fmla="*/ 610524 h 4774669"/>
                <a:gd name="connsiteX0" fmla="*/ 273848 w 7841491"/>
                <a:gd name="connsiteY0" fmla="*/ 607372 h 4771517"/>
                <a:gd name="connsiteX1" fmla="*/ 616360 w 7841491"/>
                <a:gd name="connsiteY1" fmla="*/ 131122 h 4771517"/>
                <a:gd name="connsiteX2" fmla="*/ 1587910 w 7841491"/>
                <a:gd name="connsiteY2" fmla="*/ 54922 h 4771517"/>
                <a:gd name="connsiteX3" fmla="*/ 4940710 w 7841491"/>
                <a:gd name="connsiteY3" fmla="*/ 16822 h 4771517"/>
                <a:gd name="connsiteX4" fmla="*/ 6674260 w 7841491"/>
                <a:gd name="connsiteY4" fmla="*/ 340672 h 4771517"/>
                <a:gd name="connsiteX5" fmla="*/ 7531510 w 7841491"/>
                <a:gd name="connsiteY5" fmla="*/ 740722 h 4771517"/>
                <a:gd name="connsiteX6" fmla="*/ 7836310 w 7841491"/>
                <a:gd name="connsiteY6" fmla="*/ 2569522 h 4771517"/>
                <a:gd name="connsiteX7" fmla="*/ 7321960 w 7841491"/>
                <a:gd name="connsiteY7" fmla="*/ 4379272 h 4771517"/>
                <a:gd name="connsiteX8" fmla="*/ 6198010 w 7841491"/>
                <a:gd name="connsiteY8" fmla="*/ 4760272 h 4771517"/>
                <a:gd name="connsiteX9" fmla="*/ 4902610 w 7841491"/>
                <a:gd name="connsiteY9" fmla="*/ 4665022 h 4771517"/>
                <a:gd name="connsiteX10" fmla="*/ 3454810 w 7841491"/>
                <a:gd name="connsiteY10" fmla="*/ 4607872 h 4771517"/>
                <a:gd name="connsiteX11" fmla="*/ 2578510 w 7841491"/>
                <a:gd name="connsiteY11" fmla="*/ 4626922 h 4771517"/>
                <a:gd name="connsiteX12" fmla="*/ 1225960 w 7841491"/>
                <a:gd name="connsiteY12" fmla="*/ 4626922 h 4771517"/>
                <a:gd name="connsiteX13" fmla="*/ 330610 w 7841491"/>
                <a:gd name="connsiteY13" fmla="*/ 4417372 h 4771517"/>
                <a:gd name="connsiteX14" fmla="*/ 25810 w 7841491"/>
                <a:gd name="connsiteY14" fmla="*/ 3407722 h 4771517"/>
                <a:gd name="connsiteX15" fmla="*/ 20756 w 7841491"/>
                <a:gd name="connsiteY15" fmla="*/ 2103769 h 4771517"/>
                <a:gd name="connsiteX16" fmla="*/ 273848 w 7841491"/>
                <a:gd name="connsiteY16" fmla="*/ 607372 h 477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solidFill>
              <a:schemeClr val="bg1">
                <a:alpha val="92000"/>
              </a:schemeClr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CA29E5B-10D2-4912-95A3-32E04047D7BB}"/>
                </a:ext>
              </a:extLst>
            </p:cNvPr>
            <p:cNvSpPr txBox="1"/>
            <p:nvPr/>
          </p:nvSpPr>
          <p:spPr>
            <a:xfrm>
              <a:off x="2141811" y="1604317"/>
              <a:ext cx="716785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8D6D"/>
                  </a:solidFill>
                  <a:effectLst/>
                  <a:uLnTx/>
                  <a:uFillTx/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Tạm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98D6D"/>
                  </a:solidFill>
                  <a:effectLst/>
                  <a:uLnTx/>
                  <a:uFillTx/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8D6D"/>
                  </a:solidFill>
                  <a:effectLst/>
                  <a:uLnTx/>
                  <a:uFillTx/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biệt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98D6D"/>
                  </a:solidFill>
                  <a:effectLst/>
                  <a:uLnTx/>
                  <a:uFillTx/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8D6D"/>
                  </a:solidFill>
                  <a:effectLst/>
                  <a:uLnTx/>
                  <a:uFillTx/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và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98D6D"/>
                  </a:solidFill>
                  <a:effectLst/>
                  <a:uLnTx/>
                  <a:uFillTx/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8D6D"/>
                  </a:solidFill>
                  <a:effectLst/>
                  <a:uLnTx/>
                  <a:uFillTx/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hẹn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98D6D"/>
                  </a:solidFill>
                  <a:effectLst/>
                  <a:uLnTx/>
                  <a:uFillTx/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8D6D"/>
                  </a:solidFill>
                  <a:effectLst/>
                  <a:uLnTx/>
                  <a:uFillTx/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gặp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98D6D"/>
                  </a:solidFill>
                  <a:effectLst/>
                  <a:uLnTx/>
                  <a:uFillTx/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8D6D"/>
                  </a:solidFill>
                  <a:effectLst/>
                  <a:uLnTx/>
                  <a:uFillTx/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lại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98D6D"/>
                </a:solidFill>
                <a:effectLst/>
                <a:uLnTx/>
                <a:uFillTx/>
                <a:latin typeface="UVN Banh Mi" pitchFamily="2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1" name="Picture 4" descr="A picture containing doll, clipart&#10;&#10;Description automatically generated">
            <a:extLst>
              <a:ext uri="{FF2B5EF4-FFF2-40B4-BE49-F238E27FC236}">
                <a16:creationId xmlns:a16="http://schemas.microsoft.com/office/drawing/2014/main" id="{44FD9FD5-DE63-0A9C-A90A-8039DB3905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581" l="9926" r="89578">
                        <a14:foregroundMark x1="58313" y1="45645" x2="58313" y2="45645"/>
                        <a14:foregroundMark x1="58809" y1="47742" x2="58809" y2="47742"/>
                        <a14:foregroundMark x1="43176" y1="91129" x2="43176" y2="91129"/>
                        <a14:foregroundMark x1="45906" y1="92581" x2="45906" y2="9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774" y="-313572"/>
            <a:ext cx="2999238" cy="4614212"/>
          </a:xfrm>
          <a:prstGeom prst="rect">
            <a:avLst/>
          </a:prstGeom>
        </p:spPr>
      </p:pic>
      <p:pic>
        <p:nvPicPr>
          <p:cNvPr id="12" name="Picture 11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299FEF70-E3FA-0B67-E54F-A0466B826B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097" l="1241" r="94789">
                        <a14:foregroundMark x1="1241" y1="36452" x2="1489" y2="44677"/>
                        <a14:foregroundMark x1="83871" y1="52258" x2="88337" y2="55806"/>
                        <a14:foregroundMark x1="95037" y1="58548" x2="95037" y2="58548"/>
                        <a14:foregroundMark x1="65012" y1="88710" x2="63027" y2="92097"/>
                        <a14:foregroundMark x1="59305" y1="88065" x2="59305" y2="88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88" y="-203187"/>
            <a:ext cx="2855737" cy="4393442"/>
          </a:xfrm>
          <a:prstGeom prst="rect">
            <a:avLst/>
          </a:prstGeom>
        </p:spPr>
      </p:pic>
      <p:pic>
        <p:nvPicPr>
          <p:cNvPr id="16" name="Picture 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78BD5327-FBD5-E68C-6BE2-1B0724A7B9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4102" y="2086335"/>
            <a:ext cx="2999239" cy="4614213"/>
          </a:xfrm>
          <a:prstGeom prst="rect">
            <a:avLst/>
          </a:prstGeom>
        </p:spPr>
      </p:pic>
      <p:pic>
        <p:nvPicPr>
          <p:cNvPr id="17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6C93FF2-244B-08CF-2165-9DE2E4249B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504" y="2993303"/>
            <a:ext cx="2249234" cy="34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1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4703D922-A3AE-46EC-8680-59983218B9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D8B151-C0D0-4BC0-A628-AD2D01E48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487" y="4181520"/>
            <a:ext cx="1531050" cy="1362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B7433-95CB-4F59-8AB7-C9B4BDA8D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141" y="4323234"/>
            <a:ext cx="864829" cy="1070082"/>
          </a:xfrm>
          <a:prstGeom prst="rect">
            <a:avLst/>
          </a:prstGeom>
        </p:spPr>
      </p:pic>
      <p:pic>
        <p:nvPicPr>
          <p:cNvPr id="1854" name="Google Shape;1854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07547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5" name="Google Shape;1855;p21"/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6" name="Google Shape;1856;p21"/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1"/>
          <p:cNvPicPr preferRelativeResize="0"/>
          <p:nvPr/>
        </p:nvPicPr>
        <p:blipFill rotWithShape="1">
          <a:blip r:embed="rId10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1"/>
          <p:cNvPicPr preferRelativeResize="0"/>
          <p:nvPr/>
        </p:nvPicPr>
        <p:blipFill rotWithShape="1">
          <a:blip r:embed="rId11">
            <a:alphaModFix/>
          </a:blip>
          <a:srcRect l="21144" t="47045" r="10957" b="-874"/>
          <a:stretch/>
        </p:blipFill>
        <p:spPr>
          <a:xfrm>
            <a:off x="1817141" y="2920732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1163" y="3822069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21">
            <a:hlinkClick r:id="rId15" action="ppaction://hlinksldjump"/>
          </p:cNvPr>
          <p:cNvSpPr/>
          <p:nvPr/>
        </p:nvSpPr>
        <p:spPr>
          <a:xfrm>
            <a:off x="1068240" y="108566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2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1868" name="Google Shape;1868;p21">
            <a:hlinkClick r:id="rId16" action="ppaction://hlinksldjump"/>
          </p:cNvPr>
          <p:cNvSpPr/>
          <p:nvPr/>
        </p:nvSpPr>
        <p:spPr>
          <a:xfrm>
            <a:off x="2085998" y="104192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3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869" name="Google Shape;1869;p21"/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 flipH="1">
            <a:off x="8539029" y="4561793"/>
            <a:ext cx="523310" cy="1051014"/>
          </a:xfrm>
          <a:prstGeom prst="rect">
            <a:avLst/>
          </a:prstGeom>
          <a:noFill/>
          <a:ln>
            <a:noFill/>
          </a:ln>
        </p:spPr>
      </p:pic>
      <p:sp>
        <p:nvSpPr>
          <p:cNvPr id="1871" name="Google Shape;1871;p21">
            <a:hlinkClick r:id="rId17" action="ppaction://hlinksldjump"/>
          </p:cNvPr>
          <p:cNvSpPr/>
          <p:nvPr/>
        </p:nvSpPr>
        <p:spPr>
          <a:xfrm>
            <a:off x="3031080" y="108566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4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1875" name="Google Shape;1875;p21">
            <a:hlinkClick r:id="rId18" action="ppaction://hlinksldjump"/>
          </p:cNvPr>
          <p:cNvSpPr/>
          <p:nvPr/>
        </p:nvSpPr>
        <p:spPr>
          <a:xfrm>
            <a:off x="4063156" y="104192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5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876" name="Google Shape;1876;p2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312049">
            <a:off x="2935219" y="3990073"/>
            <a:ext cx="1918361" cy="1918361"/>
          </a:xfrm>
          <a:prstGeom prst="rect">
            <a:avLst/>
          </a:prstGeom>
          <a:noFill/>
          <a:ln>
            <a:noFill/>
          </a:ln>
        </p:spPr>
      </p:pic>
      <p:sp>
        <p:nvSpPr>
          <p:cNvPr id="1877" name="Google Shape;1877;p21">
            <a:hlinkClick r:id="rId20" action="ppaction://hlinksldjump"/>
          </p:cNvPr>
          <p:cNvSpPr/>
          <p:nvPr/>
        </p:nvSpPr>
        <p:spPr>
          <a:xfrm>
            <a:off x="137208" y="100702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1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874" name="Google Shape;1874;p21"/>
          <p:cNvPicPr preferRelativeResize="0"/>
          <p:nvPr/>
        </p:nvPicPr>
        <p:blipFill rotWithShape="1">
          <a:blip r:embed="rId21"/>
          <a:srcRect l="24399" t="9721" r="39496" b="13306"/>
          <a:stretch/>
        </p:blipFill>
        <p:spPr>
          <a:xfrm>
            <a:off x="4026199" y="4224278"/>
            <a:ext cx="146124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869;p21">
            <a:extLst>
              <a:ext uri="{FF2B5EF4-FFF2-40B4-BE49-F238E27FC236}">
                <a16:creationId xmlns:a16="http://schemas.microsoft.com/office/drawing/2014/main" id="{4F1BD144-53F0-451C-95B9-F8BB9B6F56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 flipH="1">
            <a:off x="5262582" y="5225644"/>
            <a:ext cx="555033" cy="133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56;p21">
            <a:extLst>
              <a:ext uri="{FF2B5EF4-FFF2-40B4-BE49-F238E27FC236}">
                <a16:creationId xmlns:a16="http://schemas.microsoft.com/office/drawing/2014/main" id="{271D0EB2-3588-4779-8A0D-4F476A03C77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8539029" y="4561794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862;p21">
            <a:extLst>
              <a:ext uri="{FF2B5EF4-FFF2-40B4-BE49-F238E27FC236}">
                <a16:creationId xmlns:a16="http://schemas.microsoft.com/office/drawing/2014/main" id="{D09703E8-BCD3-4C05-B1D0-87189500DFA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77397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60;p21">
            <a:extLst>
              <a:ext uri="{FF2B5EF4-FFF2-40B4-BE49-F238E27FC236}">
                <a16:creationId xmlns:a16="http://schemas.microsoft.com/office/drawing/2014/main" id="{CEA62F70-BEE1-4AD3-9887-D184E10EADC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5558091" y="3749410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856;p21">
            <a:extLst>
              <a:ext uri="{FF2B5EF4-FFF2-40B4-BE49-F238E27FC236}">
                <a16:creationId xmlns:a16="http://schemas.microsoft.com/office/drawing/2014/main" id="{5422C5FA-0B03-4630-A688-B1251E82A1D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6641588" y="5374723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CD1CA-6E39-459F-B0A8-F9AC594A80D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40004"/>
          <a:stretch/>
        </p:blipFill>
        <p:spPr>
          <a:xfrm flipH="1">
            <a:off x="5346903" y="4392142"/>
            <a:ext cx="1572952" cy="2287349"/>
          </a:xfrm>
          <a:prstGeom prst="rect">
            <a:avLst/>
          </a:prstGeom>
        </p:spPr>
      </p:pic>
      <p:pic>
        <p:nvPicPr>
          <p:cNvPr id="42" name="Google Shape;1860;p21">
            <a:extLst>
              <a:ext uri="{FF2B5EF4-FFF2-40B4-BE49-F238E27FC236}">
                <a16:creationId xmlns:a16="http://schemas.microsoft.com/office/drawing/2014/main" id="{26EAFE31-BDFA-480F-80A3-B433B0E70AD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1163" y="3822069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62;p21">
            <a:extLst>
              <a:ext uri="{FF2B5EF4-FFF2-40B4-BE49-F238E27FC236}">
                <a16:creationId xmlns:a16="http://schemas.microsoft.com/office/drawing/2014/main" id="{56C4ACC3-32A4-41BE-82B2-BCED735CC89F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869;p21">
            <a:extLst>
              <a:ext uri="{FF2B5EF4-FFF2-40B4-BE49-F238E27FC236}">
                <a16:creationId xmlns:a16="http://schemas.microsoft.com/office/drawing/2014/main" id="{B21A9E13-14D2-4BD1-9C08-CC9C2F9D4CF4}"/>
              </a:ext>
            </a:extLst>
          </p:cNvPr>
          <p:cNvPicPr preferRelativeResize="0"/>
          <p:nvPr/>
        </p:nvPicPr>
        <p:blipFill>
          <a:blip r:embed="rId23"/>
          <a:srcRect l="11192" r="11192"/>
          <a:stretch/>
        </p:blipFill>
        <p:spPr>
          <a:xfrm>
            <a:off x="8563452" y="4506686"/>
            <a:ext cx="739810" cy="1224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74;p21">
            <a:extLst>
              <a:ext uri="{FF2B5EF4-FFF2-40B4-BE49-F238E27FC236}">
                <a16:creationId xmlns:a16="http://schemas.microsoft.com/office/drawing/2014/main" id="{80130474-CB25-4BF8-B2F1-CA654DA4DEFD}"/>
              </a:ext>
            </a:extLst>
          </p:cNvPr>
          <p:cNvPicPr preferRelativeResize="0"/>
          <p:nvPr/>
        </p:nvPicPr>
        <p:blipFill>
          <a:blip r:embed="rId24"/>
          <a:srcRect l="8825" r="8825"/>
          <a:stretch/>
        </p:blipFill>
        <p:spPr>
          <a:xfrm>
            <a:off x="4064072" y="4121465"/>
            <a:ext cx="1461242" cy="2361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69;p21">
            <a:extLst>
              <a:ext uri="{FF2B5EF4-FFF2-40B4-BE49-F238E27FC236}">
                <a16:creationId xmlns:a16="http://schemas.microsoft.com/office/drawing/2014/main" id="{9F24FFC5-ED8A-4FB3-B325-620122810B32}"/>
              </a:ext>
            </a:extLst>
          </p:cNvPr>
          <p:cNvPicPr preferRelativeResize="0"/>
          <p:nvPr/>
        </p:nvPicPr>
        <p:blipFill>
          <a:blip r:embed="rId23"/>
          <a:srcRect l="17589" r="17589"/>
          <a:stretch/>
        </p:blipFill>
        <p:spPr>
          <a:xfrm>
            <a:off x="5107815" y="4706147"/>
            <a:ext cx="805506" cy="183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60;p21">
            <a:extLst>
              <a:ext uri="{FF2B5EF4-FFF2-40B4-BE49-F238E27FC236}">
                <a16:creationId xmlns:a16="http://schemas.microsoft.com/office/drawing/2014/main" id="{607C2FF6-BF6E-4645-A315-B4A720147B6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75586" y="3822625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62;p21">
            <a:extLst>
              <a:ext uri="{FF2B5EF4-FFF2-40B4-BE49-F238E27FC236}">
                <a16:creationId xmlns:a16="http://schemas.microsoft.com/office/drawing/2014/main" id="{1D5CEE22-55F1-4192-950F-781F025CC1C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512403" y="4323790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69;p21">
            <a:extLst>
              <a:ext uri="{FF2B5EF4-FFF2-40B4-BE49-F238E27FC236}">
                <a16:creationId xmlns:a16="http://schemas.microsoft.com/office/drawing/2014/main" id="{B4A0C38C-5A49-4547-9449-98DF26F479E2}"/>
              </a:ext>
            </a:extLst>
          </p:cNvPr>
          <p:cNvPicPr preferRelativeResize="0"/>
          <p:nvPr/>
        </p:nvPicPr>
        <p:blipFill>
          <a:blip r:embed="rId6"/>
          <a:srcRect l="3322" r="3322"/>
          <a:stretch/>
        </p:blipFill>
        <p:spPr>
          <a:xfrm>
            <a:off x="8475869" y="4748653"/>
            <a:ext cx="668077" cy="105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874;p21">
            <a:extLst>
              <a:ext uri="{FF2B5EF4-FFF2-40B4-BE49-F238E27FC236}">
                <a16:creationId xmlns:a16="http://schemas.microsoft.com/office/drawing/2014/main" id="{F3CCC7FD-C489-4F48-AA53-709BD20FBFD6}"/>
              </a:ext>
            </a:extLst>
          </p:cNvPr>
          <p:cNvPicPr preferRelativeResize="0"/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702" b="93640" l="3650" r="41606">
                        <a14:foregroundMark x1="22445" y1="9430" x2="22445" y2="9430"/>
                        <a14:foregroundMark x1="8942" y1="9430" x2="8942" y2="9430"/>
                        <a14:foregroundMark x1="16971" y1="25000" x2="16971" y2="25000"/>
                        <a14:foregroundMark x1="15693" y1="13377" x2="15693" y2="13377"/>
                        <a14:foregroundMark x1="10584" y1="6140" x2="10584" y2="6140"/>
                        <a14:foregroundMark x1="41788" y1="25439" x2="41788" y2="25439"/>
                        <a14:foregroundMark x1="3832" y1="66886" x2="3832" y2="66886"/>
                        <a14:foregroundMark x1="24088" y1="87281" x2="24088" y2="87281"/>
                        <a14:foregroundMark x1="26277" y1="93640" x2="26277" y2="93640"/>
                        <a14:foregroundMark x1="10219" y1="91667" x2="10219" y2="91667"/>
                        <a14:foregroundMark x1="22080" y1="32895" x2="22080" y2="32895"/>
                        <a14:foregroundMark x1="9307" y1="8991" x2="9307" y2="8991"/>
                      </a14:backgroundRemoval>
                    </a14:imgEffect>
                  </a14:imgLayer>
                </a14:imgProps>
              </a:ext>
            </a:extLst>
          </a:blip>
          <a:srcRect l="-5191" t="-2627" r="57121" b="2627"/>
          <a:stretch/>
        </p:blipFill>
        <p:spPr>
          <a:xfrm>
            <a:off x="4383479" y="4411515"/>
            <a:ext cx="1158392" cy="208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69;p21">
            <a:extLst>
              <a:ext uri="{FF2B5EF4-FFF2-40B4-BE49-F238E27FC236}">
                <a16:creationId xmlns:a16="http://schemas.microsoft.com/office/drawing/2014/main" id="{48934F04-29D5-4F38-A876-EF17A7506A78}"/>
              </a:ext>
            </a:extLst>
          </p:cNvPr>
          <p:cNvPicPr preferRelativeResize="0"/>
          <p:nvPr/>
        </p:nvPicPr>
        <p:blipFill rotWithShape="1">
          <a:blip r:embed="rId6"/>
          <a:srcRect l="16154" t="-2087" r="-11269"/>
          <a:stretch/>
        </p:blipFill>
        <p:spPr>
          <a:xfrm>
            <a:off x="5154745" y="5285248"/>
            <a:ext cx="831138" cy="128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60;p21">
            <a:extLst>
              <a:ext uri="{FF2B5EF4-FFF2-40B4-BE49-F238E27FC236}">
                <a16:creationId xmlns:a16="http://schemas.microsoft.com/office/drawing/2014/main" id="{F3542605-6E5D-4663-B6BB-1CD34D59668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1163" y="3822069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62;p21">
            <a:extLst>
              <a:ext uri="{FF2B5EF4-FFF2-40B4-BE49-F238E27FC236}">
                <a16:creationId xmlns:a16="http://schemas.microsoft.com/office/drawing/2014/main" id="{754DFCC9-6C33-4E50-9312-E515E65CE1A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69;p21">
            <a:extLst>
              <a:ext uri="{FF2B5EF4-FFF2-40B4-BE49-F238E27FC236}">
                <a16:creationId xmlns:a16="http://schemas.microsoft.com/office/drawing/2014/main" id="{D79BD8B6-46DD-44C3-A3FF-AB57B960FB40}"/>
              </a:ext>
            </a:extLst>
          </p:cNvPr>
          <p:cNvPicPr preferRelativeResize="0"/>
          <p:nvPr/>
        </p:nvPicPr>
        <p:blipFill>
          <a:blip r:embed="rId5"/>
          <a:srcRect l="18218" r="18218"/>
          <a:stretch/>
        </p:blipFill>
        <p:spPr>
          <a:xfrm>
            <a:off x="8443094" y="4729029"/>
            <a:ext cx="815950" cy="107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874;p21">
            <a:extLst>
              <a:ext uri="{FF2B5EF4-FFF2-40B4-BE49-F238E27FC236}">
                <a16:creationId xmlns:a16="http://schemas.microsoft.com/office/drawing/2014/main" id="{04633A6A-BEED-4525-B0AC-7E8C28B63F79}"/>
              </a:ext>
            </a:extLst>
          </p:cNvPr>
          <p:cNvPicPr preferRelativeResize="0"/>
          <p:nvPr/>
        </p:nvPicPr>
        <p:blipFill>
          <a:blip r:embed="rId27"/>
          <a:srcRect l="14081" r="14081"/>
          <a:stretch/>
        </p:blipFill>
        <p:spPr>
          <a:xfrm flipH="1">
            <a:off x="4415782" y="4009395"/>
            <a:ext cx="1419619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869;p21">
            <a:extLst>
              <a:ext uri="{FF2B5EF4-FFF2-40B4-BE49-F238E27FC236}">
                <a16:creationId xmlns:a16="http://schemas.microsoft.com/office/drawing/2014/main" id="{BD026FC4-45D2-4A1B-AE9C-46CA4E5DAE2B}"/>
              </a:ext>
            </a:extLst>
          </p:cNvPr>
          <p:cNvPicPr preferRelativeResize="0"/>
          <p:nvPr/>
        </p:nvPicPr>
        <p:blipFill>
          <a:blip r:embed="rId5"/>
          <a:srcRect l="17658" r="17658"/>
          <a:stretch/>
        </p:blipFill>
        <p:spPr>
          <a:xfrm>
            <a:off x="5125923" y="4718031"/>
            <a:ext cx="959718" cy="17817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hlinkClick r:id="rId28" action="ppaction://hlinksldjump"/>
            <a:extLst>
              <a:ext uri="{FF2B5EF4-FFF2-40B4-BE49-F238E27FC236}">
                <a16:creationId xmlns:a16="http://schemas.microsoft.com/office/drawing/2014/main" id="{7439A1A1-5B55-9004-FB7A-4D90D4AFD954}"/>
              </a:ext>
            </a:extLst>
          </p:cNvPr>
          <p:cNvSpPr/>
          <p:nvPr/>
        </p:nvSpPr>
        <p:spPr>
          <a:xfrm>
            <a:off x="10708640" y="101600"/>
            <a:ext cx="1097280" cy="5588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99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1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1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2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2"/>
                            </p:stCondLst>
                            <p:childTnLst>
                              <p:par>
                                <p:cTn id="4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63282 0.028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6306 0.032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2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499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1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1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1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2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2"/>
                            </p:stCondLst>
                            <p:childTnLst>
                              <p:par>
                                <p:cTn id="9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4767 0.0324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162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49662 0.0293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2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2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1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1"/>
                            </p:stCondLst>
                            <p:childTnLst>
                              <p:par>
                                <p:cTn id="15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63281 0.0280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6306 0.03287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001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501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499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001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1"/>
                            </p:stCondLst>
                            <p:childTnLst>
                              <p:par>
                                <p:cTn id="20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63282 0.02801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63059 0.03287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7001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501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1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499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1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001"/>
                            </p:stCondLst>
                            <p:childTnLst>
                              <p:par>
                                <p:cTn id="26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63281 0.02801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6306 0.03287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6001"/>
                            </p:stCondLst>
                            <p:childTnLst>
                              <p:par>
                                <p:cTn id="2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501"/>
                            </p:stCondLst>
                            <p:childTnLst>
                              <p:par>
                                <p:cTn id="2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5"/>
                  </p:tgtEl>
                </p:cond>
              </p:nextCondLst>
            </p:seq>
          </p:childTnLst>
        </p:cTn>
      </p:par>
    </p:tnLst>
    <p:bldLst>
      <p:bldP spid="18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347784-BA0B-4933-8B19-2CD88FA0C2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sp>
        <p:nvSpPr>
          <p:cNvPr id="1882" name="Google Shape;1882;p22"/>
          <p:cNvSpPr/>
          <p:nvPr/>
        </p:nvSpPr>
        <p:spPr>
          <a:xfrm>
            <a:off x="9369552" y="1528099"/>
            <a:ext cx="516419" cy="48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–</a:t>
            </a: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83" name="Google Shape;1883;p22"/>
          <p:cNvSpPr/>
          <p:nvPr/>
        </p:nvSpPr>
        <p:spPr>
          <a:xfrm>
            <a:off x="6894576" y="4795555"/>
            <a:ext cx="516419" cy="48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–</a:t>
            </a: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84" name="Google Shape;1884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2161" y="96768"/>
            <a:ext cx="10187789" cy="196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6" name="Google Shape;1886;p2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9885971" y="371631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22"/>
          <p:cNvSpPr/>
          <p:nvPr/>
        </p:nvSpPr>
        <p:spPr>
          <a:xfrm>
            <a:off x="4930035" y="668639"/>
            <a:ext cx="2955649" cy="81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5 x 8 = ?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9ECC44-2B06-43EC-8502-A7A57E3B405A}"/>
              </a:ext>
            </a:extLst>
          </p:cNvPr>
          <p:cNvSpPr/>
          <p:nvPr/>
        </p:nvSpPr>
        <p:spPr>
          <a:xfrm>
            <a:off x="1575881" y="28019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40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AE1CD7-423C-4146-B262-B6D87883235A}"/>
              </a:ext>
            </a:extLst>
          </p:cNvPr>
          <p:cNvSpPr/>
          <p:nvPr/>
        </p:nvSpPr>
        <p:spPr>
          <a:xfrm>
            <a:off x="4588213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35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D8B6EF-C659-4E60-A530-9669E26609D8}"/>
              </a:ext>
            </a:extLst>
          </p:cNvPr>
          <p:cNvSpPr/>
          <p:nvPr/>
        </p:nvSpPr>
        <p:spPr>
          <a:xfrm>
            <a:off x="7600545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87" grpId="0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B5E0223-266D-47B6-9059-465A3CDD55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pic>
        <p:nvPicPr>
          <p:cNvPr id="1894" name="Google Shape;1894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847" y="111170"/>
            <a:ext cx="10273990" cy="2189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9" name="Google Shape;1899;p23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9952468" y="369651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:a16="http://schemas.microsoft.com/office/drawing/2014/main" id="{012F5EF1-58A3-492B-9128-2BD0E9BF8D70}"/>
              </a:ext>
            </a:extLst>
          </p:cNvPr>
          <p:cNvSpPr/>
          <p:nvPr/>
        </p:nvSpPr>
        <p:spPr>
          <a:xfrm>
            <a:off x="4952895" y="797623"/>
            <a:ext cx="2955649" cy="81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18 : 2 = ?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DC7E60-A085-4CA3-BC45-BC01EE8CD9AB}"/>
              </a:ext>
            </a:extLst>
          </p:cNvPr>
          <p:cNvSpPr/>
          <p:nvPr/>
        </p:nvSpPr>
        <p:spPr>
          <a:xfrm>
            <a:off x="7560121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9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FE376F-B4EE-438B-A1EA-6CD94DD49D7B}"/>
              </a:ext>
            </a:extLst>
          </p:cNvPr>
          <p:cNvSpPr/>
          <p:nvPr/>
        </p:nvSpPr>
        <p:spPr>
          <a:xfrm>
            <a:off x="4588213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3E03633-0EE5-41FD-9D04-B0D74DD88DF4}"/>
              </a:ext>
            </a:extLst>
          </p:cNvPr>
          <p:cNvSpPr/>
          <p:nvPr/>
        </p:nvSpPr>
        <p:spPr>
          <a:xfrm>
            <a:off x="1545185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D8C6E0-2BF0-4825-AA86-25AC25A300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pic>
        <p:nvPicPr>
          <p:cNvPr id="1904" name="Google Shape;190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789" y="198666"/>
            <a:ext cx="10512041" cy="214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6" name="Google Shape;1906;p2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311642" y="3984672"/>
            <a:ext cx="2622108" cy="24322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:a16="http://schemas.microsoft.com/office/drawing/2014/main" id="{BD2FE23F-1219-494C-B86B-F0D64364EB96}"/>
              </a:ext>
            </a:extLst>
          </p:cNvPr>
          <p:cNvSpPr/>
          <p:nvPr/>
        </p:nvSpPr>
        <p:spPr>
          <a:xfrm>
            <a:off x="1909793" y="783839"/>
            <a:ext cx="8706177" cy="1014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sau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2 x 7 = 14 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1B3B7E-9CF6-4653-BB5E-57F730A8FCA1}"/>
              </a:ext>
            </a:extLst>
          </p:cNvPr>
          <p:cNvSpPr/>
          <p:nvPr/>
        </p:nvSpPr>
        <p:spPr>
          <a:xfrm>
            <a:off x="4850642" y="3011266"/>
            <a:ext cx="2824480" cy="1946813"/>
          </a:xfrm>
          <a:prstGeom prst="roundRect">
            <a:avLst>
              <a:gd name="adj" fmla="val 23810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 : 7 = 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 : 2 =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682E652-C4CB-403B-9103-D0B703ABF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pic>
        <p:nvPicPr>
          <p:cNvPr id="1914" name="Google Shape;1914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4551" y="200932"/>
            <a:ext cx="10273990" cy="2265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9" name="Google Shape;1919;p25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9823206" y="3798909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:a16="http://schemas.microsoft.com/office/drawing/2014/main" id="{68F84B97-1410-4053-B653-0B04B40BE890}"/>
              </a:ext>
            </a:extLst>
          </p:cNvPr>
          <p:cNvSpPr/>
          <p:nvPr/>
        </p:nvSpPr>
        <p:spPr>
          <a:xfrm>
            <a:off x="2029216" y="684914"/>
            <a:ext cx="8133568" cy="1014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15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kẹo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,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nhận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kẹo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? 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C42ABC-6ADB-41AB-9CDA-A49B2E8F43BC}"/>
              </a:ext>
            </a:extLst>
          </p:cNvPr>
          <p:cNvSpPr/>
          <p:nvPr/>
        </p:nvSpPr>
        <p:spPr>
          <a:xfrm>
            <a:off x="4876639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B160A9-99EE-47C3-A5A3-0E39E5ACE7E6}"/>
              </a:ext>
            </a:extLst>
          </p:cNvPr>
          <p:cNvSpPr/>
          <p:nvPr/>
        </p:nvSpPr>
        <p:spPr>
          <a:xfrm>
            <a:off x="8208093" y="2758850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794969-BB99-4E32-BFE5-0745336C97C6}"/>
              </a:ext>
            </a:extLst>
          </p:cNvPr>
          <p:cNvSpPr/>
          <p:nvPr/>
        </p:nvSpPr>
        <p:spPr>
          <a:xfrm>
            <a:off x="1545185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324134A-9320-4C55-B28F-AB098B87F3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cxnSp>
        <p:nvCxnSpPr>
          <p:cNvPr id="1924" name="Google Shape;1924;p26"/>
          <p:cNvCxnSpPr/>
          <p:nvPr/>
        </p:nvCxnSpPr>
        <p:spPr>
          <a:xfrm flipH="1">
            <a:off x="3500314" y="2968752"/>
            <a:ext cx="303590" cy="1524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5" name="Google Shape;1925;p26"/>
          <p:cNvCxnSpPr/>
          <p:nvPr/>
        </p:nvCxnSpPr>
        <p:spPr>
          <a:xfrm>
            <a:off x="3803904" y="2968752"/>
            <a:ext cx="560832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6" name="Google Shape;1926;p26"/>
          <p:cNvCxnSpPr/>
          <p:nvPr/>
        </p:nvCxnSpPr>
        <p:spPr>
          <a:xfrm>
            <a:off x="6803136" y="2980944"/>
            <a:ext cx="97536" cy="286512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7" name="Google Shape;1927;p26"/>
          <p:cNvCxnSpPr/>
          <p:nvPr/>
        </p:nvCxnSpPr>
        <p:spPr>
          <a:xfrm>
            <a:off x="6803136" y="2980944"/>
            <a:ext cx="0" cy="54254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8" name="Google Shape;1928;p26"/>
          <p:cNvCxnSpPr/>
          <p:nvPr/>
        </p:nvCxnSpPr>
        <p:spPr>
          <a:xfrm rot="10800000">
            <a:off x="9826752" y="2682240"/>
            <a:ext cx="0" cy="298704"/>
          </a:xfrm>
          <a:prstGeom prst="straightConnector1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9" name="Google Shape;1929;p26"/>
          <p:cNvCxnSpPr/>
          <p:nvPr/>
        </p:nvCxnSpPr>
        <p:spPr>
          <a:xfrm rot="10800000">
            <a:off x="9424416" y="2767584"/>
            <a:ext cx="402336" cy="213360"/>
          </a:xfrm>
          <a:prstGeom prst="straightConnector1">
            <a:avLst/>
          </a:prstGeom>
          <a:noFill/>
          <a:ln w="9525" cap="flat" cmpd="sng">
            <a:solidFill>
              <a:srgbClr val="00CC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930" name="Google Shape;1930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09182" y="97518"/>
            <a:ext cx="12301182" cy="196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5" name="Google Shape;1935;p26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10012604" y="3847126"/>
            <a:ext cx="2714530" cy="251800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887;p22">
            <a:extLst>
              <a:ext uri="{FF2B5EF4-FFF2-40B4-BE49-F238E27FC236}">
                <a16:creationId xmlns:a16="http://schemas.microsoft.com/office/drawing/2014/main" id="{4AE9E999-EE7D-4936-B261-FAB580E6037F}"/>
              </a:ext>
            </a:extLst>
          </p:cNvPr>
          <p:cNvSpPr/>
          <p:nvPr/>
        </p:nvSpPr>
        <p:spPr>
          <a:xfrm>
            <a:off x="2372339" y="537593"/>
            <a:ext cx="7985567" cy="1014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kẹo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,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kẹo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nhận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kẹo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Times New Roman"/>
              </a:rPr>
              <a:t>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C06F36-8C27-44C5-B6A8-5E8AF92A5F9E}"/>
              </a:ext>
            </a:extLst>
          </p:cNvPr>
          <p:cNvSpPr/>
          <p:nvPr/>
        </p:nvSpPr>
        <p:spPr>
          <a:xfrm>
            <a:off x="1654091" y="2932726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11B54C4-CF90-4470-A177-D3AFB1D6EB7E}"/>
              </a:ext>
            </a:extLst>
          </p:cNvPr>
          <p:cNvSpPr/>
          <p:nvPr/>
        </p:nvSpPr>
        <p:spPr>
          <a:xfrm>
            <a:off x="8208093" y="2932726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B81D3B7-E4AF-4423-9B48-564EADCC91C4}"/>
              </a:ext>
            </a:extLst>
          </p:cNvPr>
          <p:cNvSpPr/>
          <p:nvPr/>
        </p:nvSpPr>
        <p:spPr>
          <a:xfrm>
            <a:off x="4920361" y="2884509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88EC4B-2D77-46FC-82CB-53C1E77A9C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pic>
        <p:nvPicPr>
          <p:cNvPr id="1940" name="Google Shape;1940;p27"/>
          <p:cNvPicPr preferRelativeResize="0"/>
          <p:nvPr/>
        </p:nvPicPr>
        <p:blipFill rotWithShape="1">
          <a:blip r:embed="rId5">
            <a:alphaModFix/>
          </a:blip>
          <a:srcRect l="21144" t="47045" r="10957" b="-874"/>
          <a:stretch/>
        </p:blipFill>
        <p:spPr>
          <a:xfrm>
            <a:off x="1839120" y="2804271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1" name="Google Shape;1941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" name="Google Shape;1945;p27"/>
          <p:cNvPicPr preferRelativeResize="0"/>
          <p:nvPr/>
        </p:nvPicPr>
        <p:blipFill rotWithShape="1">
          <a:blip r:embed="rId7">
            <a:alphaModFix/>
          </a:blip>
          <a:srcRect l="46683" b="16964"/>
          <a:stretch/>
        </p:blipFill>
        <p:spPr>
          <a:xfrm>
            <a:off x="7923578" y="4521054"/>
            <a:ext cx="1000390" cy="163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7" name="Google Shape;1947;p27"/>
          <p:cNvPicPr preferRelativeResize="0"/>
          <p:nvPr/>
        </p:nvPicPr>
        <p:blipFill rotWithShape="1">
          <a:blip r:embed="rId8"/>
          <a:srcRect l="23798" r="44807"/>
          <a:stretch/>
        </p:blipFill>
        <p:spPr>
          <a:xfrm>
            <a:off x="4334485" y="4100133"/>
            <a:ext cx="1157421" cy="3042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8" name="Google Shape;1948;p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312049">
            <a:off x="2436730" y="4072743"/>
            <a:ext cx="1918361" cy="1918361"/>
          </a:xfrm>
          <a:prstGeom prst="rect">
            <a:avLst/>
          </a:prstGeom>
          <a:noFill/>
          <a:ln>
            <a:noFill/>
          </a:ln>
        </p:spPr>
      </p:pic>
      <p:sp>
        <p:nvSpPr>
          <p:cNvPr id="1949" name="Google Shape;1949;p27"/>
          <p:cNvSpPr/>
          <p:nvPr/>
        </p:nvSpPr>
        <p:spPr>
          <a:xfrm>
            <a:off x="3530023" y="156305"/>
            <a:ext cx="4421112" cy="2497012"/>
          </a:xfrm>
          <a:prstGeom prst="wedgeEllipseCallout">
            <a:avLst>
              <a:gd name="adj1" fmla="val 35344"/>
              <a:gd name="adj2" fmla="val 68036"/>
            </a:avLst>
          </a:prstGeom>
          <a:solidFill>
            <a:srgbClr val="002060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Vậy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mọi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an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toàn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. Xin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cứu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hỏa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950" name="Google Shape;1950;p27"/>
          <p:cNvPicPr preferRelativeResize="0"/>
          <p:nvPr/>
        </p:nvPicPr>
        <p:blipFill rotWithShape="1">
          <a:blip r:embed="rId10">
            <a:alphaModFix/>
          </a:blip>
          <a:srcRect l="30116" t="6588" r="30241" b="8594"/>
          <a:stretch/>
        </p:blipFill>
        <p:spPr>
          <a:xfrm flipH="1">
            <a:off x="5454650" y="5235867"/>
            <a:ext cx="571859" cy="132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2" name="Google Shape;1942;p2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2671945" y="3887439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577D04-C090-46C3-93CE-73FC7707A5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63464" y="4295319"/>
            <a:ext cx="1760519" cy="2277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31A609-3683-4FB9-AF95-2981E1C0FF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64301" y="4108233"/>
            <a:ext cx="1527269" cy="2177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66B22B-4FFE-429E-BF78-7BC5172CD4B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895" b="94079" l="3650" r="40511">
                        <a14:foregroundMark x1="21350" y1="11404" x2="21350" y2="11404"/>
                        <a14:foregroundMark x1="10584" y1="8114" x2="10584" y2="8114"/>
                        <a14:foregroundMark x1="37956" y1="24781" x2="37956" y2="24781"/>
                        <a14:foregroundMark x1="40693" y1="22368" x2="40693" y2="22368"/>
                        <a14:foregroundMark x1="3832" y1="64693" x2="3832" y2="64693"/>
                        <a14:foregroundMark x1="10949" y1="90351" x2="10949" y2="90351"/>
                        <a14:foregroundMark x1="24453" y1="91228" x2="24453" y2="91228"/>
                        <a14:foregroundMark x1="29927" y1="91886" x2="29927" y2="91886"/>
                        <a14:foregroundMark x1="22445" y1="94079" x2="22445" y2="94079"/>
                      </a14:backgroundRemoval>
                    </a14:imgEffect>
                  </a14:imgLayer>
                </a14:imgProps>
              </a:ext>
            </a:extLst>
          </a:blip>
          <a:srcRect r="57996"/>
          <a:stretch/>
        </p:blipFill>
        <p:spPr>
          <a:xfrm>
            <a:off x="8760823" y="4400961"/>
            <a:ext cx="1077446" cy="2134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395DA6-3284-4713-B58C-0B7F97A0484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0985"/>
          <a:stretch/>
        </p:blipFill>
        <p:spPr>
          <a:xfrm flipH="1">
            <a:off x="5695429" y="3900048"/>
            <a:ext cx="1236474" cy="2845471"/>
          </a:xfrm>
          <a:prstGeom prst="rect">
            <a:avLst/>
          </a:prstGeom>
        </p:spPr>
      </p:pic>
      <p:pic>
        <p:nvPicPr>
          <p:cNvPr id="1943" name="Google Shape;1943;p27"/>
          <p:cNvPicPr preferRelativeResize="0"/>
          <p:nvPr/>
        </p:nvPicPr>
        <p:blipFill rotWithShape="1">
          <a:blip r:embed="rId17">
            <a:alphaModFix/>
          </a:blip>
          <a:srcRect l="4166" t="15995" r="50000" b="15972"/>
          <a:stretch/>
        </p:blipFill>
        <p:spPr>
          <a:xfrm>
            <a:off x="6683094" y="5257313"/>
            <a:ext cx="807411" cy="1237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7F0EFA-ECEF-487E-A3BB-58568BC24AC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7909" y="5114048"/>
            <a:ext cx="900718" cy="13914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002DC4-EEC0-4DC7-993D-4EE039BBC4B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26930" y="5119806"/>
            <a:ext cx="1415617" cy="1415617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346</Words>
  <Application>Microsoft Office PowerPoint</Application>
  <PresentationFormat>Widescreen</PresentationFormat>
  <Paragraphs>87</Paragraphs>
  <Slides>26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等线</vt:lpstr>
      <vt:lpstr>zihun7hao-wennuantongzhiti</vt:lpstr>
      <vt:lpstr>字魂59号-创粗黑</vt:lpstr>
      <vt:lpstr>.VnVogue</vt:lpstr>
      <vt:lpstr>Arial</vt:lpstr>
      <vt:lpstr>Arial-Rounded</vt:lpstr>
      <vt:lpstr>Calibri</vt:lpstr>
      <vt:lpstr>Calibri Light</vt:lpstr>
      <vt:lpstr>Cambria</vt:lpstr>
      <vt:lpstr>Times New Roman</vt:lpstr>
      <vt:lpstr>UTM Avo</vt:lpstr>
      <vt:lpstr>UVN Banh Mi</vt:lpstr>
      <vt:lpstr>Office Theme</vt:lpstr>
      <vt:lpstr>2_Office 主题</vt:lpstr>
      <vt:lpstr>https://www.freeppt7.com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59</cp:revision>
  <dcterms:created xsi:type="dcterms:W3CDTF">2021-07-20T01:55:21Z</dcterms:created>
  <dcterms:modified xsi:type="dcterms:W3CDTF">2024-12-21T09:29:21Z</dcterms:modified>
</cp:coreProperties>
</file>