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3" r:id="rId3"/>
    <p:sldMasterId id="2147483946" r:id="rId4"/>
    <p:sldMasterId id="2147483959" r:id="rId5"/>
    <p:sldMasterId id="2147483982" r:id="rId6"/>
    <p:sldMasterId id="2147483987" r:id="rId7"/>
    <p:sldMasterId id="2147483999" r:id="rId8"/>
  </p:sldMasterIdLst>
  <p:notesMasterIdLst>
    <p:notesMasterId r:id="rId26"/>
  </p:notesMasterIdLst>
  <p:sldIdLst>
    <p:sldId id="258" r:id="rId9"/>
    <p:sldId id="331" r:id="rId10"/>
    <p:sldId id="3404" r:id="rId11"/>
    <p:sldId id="259" r:id="rId12"/>
    <p:sldId id="260" r:id="rId13"/>
    <p:sldId id="261" r:id="rId14"/>
    <p:sldId id="264" r:id="rId15"/>
    <p:sldId id="257" r:id="rId16"/>
    <p:sldId id="3405" r:id="rId17"/>
    <p:sldId id="3403" r:id="rId18"/>
    <p:sldId id="3402" r:id="rId19"/>
    <p:sldId id="3401" r:id="rId20"/>
    <p:sldId id="3406" r:id="rId21"/>
    <p:sldId id="867" r:id="rId22"/>
    <p:sldId id="874" r:id="rId23"/>
    <p:sldId id="268" r:id="rId24"/>
    <p:sldId id="26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60" d="100"/>
          <a:sy n="60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4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8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9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110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527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24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157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72EA-AA22-4F7E-AD32-8BA9DE2D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7A0DA3-A6EF-470D-AA96-0A0D570BC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B020-27FF-4BE6-A7E1-AAD6F15B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C82EE-A430-4AA3-84DE-AEC27C7BB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13FE0-ACBB-42CC-817B-2AC0E716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56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8FBE-29D7-4C23-BE09-D6D31683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7C5B4-BE6F-4DF1-8889-96D595EE8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60754-A1A7-4E0C-8632-408E0EE2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FA4C2-CE29-4032-950F-8A21C8A9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5B414-6426-45CE-9FBD-817C199E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91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3161-86C6-49CB-8191-372E9FFA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D5D36-E6D6-4B9C-9F06-D4A72F09F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5E487-99C2-4B95-91D7-AEEC99F4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3F5B5-15B5-4ACE-8E8E-779053B9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C3ECA-F7CF-49DA-9593-765A2AFA6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8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B040-3178-4A44-9A52-B3226F6D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9EC1D-12C8-4C6E-8B1C-F0B43F2B4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9E917-23C8-47F1-B424-4856E2374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D9E9C-8EB6-47E2-847E-314DF00C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AFFA6-9239-451D-B8F8-BC7B0B39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8AB1E-2C25-4DAA-8B43-AE0427E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7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3433-567D-416B-82DF-7DDBBDC8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D5C98-7C68-409E-BA5E-C49352360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E9E54-B946-48BE-9169-3ED7661D2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A6B2E-6281-4CA7-8E3F-3ADDC966F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B8FA1-3326-412A-B92E-B7B3B8835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3C508-47D5-4032-9509-311BF69C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388D48-18D2-4627-B292-F48216E7D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8989E-DFDD-4794-A6BD-06AED35F7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6D8B9D-D250-495A-B2AB-B7F90D7822EF}"/>
              </a:ext>
            </a:extLst>
          </p:cNvPr>
          <p:cNvSpPr/>
          <p:nvPr userDrawn="1"/>
        </p:nvSpPr>
        <p:spPr>
          <a:xfrm>
            <a:off x="10834777" y="241540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27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E32B-BC11-4F65-88ED-20C80944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DE265-5124-488E-B81A-419772CD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11999-EE09-4136-916D-9D78EA1F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96A5-046E-467C-B261-D6A29966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1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8A4C6-FAE4-4F0A-894C-7A3A562B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9F370-4EE7-43F4-A3CD-28F11476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BA394-E541-4266-A611-F9CB48C3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87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DF2A-EDBE-4480-A727-69386C38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4114-3FA3-4429-94EE-9ED15E659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7FDCA-0653-466E-89E8-895E6F0C3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04D3C-1221-4AE2-9454-8C7480AF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0FD61-807C-4E8D-A841-CDFF7B99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DC369-0420-4D6C-B404-89CCFC89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9535-FD9C-4ED8-AF0E-E5938E39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BA867-ACF4-42DB-98AA-A09100B1F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447D9-92D3-4C09-9B85-2B1E043DE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8AE6F-132A-4971-A7D9-6E8FDEE2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112AB-2461-48B7-A615-DB886C6E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48DCC-2FFA-433B-B4DA-DBA00F92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0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CE58-D917-412D-9AC2-1438E50D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91D11-51A6-4482-A8D0-972CD62BD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F749F-7377-4FD8-85A9-B3F43DBA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D3F81-AB94-4CAE-ADBC-BDF5778F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E8480-06EE-42BA-9EB9-2E91CBD4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01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93D01-4F6A-4A7B-8824-06E855F99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0750B-938A-454A-9ACB-14C3ABE1A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03C41-C154-4974-BA8C-53B234AD3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39FA7-D9E1-4AEF-9638-9C68A124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9590E-C382-40D9-BFA2-10495B8F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59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679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1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1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27176A-B118-431F-A259-B05FF2F6C4B6}"/>
              </a:ext>
            </a:extLst>
          </p:cNvPr>
          <p:cNvSpPr/>
          <p:nvPr userDrawn="1"/>
        </p:nvSpPr>
        <p:spPr>
          <a:xfrm>
            <a:off x="11041811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75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26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8AC62CC-6C59-4EC4-B58B-B15C049E4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67ED30F-3072-4A40-9703-EE0B20188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428780"/>
            <a:ext cx="2338043" cy="203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5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CF8AA81-753F-48B5-ABC0-C7EFE4EE4A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7FF9BBB-29A5-4FBB-8AA8-5A17C5B73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D115DFE-895E-40E3-AB61-D8DB7AB37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919"/>
            <a:ext cx="2705457" cy="203308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DBDDF7F-9007-4C09-AAEB-68649D1D7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5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C700A3-1307-4242-A3F6-8717D222F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A9801E1-64BF-49EA-B61C-9AB14217C4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2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F2CDB26-EB25-4232-A590-E22581D8A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134B56-85D4-480B-A4AA-3A6DE5E82E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91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108F92F-17C9-4196-A908-3AA5CED0A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93172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621E72E-5575-4CE7-8962-9E94DBADD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02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166942EF-EF0C-454C-91D2-DC7363893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8448" y="3421616"/>
            <a:ext cx="2473552" cy="343638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4A67A7B-8627-4DEF-8C78-0A984ADA6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981997"/>
            <a:ext cx="3307404" cy="28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48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2BD296-78F3-4F63-85A4-A951BA136F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496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8B8AFB10-1090-401B-8483-DC89894C01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89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4">
            <a:extLst>
              <a:ext uri="{FF2B5EF4-FFF2-40B4-BE49-F238E27FC236}">
                <a16:creationId xmlns:a16="http://schemas.microsoft.com/office/drawing/2014/main" id="{9488146F-FA44-4C83-92C1-EC7176FF8A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103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68A935-EB19-4AAC-AB37-AB6FBF732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57583EB-138D-4D21-B4BE-65E74436E2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77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7">
            <a:extLst>
              <a:ext uri="{FF2B5EF4-FFF2-40B4-BE49-F238E27FC236}">
                <a16:creationId xmlns:a16="http://schemas.microsoft.com/office/drawing/2014/main" id="{D0ABD3FB-F2C7-4C13-A836-417362077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936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7">
            <a:extLst>
              <a:ext uri="{FF2B5EF4-FFF2-40B4-BE49-F238E27FC236}">
                <a16:creationId xmlns:a16="http://schemas.microsoft.com/office/drawing/2014/main" id="{BDF5C411-F25E-4CCC-B6CA-76B8372D6A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12793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ED96FAE-8BF7-47AC-B709-C6E6756C5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6AD2DF5-C850-4C4D-842B-861D4770C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1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77FB4A0E-323B-41FC-9F7C-75520B10E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F95FE8D-D841-4B77-84BA-0D3C7126E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2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E0B10CFE-2CF3-494D-8DA7-66756CE23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6339" y="1081213"/>
            <a:ext cx="2211845" cy="4839816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B97CC89-3304-4B06-A7E1-79B2BC530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0523"/>
            <a:ext cx="3424098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D0619D-9104-4FF4-BA40-2EA18825B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19" y="3880523"/>
            <a:ext cx="30654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3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538DF6A-9E14-4C8F-956D-4333190C4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08" y="3880523"/>
            <a:ext cx="2931992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C38D3AD-7D0C-4629-A1A2-6765EE07E7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372"/>
            <a:ext cx="2560825" cy="35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63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A98FCF67-E8D2-44DB-9E0F-C313E152E8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2931" y="838318"/>
            <a:ext cx="6746582" cy="4597400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E7D5D369-0DB9-4969-814F-F7D7499A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3" y="3880523"/>
            <a:ext cx="3286117" cy="297747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9F15C34-F009-4AD7-982D-42FC3E6EE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523"/>
            <a:ext cx="39621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A950862-118D-4E39-A706-24EC5469C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8708E3-6B66-4FBC-8A08-AFCC740B4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8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B8924D0-1C33-4D1E-9345-EF214DE7B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A0E5584-1D53-45E3-B3D1-0223162F5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824919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9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D69BD88-A539-47B4-864A-974C9FF9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169315-715A-4246-B8B3-87002A5D0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0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16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7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5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43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14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35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19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2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6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62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3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7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2025/2/13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7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1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29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961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29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772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159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54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133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048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0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0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C1FA16-A644-43AD-B383-48F6167C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4F57C-D68D-4ACA-A061-0886B72D2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AB54B-18E1-4A8B-BEE6-CC6C0DD8C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88222-011B-4029-B5BE-C1EBC7AC9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550E3-697B-494B-A3DD-CADCE0EBA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3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19" r:id="rId12"/>
    <p:sldLayoutId id="2147483920" r:id="rId13"/>
    <p:sldLayoutId id="2147483921" r:id="rId14"/>
    <p:sldLayoutId id="21474839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1B40D50-113B-6F67-670B-ACE5B1EDD61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9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9" r:id="rId18"/>
    <p:sldLayoutId id="2147483980" r:id="rId19"/>
    <p:sldLayoutId id="2147483981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ECF9FA37-65C8-2066-582C-35713B4517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D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1">
            <a:extLst>
              <a:ext uri="{FF2B5EF4-FFF2-40B4-BE49-F238E27FC236}">
                <a16:creationId xmlns:a16="http://schemas.microsoft.com/office/drawing/2014/main" id="{C6630C74-A3B2-69CA-E6E9-BE7EC107961D}"/>
              </a:ext>
            </a:extLst>
          </p:cNvPr>
          <p:cNvSpPr/>
          <p:nvPr userDrawn="1"/>
        </p:nvSpPr>
        <p:spPr>
          <a:xfrm>
            <a:off x="301451" y="391886"/>
            <a:ext cx="11523403" cy="6169688"/>
          </a:xfrm>
          <a:prstGeom prst="roundRect">
            <a:avLst>
              <a:gd name="adj" fmla="val 2892"/>
            </a:avLst>
          </a:prstGeom>
          <a:solidFill>
            <a:schemeClr val="bg1"/>
          </a:solidFill>
          <a:ln w="76200">
            <a:solidFill>
              <a:srgbClr val="00A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5B41B92-9FDF-6B0A-B30F-850776D1CF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6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7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0942326-73FA-42CD-BA31-E3515702B9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BB51E-3E4F-4FEA-82AA-75CD03D23B5E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BA375-E9E0-4CFA-84D2-8EDAF546D1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7483C5-E86B-406C-84A9-DBD68AD40B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94BDB8-3622-471A-8532-6A6B3CCF9D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69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1.png"/><Relationship Id="rId11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3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audio" Target="../media/audio5.wav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openxmlformats.org/officeDocument/2006/relationships/image" Target="../media/image58.png"/><Relationship Id="rId17" Type="http://schemas.openxmlformats.org/officeDocument/2006/relationships/audio" Target="../media/audio4.wav"/><Relationship Id="rId2" Type="http://schemas.openxmlformats.org/officeDocument/2006/relationships/audio" Target="../media/media1.mp3"/><Relationship Id="rId16" Type="http://schemas.openxmlformats.org/officeDocument/2006/relationships/image" Target="../media/image62.png"/><Relationship Id="rId1" Type="http://schemas.microsoft.com/office/2007/relationships/media" Target="../media/media1.mp3"/><Relationship Id="rId6" Type="http://schemas.openxmlformats.org/officeDocument/2006/relationships/audio" Target="../media/audio5.wav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audio" Target="../media/audio6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1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1.png"/><Relationship Id="rId11" Type="http://schemas.openxmlformats.org/officeDocument/2006/relationships/image" Target="../media/image20.png"/><Relationship Id="rId5" Type="http://schemas.openxmlformats.org/officeDocument/2006/relationships/image" Target="../media/image70.png"/><Relationship Id="rId10" Type="http://schemas.openxmlformats.org/officeDocument/2006/relationships/image" Target="../media/image19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5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71.png"/><Relationship Id="rId11" Type="http://schemas.openxmlformats.org/officeDocument/2006/relationships/image" Target="../media/image19.png"/><Relationship Id="rId5" Type="http://schemas.openxmlformats.org/officeDocument/2006/relationships/image" Target="../media/image70.png"/><Relationship Id="rId15" Type="http://schemas.openxmlformats.org/officeDocument/2006/relationships/image" Target="../media/image78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png"/><Relationship Id="rId1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1.png"/><Relationship Id="rId18" Type="http://schemas.openxmlformats.org/officeDocument/2006/relationships/slide" Target="slide9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openxmlformats.org/officeDocument/2006/relationships/slide" Target="slide4.xml"/><Relationship Id="rId17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82.xml"/><Relationship Id="rId6" Type="http://schemas.openxmlformats.org/officeDocument/2006/relationships/slide" Target="slide3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gif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29.png"/><Relationship Id="rId1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2A87B7D-E938-1754-327D-B462C3CB3B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408" y="74014"/>
            <a:ext cx="1569256" cy="156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EA5285-CC3C-6447-80F2-D2D0039CD048}"/>
              </a:ext>
            </a:extLst>
          </p:cNvPr>
          <p:cNvGrpSpPr/>
          <p:nvPr/>
        </p:nvGrpSpPr>
        <p:grpSpPr>
          <a:xfrm>
            <a:off x="3528104" y="1013154"/>
            <a:ext cx="2935912" cy="800923"/>
            <a:chOff x="638070" y="136409"/>
            <a:chExt cx="5040244" cy="9233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D80952-CF67-1905-75E4-0710C7C3E31F}"/>
                </a:ext>
              </a:extLst>
            </p:cNvPr>
            <p:cNvGrpSpPr/>
            <p:nvPr/>
          </p:nvGrpSpPr>
          <p:grpSpPr>
            <a:xfrm>
              <a:off x="1129534" y="136409"/>
              <a:ext cx="4294875" cy="923307"/>
              <a:chOff x="92675" y="91401"/>
              <a:chExt cx="7217794" cy="129048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73AC8C9-5CF8-FD87-09D4-9182F80983D4}"/>
                  </a:ext>
                </a:extLst>
              </p:cNvPr>
              <p:cNvSpPr/>
              <p:nvPr/>
            </p:nvSpPr>
            <p:spPr>
              <a:xfrm>
                <a:off x="92675" y="91401"/>
                <a:ext cx="7217791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0F67A17-C31B-864E-AF0F-3DC78398AF18}"/>
                  </a:ext>
                </a:extLst>
              </p:cNvPr>
              <p:cNvSpPr/>
              <p:nvPr/>
            </p:nvSpPr>
            <p:spPr>
              <a:xfrm>
                <a:off x="251630" y="190735"/>
                <a:ext cx="7058839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AB800B-3F7C-3BF1-2B31-8433B297D12C}"/>
                </a:ext>
              </a:extLst>
            </p:cNvPr>
            <p:cNvSpPr txBox="1"/>
            <p:nvPr/>
          </p:nvSpPr>
          <p:spPr>
            <a:xfrm>
              <a:off x="638070" y="255680"/>
              <a:ext cx="5040244" cy="674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3D122AD-8724-E0DF-D7C1-EC4A2BA8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23" b="66228"/>
          <a:stretch/>
        </p:blipFill>
        <p:spPr>
          <a:xfrm>
            <a:off x="7919723" y="3662680"/>
            <a:ext cx="2641195" cy="2454863"/>
          </a:xfrm>
          <a:prstGeom prst="rect">
            <a:avLst/>
          </a:prstGeom>
        </p:spPr>
      </p:pic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D2CECB8C-48EB-39C5-F58A-7E8B55A2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812" y="846592"/>
            <a:ext cx="2237784" cy="86349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118AC0-4E35-9160-B1FB-1E712B1E5D55}"/>
              </a:ext>
            </a:extLst>
          </p:cNvPr>
          <p:cNvSpPr txBox="1"/>
          <p:nvPr/>
        </p:nvSpPr>
        <p:spPr>
          <a:xfrm>
            <a:off x="2175073" y="20535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FCE0AF-38CA-B2A0-20B2-54E05F2E35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315" y="2025425"/>
            <a:ext cx="4860141" cy="1271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1B6ED5-017A-341B-058C-A63F80A5DD42}"/>
              </a:ext>
            </a:extLst>
          </p:cNvPr>
          <p:cNvSpPr txBox="1"/>
          <p:nvPr/>
        </p:nvSpPr>
        <p:spPr>
          <a:xfrm>
            <a:off x="4757691" y="244186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8B0B57-E5A9-0717-CC84-46ACD43A33D5}"/>
              </a:ext>
            </a:extLst>
          </p:cNvPr>
          <p:cNvSpPr txBox="1"/>
          <p:nvPr/>
        </p:nvSpPr>
        <p:spPr>
          <a:xfrm>
            <a:off x="6449016" y="2413730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2286D2-2C71-467E-274B-AFE3F88AB63F}"/>
              </a:ext>
            </a:extLst>
          </p:cNvPr>
          <p:cNvSpPr txBox="1"/>
          <p:nvPr/>
        </p:nvSpPr>
        <p:spPr>
          <a:xfrm flipH="1">
            <a:off x="2093212" y="4071204"/>
            <a:ext cx="66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DE6EC9-5F74-6C6E-F41B-253AA163B9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704" y="3612460"/>
            <a:ext cx="4832483" cy="12595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1A6B1F-2FA6-8BE0-156C-B67F9401A814}"/>
              </a:ext>
            </a:extLst>
          </p:cNvPr>
          <p:cNvSpPr txBox="1"/>
          <p:nvPr/>
        </p:nvSpPr>
        <p:spPr>
          <a:xfrm>
            <a:off x="4657503" y="408362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83F66F-862D-30B6-54B1-CCFBE8C2EF03}"/>
              </a:ext>
            </a:extLst>
          </p:cNvPr>
          <p:cNvSpPr txBox="1"/>
          <p:nvPr/>
        </p:nvSpPr>
        <p:spPr>
          <a:xfrm>
            <a:off x="6323866" y="408362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012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7" grpId="0" animBg="1"/>
      <p:bldP spid="28" grpId="0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矩形 92">
            <a:extLst>
              <a:ext uri="{FF2B5EF4-FFF2-40B4-BE49-F238E27FC236}">
                <a16:creationId xmlns:a16="http://schemas.microsoft.com/office/drawing/2014/main" id="{01CFC8E5-F316-90CA-F714-6C26223B53FC}"/>
              </a:ext>
            </a:extLst>
          </p:cNvPr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等腰三角形 93">
            <a:extLst>
              <a:ext uri="{FF2B5EF4-FFF2-40B4-BE49-F238E27FC236}">
                <a16:creationId xmlns:a16="http://schemas.microsoft.com/office/drawing/2014/main" id="{BB2C5E55-61DF-704F-5E83-22B8F4B43C43}"/>
              </a:ext>
            </a:extLst>
          </p:cNvPr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等腰三角形 94">
            <a:extLst>
              <a:ext uri="{FF2B5EF4-FFF2-40B4-BE49-F238E27FC236}">
                <a16:creationId xmlns:a16="http://schemas.microsoft.com/office/drawing/2014/main" id="{3EB50E5B-EE76-7F8C-0ADE-B29999A4A28E}"/>
              </a:ext>
            </a:extLst>
          </p:cNvPr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10D366-D8DD-0083-2628-E3581D6D3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745" y="486898"/>
            <a:ext cx="2237784" cy="863493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3372FA-3DE2-E38A-EEF9-2B58F5CB8D6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0712" y="1083697"/>
            <a:ext cx="4860142" cy="257168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583B87A-2B04-A71C-8D86-2D234F29AAAE}"/>
              </a:ext>
            </a:extLst>
          </p:cNvPr>
          <p:cNvSpPr/>
          <p:nvPr/>
        </p:nvSpPr>
        <p:spPr>
          <a:xfrm>
            <a:off x="1118696" y="135445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B188C7-28E2-0D29-E1A3-9951FCD04CBE}"/>
              </a:ext>
            </a:extLst>
          </p:cNvPr>
          <p:cNvSpPr txBox="1"/>
          <p:nvPr/>
        </p:nvSpPr>
        <p:spPr>
          <a:xfrm>
            <a:off x="1556019" y="1354456"/>
            <a:ext cx="47739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3A65C5-ADF5-ACC2-01FB-9E8143BEA1C9}"/>
              </a:ext>
            </a:extLst>
          </p:cNvPr>
          <p:cNvSpPr txBox="1"/>
          <p:nvPr/>
        </p:nvSpPr>
        <p:spPr>
          <a:xfrm>
            <a:off x="5377928" y="36571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C37EF2-1AE6-7024-3C72-70C69430B9F4}"/>
              </a:ext>
            </a:extLst>
          </p:cNvPr>
          <p:cNvSpPr txBox="1"/>
          <p:nvPr/>
        </p:nvSpPr>
        <p:spPr>
          <a:xfrm>
            <a:off x="1984970" y="4112581"/>
            <a:ext cx="833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trang trí được số chiếc đèn ông sao là: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7E824A-B046-2043-6CF0-2A090C0A62F8}"/>
              </a:ext>
            </a:extLst>
          </p:cNvPr>
          <p:cNvSpPr txBox="1"/>
          <p:nvPr/>
        </p:nvSpPr>
        <p:spPr>
          <a:xfrm>
            <a:off x="3295435" y="4568058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 : 5 = 6 (chiếc)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C70AC0-E40A-1ADC-FF23-D9403D662F05}"/>
              </a:ext>
            </a:extLst>
          </p:cNvPr>
          <p:cNvSpPr txBox="1"/>
          <p:nvPr/>
        </p:nvSpPr>
        <p:spPr>
          <a:xfrm>
            <a:off x="5026530" y="495579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6 chiếc đèn ông sao.</a:t>
            </a:r>
          </a:p>
        </p:txBody>
      </p:sp>
    </p:spTree>
    <p:extLst>
      <p:ext uri="{BB962C8B-B14F-4D97-AF65-F5344CB8AC3E}">
        <p14:creationId xmlns:p14="http://schemas.microsoft.com/office/powerpoint/2010/main" val="21852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E72413BE-7E00-CF52-6F75-8A09AECC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87" y="389956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0875A-6256-AAE4-D1A1-6F137F20DEF3}"/>
              </a:ext>
            </a:extLst>
          </p:cNvPr>
          <p:cNvSpPr txBox="1"/>
          <p:nvPr/>
        </p:nvSpPr>
        <p:spPr>
          <a:xfrm flipH="1">
            <a:off x="774964" y="1421395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TẤM THẺ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E9B6A-E4B2-2134-1DC9-F986F2DC72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414" y="382356"/>
            <a:ext cx="1693179" cy="142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A9710-EC89-C617-FB8E-91B38FB8DD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398" y="421468"/>
            <a:ext cx="4954612" cy="213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8C19E-AC7D-056D-5ECB-C0C93021941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318" y="2305303"/>
            <a:ext cx="5360771" cy="4170341"/>
          </a:xfrm>
          <a:prstGeom prst="rect">
            <a:avLst/>
          </a:prstGeom>
        </p:spPr>
      </p:pic>
      <p:pic>
        <p:nvPicPr>
          <p:cNvPr id="8" name="Picture 7" descr="Business Rules Clip Art - Royalty Free - GoGraph">
            <a:extLst>
              <a:ext uri="{FF2B5EF4-FFF2-40B4-BE49-F238E27FC236}">
                <a16:creationId xmlns:a16="http://schemas.microsoft.com/office/drawing/2014/main" id="{820E0CAF-5CB0-12BB-42AE-0B86361BA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2754883" y="1939611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F03112D4-5A67-763E-2270-64123A9A6C14}"/>
              </a:ext>
            </a:extLst>
          </p:cNvPr>
          <p:cNvSpPr txBox="1"/>
          <p:nvPr/>
        </p:nvSpPr>
        <p:spPr>
          <a:xfrm>
            <a:off x="1307624" y="3161620"/>
            <a:ext cx="51526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 theo nhóm.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12 tấm thẻ trên mặt bàn. Khi đến lượt, người chơi gieo xúc xắc, úp một tấm thẻ ghi phép tính có kết quả bằng số chấm ở mặt trên xúc xắc.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kết thúc khi úp được 6 tấm thẻ.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B4F11-28CB-AAB2-363B-6EDBE28C9B7A}"/>
              </a:ext>
            </a:extLst>
          </p:cNvPr>
          <p:cNvSpPr/>
          <p:nvPr/>
        </p:nvSpPr>
        <p:spPr>
          <a:xfrm>
            <a:off x="1234862" y="2172712"/>
            <a:ext cx="5360771" cy="417034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84D5C6D-AACD-DA59-7E2B-220DD1B196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9" y="1345949"/>
            <a:ext cx="6340152" cy="51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1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: 5 = 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: 5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= ? : 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: 5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115923" cy="2194560"/>
            <a:chOff x="829481" y="2606040"/>
            <a:chExt cx="2115923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= ? : 5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= ? : 5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11010" y="10339"/>
            <a:ext cx="2115923" cy="2194560"/>
            <a:chOff x="829481" y="2606040"/>
            <a:chExt cx="2115923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: 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41984" y="719698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: 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83508" y="508535"/>
            <a:ext cx="2115923" cy="2194560"/>
            <a:chOff x="829481" y="2606040"/>
            <a:chExt cx="2115923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: 5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17710" y="886433"/>
            <a:ext cx="2115923" cy="2194560"/>
            <a:chOff x="829481" y="2606040"/>
            <a:chExt cx="2115923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: 5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184821" y="719698"/>
            <a:ext cx="2115923" cy="2194560"/>
            <a:chOff x="829481" y="2606040"/>
            <a:chExt cx="2115923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: 5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38881" y="4965"/>
            <a:ext cx="2115923" cy="2194560"/>
            <a:chOff x="829481" y="2606040"/>
            <a:chExt cx="2115923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: 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D21226E-6C08-4DD1-8053-28F9AA0BD7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/>
        </p:blipFill>
        <p:spPr>
          <a:xfrm rot="807329">
            <a:off x="152560" y="-137959"/>
            <a:ext cx="1569440" cy="149641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5A38EB0-CA0B-8B94-6599-FCC9A978A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354524" y="1824307"/>
            <a:ext cx="3638595" cy="4710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F8F364-9E86-3414-7477-306635D365CE}"/>
              </a:ext>
            </a:extLst>
          </p:cNvPr>
          <p:cNvSpPr txBox="1"/>
          <p:nvPr/>
        </p:nvSpPr>
        <p:spPr>
          <a:xfrm>
            <a:off x="2164044" y="18052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A208F2-7E68-7CEB-3B8D-BF68C7BBD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971929" y="1722569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DC96C0-4425-8727-C4EB-66D81C380183}"/>
              </a:ext>
            </a:extLst>
          </p:cNvPr>
          <p:cNvSpPr txBox="1"/>
          <p:nvPr/>
        </p:nvSpPr>
        <p:spPr>
          <a:xfrm>
            <a:off x="2164044" y="278623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020705-2F10-9B75-9D12-1827B217A5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971929" y="2703581"/>
            <a:ext cx="919996" cy="9199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E8D9680-98F4-89CF-F82C-2D58C648EC2D}"/>
              </a:ext>
            </a:extLst>
          </p:cNvPr>
          <p:cNvSpPr txBox="1"/>
          <p:nvPr/>
        </p:nvSpPr>
        <p:spPr>
          <a:xfrm>
            <a:off x="2164044" y="376724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C59D95-5930-4AF7-62F1-EBF07D9BF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971929" y="3684593"/>
            <a:ext cx="919996" cy="9199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967884-AE3B-E269-1175-BDD69B54AAC9}"/>
              </a:ext>
            </a:extLst>
          </p:cNvPr>
          <p:cNvSpPr txBox="1"/>
          <p:nvPr/>
        </p:nvSpPr>
        <p:spPr>
          <a:xfrm>
            <a:off x="2164044" y="474825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32D7A68-A39C-1D72-3975-BE56196EF9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971929" y="4665605"/>
            <a:ext cx="919996" cy="9199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B513B3-19A1-C099-137F-DA01115B3B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3675" y="513454"/>
            <a:ext cx="520033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21" grpId="0" uiExpand="1" build="p"/>
      <p:bldP spid="2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67" y="97973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435A1F-A0A4-72A7-8B09-B7F539385C03}"/>
              </a:ext>
            </a:extLst>
          </p:cNvPr>
          <p:cNvSpPr txBox="1"/>
          <p:nvPr/>
        </p:nvSpPr>
        <p:spPr>
          <a:xfrm>
            <a:off x="3377163" y="2817524"/>
            <a:ext cx="5907579" cy="217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Hoàn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mới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451E0E-8EA4-05A5-561E-D350BB03E9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408" y="167539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91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1565"/>
            <a:ext cx="12257010" cy="6790804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hlinkClick r:id="rId4" action="ppaction://hlinksldjump"/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32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467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8993" y="2924050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2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6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5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6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28" y="372894"/>
            <a:ext cx="2433380" cy="24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hlinkClick r:id="rId18" action="ppaction://hlinksldjump"/>
            <a:extLst>
              <a:ext uri="{FF2B5EF4-FFF2-40B4-BE49-F238E27FC236}">
                <a16:creationId xmlns:a16="http://schemas.microsoft.com/office/drawing/2014/main" id="{D04EBDCB-AF40-4E90-B02F-D9D032019B89}"/>
              </a:ext>
            </a:extLst>
          </p:cNvPr>
          <p:cNvSpPr/>
          <p:nvPr/>
        </p:nvSpPr>
        <p:spPr>
          <a:xfrm>
            <a:off x="10740570" y="6154057"/>
            <a:ext cx="740229" cy="414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hlinkClick r:id="rId19" action="ppaction://hlinksldjump"/>
            <a:extLst>
              <a:ext uri="{FF2B5EF4-FFF2-40B4-BE49-F238E27FC236}">
                <a16:creationId xmlns:a16="http://schemas.microsoft.com/office/drawing/2014/main" id="{4DD8A0F7-7B1D-8E29-BD1E-6B19B047DE7E}"/>
              </a:ext>
            </a:extLst>
          </p:cNvPr>
          <p:cNvSpPr/>
          <p:nvPr/>
        </p:nvSpPr>
        <p:spPr>
          <a:xfrm>
            <a:off x="136634" y="252248"/>
            <a:ext cx="1313794" cy="4414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86 -0.28263 L 0.60286 -0.2824 C 0.60846 -0.27731 0.61419 -0.27245 0.61992 -0.26666 C 0.63138 -0.25462 0.61992 -0.26111 0.63138 -0.25578 C 0.65208 -0.23587 0.62005 -0.26527 0.64466 -0.24768 C 0.67083 -0.22893 0.64583 -0.24143 0.66172 -0.23402 C 0.67838 -0.21018 0.65729 -0.23935 0.67318 -0.22037 C 0.68268 -0.20902 0.67461 -0.21435 0.68463 -0.20972 C 0.70963 -0.18287 0.67917 -0.21342 0.69792 -0.19861 C 0.7082 -0.19074 0.7082 -0.18958 0.71497 -0.17962 C 0.7181 -0.1662 0.71536 -0.175 0.72266 -0.16064 C 0.72396 -0.1581 0.72474 -0.15462 0.72643 -0.15254 C 0.72812 -0.15023 0.73021 -0.14884 0.73229 -0.14699 C 0.73359 -0.14421 0.73437 -0.14143 0.73607 -0.13888 C 0.73984 -0.13356 0.74271 -0.1331 0.74753 -0.13055 C 0.75169 -0.12476 0.75351 -0.12083 0.75898 -0.11736 C 0.76055 -0.11574 0.76263 -0.1155 0.76458 -0.11458 C 0.76641 -0.1125 0.7681 -0.11041 0.77044 -0.10902 C 0.77396 -0.10671 0.78164 -0.1037 0.78164 -0.10324 C 0.78372 -0.10185 0.78581 -0.10046 0.7875 -0.09837 C 0.79453 -0.08819 0.78763 -0.09097 0.797 -0.08194 C 0.7987 -0.08009 0.80078 -0.08009 0.8026 -0.07916 C 0.80456 -0.07754 0.80638 -0.07546 0.80833 -0.07361 C 0.81081 -0.07175 0.81393 -0.07106 0.81601 -0.06828 C 0.81784 -0.0662 0.81849 -0.06273 0.81979 -0.06018 C 0.82031 -0.05902 0.82096 -0.05856 0.82187 -0.05717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57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D399-EAB1-4502-AADB-D3410E0D71A1}"/>
              </a:ext>
            </a:extLst>
          </p:cNvPr>
          <p:cNvSpPr txBox="1"/>
          <p:nvPr/>
        </p:nvSpPr>
        <p:spPr>
          <a:xfrm>
            <a:off x="3377163" y="1364436"/>
            <a:ext cx="6054436" cy="133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3600" b="1" dirty="0">
                <a:solidFill>
                  <a:srgbClr val="3333CC"/>
                </a:solidFill>
              </a:rPr>
              <a:t>	    </a:t>
            </a:r>
            <a:r>
              <a:rPr lang="vi-VN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20 :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 </a:t>
            </a:r>
            <a:r>
              <a:rPr lang="vi-VN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5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= ?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33596" y="83130"/>
            <a:ext cx="12158404" cy="6678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5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55371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8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C641C-994F-47E3-850B-10CB39E9A43B}"/>
              </a:ext>
            </a:extLst>
          </p:cNvPr>
          <p:cNvSpPr txBox="1"/>
          <p:nvPr/>
        </p:nvSpPr>
        <p:spPr>
          <a:xfrm>
            <a:off x="3810017" y="1052949"/>
            <a:ext cx="560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: 5 = ?</a:t>
            </a:r>
          </a:p>
        </p:txBody>
      </p:sp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116723" y="0"/>
            <a:ext cx="11958554" cy="676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2AA9EF-B390-4CC4-A320-CFA156A96449}"/>
              </a:ext>
            </a:extLst>
          </p:cNvPr>
          <p:cNvSpPr txBox="1"/>
          <p:nvPr/>
        </p:nvSpPr>
        <p:spPr>
          <a:xfrm>
            <a:off x="2506525" y="1277052"/>
            <a:ext cx="651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15 : 5 = ?</a:t>
            </a:r>
          </a:p>
        </p:txBody>
      </p:sp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9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8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F7E6C1-0F37-4CBE-B38F-3FE5AEAEE8D4}"/>
              </a:ext>
            </a:extLst>
          </p:cNvPr>
          <p:cNvSpPr txBox="1"/>
          <p:nvPr/>
        </p:nvSpPr>
        <p:spPr>
          <a:xfrm>
            <a:off x="1365189" y="1094112"/>
            <a:ext cx="7590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50 : 5 = ?</a:t>
            </a:r>
          </a:p>
        </p:txBody>
      </p:sp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41565" y="0"/>
            <a:ext cx="1207527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038600" y="1220093"/>
            <a:ext cx="5247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: 5  = 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7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FF64403-5AF8-4453-BBF9-49A393227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3789563"/>
            <a:ext cx="3381048" cy="25407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721" y="-99939"/>
            <a:ext cx="1612279" cy="16122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82BFBB-8E0A-430D-B9D2-591AC4785EEB}"/>
              </a:ext>
            </a:extLst>
          </p:cNvPr>
          <p:cNvGrpSpPr/>
          <p:nvPr/>
        </p:nvGrpSpPr>
        <p:grpSpPr>
          <a:xfrm>
            <a:off x="1231322" y="1557836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D1948F-AB50-4266-A599-6AA5CD53BF74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5" name="Rectangle: Top Corners Rounded 14">
                <a:extLst>
                  <a:ext uri="{FF2B5EF4-FFF2-40B4-BE49-F238E27FC236}">
                    <a16:creationId xmlns:a16="http://schemas.microsoft.com/office/drawing/2014/main" id="{6908529F-B1F8-4214-9F0A-42D34E132D81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6" name="Rectangle: Top Corners Rounded 15">
                <a:extLst>
                  <a:ext uri="{FF2B5EF4-FFF2-40B4-BE49-F238E27FC236}">
                    <a16:creationId xmlns:a16="http://schemas.microsoft.com/office/drawing/2014/main" id="{A4508161-5938-4B1E-9A78-41728A4ECF4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4A03FC-CF1B-4888-A9D6-588E52FD47D3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5F20E57-8A1E-4E3B-9019-DCB4FBCBF1FD}"/>
              </a:ext>
            </a:extLst>
          </p:cNvPr>
          <p:cNvSpPr txBox="1"/>
          <p:nvPr/>
        </p:nvSpPr>
        <p:spPr>
          <a:xfrm>
            <a:off x="3415001" y="1704834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2EBEE-C1CB-45FE-C1A8-3BC2B1221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001" y="4055816"/>
            <a:ext cx="2743438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0B2CD-F42D-C47B-A782-D88D6EABD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6" y="2641530"/>
            <a:ext cx="6413548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C077A"/>
        </a:solidFill>
        <a:ln w="76200" cap="flat">
          <a:noFill/>
          <a:prstDash val="solid"/>
          <a:miter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376</Words>
  <Application>Microsoft Office PowerPoint</Application>
  <PresentationFormat>Widescreen</PresentationFormat>
  <Paragraphs>77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等线</vt:lpstr>
      <vt:lpstr>微软雅黑</vt:lpstr>
      <vt:lpstr>Vogue-ExtraBold</vt:lpstr>
      <vt:lpstr>杨任东竹石体-Medium</vt:lpstr>
      <vt:lpstr>#9Slide07 HoneyCream</vt:lpstr>
      <vt:lpstr>Arial</vt:lpstr>
      <vt:lpstr>Arial-Rounded</vt:lpstr>
      <vt:lpstr>Calibri</vt:lpstr>
      <vt:lpstr>Calibri Light</vt:lpstr>
      <vt:lpstr>Cambria</vt:lpstr>
      <vt:lpstr>SVN-Newton</vt:lpstr>
      <vt:lpstr>Times New Roman</vt:lpstr>
      <vt:lpstr>UTM Aquarelle</vt:lpstr>
      <vt:lpstr>UTM Avo</vt:lpstr>
      <vt:lpstr>2_Office 主题</vt:lpstr>
      <vt:lpstr>https://www.freeppt7.com</vt:lpstr>
      <vt:lpstr>自定义设计方案</vt:lpstr>
      <vt:lpstr>1_Office Theme</vt:lpstr>
      <vt:lpstr>PPTMON theme</vt:lpstr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60</cp:revision>
  <dcterms:created xsi:type="dcterms:W3CDTF">2021-07-20T01:55:21Z</dcterms:created>
  <dcterms:modified xsi:type="dcterms:W3CDTF">2025-02-13T12:38:56Z</dcterms:modified>
</cp:coreProperties>
</file>