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8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9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  <p:sldMasterId id="2147483724" r:id="rId3"/>
    <p:sldMasterId id="2147483736" r:id="rId4"/>
    <p:sldMasterId id="2147483748" r:id="rId5"/>
    <p:sldMasterId id="2147483760" r:id="rId6"/>
    <p:sldMasterId id="2147483768" r:id="rId7"/>
    <p:sldMasterId id="2147483780" r:id="rId8"/>
    <p:sldMasterId id="2147483792" r:id="rId9"/>
    <p:sldMasterId id="2147483804" r:id="rId10"/>
  </p:sldMasterIdLst>
  <p:notesMasterIdLst>
    <p:notesMasterId r:id="rId48"/>
  </p:notesMasterIdLst>
  <p:sldIdLst>
    <p:sldId id="7341" r:id="rId11"/>
    <p:sldId id="2007577175" r:id="rId12"/>
    <p:sldId id="2007577176" r:id="rId13"/>
    <p:sldId id="2007577177" r:id="rId14"/>
    <p:sldId id="2007577178" r:id="rId15"/>
    <p:sldId id="265" r:id="rId16"/>
    <p:sldId id="266" r:id="rId17"/>
    <p:sldId id="258" r:id="rId18"/>
    <p:sldId id="264" r:id="rId19"/>
    <p:sldId id="286" r:id="rId20"/>
    <p:sldId id="296" r:id="rId21"/>
    <p:sldId id="2007577179" r:id="rId22"/>
    <p:sldId id="2007577165" r:id="rId23"/>
    <p:sldId id="269" r:id="rId24"/>
    <p:sldId id="271" r:id="rId25"/>
    <p:sldId id="2007577169" r:id="rId26"/>
    <p:sldId id="2007577139" r:id="rId27"/>
    <p:sldId id="2007577166" r:id="rId28"/>
    <p:sldId id="299" r:id="rId29"/>
    <p:sldId id="2007577167" r:id="rId30"/>
    <p:sldId id="300" r:id="rId31"/>
    <p:sldId id="2007577168" r:id="rId32"/>
    <p:sldId id="301" r:id="rId33"/>
    <p:sldId id="302" r:id="rId34"/>
    <p:sldId id="304" r:id="rId35"/>
    <p:sldId id="303" r:id="rId36"/>
    <p:sldId id="305" r:id="rId37"/>
    <p:sldId id="306" r:id="rId38"/>
    <p:sldId id="307" r:id="rId39"/>
    <p:sldId id="312" r:id="rId40"/>
    <p:sldId id="2007577173" r:id="rId41"/>
    <p:sldId id="311" r:id="rId42"/>
    <p:sldId id="2007577174" r:id="rId43"/>
    <p:sldId id="2007577170" r:id="rId44"/>
    <p:sldId id="2007577171" r:id="rId45"/>
    <p:sldId id="2007577172" r:id="rId46"/>
    <p:sldId id="290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B0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3154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85C78-3DD0-4759-9B11-C1ECDDA34F6C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27ED8-52C0-4CAC-BEF9-AB4319E927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21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82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2C8B1F-2F44-4C6D-B7D7-1C763FC143A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094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694283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23400"/>
      </p:ext>
    </p:extLst>
  </p:cSld>
  <p:clrMapOvr>
    <a:masterClrMapping/>
  </p:clrMapOvr>
  <p:transition spd="slow">
    <p:randomBar dir="vert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E91590-807E-9FB2-93BC-DB5CC94FC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C6A7BF-3BFE-CCE7-C295-754777F79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61596-6169-23AC-B9EA-AFD704A78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010E1EA-D636-C3CE-5F70-04E0923E59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C54F5D-6AD9-6693-9015-5E02376802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A709FF9-DBC2-3B14-9CD9-2FF0448E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B472B02-D717-F49F-B8E2-281EE4AF8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EE019EC-E0E3-48E5-B089-695AF1113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696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C049B-4035-8CF4-AE0A-D01DF1229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7542121-0C07-CFC2-1FA2-98737B88E5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DC370A-8772-270E-AD98-4C1EBE69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C3E068B-845C-5635-7997-8EE4E5E4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900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B9DCB2F-0E63-43C6-1C15-5B69F167C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6F49A97-4B52-6698-29C9-2D5C833C9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99A02B-28DD-B88C-50F5-A74623BEF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481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A6B9CD-039A-CC8D-E0CB-FD28E7A4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90893F2-6370-4A6A-690D-E337DE3DF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F17896-3A86-5246-57EB-7459876B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9137CE-BA9F-AC6A-CEE9-C82603AD0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8BCE36-605C-35F7-58EF-5E5E86D7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897D35D-0690-A4F5-8EEC-BE1E893B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83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7A04F-C78E-2830-AE51-F9F6D568E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3ED9D-4D2F-B804-7EFC-226496BE8A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F41D5FE-6BC3-82E1-F126-DDA98E3F2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1E9A09-40DB-3C90-AE60-B6800C483A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53511-BB64-0F50-6D73-ED9024ED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C8C800-86D9-5425-7922-045146373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04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781E655-0645-20F5-A282-5804D3EFF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A7A49EC-CC95-3534-2021-5D5AB581E3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A78DC-6AB6-C391-6F14-39D6BCA7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1A2051-C9C3-1389-F8E6-643B44475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D682550-6AE2-72EF-646F-BC29645B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F0B682B-2CED-8309-F8D3-9AD5F67E5A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331169-908A-8037-29FB-579E3DE944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0AB5B4-E318-C83D-7BDB-2F6AC03EF8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FF14A4-9183-3C5B-0030-4723822EF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772AA5-3A5A-298E-6374-FAC381AF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0705222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553131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737825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150775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937242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01718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06270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08417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3609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271619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30904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73123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501096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685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76091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695943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96768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452907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38164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0820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7738427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2836209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39493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901172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997095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099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959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0724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37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2216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900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34464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4084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7466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6875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1130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094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46E506-AAC5-4D02-9AF1-9B14FD34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864578-3E75-4431-ACDC-5291A6687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A79566-4422-4D6B-AE8C-875E0CC8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BA6543-DC10-48F3-8403-2F5D4816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15E68A-9DBA-4450-B3B0-4976E20C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457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CD34C6-78E8-481A-917F-542C0D8E7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B976538-1A22-423C-85BE-B7DA295BC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A64A65-2615-4467-89CF-5F18D7F2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A7B5DC-56AB-4BDA-9139-985CF17D1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5C7CA5-0768-4910-83A0-2C7E1EEC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63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ED1E0A-158D-4472-BA0D-A23CE0684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4EC316-8A33-42A9-858B-3C73BD988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4FAE95-E613-497C-BF89-2F752AEA6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8F17859-89D0-437E-8B9F-F697764A8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18337E-9AE5-41A9-8A05-DC4ED22B4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788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D47080-D745-44AC-A4C9-636146C7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2D562F-8AE0-4279-AED3-3D87A2A1B8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538E115-AEB3-4128-ADA1-BC85B225B4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343F9D-0244-4F63-9075-9FD92C42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1BE7F9-1D29-40EF-97C6-267A5169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231F47-C942-4C93-BC7C-82A5C147D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5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5D9BDA-868F-4FC0-AE08-3438E0C5D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4A769A9-A3FF-43AB-89D3-3317A37F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FBAD61F-6A99-4EC1-87CB-3881D6051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44434C-4BC3-41F7-BB7E-5BF42B024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1EF8A04-C4CB-44EB-BD35-DADF389A68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B14E7A-A63F-412C-B093-35EBF0B4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22162B-ADA4-43C8-B021-784C4C3B2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E36F13-1993-4C67-852C-5B88CAE82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45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169632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6CBBE3-7F38-4079-98A9-E7F76013D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CA3A99-73BB-43EE-AAE7-4C961F492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D7E105C-21FF-483E-B2E4-F4C246E83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71B006F-AC9C-4432-AEF0-783097ED6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268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5BC7430-9B5E-4C3F-88F1-32C5F4C2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DD0DB72-B8F1-46B1-B260-A925AA742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AE68D83-2FCC-486D-B1C3-60CDE40E1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10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929D08-8C39-413A-8AE2-161E4265D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2050CA-214C-4A65-9A3F-47F7F180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E6F97B-3272-44F8-87F4-08DBDEDEA6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099466E-4D0C-4234-B85E-F90EDA503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E6D5B1-859D-434A-8F73-35A0A9116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689B41-7592-4D15-9BC8-151CB9BCC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127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8BF344-C18F-4ACB-84F3-A25361F1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A17B132-12F9-4444-A7B6-9FB44FAA5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67B1DCE-8E58-4271-8221-08EFFCEB5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85989A-6D77-4586-9AFC-D81A7D47E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1D5714-93EC-4EF3-9028-A563438E5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64CF3B-2222-4446-880B-54313DF37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031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CB745-AA0F-4A3B-86B6-E16C3430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51DE1B5-B902-4C2E-AC78-BE91115011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9F6701-E33B-4581-893D-5544A696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2FC9A6-C710-44CE-921C-6D03FCBFA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BB3F8A-CC78-4B03-BD3A-13F8B140B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11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A7A83A8-FFAC-4E13-871D-AC10C05EF8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42A6EAC-3198-4409-A2CF-C58B47AE5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4F594A-89CA-417E-BA01-D62EBE41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7DDEBF-52DE-40EB-92E1-5ADA856FB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72C9512-8D19-405C-9EDA-C52725532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654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484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0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294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924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665348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35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649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4358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103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3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219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919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6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1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5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12347"/>
      </p:ext>
    </p:extLst>
  </p:cSld>
  <p:clrMapOvr>
    <a:masterClrMapping/>
  </p:clrMapOvr>
  <p:transition spd="slow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590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423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90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13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4144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896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067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026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6986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76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573075"/>
      </p:ext>
    </p:extLst>
  </p:cSld>
  <p:clrMapOvr>
    <a:masterClrMapping/>
  </p:clrMapOvr>
  <p:transition spd="slow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38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771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576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039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014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3056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0901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0328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05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8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8292548"/>
      </p:ext>
    </p:extLst>
  </p:cSld>
  <p:clrMapOvr>
    <a:masterClrMapping/>
  </p:clrMapOvr>
  <p:transition spd="slow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2174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12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7289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007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0399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674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C8653D-1AAC-2A58-3ED8-18031A87F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6BD241-6A3A-4798-111F-BD0C76BD17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44FDC1-6AD3-B9C3-6DB1-1E5FEB550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461ED2-F9BA-2E5C-B97E-D81C5EA90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0F9390-D8D5-69BE-78AD-4A13A2D08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22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D43E7A-2ECD-0311-FA89-43B676DB7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07CEAC-DD1A-2FAC-B529-DA682FAC4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271071-C2B3-847B-4D82-B9109C1A9F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D655E2-6FE4-366D-B391-675C9DC0F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A218D-9DF4-2948-83E4-8FC7CBD6C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7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889154-3CEE-BCB0-278E-8BBFDE6D1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87BB737-98C0-1325-6699-66221D5C7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DF4A89A-FF0B-1EB3-B5D2-4E3B73A29E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E735F0-81C8-CBD2-4EBC-FF3BE8A8A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017BC-0C3F-ABCD-4FE7-97F5465C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82C9C-6A91-82C2-5875-3EDD03A50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D0BE9-BD01-0389-6B9F-1A36B8BD5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A4798F-3D42-45CE-93EA-1807567BC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602E7C-EF32-E013-D266-615F3CE254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FE48A3-FBB0-4D53-AD96-BBA31C39C62D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19819A-E46B-A265-39F9-AE62D8A5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59B5CB-07CD-B25A-713D-A3309993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713A8-A7D8-4655-9856-7687D49ACF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71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11.jp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7.jpeg"/><Relationship Id="rId4" Type="http://schemas.openxmlformats.org/officeDocument/2006/relationships/slideLayout" Target="../slideLayouts/slideLayout59.xml"/><Relationship Id="rId9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image" Target="../media/image8.gi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0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4788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FF0000"/>
                </a:solidFill>
              </a:defRPr>
            </a:lvl1pPr>
          </a:lstStyle>
          <a:p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: tranthao121004@gmail.com</a:t>
            </a:r>
            <a:endParaRPr lang="zh-CN" altLang="en-US" dirty="0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FB9B9B3-3D8A-49AB-0DA3-A5CF0C03324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2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AE91AC1-3FFF-961F-E500-E139336464D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24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7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AE1D1-9179-4BC2-920C-E8FFFFE35636}"/>
              </a:ext>
            </a:extLst>
          </p:cNvPr>
          <p:cNvSpPr txBox="1"/>
          <p:nvPr userDrawn="1"/>
        </p:nvSpPr>
        <p:spPr>
          <a:xfrm>
            <a:off x="9115427" y="6581001"/>
            <a:ext cx="34663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i="1" dirty="0" err="1"/>
              <a:t>Hương</a:t>
            </a:r>
            <a:r>
              <a:rPr lang="en-US" altLang="zh-CN" sz="1200" i="1" dirty="0"/>
              <a:t> </a:t>
            </a:r>
            <a:r>
              <a:rPr lang="en-US" altLang="zh-CN" sz="1200" i="1" dirty="0" err="1"/>
              <a:t>Thảo</a:t>
            </a:r>
            <a:r>
              <a:rPr lang="en-US" altLang="zh-CN" sz="1200" i="1" dirty="0"/>
              <a:t>: tranthao121004@gmail.com</a:t>
            </a:r>
            <a:endParaRPr lang="zh-CN" alt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355224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F40E57A0-A60B-4BD0-A7BF-AD48DE2A7F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424F5BA-B8BE-9F26-86B9-120BC2CFF58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91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AA20727-07CA-4ED6-858B-7CD6682C9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FBA218-97F1-4AFC-B3C8-95B2F582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9F4B28-D1F6-428D-B786-B9D5CD454A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7CEBE-BCDE-45B2-8097-EC2E8529C77A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18C797-6F25-426E-949D-8DAE81F6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21B767-9E9F-48C3-B2AC-E58E7CE3B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F8170-A415-4D23-BB96-423E089F484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B14ECB-B6E5-42D0-8EED-96AD35CA2C0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8952" y="228600"/>
            <a:ext cx="1333202" cy="13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96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3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5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12/17/2024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74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3.wdp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microsoft.com/office/2007/relationships/hdphoto" Target="../media/hdphoto4.wdp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12" Type="http://schemas.openxmlformats.org/officeDocument/2006/relationships/image" Target="../media/image60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2.wdp"/><Relationship Id="rId7" Type="http://schemas.openxmlformats.org/officeDocument/2006/relationships/image" Target="../media/image6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5.wdp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6.wdp"/><Relationship Id="rId7" Type="http://schemas.openxmlformats.org/officeDocument/2006/relationships/image" Target="../media/image7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1.png"/><Relationship Id="rId5" Type="http://schemas.microsoft.com/office/2007/relationships/hdphoto" Target="../media/hdphoto7.wdp"/><Relationship Id="rId4" Type="http://schemas.openxmlformats.org/officeDocument/2006/relationships/image" Target="../media/image70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3" Type="http://schemas.openxmlformats.org/officeDocument/2006/relationships/image" Target="../media/image46.emf"/><Relationship Id="rId7" Type="http://schemas.openxmlformats.org/officeDocument/2006/relationships/image" Target="../media/image89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7.emf"/><Relationship Id="rId5" Type="http://schemas.openxmlformats.org/officeDocument/2006/relationships/image" Target="../media/image88.emf"/><Relationship Id="rId4" Type="http://schemas.openxmlformats.org/officeDocument/2006/relationships/image" Target="../media/image82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88.emf"/><Relationship Id="rId7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7.emf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image" Target="../media/image88.emf"/><Relationship Id="rId7" Type="http://schemas.openxmlformats.org/officeDocument/2006/relationships/image" Target="../media/image9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87.emf"/><Relationship Id="rId9" Type="http://schemas.openxmlformats.org/officeDocument/2006/relationships/image" Target="../media/image8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svg"/><Relationship Id="rId13" Type="http://schemas.microsoft.com/office/2007/relationships/hdphoto" Target="../media/hdphoto10.wdp"/><Relationship Id="rId3" Type="http://schemas.openxmlformats.org/officeDocument/2006/relationships/image" Target="../media/image88.emf"/><Relationship Id="rId7" Type="http://schemas.openxmlformats.org/officeDocument/2006/relationships/image" Target="../media/image89.png"/><Relationship Id="rId12" Type="http://schemas.openxmlformats.org/officeDocument/2006/relationships/image" Target="../media/image93.png"/><Relationship Id="rId17" Type="http://schemas.microsoft.com/office/2007/relationships/hdphoto" Target="../media/hdphoto12.wdp"/><Relationship Id="rId2" Type="http://schemas.openxmlformats.org/officeDocument/2006/relationships/image" Target="../media/image81.png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85.png"/><Relationship Id="rId11" Type="http://schemas.microsoft.com/office/2007/relationships/hdphoto" Target="../media/hdphoto9.wdp"/><Relationship Id="rId5" Type="http://schemas.openxmlformats.org/officeDocument/2006/relationships/image" Target="../media/image46.emf"/><Relationship Id="rId15" Type="http://schemas.microsoft.com/office/2007/relationships/hdphoto" Target="../media/hdphoto11.wdp"/><Relationship Id="rId10" Type="http://schemas.openxmlformats.org/officeDocument/2006/relationships/image" Target="../media/image92.png"/><Relationship Id="rId4" Type="http://schemas.openxmlformats.org/officeDocument/2006/relationships/image" Target="../media/image87.emf"/><Relationship Id="rId9" Type="http://schemas.openxmlformats.org/officeDocument/2006/relationships/image" Target="../media/image91.png"/><Relationship Id="rId1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17.png"/><Relationship Id="rId18" Type="http://schemas.openxmlformats.org/officeDocument/2006/relationships/image" Target="../media/image25.png"/><Relationship Id="rId3" Type="http://schemas.openxmlformats.org/officeDocument/2006/relationships/image" Target="../media/image6.jpg"/><Relationship Id="rId7" Type="http://schemas.openxmlformats.org/officeDocument/2006/relationships/image" Target="../media/image20.png"/><Relationship Id="rId12" Type="http://schemas.openxmlformats.org/officeDocument/2006/relationships/image" Target="../media/image16.png"/><Relationship Id="rId17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9.xml"/><Relationship Id="rId6" Type="http://schemas.openxmlformats.org/officeDocument/2006/relationships/slide" Target="slide6.xml"/><Relationship Id="rId11" Type="http://schemas.openxmlformats.org/officeDocument/2006/relationships/slide" Target="slide5.xml"/><Relationship Id="rId5" Type="http://schemas.openxmlformats.org/officeDocument/2006/relationships/image" Target="../media/image19.gif"/><Relationship Id="rId1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image" Target="../media/image14.png"/><Relationship Id="rId9" Type="http://schemas.openxmlformats.org/officeDocument/2006/relationships/image" Target="../media/image22.png"/><Relationship Id="rId1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9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88.emf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5" Type="http://schemas.microsoft.com/office/2007/relationships/hdphoto" Target="../media/hdphoto13.wdp"/><Relationship Id="rId4" Type="http://schemas.openxmlformats.org/officeDocument/2006/relationships/image" Target="../media/image9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microsoft.com/office/2007/relationships/hdphoto" Target="../media/hdphoto6.wdp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2.png"/><Relationship Id="rId5" Type="http://schemas.microsoft.com/office/2007/relationships/hdphoto" Target="../media/hdphoto7.wdp"/><Relationship Id="rId4" Type="http://schemas.openxmlformats.org/officeDocument/2006/relationships/image" Target="../media/image70.png"/><Relationship Id="rId9" Type="http://schemas.openxmlformats.org/officeDocument/2006/relationships/image" Target="../media/image99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3.gif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0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6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1.xml"/><Relationship Id="rId6" Type="http://schemas.openxmlformats.org/officeDocument/2006/relationships/audio" Target="../media/audio5.wav"/><Relationship Id="rId11" Type="http://schemas.openxmlformats.org/officeDocument/2006/relationships/image" Target="../media/image29.png"/><Relationship Id="rId5" Type="http://schemas.openxmlformats.org/officeDocument/2006/relationships/audio" Target="../media/audio4.wav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6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26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C2ECFF84-9237-0429-1B6F-2448DC0BB7E2}"/>
              </a:ext>
            </a:extLst>
          </p:cNvPr>
          <p:cNvGrpSpPr/>
          <p:nvPr/>
        </p:nvGrpSpPr>
        <p:grpSpPr>
          <a:xfrm>
            <a:off x="2446161" y="1158705"/>
            <a:ext cx="7431899" cy="4178376"/>
            <a:chOff x="2234078" y="2613362"/>
            <a:chExt cx="3966217" cy="131196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0C12816-B30E-8912-F43D-862C1FE20432}"/>
                </a:ext>
              </a:extLst>
            </p:cNvPr>
            <p:cNvSpPr/>
            <p:nvPr/>
          </p:nvSpPr>
          <p:spPr>
            <a:xfrm>
              <a:off x="2234078" y="2613362"/>
              <a:ext cx="3966217" cy="1311960"/>
            </a:xfrm>
            <a:prstGeom prst="roundRect">
              <a:avLst>
                <a:gd name="adj" fmla="val 17635"/>
              </a:avLst>
            </a:prstGeom>
            <a:solidFill>
              <a:schemeClr val="bg1"/>
            </a:solidFill>
            <a:ln w="57150">
              <a:solidFill>
                <a:schemeClr val="tx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0086DAA-FA01-B648-E485-B48AFC66FE8D}"/>
                </a:ext>
              </a:extLst>
            </p:cNvPr>
            <p:cNvSpPr txBox="1"/>
            <p:nvPr/>
          </p:nvSpPr>
          <p:spPr>
            <a:xfrm>
              <a:off x="2531917" y="2790983"/>
              <a:ext cx="3370538" cy="9567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0" i="0" u="none" strike="noStrike" kern="1200" cap="none" spc="0" normalizeH="0" baseline="0" noProof="0" dirty="0">
                  <a:ln>
                    <a:solidFill>
                      <a:prstClr val="black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胡晓波男神体" panose="02010600030101010101" pitchFamily="2" charset="-122"/>
                </a:rPr>
                <a:t>KHỞI ĐỘNG</a:t>
              </a:r>
              <a:endParaRPr kumimoji="0" lang="zh-CN" altLang="en-US" sz="96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胡晓波男神体" panose="02010600030101010101" pitchFamily="2" charset="-122"/>
                <a:cs typeface="胡晓波男神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79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D3C756EF-6E06-4536-9FA9-DF47049A73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60" t="20759" r="22245" b="20097"/>
          <a:stretch/>
        </p:blipFill>
        <p:spPr>
          <a:xfrm>
            <a:off x="3801150" y="2062690"/>
            <a:ext cx="7217643" cy="2767279"/>
          </a:xfrm>
          <a:prstGeom prst="rect">
            <a:avLst/>
          </a:prstGeom>
        </p:spPr>
      </p:pic>
      <p:grpSp>
        <p:nvGrpSpPr>
          <p:cNvPr id="85" name="组合 21">
            <a:extLst>
              <a:ext uri="{FF2B5EF4-FFF2-40B4-BE49-F238E27FC236}">
                <a16:creationId xmlns:a16="http://schemas.microsoft.com/office/drawing/2014/main" id="{2857177E-CD1F-46FC-B1C6-91271CE4AE79}"/>
              </a:ext>
            </a:extLst>
          </p:cNvPr>
          <p:cNvGrpSpPr/>
          <p:nvPr/>
        </p:nvGrpSpPr>
        <p:grpSpPr>
          <a:xfrm>
            <a:off x="3781395" y="1540715"/>
            <a:ext cx="982365" cy="982365"/>
            <a:chOff x="1671394" y="1576373"/>
            <a:chExt cx="2091016" cy="2091016"/>
          </a:xfrm>
          <a:solidFill>
            <a:schemeClr val="bg1"/>
          </a:solidFill>
        </p:grpSpPr>
        <p:sp>
          <p:nvSpPr>
            <p:cNvPr id="87" name="椭圆 22">
              <a:extLst>
                <a:ext uri="{FF2B5EF4-FFF2-40B4-BE49-F238E27FC236}">
                  <a16:creationId xmlns:a16="http://schemas.microsoft.com/office/drawing/2014/main" id="{3E0BAFA1-D053-4445-982B-669EDBAF25F1}"/>
                </a:ext>
              </a:extLst>
            </p:cNvPr>
            <p:cNvSpPr/>
            <p:nvPr/>
          </p:nvSpPr>
          <p:spPr>
            <a:xfrm>
              <a:off x="1764402" y="1669381"/>
              <a:ext cx="1905000" cy="1905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88" name="椭圆 23">
              <a:extLst>
                <a:ext uri="{FF2B5EF4-FFF2-40B4-BE49-F238E27FC236}">
                  <a16:creationId xmlns:a16="http://schemas.microsoft.com/office/drawing/2014/main" id="{4121D451-59A4-48C5-9116-F4302F26CA40}"/>
                </a:ext>
              </a:extLst>
            </p:cNvPr>
            <p:cNvSpPr/>
            <p:nvPr/>
          </p:nvSpPr>
          <p:spPr>
            <a:xfrm>
              <a:off x="1671394" y="1576373"/>
              <a:ext cx="2091016" cy="2091016"/>
            </a:xfrm>
            <a:prstGeom prst="ellipse">
              <a:avLst/>
            </a:prstGeom>
            <a:grpFill/>
            <a:ln w="25400">
              <a:solidFill>
                <a:srgbClr val="54823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86" name="Picture 85">
            <a:extLst>
              <a:ext uri="{FF2B5EF4-FFF2-40B4-BE49-F238E27FC236}">
                <a16:creationId xmlns:a16="http://schemas.microsoft.com/office/drawing/2014/main" id="{A41D4F5A-6C07-4CD8-AC87-8857B57B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62" t="30541" r="74673" b="28883"/>
          <a:stretch/>
        </p:blipFill>
        <p:spPr>
          <a:xfrm>
            <a:off x="3933119" y="1540715"/>
            <a:ext cx="738742" cy="1113172"/>
          </a:xfrm>
          <a:prstGeom prst="rect">
            <a:avLst/>
          </a:prstGeom>
        </p:spPr>
      </p:pic>
      <p:pic>
        <p:nvPicPr>
          <p:cNvPr id="84" name="Picture 83" descr="A picture containing text, headdress, helmet, vector graphics&#10;&#10;Description automatically generated">
            <a:extLst>
              <a:ext uri="{FF2B5EF4-FFF2-40B4-BE49-F238E27FC236}">
                <a16:creationId xmlns:a16="http://schemas.microsoft.com/office/drawing/2014/main" id="{15BEA74C-7805-4803-BAC7-7043A262A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23" y="1354776"/>
            <a:ext cx="4362865" cy="4362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0511F0-0500-40B7-B092-C284C36963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506" y="353052"/>
            <a:ext cx="4773319" cy="983873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F4766A76-C667-43D2-9DA9-EF46F7C7ED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99" y="3638177"/>
            <a:ext cx="4776026" cy="1169382"/>
          </a:xfrm>
          <a:prstGeom prst="rect">
            <a:avLst/>
          </a:prstGeom>
        </p:spPr>
      </p:pic>
      <p:pic>
        <p:nvPicPr>
          <p:cNvPr id="5" name="Picture 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0CD7F0A5-CDD7-4D31-AAE7-3947DD7DF2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25" y="1524616"/>
            <a:ext cx="1946374" cy="2246561"/>
          </a:xfrm>
          <a:prstGeom prst="rect">
            <a:avLst/>
          </a:prstGeom>
        </p:spPr>
      </p:pic>
      <p:sp>
        <p:nvSpPr>
          <p:cNvPr id="6" name="TextBox 28">
            <a:extLst>
              <a:ext uri="{FF2B5EF4-FFF2-40B4-BE49-F238E27FC236}">
                <a16:creationId xmlns:a16="http://schemas.microsoft.com/office/drawing/2014/main" id="{E1996AFD-9D12-4714-9B68-3346B093FB7B}"/>
              </a:ext>
            </a:extLst>
          </p:cNvPr>
          <p:cNvSpPr txBox="1"/>
          <p:nvPr/>
        </p:nvSpPr>
        <p:spPr>
          <a:xfrm>
            <a:off x="4384259" y="5687734"/>
            <a:ext cx="3717630" cy="983873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MẮT DÕI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7" name="TextBox 28">
            <a:extLst>
              <a:ext uri="{FF2B5EF4-FFF2-40B4-BE49-F238E27FC236}">
                <a16:creationId xmlns:a16="http://schemas.microsoft.com/office/drawing/2014/main" id="{D90373E3-E620-437B-80FA-BCBA4B78F6BF}"/>
              </a:ext>
            </a:extLst>
          </p:cNvPr>
          <p:cNvSpPr txBox="1"/>
          <p:nvPr/>
        </p:nvSpPr>
        <p:spPr>
          <a:xfrm>
            <a:off x="8107925" y="2360862"/>
            <a:ext cx="3566160" cy="983873"/>
          </a:xfrm>
          <a:prstGeom prst="cloud">
            <a:avLst/>
          </a:prstGeom>
          <a:solidFill>
            <a:srgbClr val="FFC000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TAI NGHE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8" name="TextBox 28">
            <a:extLst>
              <a:ext uri="{FF2B5EF4-FFF2-40B4-BE49-F238E27FC236}">
                <a16:creationId xmlns:a16="http://schemas.microsoft.com/office/drawing/2014/main" id="{5C7E7B85-7026-4758-8220-DDAE1290DD38}"/>
              </a:ext>
            </a:extLst>
          </p:cNvPr>
          <p:cNvSpPr txBox="1"/>
          <p:nvPr/>
        </p:nvSpPr>
        <p:spPr>
          <a:xfrm>
            <a:off x="892366" y="2523432"/>
            <a:ext cx="2922167" cy="983873"/>
          </a:xfrm>
          <a:prstGeom prst="cloud">
            <a:avLst/>
          </a:prstGeom>
          <a:solidFill>
            <a:srgbClr val="ED7D31">
              <a:lumMod val="60000"/>
              <a:lumOff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mpleSoft Bold" panose="02000000000000000000" pitchFamily="2" charset="0"/>
                <a:ea typeface="inpin heiti" charset="-122"/>
                <a:cs typeface="Times New Roman" panose="02020603050405020304" pitchFamily="18" charset="0"/>
              </a:rPr>
              <a:t>TAY DÒ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AD44231-12A8-4142-9A21-C8AFB410F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662168" y="4845217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ADF5DB87-F586-4B81-AC7E-2900C7D80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213474" y="2594436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7AC45C54-221F-4E77-BC5E-AA59FEDC6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4018557" y="2581538"/>
            <a:ext cx="867663" cy="86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792586A-0175-4330-9970-FE3433E3EA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81331" y="5980128"/>
            <a:ext cx="943835" cy="943835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F76BF8E2-761A-432A-89B9-436106D69E9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22585" y="5707754"/>
            <a:ext cx="943835" cy="943835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0FF63DBA-7EE6-4114-9409-263787C489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876" y="6160214"/>
            <a:ext cx="943835" cy="943835"/>
          </a:xfrm>
          <a:prstGeom prst="rect">
            <a:avLst/>
          </a:prstGeom>
        </p:spPr>
      </p:pic>
      <p:pic>
        <p:nvPicPr>
          <p:cNvPr id="22" name="图片 31">
            <a:extLst>
              <a:ext uri="{FF2B5EF4-FFF2-40B4-BE49-F238E27FC236}">
                <a16:creationId xmlns:a16="http://schemas.microsoft.com/office/drawing/2014/main" id="{E9F66D3C-0E76-478D-851E-B3501647F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259" y="5279048"/>
            <a:ext cx="1029150" cy="107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68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iọt nước và biển lớn - Tiếng Việt 2 , tập 2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9BED900F-7B17-3940-A05C-D558343D01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11" end="29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3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3976FAB-3596-4FFE-A6AA-0AB4755AD813}"/>
              </a:ext>
            </a:extLst>
          </p:cNvPr>
          <p:cNvSpPr/>
          <p:nvPr/>
        </p:nvSpPr>
        <p:spPr>
          <a:xfrm>
            <a:off x="8657591" y="405448"/>
            <a:ext cx="3050762" cy="862471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5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2" descr="cute bird PNG image with transparent background | TOPpng">
            <a:extLst>
              <a:ext uri="{FF2B5EF4-FFF2-40B4-BE49-F238E27FC236}">
                <a16:creationId xmlns:a16="http://schemas.microsoft.com/office/drawing/2014/main" id="{795C2590-5E3A-4BA4-B6CD-F57C51E3B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36" b="92782" l="3214" r="99524">
                        <a14:foregroundMark x1="12976" y1="41560" x2="8452" y2="52736"/>
                        <a14:foregroundMark x1="8452" y1="52736" x2="4643" y2="52969"/>
                        <a14:foregroundMark x1="7857" y1="43306" x2="6429" y2="38184"/>
                        <a14:foregroundMark x1="87381" y1="68219" x2="93452" y2="63912"/>
                        <a14:foregroundMark x1="90000" y1="73690" x2="99167" y2="72759"/>
                        <a14:foregroundMark x1="99167" y1="72759" x2="99524" y2="72759"/>
                        <a14:foregroundMark x1="3571" y1="21769" x2="4762" y2="19558"/>
                        <a14:foregroundMark x1="19048" y1="6868" x2="22024" y2="6868"/>
                        <a14:foregroundMark x1="23214" y1="16647" x2="24524" y2="16065"/>
                        <a14:foregroundMark x1="14405" y1="18859" x2="15833" y2="17462"/>
                        <a14:foregroundMark x1="15833" y1="17462" x2="16190" y2="14901"/>
                        <a14:foregroundMark x1="16786" y1="14086" x2="16429" y2="7218"/>
                        <a14:foregroundMark x1="34524" y1="6636" x2="35714" y2="7218"/>
                        <a14:foregroundMark x1="9048" y1="37485" x2="3214" y2="36321"/>
                        <a14:foregroundMark x1="41905" y1="87893" x2="43095" y2="92782"/>
                        <a14:foregroundMark x1="21905" y1="49243" x2="30119" y2="36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78282" y="1636223"/>
            <a:ext cx="1243390" cy="127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8881AE5-78C4-40B4-9323-E34217B16513}"/>
              </a:ext>
            </a:extLst>
          </p:cNvPr>
          <p:cNvGrpSpPr/>
          <p:nvPr/>
        </p:nvGrpSpPr>
        <p:grpSpPr>
          <a:xfrm>
            <a:off x="1791981" y="1925317"/>
            <a:ext cx="3696358" cy="1706531"/>
            <a:chOff x="456545" y="1944464"/>
            <a:chExt cx="5769876" cy="266383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96517ED-1F3C-4B77-89E6-1E727397669D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26" name="Rectangle: Rounded Corners 49">
                <a:extLst>
                  <a:ext uri="{FF2B5EF4-FFF2-40B4-BE49-F238E27FC236}">
                    <a16:creationId xmlns:a16="http://schemas.microsoft.com/office/drawing/2014/main" id="{E72F653C-22B3-47A6-AE6E-94B27C036859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12700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F28A900-2380-45DA-BE9A-4450266F84A0}"/>
                  </a:ext>
                </a:extLst>
              </p:cNvPr>
              <p:cNvSpPr txBox="1"/>
              <p:nvPr/>
            </p:nvSpPr>
            <p:spPr>
              <a:xfrm>
                <a:off x="3097592" y="3309693"/>
                <a:ext cx="4558632" cy="1008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tách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88A6367-6849-450E-9EEB-343F1DA3A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F63979B-AD20-4472-8DCC-9B8EAA6D7B72}"/>
              </a:ext>
            </a:extLst>
          </p:cNvPr>
          <p:cNvGrpSpPr/>
          <p:nvPr/>
        </p:nvGrpSpPr>
        <p:grpSpPr>
          <a:xfrm>
            <a:off x="5564925" y="1941199"/>
            <a:ext cx="3696358" cy="1706531"/>
            <a:chOff x="456545" y="1944464"/>
            <a:chExt cx="5769876" cy="266383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3BF31F5-E871-416B-843D-4998811F230B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40" name="Rectangle: Rounded Corners 49">
                <a:extLst>
                  <a:ext uri="{FF2B5EF4-FFF2-40B4-BE49-F238E27FC236}">
                    <a16:creationId xmlns:a16="http://schemas.microsoft.com/office/drawing/2014/main" id="{75F73C32-E6CE-496D-8FD5-80B81651A6E8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DECCA94-0553-431D-8BD9-F57D96F5897C}"/>
                  </a:ext>
                </a:extLst>
              </p:cNvPr>
              <p:cNvSpPr txBox="1"/>
              <p:nvPr/>
            </p:nvSpPr>
            <p:spPr>
              <a:xfrm>
                <a:off x="3097592" y="3309693"/>
                <a:ext cx="4558632" cy="1008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mưa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8E3E176-FA0A-4E50-BBA0-F87E33662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BCF547-A3D9-457A-BADF-2D52156333AF}"/>
              </a:ext>
            </a:extLst>
          </p:cNvPr>
          <p:cNvGrpSpPr/>
          <p:nvPr/>
        </p:nvGrpSpPr>
        <p:grpSpPr>
          <a:xfrm>
            <a:off x="1910056" y="3702626"/>
            <a:ext cx="3696358" cy="1706531"/>
            <a:chOff x="456545" y="1944464"/>
            <a:chExt cx="5769876" cy="266383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77FA55E4-B182-4A15-AEC2-DBA2155C2578}"/>
                </a:ext>
              </a:extLst>
            </p:cNvPr>
            <p:cNvGrpSpPr/>
            <p:nvPr/>
          </p:nvGrpSpPr>
          <p:grpSpPr>
            <a:xfrm>
              <a:off x="1262322" y="2677464"/>
              <a:ext cx="4964099" cy="1930831"/>
              <a:chOff x="2692128" y="2809461"/>
              <a:chExt cx="4964099" cy="1930831"/>
            </a:xfrm>
          </p:grpSpPr>
          <p:sp>
            <p:nvSpPr>
              <p:cNvPr id="45" name="Rectangle: Rounded Corners 49">
                <a:extLst>
                  <a:ext uri="{FF2B5EF4-FFF2-40B4-BE49-F238E27FC236}">
                    <a16:creationId xmlns:a16="http://schemas.microsoft.com/office/drawing/2014/main" id="{D7085EA8-4DE6-4153-8319-F094BCA3299D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4964099" cy="1930831"/>
              </a:xfrm>
              <a:prstGeom prst="roundRect">
                <a:avLst/>
              </a:prstGeom>
              <a:noFill/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64FBDC1C-3D45-46DF-A1AA-B6418F79F470}"/>
                  </a:ext>
                </a:extLst>
              </p:cNvPr>
              <p:cNvSpPr txBox="1"/>
              <p:nvPr/>
            </p:nvSpPr>
            <p:spPr>
              <a:xfrm>
                <a:off x="3008384" y="3309693"/>
                <a:ext cx="4558631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dòng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suối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655CB3A-F96F-405C-8ABC-A1DEA9F65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DE4C47-9663-43FE-8D1F-B49792801FB7}"/>
              </a:ext>
            </a:extLst>
          </p:cNvPr>
          <p:cNvGrpSpPr/>
          <p:nvPr/>
        </p:nvGrpSpPr>
        <p:grpSpPr>
          <a:xfrm>
            <a:off x="5572159" y="3764526"/>
            <a:ext cx="5158701" cy="1706531"/>
            <a:chOff x="456545" y="1944464"/>
            <a:chExt cx="8052539" cy="266383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DC907D4-D9B2-4B09-B300-EC9DF2E01786}"/>
                </a:ext>
              </a:extLst>
            </p:cNvPr>
            <p:cNvGrpSpPr/>
            <p:nvPr/>
          </p:nvGrpSpPr>
          <p:grpSpPr>
            <a:xfrm>
              <a:off x="1262322" y="2677464"/>
              <a:ext cx="7246762" cy="1930831"/>
              <a:chOff x="2692128" y="2809461"/>
              <a:chExt cx="7246762" cy="1930831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0BB1A589-AE14-425F-A382-819381F898B8}"/>
                  </a:ext>
                </a:extLst>
              </p:cNvPr>
              <p:cNvSpPr/>
              <p:nvPr/>
            </p:nvSpPr>
            <p:spPr>
              <a:xfrm>
                <a:off x="2692128" y="2809461"/>
                <a:ext cx="7045129" cy="1930831"/>
              </a:xfrm>
              <a:prstGeom prst="roundRect">
                <a:avLst/>
              </a:prstGeom>
              <a:solidFill>
                <a:schemeClr val="bg1"/>
              </a:solidFill>
              <a:ln w="9525">
                <a:solidFill>
                  <a:srgbClr val="3E3E3E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0BD3380-EF5E-413E-B434-2797E92FA00E}"/>
                  </a:ext>
                </a:extLst>
              </p:cNvPr>
              <p:cNvSpPr txBox="1"/>
              <p:nvPr/>
            </p:nvSpPr>
            <p:spPr>
              <a:xfrm>
                <a:off x="2982238" y="2979623"/>
                <a:ext cx="6956652" cy="1008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mênh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mông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E63C267A-28B1-46CE-A3A3-7AD88E4D9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artisticCrisscrossEtching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6545" y="1944464"/>
              <a:ext cx="1724728" cy="1233232"/>
            </a:xfrm>
            <a:prstGeom prst="rect">
              <a:avLst/>
            </a:prstGeom>
          </p:spPr>
        </p:pic>
      </p:grp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6F2A910-8ECC-443D-A7CC-EB2DEED910F0}"/>
              </a:ext>
            </a:extLst>
          </p:cNvPr>
          <p:cNvSpPr/>
          <p:nvPr/>
        </p:nvSpPr>
        <p:spPr>
          <a:xfrm>
            <a:off x="3166342" y="838189"/>
            <a:ext cx="5587133" cy="800112"/>
          </a:xfrm>
          <a:prstGeom prst="roundRect">
            <a:avLst>
              <a:gd name="adj" fmla="val 37824"/>
            </a:avLst>
          </a:prstGeom>
          <a:solidFill>
            <a:srgbClr val="EF84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khó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214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8D1EF42D-6353-4756-A9DB-1B4369CDC802}"/>
              </a:ext>
            </a:extLst>
          </p:cNvPr>
          <p:cNvGrpSpPr/>
          <p:nvPr/>
        </p:nvGrpSpPr>
        <p:grpSpPr>
          <a:xfrm>
            <a:off x="-61586" y="3091671"/>
            <a:ext cx="12315173" cy="3766329"/>
            <a:chOff x="-61586" y="3091671"/>
            <a:chExt cx="12315173" cy="3766329"/>
          </a:xfrm>
        </p:grpSpPr>
        <p:pic>
          <p:nvPicPr>
            <p:cNvPr id="2" name="图形 1">
              <a:extLst>
                <a:ext uri="{FF2B5EF4-FFF2-40B4-BE49-F238E27FC236}">
                  <a16:creationId xmlns:a16="http://schemas.microsoft.com/office/drawing/2014/main" id="{C7E67B6C-1A8B-4FF9-B3A5-41918125D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0" y="3091671"/>
              <a:ext cx="12192000" cy="1412905"/>
            </a:xfrm>
            <a:prstGeom prst="rect">
              <a:avLst/>
            </a:prstGeom>
            <a:effectLst>
              <a:outerShdw blurRad="12700" dist="12700" dir="16200000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8359D0F-DC2C-488D-BF45-12A131C87F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 l="990" r="990"/>
            <a:stretch>
              <a:fillRect/>
            </a:stretch>
          </p:blipFill>
          <p:spPr>
            <a:xfrm>
              <a:off x="0" y="4109318"/>
              <a:ext cx="12192000" cy="580147"/>
            </a:xfrm>
            <a:custGeom>
              <a:avLst/>
              <a:gdLst>
                <a:gd name="connsiteX0" fmla="*/ 0 w 12192000"/>
                <a:gd name="connsiteY0" fmla="*/ 0 h 580147"/>
                <a:gd name="connsiteX1" fmla="*/ 12192000 w 12192000"/>
                <a:gd name="connsiteY1" fmla="*/ 0 h 580147"/>
                <a:gd name="connsiteX2" fmla="*/ 12192000 w 12192000"/>
                <a:gd name="connsiteY2" fmla="*/ 580147 h 580147"/>
                <a:gd name="connsiteX3" fmla="*/ 0 w 12192000"/>
                <a:gd name="connsiteY3" fmla="*/ 580147 h 5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580147">
                  <a:moveTo>
                    <a:pt x="0" y="0"/>
                  </a:moveTo>
                  <a:lnTo>
                    <a:pt x="12192000" y="0"/>
                  </a:lnTo>
                  <a:lnTo>
                    <a:pt x="12192000" y="580147"/>
                  </a:lnTo>
                  <a:lnTo>
                    <a:pt x="0" y="580147"/>
                  </a:lnTo>
                  <a:close/>
                </a:path>
              </a:pathLst>
            </a:custGeom>
            <a:effectLst/>
          </p:spPr>
        </p:pic>
        <p:pic>
          <p:nvPicPr>
            <p:cNvPr id="3" name="图形 2">
              <a:extLst>
                <a:ext uri="{FF2B5EF4-FFF2-40B4-BE49-F238E27FC236}">
                  <a16:creationId xmlns:a16="http://schemas.microsoft.com/office/drawing/2014/main" id="{69B8EC36-E391-4A52-ACD9-AF2BA40B7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-61586" y="4179063"/>
              <a:ext cx="12315173" cy="440656"/>
            </a:xfrm>
            <a:prstGeom prst="rect">
              <a:avLst/>
            </a:prstGeom>
            <a:effectLst/>
          </p:spPr>
        </p:pic>
        <p:pic>
          <p:nvPicPr>
            <p:cNvPr id="11" name="图形 10">
              <a:extLst>
                <a:ext uri="{FF2B5EF4-FFF2-40B4-BE49-F238E27FC236}">
                  <a16:creationId xmlns:a16="http://schemas.microsoft.com/office/drawing/2014/main" id="{D1796016-B941-4733-8ED7-617EA2703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 b="58455"/>
            <a:stretch>
              <a:fillRect/>
            </a:stretch>
          </p:blipFill>
          <p:spPr>
            <a:xfrm>
              <a:off x="0" y="4526132"/>
              <a:ext cx="12192000" cy="2331868"/>
            </a:xfrm>
            <a:custGeom>
              <a:avLst/>
              <a:gdLst>
                <a:gd name="connsiteX0" fmla="*/ 0 w 12192000"/>
                <a:gd name="connsiteY0" fmla="*/ 0 h 769768"/>
                <a:gd name="connsiteX1" fmla="*/ 12192000 w 12192000"/>
                <a:gd name="connsiteY1" fmla="*/ 0 h 769768"/>
                <a:gd name="connsiteX2" fmla="*/ 12192000 w 12192000"/>
                <a:gd name="connsiteY2" fmla="*/ 769768 h 769768"/>
                <a:gd name="connsiteX3" fmla="*/ 0 w 12192000"/>
                <a:gd name="connsiteY3" fmla="*/ 769768 h 769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769768">
                  <a:moveTo>
                    <a:pt x="0" y="0"/>
                  </a:moveTo>
                  <a:lnTo>
                    <a:pt x="12192000" y="0"/>
                  </a:lnTo>
                  <a:lnTo>
                    <a:pt x="12192000" y="769768"/>
                  </a:lnTo>
                  <a:lnTo>
                    <a:pt x="0" y="769768"/>
                  </a:lnTo>
                  <a:close/>
                </a:path>
              </a:pathLst>
            </a:custGeom>
            <a:effectLst/>
          </p:spPr>
        </p:pic>
      </p:grp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F624E0F-5ADC-4579-B434-86DD0AD89DCC}"/>
              </a:ext>
            </a:extLst>
          </p:cNvPr>
          <p:cNvSpPr/>
          <p:nvPr/>
        </p:nvSpPr>
        <p:spPr>
          <a:xfrm>
            <a:off x="657225" y="606435"/>
            <a:ext cx="10877550" cy="5645130"/>
          </a:xfrm>
          <a:prstGeom prst="roundRect">
            <a:avLst>
              <a:gd name="adj" fmla="val 10593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08F8D-51DC-4DB9-81A7-BC0BEE4388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9795" y="855052"/>
            <a:ext cx="957155" cy="762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3DD8B0-355C-408F-8E17-FB5F9FB0959F}"/>
              </a:ext>
            </a:extLst>
          </p:cNvPr>
          <p:cNvSpPr txBox="1"/>
          <p:nvPr/>
        </p:nvSpPr>
        <p:spPr>
          <a:xfrm>
            <a:off x="1833378" y="891091"/>
            <a:ext cx="3900672" cy="715089"/>
          </a:xfrm>
          <a:prstGeom prst="roundRect">
            <a:avLst/>
          </a:prstGeom>
          <a:solidFill>
            <a:srgbClr val="FFFFCC"/>
          </a:solidFill>
          <a:ln w="28575">
            <a:solidFill>
              <a:srgbClr val="217875"/>
            </a:solidFill>
            <a:prstDash val="sys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nhịp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ACA6F8-957B-4AE4-BCB4-3EA6081FCA55}"/>
              </a:ext>
            </a:extLst>
          </p:cNvPr>
          <p:cNvSpPr txBox="1"/>
          <p:nvPr/>
        </p:nvSpPr>
        <p:spPr>
          <a:xfrm>
            <a:off x="4091337" y="1852859"/>
            <a:ext cx="4538313" cy="220752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 dòng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suối nhỏ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Lượn trên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bãi cỏ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Chảy xuống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chân đồi</a:t>
            </a:r>
          </a:p>
        </p:txBody>
      </p:sp>
    </p:spTree>
    <p:extLst>
      <p:ext uri="{BB962C8B-B14F-4D97-AF65-F5344CB8AC3E}">
        <p14:creationId xmlns:p14="http://schemas.microsoft.com/office/powerpoint/2010/main" val="3929895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69" y="848095"/>
            <a:ext cx="10266533" cy="5618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12B83-A8E5-4518-9AF2-2063E2A56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98" y="273956"/>
            <a:ext cx="3749901" cy="98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24A81-A1C0-48B8-8C67-CCC15348B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548" y="3261138"/>
            <a:ext cx="688813" cy="792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480D9-72FE-417E-9D7D-B5EFED1BF8B5}"/>
              </a:ext>
            </a:extLst>
          </p:cNvPr>
          <p:cNvSpPr txBox="1"/>
          <p:nvPr/>
        </p:nvSpPr>
        <p:spPr>
          <a:xfrm>
            <a:off x="3028949" y="3091335"/>
            <a:ext cx="4684229" cy="1350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chưa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070FE-546C-483E-9EB0-D699AFB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CF93B1E-F079-4C32-AED2-96BC9E6229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08"/>
            <a:ext cx="12125325" cy="6820495"/>
          </a:xfrm>
        </p:spPr>
      </p:pic>
    </p:spTree>
    <p:extLst>
      <p:ext uri="{BB962C8B-B14F-4D97-AF65-F5344CB8AC3E}">
        <p14:creationId xmlns:p14="http://schemas.microsoft.com/office/powerpoint/2010/main" val="34288164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416F4F-8341-4A30-8667-7F6B6766350C}"/>
              </a:ext>
            </a:extLst>
          </p:cNvPr>
          <p:cNvSpPr txBox="1"/>
          <p:nvPr/>
        </p:nvSpPr>
        <p:spPr>
          <a:xfrm>
            <a:off x="1131304" y="43463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1D0806-B05B-422C-AE7E-6C96D9026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54893" y="294912"/>
            <a:ext cx="776411" cy="7002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89D20E8-8303-4EF3-992B-0AB00C02E8FF}"/>
              </a:ext>
            </a:extLst>
          </p:cNvPr>
          <p:cNvSpPr txBox="1"/>
          <p:nvPr/>
        </p:nvSpPr>
        <p:spPr>
          <a:xfrm>
            <a:off x="4198496" y="14202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F7D38B-2031-42EA-9BF0-98CD7A7AE076}"/>
              </a:ext>
            </a:extLst>
          </p:cNvPr>
          <p:cNvSpPr txBox="1"/>
          <p:nvPr/>
        </p:nvSpPr>
        <p:spPr>
          <a:xfrm>
            <a:off x="2261564" y="92199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DADED3-6C01-4ABC-B172-BD7CE83A9AC2}"/>
              </a:ext>
            </a:extLst>
          </p:cNvPr>
          <p:cNvSpPr txBox="1"/>
          <p:nvPr/>
        </p:nvSpPr>
        <p:spPr>
          <a:xfrm>
            <a:off x="6606059" y="87222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AB7073-6B89-46E6-95CD-721F8D8C187D}"/>
              </a:ext>
            </a:extLst>
          </p:cNvPr>
          <p:cNvSpPr txBox="1"/>
          <p:nvPr/>
        </p:nvSpPr>
        <p:spPr>
          <a:xfrm>
            <a:off x="6700189" y="309039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74CCB13-EB75-408A-9060-7D7B553E531E}"/>
              </a:ext>
            </a:extLst>
          </p:cNvPr>
          <p:cNvSpPr txBox="1"/>
          <p:nvPr/>
        </p:nvSpPr>
        <p:spPr>
          <a:xfrm>
            <a:off x="8199751" y="524625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589614C-8E63-461B-9A4E-E01EE0BE1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00" y="1019408"/>
            <a:ext cx="515742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2350AEC-B42B-4E21-A642-7C4DDF7FD451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24" y="3425719"/>
            <a:ext cx="490644" cy="49064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B1621CE-B2B6-48BA-A1EF-E996626C28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819" y="912798"/>
            <a:ext cx="487364" cy="4873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ACED599-24C0-43EB-91E4-7BFCB8C2CB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4882" y="2720508"/>
            <a:ext cx="1022353" cy="1317263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70304CC-B07B-4524-BAD4-0F57184494EC}"/>
              </a:ext>
            </a:extLst>
          </p:cNvPr>
          <p:cNvSpPr/>
          <p:nvPr/>
        </p:nvSpPr>
        <p:spPr>
          <a:xfrm>
            <a:off x="882015" y="5687032"/>
            <a:ext cx="4156710" cy="64008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12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473B1-4D68-4FCF-8A85-FC5B6A2CB752}"/>
              </a:ext>
            </a:extLst>
          </p:cNvPr>
          <p:cNvGrpSpPr/>
          <p:nvPr/>
        </p:nvGrpSpPr>
        <p:grpSpPr>
          <a:xfrm>
            <a:off x="6214020" y="1681602"/>
            <a:ext cx="5158854" cy="2613541"/>
            <a:chOff x="6138355" y="864494"/>
            <a:chExt cx="5158854" cy="2613541"/>
          </a:xfrm>
        </p:grpSpPr>
        <p:sp>
          <p:nvSpPr>
            <p:cNvPr id="3" name="Rounded Rectangle 40">
              <a:extLst>
                <a:ext uri="{FF2B5EF4-FFF2-40B4-BE49-F238E27FC236}">
                  <a16:creationId xmlns:a16="http://schemas.microsoft.com/office/drawing/2014/main" id="{DF35B047-2FAA-4F91-B2A2-9F7AF289B02C}"/>
                </a:ext>
              </a:extLst>
            </p:cNvPr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9AB054-E603-4AC0-A01E-A90C3EAD5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7251EA-5046-463A-A7CB-A2949D531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0" y="1681602"/>
            <a:ext cx="4761389" cy="26154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6D1E64-1B70-4576-A903-DD4A3C330B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4104" y="364325"/>
            <a:ext cx="4054191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ECEB0-6EE4-4DE4-865A-C44E9641CC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4522000"/>
            <a:ext cx="5191125" cy="197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B552F-D2DD-4275-B943-63E6465E3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11987" y="4466199"/>
            <a:ext cx="918316" cy="710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33A80-E56E-44A6-8FA2-275F4C49371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718512" y="4466199"/>
            <a:ext cx="820756" cy="63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4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nip Diagonal Corner Rectangle 3">
            <a:extLst>
              <a:ext uri="{FF2B5EF4-FFF2-40B4-BE49-F238E27FC236}">
                <a16:creationId xmlns:a16="http://schemas.microsoft.com/office/drawing/2014/main" id="{A701BD6F-F439-4F0C-BAAD-1139192002FD}"/>
              </a:ext>
            </a:extLst>
          </p:cNvPr>
          <p:cNvSpPr/>
          <p:nvPr/>
        </p:nvSpPr>
        <p:spPr>
          <a:xfrm>
            <a:off x="1219200" y="-76200"/>
            <a:ext cx="8915641" cy="1604597"/>
          </a:xfrm>
          <a:prstGeom prst="roundRect">
            <a:avLst>
              <a:gd name="adj" fmla="val 10326"/>
            </a:avLst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3468AA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#9Slide03 Montserrat Black" panose="00000A00000000000000" pitchFamily="2" charset="0"/>
                <a:ea typeface="+mn-ea"/>
                <a:cs typeface="Times New Roman" panose="02020603050405020304" pitchFamily="18" charset="0"/>
                <a:sym typeface="Arial"/>
              </a:rPr>
              <a:t>LABUBU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922E4-2222-6BC7-3ACF-3AB9374C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3124200"/>
            <a:ext cx="1678877" cy="26576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B23AD6-8D5C-E5E6-1C05-80DA657BC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005" y="2819400"/>
            <a:ext cx="1312022" cy="214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FC067-E6FE-7195-5857-3C222510ED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6" y="2493367"/>
            <a:ext cx="1426629" cy="23616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395037-A2EF-32DC-3E3D-2842D0FF4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662" y="2054969"/>
            <a:ext cx="1678876" cy="28000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62B0C9-6AF1-1EA8-6784-E452873CA7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290" y="3004930"/>
            <a:ext cx="2390775" cy="2390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0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</p:spTree>
    <p:extLst>
      <p:ext uri="{BB962C8B-B14F-4D97-AF65-F5344CB8AC3E}">
        <p14:creationId xmlns:p14="http://schemas.microsoft.com/office/powerpoint/2010/main" val="2130009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CCC6A9-AD64-4CFF-BBE1-AF1A80A51A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43" y="1833682"/>
            <a:ext cx="5334618" cy="2683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46F97D-3925-490A-9748-39F6BAEA2B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6" b="16617"/>
          <a:stretch/>
        </p:blipFill>
        <p:spPr>
          <a:xfrm>
            <a:off x="535023" y="2855835"/>
            <a:ext cx="5215744" cy="34667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C1883C-E209-4271-94D9-633C552F8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9519" y="535383"/>
            <a:ext cx="4462659" cy="115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945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</p:spTree>
    <p:extLst>
      <p:ext uri="{BB962C8B-B14F-4D97-AF65-F5344CB8AC3E}">
        <p14:creationId xmlns:p14="http://schemas.microsoft.com/office/powerpoint/2010/main" val="4188689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772" y="1038714"/>
            <a:ext cx="3430622" cy="3430622"/>
          </a:xfrm>
          <a:prstGeom prst="rect">
            <a:avLst/>
          </a:prstGeom>
        </p:spPr>
      </p:pic>
      <p:grpSp>
        <p:nvGrpSpPr>
          <p:cNvPr id="90" name="Google Shape;251;p20">
            <a:extLst>
              <a:ext uri="{FF2B5EF4-FFF2-40B4-BE49-F238E27FC236}">
                <a16:creationId xmlns:a16="http://schemas.microsoft.com/office/drawing/2014/main" id="{C4B47E75-534B-4311-878D-2861EE49693E}"/>
              </a:ext>
            </a:extLst>
          </p:cNvPr>
          <p:cNvGrpSpPr/>
          <p:nvPr/>
        </p:nvGrpSpPr>
        <p:grpSpPr>
          <a:xfrm>
            <a:off x="8571679" y="1576659"/>
            <a:ext cx="467621" cy="422875"/>
            <a:chOff x="0" y="0"/>
            <a:chExt cx="935238" cy="845749"/>
          </a:xfrm>
        </p:grpSpPr>
        <p:sp>
          <p:nvSpPr>
            <p:cNvPr id="94" name="Google Shape;252;p20">
              <a:extLst>
                <a:ext uri="{FF2B5EF4-FFF2-40B4-BE49-F238E27FC236}">
                  <a16:creationId xmlns:a16="http://schemas.microsoft.com/office/drawing/2014/main" id="{DCB734A4-DF27-4024-9522-CC2F2EA6F615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253;p20">
              <a:extLst>
                <a:ext uri="{FF2B5EF4-FFF2-40B4-BE49-F238E27FC236}">
                  <a16:creationId xmlns:a16="http://schemas.microsoft.com/office/drawing/2014/main" id="{AA23B1E4-25A3-4D2C-A7FA-4B812FAF4D65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>
              <a:noFill/>
            </a:ln>
          </p:spPr>
          <p:txBody>
            <a:bodyPr spcFirstLastPara="1" wrap="square" lIns="22850" tIns="22850" rIns="22850" bIns="2285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" name="组合 21">
            <a:extLst>
              <a:ext uri="{FF2B5EF4-FFF2-40B4-BE49-F238E27FC236}">
                <a16:creationId xmlns:a16="http://schemas.microsoft.com/office/drawing/2014/main" id="{30BAD670-826E-4813-9F7A-C39C2A986FA9}"/>
              </a:ext>
            </a:extLst>
          </p:cNvPr>
          <p:cNvGrpSpPr/>
          <p:nvPr/>
        </p:nvGrpSpPr>
        <p:grpSpPr>
          <a:xfrm>
            <a:off x="4684031" y="1417030"/>
            <a:ext cx="1099533" cy="1099533"/>
            <a:chOff x="1671394" y="1576373"/>
            <a:chExt cx="2091016" cy="2091016"/>
          </a:xfrm>
          <a:solidFill>
            <a:schemeClr val="bg1"/>
          </a:solidFill>
        </p:grpSpPr>
        <p:sp>
          <p:nvSpPr>
            <p:cNvPr id="97" name="椭圆 22">
              <a:extLst>
                <a:ext uri="{FF2B5EF4-FFF2-40B4-BE49-F238E27FC236}">
                  <a16:creationId xmlns:a16="http://schemas.microsoft.com/office/drawing/2014/main" id="{70D997DA-3372-49E8-9A5F-CA66324C974A}"/>
                </a:ext>
              </a:extLst>
            </p:cNvPr>
            <p:cNvSpPr/>
            <p:nvPr userDrawn="1"/>
          </p:nvSpPr>
          <p:spPr>
            <a:xfrm>
              <a:off x="1764402" y="1669381"/>
              <a:ext cx="1905000" cy="1905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  <p:sp>
          <p:nvSpPr>
            <p:cNvPr id="98" name="椭圆 23">
              <a:extLst>
                <a:ext uri="{FF2B5EF4-FFF2-40B4-BE49-F238E27FC236}">
                  <a16:creationId xmlns:a16="http://schemas.microsoft.com/office/drawing/2014/main" id="{8D9C8052-AA82-4355-8589-61A4C8932823}"/>
                </a:ext>
              </a:extLst>
            </p:cNvPr>
            <p:cNvSpPr/>
            <p:nvPr userDrawn="1"/>
          </p:nvSpPr>
          <p:spPr>
            <a:xfrm>
              <a:off x="1671394" y="1576373"/>
              <a:ext cx="2091016" cy="2091016"/>
            </a:xfrm>
            <a:prstGeom prst="ellipse">
              <a:avLst/>
            </a:prstGeom>
            <a:grpFill/>
            <a:ln w="25400">
              <a:solidFill>
                <a:srgbClr val="54823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黑体" panose="02010609060101010101" pitchFamily="49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99" name="Picture 98">
            <a:extLst>
              <a:ext uri="{FF2B5EF4-FFF2-40B4-BE49-F238E27FC236}">
                <a16:creationId xmlns:a16="http://schemas.microsoft.com/office/drawing/2014/main" id="{C1747B1D-7A20-46A6-B9AE-7F12F13327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26" t="31197" r="71828" b="32800"/>
          <a:stretch/>
        </p:blipFill>
        <p:spPr>
          <a:xfrm>
            <a:off x="4702515" y="1428519"/>
            <a:ext cx="1099534" cy="1098617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4ABC8225-1188-4B4C-B693-F73FB2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79" t="27674" r="13498" b="30852"/>
          <a:stretch/>
        </p:blipFill>
        <p:spPr>
          <a:xfrm>
            <a:off x="3941414" y="2650428"/>
            <a:ext cx="8075226" cy="14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0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8919C2-2D83-486C-9384-71F43DE6F791}"/>
              </a:ext>
            </a:extLst>
          </p:cNvPr>
          <p:cNvSpPr/>
          <p:nvPr/>
        </p:nvSpPr>
        <p:spPr>
          <a:xfrm>
            <a:off x="254619" y="517566"/>
            <a:ext cx="11753877" cy="6097838"/>
          </a:xfrm>
          <a:prstGeom prst="roundRect">
            <a:avLst>
              <a:gd name="adj" fmla="val 9932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A0FDAB-01ED-45E6-964A-5EC0D95B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444" y="586115"/>
            <a:ext cx="3005588" cy="798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8CAC1D-AC00-4BC5-A4CC-219732198D95}"/>
              </a:ext>
            </a:extLst>
          </p:cNvPr>
          <p:cNvSpPr txBox="1"/>
          <p:nvPr/>
        </p:nvSpPr>
        <p:spPr>
          <a:xfrm>
            <a:off x="1456371" y="1869955"/>
            <a:ext cx="9779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các sự vật được nhắc đến trong bài thơ.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543C5-4A2B-40C4-968C-76B39D40A24E}"/>
              </a:ext>
            </a:extLst>
          </p:cNvPr>
          <p:cNvSpPr txBox="1"/>
          <p:nvPr/>
        </p:nvSpPr>
        <p:spPr>
          <a:xfrm>
            <a:off x="1455979" y="2744971"/>
            <a:ext cx="10481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gì góp phần tạo nên dòng suối nhỏ?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F6E1E6-ECCD-4B6B-A14C-6C4A99ECE50C}"/>
              </a:ext>
            </a:extLst>
          </p:cNvPr>
          <p:cNvSpPr txBox="1"/>
          <p:nvPr/>
        </p:nvSpPr>
        <p:spPr>
          <a:xfrm>
            <a:off x="1455979" y="3627653"/>
            <a:ext cx="10337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dòng sông từ đâu mà có?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9C1411-E196-4442-A8A3-053E4C1CE39F}"/>
              </a:ext>
            </a:extLst>
          </p:cNvPr>
          <p:cNvSpPr txBox="1"/>
          <p:nvPr/>
        </p:nvSpPr>
        <p:spPr>
          <a:xfrm>
            <a:off x="1455979" y="4500305"/>
            <a:ext cx="7879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về hành trình giọt nước đi ra biển.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73C734-6A89-4264-ADA7-67A231F8CD66}"/>
              </a:ext>
            </a:extLst>
          </p:cNvPr>
          <p:cNvGrpSpPr/>
          <p:nvPr/>
        </p:nvGrpSpPr>
        <p:grpSpPr>
          <a:xfrm>
            <a:off x="541444" y="1682160"/>
            <a:ext cx="791075" cy="718426"/>
            <a:chOff x="612559" y="1116397"/>
            <a:chExt cx="791075" cy="71842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6EB6CC9-E82D-4163-B24A-9653292CD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411" y="1116397"/>
              <a:ext cx="667223" cy="6989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EE5915-7FA4-4F1F-9C10-26765909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559" y="1338971"/>
              <a:ext cx="379735" cy="495852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E2ED2A-04E4-4D20-AFAE-AD638CE09E99}"/>
              </a:ext>
            </a:extLst>
          </p:cNvPr>
          <p:cNvGrpSpPr/>
          <p:nvPr/>
        </p:nvGrpSpPr>
        <p:grpSpPr>
          <a:xfrm>
            <a:off x="505806" y="2571068"/>
            <a:ext cx="828387" cy="737953"/>
            <a:chOff x="1833014" y="2061054"/>
            <a:chExt cx="828387" cy="737953"/>
          </a:xfrm>
        </p:grpSpPr>
        <p:pic>
          <p:nvPicPr>
            <p:cNvPr id="14" name="图片 12">
              <a:extLst>
                <a:ext uri="{FF2B5EF4-FFF2-40B4-BE49-F238E27FC236}">
                  <a16:creationId xmlns:a16="http://schemas.microsoft.com/office/drawing/2014/main" id="{D340B9FC-58FE-49DA-A229-B90647C17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94178" y="2061054"/>
              <a:ext cx="667223" cy="69899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1C540B-ECAF-4FC5-8EF6-D1C3A1BAC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3014" y="2326856"/>
              <a:ext cx="394456" cy="472151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57BB5E0-D6A1-49DB-9250-E165F4AA5A04}"/>
              </a:ext>
            </a:extLst>
          </p:cNvPr>
          <p:cNvGrpSpPr/>
          <p:nvPr/>
        </p:nvGrpSpPr>
        <p:grpSpPr>
          <a:xfrm>
            <a:off x="497115" y="3384690"/>
            <a:ext cx="782445" cy="749475"/>
            <a:chOff x="1778637" y="2799007"/>
            <a:chExt cx="782445" cy="749475"/>
          </a:xfrm>
        </p:grpSpPr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F43B43C7-7DAD-4233-81C0-A65B84D5C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93859" y="2799007"/>
              <a:ext cx="667223" cy="69899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260E2D-6C3B-4947-9D41-36F6A7F73A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8637" y="3025261"/>
              <a:ext cx="431081" cy="52322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D8E584-10C5-491D-AA06-273F28DE8BEA}"/>
              </a:ext>
            </a:extLst>
          </p:cNvPr>
          <p:cNvGrpSpPr/>
          <p:nvPr/>
        </p:nvGrpSpPr>
        <p:grpSpPr>
          <a:xfrm>
            <a:off x="493135" y="4328195"/>
            <a:ext cx="803492" cy="772156"/>
            <a:chOff x="2254348" y="2498439"/>
            <a:chExt cx="803492" cy="772156"/>
          </a:xfrm>
        </p:grpSpPr>
        <p:pic>
          <p:nvPicPr>
            <p:cNvPr id="15" name="图片 12">
              <a:extLst>
                <a:ext uri="{FF2B5EF4-FFF2-40B4-BE49-F238E27FC236}">
                  <a16:creationId xmlns:a16="http://schemas.microsoft.com/office/drawing/2014/main" id="{EAFEADA6-B1BC-457C-BFE7-4F67FC7EE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90617" y="2498439"/>
              <a:ext cx="667223" cy="698995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6560224-5A22-4D15-A55C-8D857809B2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54348" y="2747374"/>
              <a:ext cx="437122" cy="52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66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83" name="Khung">
            <a:extLst>
              <a:ext uri="{FF2B5EF4-FFF2-40B4-BE49-F238E27FC236}">
                <a16:creationId xmlns:a16="http://schemas.microsoft.com/office/drawing/2014/main" id="{9B899E7D-A5C5-4E4D-AAFD-B6E13C000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017283" y="1112111"/>
            <a:ext cx="7430105" cy="3590242"/>
          </a:xfrm>
          <a:prstGeom prst="rect">
            <a:avLst/>
          </a:prstGeom>
        </p:spPr>
      </p:pic>
      <p:pic>
        <p:nvPicPr>
          <p:cNvPr id="85" name="Cá voi">
            <a:extLst>
              <a:ext uri="{FF2B5EF4-FFF2-40B4-BE49-F238E27FC236}">
                <a16:creationId xmlns:a16="http://schemas.microsoft.com/office/drawing/2014/main" id="{23CDD1DF-3B73-41F8-9B47-17FC56781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79" y="6137548"/>
            <a:ext cx="732754" cy="73275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739CCE7-291D-4E87-94C1-40AED3A9F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073" y="1622485"/>
            <a:ext cx="5713670" cy="1629310"/>
          </a:xfrm>
          <a:prstGeom prst="rect">
            <a:avLst/>
          </a:prstGeom>
        </p:spPr>
      </p:pic>
      <p:pic>
        <p:nvPicPr>
          <p:cNvPr id="89" name="图片 3">
            <a:extLst>
              <a:ext uri="{FF2B5EF4-FFF2-40B4-BE49-F238E27FC236}">
                <a16:creationId xmlns:a16="http://schemas.microsoft.com/office/drawing/2014/main" id="{550FA8FB-4168-49BC-BE3C-D325034E3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567" y="2895621"/>
            <a:ext cx="1808763" cy="3313533"/>
          </a:xfrm>
          <a:prstGeom prst="rect">
            <a:avLst/>
          </a:prstGeom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083687D2-0B97-46D7-B43E-44B87DD981F6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4" name="图片 3">
            <a:extLst>
              <a:ext uri="{FF2B5EF4-FFF2-40B4-BE49-F238E27FC236}">
                <a16:creationId xmlns:a16="http://schemas.microsoft.com/office/drawing/2014/main" id="{A0C70390-930A-4172-87FB-ACB23244A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815" y="6179299"/>
            <a:ext cx="531028" cy="525213"/>
          </a:xfrm>
          <a:prstGeom prst="rect">
            <a:avLst/>
          </a:prstGeom>
        </p:spPr>
      </p:pic>
      <p:pic>
        <p:nvPicPr>
          <p:cNvPr id="95" name="图片 3">
            <a:extLst>
              <a:ext uri="{FF2B5EF4-FFF2-40B4-BE49-F238E27FC236}">
                <a16:creationId xmlns:a16="http://schemas.microsoft.com/office/drawing/2014/main" id="{E9FD8CA2-A4D9-4B48-BE21-B83F74F3D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285" y="5946547"/>
            <a:ext cx="531028" cy="5252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344" y="3168971"/>
            <a:ext cx="3430622" cy="34306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00923-559C-4F9B-9F5A-44E34794592B}"/>
              </a:ext>
            </a:extLst>
          </p:cNvPr>
          <p:cNvSpPr txBox="1"/>
          <p:nvPr/>
        </p:nvSpPr>
        <p:spPr>
          <a:xfrm>
            <a:off x="2854103" y="2743226"/>
            <a:ext cx="5808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87" name="图片 3">
            <a:extLst>
              <a:ext uri="{FF2B5EF4-FFF2-40B4-BE49-F238E27FC236}">
                <a16:creationId xmlns:a16="http://schemas.microsoft.com/office/drawing/2014/main" id="{7EE0A53B-EF3D-42B2-893B-94EE3E6A3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224" y="6015281"/>
            <a:ext cx="531028" cy="5252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0FDAB-01ED-45E6-964A-5EC0D95B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3" y="76220"/>
            <a:ext cx="3005588" cy="7986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8CAC1D-AC00-4BC5-A4CC-219732198D95}"/>
              </a:ext>
            </a:extLst>
          </p:cNvPr>
          <p:cNvSpPr txBox="1"/>
          <p:nvPr/>
        </p:nvSpPr>
        <p:spPr>
          <a:xfrm>
            <a:off x="2054796" y="880077"/>
            <a:ext cx="97797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tên các sự vật được nhắc đến trong bài thơ.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D73C734-6A89-4264-ADA7-67A231F8CD66}"/>
              </a:ext>
            </a:extLst>
          </p:cNvPr>
          <p:cNvGrpSpPr/>
          <p:nvPr/>
        </p:nvGrpSpPr>
        <p:grpSpPr>
          <a:xfrm>
            <a:off x="1263721" y="796948"/>
            <a:ext cx="791075" cy="718426"/>
            <a:chOff x="612559" y="1116397"/>
            <a:chExt cx="791075" cy="718426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6EB6CC9-E82D-4163-B24A-9653292CD0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6411" y="1116397"/>
              <a:ext cx="667223" cy="698995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EE5915-7FA4-4F1F-9C10-26765909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2559" y="1338971"/>
              <a:ext cx="379735" cy="495852"/>
            </a:xfrm>
            <a:prstGeom prst="rect">
              <a:avLst/>
            </a:prstGeom>
          </p:spPr>
        </p:pic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16CBE9C-102C-4483-AE4C-1A795397C4EE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3">
            <a:extLst>
              <a:ext uri="{FF2B5EF4-FFF2-40B4-BE49-F238E27FC236}">
                <a16:creationId xmlns:a16="http://schemas.microsoft.com/office/drawing/2014/main" id="{C6B8AB36-82AB-413B-96F0-4F9CB3159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288" y="6114881"/>
            <a:ext cx="531028" cy="525213"/>
          </a:xfrm>
          <a:prstGeom prst="rect">
            <a:avLst/>
          </a:prstGeom>
        </p:spPr>
      </p:pic>
      <p:pic>
        <p:nvPicPr>
          <p:cNvPr id="54" name="图片 3">
            <a:extLst>
              <a:ext uri="{FF2B5EF4-FFF2-40B4-BE49-F238E27FC236}">
                <a16:creationId xmlns:a16="http://schemas.microsoft.com/office/drawing/2014/main" id="{197F9D10-399B-488A-BDD8-9946BE7B8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8220" y="6168189"/>
            <a:ext cx="531028" cy="525213"/>
          </a:xfrm>
          <a:prstGeom prst="rect">
            <a:avLst/>
          </a:prstGeom>
        </p:spPr>
      </p:pic>
      <p:pic>
        <p:nvPicPr>
          <p:cNvPr id="55" name="图片 3">
            <a:extLst>
              <a:ext uri="{FF2B5EF4-FFF2-40B4-BE49-F238E27FC236}">
                <a16:creationId xmlns:a16="http://schemas.microsoft.com/office/drawing/2014/main" id="{55044ED7-519E-4623-AD10-BE2E1CE107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148" y="3015681"/>
            <a:ext cx="1808763" cy="3313533"/>
          </a:xfrm>
          <a:prstGeom prst="rect">
            <a:avLst/>
          </a:prstGeom>
        </p:spPr>
      </p:pic>
      <p:pic>
        <p:nvPicPr>
          <p:cNvPr id="57" name="图片 3">
            <a:extLst>
              <a:ext uri="{FF2B5EF4-FFF2-40B4-BE49-F238E27FC236}">
                <a16:creationId xmlns:a16="http://schemas.microsoft.com/office/drawing/2014/main" id="{BA70332E-62CD-440A-9200-CE49F75CA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0382" y="5945204"/>
            <a:ext cx="531028" cy="52521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ED8AEAF-88A7-4AE4-8045-2E347E649367}"/>
              </a:ext>
            </a:extLst>
          </p:cNvPr>
          <p:cNvGrpSpPr/>
          <p:nvPr/>
        </p:nvGrpSpPr>
        <p:grpSpPr>
          <a:xfrm>
            <a:off x="923925" y="2184245"/>
            <a:ext cx="9804679" cy="1392908"/>
            <a:chOff x="1198086" y="4331998"/>
            <a:chExt cx="9047426" cy="139290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4092FF-8646-40D3-BBF5-254D550AB935}"/>
                </a:ext>
              </a:extLst>
            </p:cNvPr>
            <p:cNvGrpSpPr/>
            <p:nvPr/>
          </p:nvGrpSpPr>
          <p:grpSpPr>
            <a:xfrm rot="10800000">
              <a:off x="1198086" y="4331998"/>
              <a:ext cx="9047426" cy="1392908"/>
              <a:chOff x="2159706" y="4823879"/>
              <a:chExt cx="9047426" cy="1392908"/>
            </a:xfrm>
          </p:grpSpPr>
          <p:pic>
            <p:nvPicPr>
              <p:cNvPr id="42" name="Picture 12">
                <a:extLst>
                  <a:ext uri="{FF2B5EF4-FFF2-40B4-BE49-F238E27FC236}">
                    <a16:creationId xmlns:a16="http://schemas.microsoft.com/office/drawing/2014/main" id="{7F5E9055-4278-4C06-86D8-472590641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2196919" y="4823879"/>
                <a:ext cx="9010213" cy="1392908"/>
              </a:xfrm>
              <a:prstGeom prst="rect">
                <a:avLst/>
              </a:prstGeom>
            </p:spPr>
          </p:pic>
          <p:pic>
            <p:nvPicPr>
              <p:cNvPr id="41" name="图片 3">
                <a:extLst>
                  <a:ext uri="{FF2B5EF4-FFF2-40B4-BE49-F238E27FC236}">
                    <a16:creationId xmlns:a16="http://schemas.microsoft.com/office/drawing/2014/main" id="{6ECF98B3-8CF9-49D2-83F2-C61B2848F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9706" y="4947788"/>
                <a:ext cx="736118" cy="728058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345827-40C8-4714-8A30-0786E873527F}"/>
                </a:ext>
              </a:extLst>
            </p:cNvPr>
            <p:cNvSpPr txBox="1"/>
            <p:nvPr/>
          </p:nvSpPr>
          <p:spPr>
            <a:xfrm>
              <a:off x="1547514" y="4537817"/>
              <a:ext cx="75434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Giọt nước mưa, dòng suối, bãi cỏ, đồi, sông, biển…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2" name="图片 1">
            <a:extLst>
              <a:ext uri="{FF2B5EF4-FFF2-40B4-BE49-F238E27FC236}">
                <a16:creationId xmlns:a16="http://schemas.microsoft.com/office/drawing/2014/main" id="{903FF0B2-2F23-42D8-83AF-30BEEE6C0CC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331" y="5340044"/>
            <a:ext cx="1738220" cy="173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39 -0.05578 L 0.00039 -0.05555 C 0.00104 -0.05625 0.00339 -0.05763 0.0043 -0.05833 C 0.0043 -0.0581 0.00586 -0.06041 0.00612 -0.06111 C 0.00625 -0.06134 0.00638 -0.06203 0.00664 -0.0625 C 0.00677 -0.06296 0.0069 -0.06319 0.00716 -0.06365 C 0.00756 -0.06481 0.00847 -0.06921 0.00899 -0.0699 C 0.01185 -0.0743 0.00782 -0.06805 0.01016 -0.07199 C 0.01042 -0.07245 0.01055 -0.07268 0.01094 -0.07291 C 0.01133 -0.07384 0.01185 -0.075 0.01237 -0.07592 C 0.01276 -0.07662 0.01315 -0.07731 0.01328 -0.07801 C 0.01368 -0.07847 0.01381 -0.0787 0.01407 -0.07916 C 0.01433 -0.07939 0.01472 -0.07963 0.01485 -0.07986 C 0.01563 -0.08078 0.01615 -0.08171 0.01667 -0.08287 C 0.01693 -0.0831 0.01706 -0.08356 0.01706 -0.08379 C 0.01745 -0.08402 0.01784 -0.08402 0.01797 -0.08449 C 0.0181 -0.08495 0.01836 -0.08518 0.01849 -0.08564 C 0.01875 -0.08588 0.01888 -0.08588 0.01901 -0.08611 C 0.0194 -0.08634 0.01966 -0.08657 0.01993 -0.0868 C 0.02123 -0.09027 0.01993 -0.08773 0.02162 -0.08935 C 0.02175 -0.08981 0.02201 -0.09027 0.02227 -0.09074 C 0.02266 -0.09097 0.02292 -0.09097 0.02305 -0.09143 C 0.02344 -0.09189 0.02344 -0.09213 0.0237 -0.09259 C 0.02396 -0.09305 0.02435 -0.09305 0.02461 -0.09328 C 0.02552 -0.09421 0.02552 -0.09467 0.02604 -0.09583 C 0.02748 -0.09814 0.02696 -0.09699 0.02891 -0.09953 C 0.02969 -0.10046 0.0293 -0.1 0.03021 -0.10069 C 0.03073 -0.10138 0.03099 -0.10162 0.03138 -0.10231 C 0.03151 -0.10277 0.0319 -0.10301 0.03203 -0.10347 C 0.03256 -0.10416 0.03321 -0.10463 0.03373 -0.10486 C 0.03451 -0.10555 0.03503 -0.10578 0.03581 -0.10648 C 0.03633 -0.10671 0.03659 -0.1074 0.03685 -0.10763 C 0.03737 -0.1081 0.03789 -0.1081 0.03815 -0.10833 C 0.03894 -0.10879 0.03946 -0.10949 0.03998 -0.10995 C 0.03998 -0.11018 0.04024 -0.11064 0.0405 -0.11088 C 0.04076 -0.11088 0.04089 -0.11088 0.04115 -0.11111 C 0.04141 -0.11134 0.0418 -0.1118 0.04206 -0.11203 C 0.04232 -0.11226 0.04271 -0.11226 0.0431 -0.11226 C 0.04506 -0.11481 0.04414 -0.11412 0.04545 -0.11481 C 0.04558 -0.11527 0.04584 -0.11597 0.04597 -0.1162 C 0.04649 -0.11643 0.04688 -0.11666 0.04727 -0.11689 L 0.04779 -0.11736 L 0.04831 -0.11759 L 0.0487 -0.11805 C 0.04961 -0.11967 0.0487 -0.11828 0.05078 -0.11921 C 0.05105 -0.11921 0.05131 -0.1199 0.05144 -0.12013 C 0.05157 -0.12013 0.05196 -0.12037 0.05235 -0.12037 C 0.05365 -0.12083 0.05391 -0.12083 0.0556 -0.12106 L 0.05651 -0.12152 C 0.05756 -0.12176 0.05743 -0.12176 0.05847 -0.12222 C 0.06172 -0.12384 0.05743 -0.12176 0.0599 -0.12291 C 0.06029 -0.12314 0.06042 -0.12338 0.06068 -0.12338 C 0.06341 -0.1243 0.06368 -0.1243 0.06589 -0.12453 C 0.06628 -0.12476 0.06641 -0.12476 0.0668 -0.125 C 0.06719 -0.12523 0.06758 -0.12569 0.0681 -0.12569 C 0.06836 -0.12592 0.06927 -0.12615 0.06993 -0.12662 C 0.07071 -0.12708 0.07097 -0.12708 0.07188 -0.12731 C 0.0724 -0.12731 0.07279 -0.12754 0.07331 -0.12777 C 0.07383 -0.12801 0.07435 -0.12824 0.07487 -0.12824 C 0.07526 -0.12824 0.08164 -0.12801 0.08308 -0.12777 C 0.0836 -0.12754 0.08438 -0.12708 0.08464 -0.12708 C 0.08516 -0.12685 0.08555 -0.12662 0.08607 -0.12662 C 0.08672 -0.12615 0.08724 -0.12569 0.08815 -0.12546 C 0.0892 -0.125 0.08959 -0.125 0.0905 -0.12453 C 0.09349 -0.12314 0.0905 -0.12407 0.0948 -0.12338 C 0.09493 -0.12314 0.09558 -0.12314 0.09571 -0.12291 C 0.09727 -0.12245 0.09896 -0.12222 0.10052 -0.12176 C 0.10326 -0.12037 0.10052 -0.12152 0.10547 -0.1206 C 0.10586 -0.1206 0.10599 -0.12037 0.10612 -0.12037 C 0.10677 -0.12013 0.10703 -0.1199 0.10756 -0.11967 C 0.10782 -0.11921 0.10821 -0.11898 0.10847 -0.11898 C 0.10964 -0.11805 0.10964 -0.11782 0.11055 -0.11759 C 0.11068 -0.11759 0.11081 -0.11713 0.1112 -0.11689 C 0.11172 -0.11643 0.11211 -0.1162 0.11289 -0.1162 C 0.11315 -0.11597 0.11381 -0.11551 0.11407 -0.11527 C 0.11433 -0.11504 0.11446 -0.11504 0.11485 -0.11481 C 0.11849 -0.1125 0.11667 -0.11365 0.11862 -0.1125 C 0.11901 -0.11226 0.11953 -0.11203 0.11993 -0.11157 C 0.12032 -0.11088 0.12084 -0.11041 0.12123 -0.10995 C 0.1224 -0.10879 0.1237 -0.10856 0.12513 -0.1081 C 0.12552 -0.10763 0.12605 -0.10717 0.12644 -0.10671 C 0.12683 -0.10671 0.1293 -0.10601 0.1293 -0.10578 C 0.12982 -0.10578 0.13021 -0.10555 0.1306 -0.10532 C 0.13073 -0.10532 0.13112 -0.10509 0.13125 -0.10486 C 0.13151 -0.10463 0.13164 -0.10416 0.13177 -0.10416 C 0.13243 -0.10393 0.13347 -0.10347 0.13386 -0.10347 C 0.13438 -0.10301 0.1349 -0.10277 0.13529 -0.10277 C 0.13555 -0.10231 0.13581 -0.10162 0.1362 -0.10138 C 0.13633 -0.10138 0.13672 -0.10138 0.13685 -0.10115 C 0.13711 -0.10092 0.13724 -0.10092 0.13737 -0.10069 C 0.13907 -0.09838 0.13737 -0.10046 0.1392 -0.09884 C 0.1392 -0.09861 0.13946 -0.09814 0.13972 -0.09791 C 0.13998 -0.09768 0.14011 -0.09768 0.14037 -0.09745 C 0.14102 -0.09699 0.1418 -0.09606 0.14271 -0.09583 C 0.14297 -0.09537 0.14362 -0.09513 0.14388 -0.0949 C 0.14701 -0.09282 0.14336 -0.09513 0.14532 -0.09328 C 0.14597 -0.09305 0.1461 -0.09305 0.14662 -0.09259 C 0.14753 -0.09166 0.14701 -0.09189 0.14831 -0.09143 C 0.14844 -0.0912 0.14857 -0.09097 0.14896 -0.09074 C 0.15065 -0.08865 0.15091 -0.08773 0.15274 -0.08657 C 0.15313 -0.08611 0.15391 -0.08588 0.15443 -0.08564 C 0.15586 -0.08426 0.15743 -0.08333 0.15886 -0.08171 C 0.15964 -0.08101 0.16042 -0.07986 0.1612 -0.07963 C 0.16198 -0.07916 0.16276 -0.0787 0.16341 -0.07847 C 0.16433 -0.07777 0.16511 -0.07708 0.16602 -0.07638 C 0.16667 -0.07592 0.16719 -0.07592 0.16758 -0.07569 C 0.1681 -0.07546 0.16849 -0.075 0.16901 -0.07476 C 0.17045 -0.0743 0.1724 -0.0743 0.1737 -0.07407 C 0.17878 -0.07291 0.17032 -0.07476 0.1819 -0.07291 C 0.18282 -0.07291 0.18243 -0.07245 0.18308 -0.07199 C 0.18438 -0.07176 0.18542 -0.07129 0.18672 -0.07106 C 0.1875 -0.07037 0.18802 -0.06967 0.18868 -0.06944 C 0.18946 -0.06921 0.18998 -0.06921 0.19076 -0.06921 C 0.19167 -0.06875 0.19245 -0.06851 0.19362 -0.06782 C 0.19401 -0.06782 0.19453 -0.06736 0.1948 -0.06713 C 0.19545 -0.06689 0.19597 -0.06689 0.19662 -0.06666 L 0.19805 -0.06643 C 0.20039 -0.06458 0.19883 -0.06551 0.20157 -0.06481 C 0.20287 -0.06458 0.20404 -0.06388 0.20547 -0.06365 C 0.20599 -0.06365 0.20847 -0.06296 0.20912 -0.06296 C 0.20964 -0.0625 0.21055 -0.06203 0.21133 -0.0618 C 0.21185 -0.06157 0.21224 -0.06134 0.21276 -0.06134 L 0.23008 -0.06064 C 0.23203 -0.05972 0.23086 -0.06018 0.23412 -0.06018 L 0.23412 -0.05995 " pathEditMode="relative" rAng="0" ptsTypes="AAAAAAAAAAAAAAAAAAAAAAAAAAAAAAAAAAAAAAAAAAAAAAAAAAAAAAAAAAAAAAAAAAAAAAAAAAAAAAAAAAAAAAAAAAAAAAAAAAAAAAAAAAAAAAAAAAAAAAAAAAAAA">
                                          <p:cBhvr>
                                            <p:cTn id="48" dur="2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680" y="-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1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039 -0.05578 L 0.00039 -0.05555 C 0.00104 -0.05625 0.00339 -0.05763 0.0043 -0.05833 C 0.0043 -0.0581 0.00586 -0.06041 0.00612 -0.06111 C 0.00625 -0.06134 0.00638 -0.06203 0.00664 -0.0625 C 0.00677 -0.06296 0.0069 -0.06319 0.00716 -0.06365 C 0.00756 -0.06481 0.00847 -0.06921 0.00899 -0.0699 C 0.01185 -0.0743 0.00782 -0.06805 0.01016 -0.07199 C 0.01042 -0.07245 0.01055 -0.07268 0.01094 -0.07291 C 0.01133 -0.07384 0.01185 -0.075 0.01237 -0.07592 C 0.01276 -0.07662 0.01315 -0.07731 0.01328 -0.07801 C 0.01368 -0.07847 0.01381 -0.0787 0.01407 -0.07916 C 0.01433 -0.07939 0.01472 -0.07963 0.01485 -0.07986 C 0.01563 -0.08078 0.01615 -0.08171 0.01667 -0.08287 C 0.01693 -0.0831 0.01706 -0.08356 0.01706 -0.08379 C 0.01745 -0.08402 0.01784 -0.08402 0.01797 -0.08449 C 0.0181 -0.08495 0.01836 -0.08518 0.01849 -0.08564 C 0.01875 -0.08588 0.01888 -0.08588 0.01901 -0.08611 C 0.0194 -0.08634 0.01966 -0.08657 0.01993 -0.0868 C 0.02123 -0.09027 0.01993 -0.08773 0.02162 -0.08935 C 0.02175 -0.08981 0.02201 -0.09027 0.02227 -0.09074 C 0.02266 -0.09097 0.02292 -0.09097 0.02305 -0.09143 C 0.02344 -0.09189 0.02344 -0.09213 0.0237 -0.09259 C 0.02396 -0.09305 0.02435 -0.09305 0.02461 -0.09328 C 0.02552 -0.09421 0.02552 -0.09467 0.02604 -0.09583 C 0.02748 -0.09814 0.02696 -0.09699 0.02891 -0.09953 C 0.02969 -0.10046 0.0293 -0.1 0.03021 -0.10069 C 0.03073 -0.10138 0.03099 -0.10162 0.03138 -0.10231 C 0.03151 -0.10277 0.0319 -0.10301 0.03203 -0.10347 C 0.03256 -0.10416 0.03321 -0.10463 0.03373 -0.10486 C 0.03451 -0.10555 0.03503 -0.10578 0.03581 -0.10648 C 0.03633 -0.10671 0.03659 -0.1074 0.03685 -0.10763 C 0.03737 -0.1081 0.03789 -0.1081 0.03815 -0.10833 C 0.03894 -0.10879 0.03946 -0.10949 0.03998 -0.10995 C 0.03998 -0.11018 0.04024 -0.11064 0.0405 -0.11088 C 0.04076 -0.11088 0.04089 -0.11088 0.04115 -0.11111 C 0.04141 -0.11134 0.0418 -0.1118 0.04206 -0.11203 C 0.04232 -0.11226 0.04271 -0.11226 0.0431 -0.11226 C 0.04506 -0.11481 0.04414 -0.11412 0.04545 -0.11481 C 0.04558 -0.11527 0.04584 -0.11597 0.04597 -0.1162 C 0.04649 -0.11643 0.04688 -0.11666 0.04727 -0.11689 L 0.04779 -0.11736 L 0.04831 -0.11759 L 0.0487 -0.11805 C 0.04961 -0.11967 0.0487 -0.11828 0.05078 -0.11921 C 0.05105 -0.11921 0.05131 -0.1199 0.05144 -0.12013 C 0.05157 -0.12013 0.05196 -0.12037 0.05235 -0.12037 C 0.05365 -0.12083 0.05391 -0.12083 0.0556 -0.12106 L 0.05651 -0.12152 C 0.05756 -0.12176 0.05743 -0.12176 0.05847 -0.12222 C 0.06172 -0.12384 0.05743 -0.12176 0.0599 -0.12291 C 0.06029 -0.12314 0.06042 -0.12338 0.06068 -0.12338 C 0.06341 -0.1243 0.06368 -0.1243 0.06589 -0.12453 C 0.06628 -0.12476 0.06641 -0.12476 0.0668 -0.125 C 0.06719 -0.12523 0.06758 -0.12569 0.0681 -0.12569 C 0.06836 -0.12592 0.06927 -0.12615 0.06993 -0.12662 C 0.07071 -0.12708 0.07097 -0.12708 0.07188 -0.12731 C 0.0724 -0.12731 0.07279 -0.12754 0.07331 -0.12777 C 0.07383 -0.12801 0.07435 -0.12824 0.07487 -0.12824 C 0.07526 -0.12824 0.08164 -0.12801 0.08308 -0.12777 C 0.0836 -0.12754 0.08438 -0.12708 0.08464 -0.12708 C 0.08516 -0.12685 0.08555 -0.12662 0.08607 -0.12662 C 0.08672 -0.12615 0.08724 -0.12569 0.08815 -0.12546 C 0.0892 -0.125 0.08959 -0.125 0.0905 -0.12453 C 0.09349 -0.12314 0.0905 -0.12407 0.0948 -0.12338 C 0.09493 -0.12314 0.09558 -0.12314 0.09571 -0.12291 C 0.09727 -0.12245 0.09896 -0.12222 0.10052 -0.12176 C 0.10326 -0.12037 0.10052 -0.12152 0.10547 -0.1206 C 0.10586 -0.1206 0.10599 -0.12037 0.10612 -0.12037 C 0.10677 -0.12013 0.10703 -0.1199 0.10756 -0.11967 C 0.10782 -0.11921 0.10821 -0.11898 0.10847 -0.11898 C 0.10964 -0.11805 0.10964 -0.11782 0.11055 -0.11759 C 0.11068 -0.11759 0.11081 -0.11713 0.1112 -0.11689 C 0.11172 -0.11643 0.11211 -0.1162 0.11289 -0.1162 C 0.11315 -0.11597 0.11381 -0.11551 0.11407 -0.11527 C 0.11433 -0.11504 0.11446 -0.11504 0.11485 -0.11481 C 0.11849 -0.1125 0.11667 -0.11365 0.11862 -0.1125 C 0.11901 -0.11226 0.11953 -0.11203 0.11993 -0.11157 C 0.12032 -0.11088 0.12084 -0.11041 0.12123 -0.10995 C 0.1224 -0.10879 0.1237 -0.10856 0.12513 -0.1081 C 0.12552 -0.10763 0.12605 -0.10717 0.12644 -0.10671 C 0.12683 -0.10671 0.1293 -0.10601 0.1293 -0.10578 C 0.12982 -0.10578 0.13021 -0.10555 0.1306 -0.10532 C 0.13073 -0.10532 0.13112 -0.10509 0.13125 -0.10486 C 0.13151 -0.10463 0.13164 -0.10416 0.13177 -0.10416 C 0.13243 -0.10393 0.13347 -0.10347 0.13386 -0.10347 C 0.13438 -0.10301 0.1349 -0.10277 0.13529 -0.10277 C 0.13555 -0.10231 0.13581 -0.10162 0.1362 -0.10138 C 0.13633 -0.10138 0.13672 -0.10138 0.13685 -0.10115 C 0.13711 -0.10092 0.13724 -0.10092 0.13737 -0.10069 C 0.13907 -0.09838 0.13737 -0.10046 0.1392 -0.09884 C 0.1392 -0.09861 0.13946 -0.09814 0.13972 -0.09791 C 0.13998 -0.09768 0.14011 -0.09768 0.14037 -0.09745 C 0.14102 -0.09699 0.1418 -0.09606 0.14271 -0.09583 C 0.14297 -0.09537 0.14362 -0.09513 0.14388 -0.0949 C 0.14701 -0.09282 0.14336 -0.09513 0.14532 -0.09328 C 0.14597 -0.09305 0.1461 -0.09305 0.14662 -0.09259 C 0.14753 -0.09166 0.14701 -0.09189 0.14831 -0.09143 C 0.14844 -0.0912 0.14857 -0.09097 0.14896 -0.09074 C 0.15065 -0.08865 0.15091 -0.08773 0.15274 -0.08657 C 0.15313 -0.08611 0.15391 -0.08588 0.15443 -0.08564 C 0.15586 -0.08426 0.15743 -0.08333 0.15886 -0.08171 C 0.15964 -0.08101 0.16042 -0.07986 0.1612 -0.07963 C 0.16198 -0.07916 0.16276 -0.0787 0.16341 -0.07847 C 0.16433 -0.07777 0.16511 -0.07708 0.16602 -0.07638 C 0.16667 -0.07592 0.16719 -0.07592 0.16758 -0.07569 C 0.1681 -0.07546 0.16849 -0.075 0.16901 -0.07476 C 0.17045 -0.0743 0.1724 -0.0743 0.1737 -0.07407 C 0.17878 -0.07291 0.17032 -0.07476 0.1819 -0.07291 C 0.18282 -0.07291 0.18243 -0.07245 0.18308 -0.07199 C 0.18438 -0.07176 0.18542 -0.07129 0.18672 -0.07106 C 0.1875 -0.07037 0.18802 -0.06967 0.18868 -0.06944 C 0.18946 -0.06921 0.18998 -0.06921 0.19076 -0.06921 C 0.19167 -0.06875 0.19245 -0.06851 0.19362 -0.06782 C 0.19401 -0.06782 0.19453 -0.06736 0.1948 -0.06713 C 0.19545 -0.06689 0.19597 -0.06689 0.19662 -0.06666 L 0.19805 -0.06643 C 0.20039 -0.06458 0.19883 -0.06551 0.20157 -0.06481 C 0.20287 -0.06458 0.20404 -0.06388 0.20547 -0.06365 C 0.20599 -0.06365 0.20847 -0.06296 0.20912 -0.06296 C 0.20964 -0.0625 0.21055 -0.06203 0.21133 -0.0618 C 0.21185 -0.06157 0.21224 -0.06134 0.21276 -0.06134 L 0.23008 -0.06064 C 0.23203 -0.05972 0.23086 -0.06018 0.23412 -0.06018 L 0.23412 -0.05995 " pathEditMode="relative" rAng="0" ptsTypes="AAAAAAAAAAAAAAAAAAAAAAAAAAAAAAAAAAAAAAAAAAAAAAAAAAAAAAAAAAAAAAAAAAAAAAAAAAAAAAAAAAAAAAAAAAAAAAAAAAAAAAAAAAAAAAAAAAAAAAAAAAAAA">
                                          <p:cBhvr>
                                            <p:cTn id="48" dur="2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680" y="-361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9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0FDAB-01ED-45E6-964A-5EC0D95B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3" y="76220"/>
            <a:ext cx="3005588" cy="798645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16CBE9C-102C-4483-AE4C-1A795397C4EE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3">
            <a:extLst>
              <a:ext uri="{FF2B5EF4-FFF2-40B4-BE49-F238E27FC236}">
                <a16:creationId xmlns:a16="http://schemas.microsoft.com/office/drawing/2014/main" id="{C6B8AB36-82AB-413B-96F0-4F9CB315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88" y="6114881"/>
            <a:ext cx="531028" cy="525213"/>
          </a:xfrm>
          <a:prstGeom prst="rect">
            <a:avLst/>
          </a:prstGeom>
        </p:spPr>
      </p:pic>
      <p:pic>
        <p:nvPicPr>
          <p:cNvPr id="54" name="图片 3">
            <a:extLst>
              <a:ext uri="{FF2B5EF4-FFF2-40B4-BE49-F238E27FC236}">
                <a16:creationId xmlns:a16="http://schemas.microsoft.com/office/drawing/2014/main" id="{197F9D10-399B-488A-BDD8-9946BE7B8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20" y="6168189"/>
            <a:ext cx="531028" cy="525213"/>
          </a:xfrm>
          <a:prstGeom prst="rect">
            <a:avLst/>
          </a:prstGeom>
        </p:spPr>
      </p:pic>
      <p:pic>
        <p:nvPicPr>
          <p:cNvPr id="55" name="图片 3">
            <a:extLst>
              <a:ext uri="{FF2B5EF4-FFF2-40B4-BE49-F238E27FC236}">
                <a16:creationId xmlns:a16="http://schemas.microsoft.com/office/drawing/2014/main" id="{55044ED7-519E-4623-AD10-BE2E1CE10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148" y="3015681"/>
            <a:ext cx="1808763" cy="3313533"/>
          </a:xfrm>
          <a:prstGeom prst="rect">
            <a:avLst/>
          </a:prstGeom>
        </p:spPr>
      </p:pic>
      <p:pic>
        <p:nvPicPr>
          <p:cNvPr id="57" name="图片 3">
            <a:extLst>
              <a:ext uri="{FF2B5EF4-FFF2-40B4-BE49-F238E27FC236}">
                <a16:creationId xmlns:a16="http://schemas.microsoft.com/office/drawing/2014/main" id="{BA70332E-62CD-440A-9200-CE49F75C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382" y="5945204"/>
            <a:ext cx="531028" cy="52521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ED8AEAF-88A7-4AE4-8045-2E347E649367}"/>
              </a:ext>
            </a:extLst>
          </p:cNvPr>
          <p:cNvGrpSpPr/>
          <p:nvPr/>
        </p:nvGrpSpPr>
        <p:grpSpPr>
          <a:xfrm>
            <a:off x="1029870" y="2084087"/>
            <a:ext cx="8645675" cy="1392908"/>
            <a:chOff x="1599837" y="4331998"/>
            <a:chExt cx="8645675" cy="139290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4092FF-8646-40D3-BBF5-254D550AB935}"/>
                </a:ext>
              </a:extLst>
            </p:cNvPr>
            <p:cNvGrpSpPr/>
            <p:nvPr/>
          </p:nvGrpSpPr>
          <p:grpSpPr>
            <a:xfrm rot="10800000">
              <a:off x="1599837" y="4331998"/>
              <a:ext cx="8645675" cy="1392908"/>
              <a:chOff x="2159706" y="4823879"/>
              <a:chExt cx="8645675" cy="1392908"/>
            </a:xfrm>
          </p:grpSpPr>
          <p:pic>
            <p:nvPicPr>
              <p:cNvPr id="42" name="Picture 12">
                <a:extLst>
                  <a:ext uri="{FF2B5EF4-FFF2-40B4-BE49-F238E27FC236}">
                    <a16:creationId xmlns:a16="http://schemas.microsoft.com/office/drawing/2014/main" id="{7F5E9055-4278-4C06-86D8-472590641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2196919" y="4823879"/>
                <a:ext cx="8608462" cy="1392908"/>
              </a:xfrm>
              <a:prstGeom prst="rect">
                <a:avLst/>
              </a:prstGeom>
            </p:spPr>
          </p:pic>
          <p:pic>
            <p:nvPicPr>
              <p:cNvPr id="41" name="图片 3">
                <a:extLst>
                  <a:ext uri="{FF2B5EF4-FFF2-40B4-BE49-F238E27FC236}">
                    <a16:creationId xmlns:a16="http://schemas.microsoft.com/office/drawing/2014/main" id="{6ECF98B3-8CF9-49D2-83F2-C61B2848F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9706" y="4947788"/>
                <a:ext cx="736118" cy="728058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345827-40C8-4714-8A30-0786E873527F}"/>
                </a:ext>
              </a:extLst>
            </p:cNvPr>
            <p:cNvSpPr txBox="1"/>
            <p:nvPr/>
          </p:nvSpPr>
          <p:spPr>
            <a:xfrm>
              <a:off x="1983701" y="4429784"/>
              <a:ext cx="715082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giọt mưa góp lại bao ngày tạo nên dòng suối nhỏ.</a:t>
              </a:r>
            </a:p>
          </p:txBody>
        </p:sp>
      </p:grpSp>
      <p:pic>
        <p:nvPicPr>
          <p:cNvPr id="52" name="图片 1">
            <a:extLst>
              <a:ext uri="{FF2B5EF4-FFF2-40B4-BE49-F238E27FC236}">
                <a16:creationId xmlns:a16="http://schemas.microsoft.com/office/drawing/2014/main" id="{903FF0B2-2F23-42D8-83AF-30BEEE6C0C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20" y="5010265"/>
            <a:ext cx="1738220" cy="173822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B77A71C-4132-4C5C-8EFD-8E84D50E93DB}"/>
              </a:ext>
            </a:extLst>
          </p:cNvPr>
          <p:cNvGrpSpPr/>
          <p:nvPr/>
        </p:nvGrpSpPr>
        <p:grpSpPr>
          <a:xfrm>
            <a:off x="188300" y="756873"/>
            <a:ext cx="12130973" cy="786942"/>
            <a:chOff x="1563939" y="771353"/>
            <a:chExt cx="12130973" cy="786942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6569417-CB8D-4526-B81F-1135F177A89F}"/>
                </a:ext>
              </a:extLst>
            </p:cNvPr>
            <p:cNvSpPr txBox="1"/>
            <p:nvPr/>
          </p:nvSpPr>
          <p:spPr>
            <a:xfrm>
              <a:off x="2367955" y="973520"/>
              <a:ext cx="113269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gì góp phần tạo nên dòng suối nhỏ?</a:t>
              </a: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C9FA1782-11A1-42CA-9423-0475DC441CE7}"/>
                </a:ext>
              </a:extLst>
            </p:cNvPr>
            <p:cNvGrpSpPr/>
            <p:nvPr/>
          </p:nvGrpSpPr>
          <p:grpSpPr>
            <a:xfrm>
              <a:off x="1563939" y="771353"/>
              <a:ext cx="828387" cy="737953"/>
              <a:chOff x="1833014" y="2061054"/>
              <a:chExt cx="828387" cy="737953"/>
            </a:xfrm>
          </p:grpSpPr>
          <p:pic>
            <p:nvPicPr>
              <p:cNvPr id="39" name="图片 12">
                <a:extLst>
                  <a:ext uri="{FF2B5EF4-FFF2-40B4-BE49-F238E27FC236}">
                    <a16:creationId xmlns:a16="http://schemas.microsoft.com/office/drawing/2014/main" id="{9B91C6A3-BC0A-49B7-B665-73E9300A87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94178" y="2061054"/>
                <a:ext cx="667223" cy="698995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40ED37A8-34F0-4E01-B952-1BB080994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33014" y="2326856"/>
                <a:ext cx="394456" cy="47215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3934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44 0.01435 L -0.00144 0.01435 C -0.00065 0.00995 3.33333E-6 0.00555 0.00117 0.00162 C 0.00221 -0.00162 0.00494 -0.0044 0.00651 -0.00649 C 0.00716 -0.00857 0.00742 -0.01112 0.00833 -0.01274 C 0.00898 -0.01389 0.01015 -0.01343 0.01093 -0.01436 C 0.02096 -0.02616 0.0026 -0.01112 0.01992 -0.02246 C 0.02929 -0.02848 0.01627 -0.02269 0.0289 -0.02871 C 0.03151 -0.02987 0.03424 -0.03079 0.03685 -0.03195 C 0.03984 -0.03311 0.04583 -0.03496 0.04583 -0.03496 C 0.06093 -0.03449 0.07617 -0.03519 0.09127 -0.03357 C 0.09557 -0.03311 0.09961 -0.02963 0.10377 -0.02871 L 0.11093 -0.02709 C 0.11276 -0.02616 0.11458 -0.025 0.11627 -0.02385 C 0.11784 -0.02292 0.11927 -0.02176 0.12083 -0.02084 C 0.12343 -0.01899 0.1263 -0.01829 0.12877 -0.01598 C 0.13346 -0.01181 0.13112 -0.01343 0.13593 -0.01112 C 0.13685 -0.01019 0.13763 -0.0088 0.13867 -0.00811 C 0.13971 -0.00718 0.14583 -0.0051 0.14661 -0.00487 C 0.14778 -0.00371 0.14896 -0.00232 0.15026 -0.00162 C 0.15781 0.00185 0.1638 0.00208 0.17161 0.00301 C 0.17278 0.0037 0.17409 0.00416 0.17526 0.00463 C 0.17617 0.00509 0.17695 0.00601 0.17786 0.00625 C 0.20273 0.01319 0.21093 0.00949 0.24401 0.00949 L 0.24401 0.00949 " pathEditMode="relative" ptsTypes="AAAAAAAAAAAAAAAAAAAAAAAAA">
                                          <p:cBhvr>
                                            <p:cTn id="39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1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1" fill="hold">
                          <p:stCondLst>
                            <p:cond delay="indefinite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144 0.01435 L -0.00144 0.01435 C -0.00065 0.00995 3.33333E-6 0.00555 0.00117 0.00162 C 0.00221 -0.00162 0.00494 -0.0044 0.00651 -0.00649 C 0.00716 -0.00857 0.00742 -0.01112 0.00833 -0.01274 C 0.00898 -0.01389 0.01015 -0.01343 0.01093 -0.01436 C 0.02096 -0.02616 0.0026 -0.01112 0.01992 -0.02246 C 0.02929 -0.02848 0.01627 -0.02269 0.0289 -0.02871 C 0.03151 -0.02987 0.03424 -0.03079 0.03685 -0.03195 C 0.03984 -0.03311 0.04583 -0.03496 0.04583 -0.03496 C 0.06093 -0.03449 0.07617 -0.03519 0.09127 -0.03357 C 0.09557 -0.03311 0.09961 -0.02963 0.10377 -0.02871 L 0.11093 -0.02709 C 0.11276 -0.02616 0.11458 -0.025 0.11627 -0.02385 C 0.11784 -0.02292 0.11927 -0.02176 0.12083 -0.02084 C 0.12343 -0.01899 0.1263 -0.01829 0.12877 -0.01598 C 0.13346 -0.01181 0.13112 -0.01343 0.13593 -0.01112 C 0.13685 -0.01019 0.13763 -0.0088 0.13867 -0.00811 C 0.13971 -0.00718 0.14583 -0.0051 0.14661 -0.00487 C 0.14778 -0.00371 0.14896 -0.00232 0.15026 -0.00162 C 0.15781 0.00185 0.1638 0.00208 0.17161 0.00301 C 0.17278 0.0037 0.17409 0.00416 0.17526 0.00463 C 0.17617 0.00509 0.17695 0.00601 0.17786 0.00625 C 0.20273 0.01319 0.21093 0.00949 0.24401 0.00949 L 0.24401 0.00949 " pathEditMode="relative" ptsTypes="AAAAAAAAAAAAAAAAAAAAAAAAA">
                                          <p:cBhvr>
                                            <p:cTn id="54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repeatCount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0FDAB-01ED-45E6-964A-5EC0D95B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3" y="76220"/>
            <a:ext cx="3005588" cy="798645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16CBE9C-102C-4483-AE4C-1A795397C4EE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3" name="图片 3">
            <a:extLst>
              <a:ext uri="{FF2B5EF4-FFF2-40B4-BE49-F238E27FC236}">
                <a16:creationId xmlns:a16="http://schemas.microsoft.com/office/drawing/2014/main" id="{C6B8AB36-82AB-413B-96F0-4F9CB315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88" y="6114881"/>
            <a:ext cx="531028" cy="525213"/>
          </a:xfrm>
          <a:prstGeom prst="rect">
            <a:avLst/>
          </a:prstGeom>
        </p:spPr>
      </p:pic>
      <p:pic>
        <p:nvPicPr>
          <p:cNvPr id="54" name="图片 3">
            <a:extLst>
              <a:ext uri="{FF2B5EF4-FFF2-40B4-BE49-F238E27FC236}">
                <a16:creationId xmlns:a16="http://schemas.microsoft.com/office/drawing/2014/main" id="{197F9D10-399B-488A-BDD8-9946BE7B8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20" y="6168189"/>
            <a:ext cx="531028" cy="525213"/>
          </a:xfrm>
          <a:prstGeom prst="rect">
            <a:avLst/>
          </a:prstGeom>
        </p:spPr>
      </p:pic>
      <p:pic>
        <p:nvPicPr>
          <p:cNvPr id="55" name="图片 3">
            <a:extLst>
              <a:ext uri="{FF2B5EF4-FFF2-40B4-BE49-F238E27FC236}">
                <a16:creationId xmlns:a16="http://schemas.microsoft.com/office/drawing/2014/main" id="{55044ED7-519E-4623-AD10-BE2E1CE10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148" y="3015681"/>
            <a:ext cx="1808763" cy="3313533"/>
          </a:xfrm>
          <a:prstGeom prst="rect">
            <a:avLst/>
          </a:prstGeom>
        </p:spPr>
      </p:pic>
      <p:pic>
        <p:nvPicPr>
          <p:cNvPr id="57" name="图片 3">
            <a:extLst>
              <a:ext uri="{FF2B5EF4-FFF2-40B4-BE49-F238E27FC236}">
                <a16:creationId xmlns:a16="http://schemas.microsoft.com/office/drawing/2014/main" id="{BA70332E-62CD-440A-9200-CE49F75C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382" y="5945204"/>
            <a:ext cx="531028" cy="525213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0ED8AEAF-88A7-4AE4-8045-2E347E649367}"/>
              </a:ext>
            </a:extLst>
          </p:cNvPr>
          <p:cNvGrpSpPr/>
          <p:nvPr/>
        </p:nvGrpSpPr>
        <p:grpSpPr>
          <a:xfrm>
            <a:off x="565716" y="2148147"/>
            <a:ext cx="10400248" cy="2871929"/>
            <a:chOff x="1574979" y="4190429"/>
            <a:chExt cx="8670533" cy="141056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204092FF-8646-40D3-BBF5-254D550AB935}"/>
                </a:ext>
              </a:extLst>
            </p:cNvPr>
            <p:cNvGrpSpPr/>
            <p:nvPr/>
          </p:nvGrpSpPr>
          <p:grpSpPr>
            <a:xfrm rot="10800000">
              <a:off x="1574979" y="4190429"/>
              <a:ext cx="8670533" cy="1410568"/>
              <a:chOff x="2159706" y="4947788"/>
              <a:chExt cx="8670533" cy="1410568"/>
            </a:xfrm>
          </p:grpSpPr>
          <p:pic>
            <p:nvPicPr>
              <p:cNvPr id="42" name="Picture 12">
                <a:extLst>
                  <a:ext uri="{FF2B5EF4-FFF2-40B4-BE49-F238E27FC236}">
                    <a16:creationId xmlns:a16="http://schemas.microsoft.com/office/drawing/2014/main" id="{7F5E9055-4278-4C06-86D8-472590641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 rot="10800000">
                <a:off x="2221777" y="4965448"/>
                <a:ext cx="8608462" cy="1392908"/>
              </a:xfrm>
              <a:prstGeom prst="rect">
                <a:avLst/>
              </a:prstGeom>
            </p:spPr>
          </p:pic>
          <p:pic>
            <p:nvPicPr>
              <p:cNvPr id="41" name="图片 3">
                <a:extLst>
                  <a:ext uri="{FF2B5EF4-FFF2-40B4-BE49-F238E27FC236}">
                    <a16:creationId xmlns:a16="http://schemas.microsoft.com/office/drawing/2014/main" id="{6ECF98B3-8CF9-49D2-83F2-C61B2848F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59706" y="4947788"/>
                <a:ext cx="736118" cy="728058"/>
              </a:xfrm>
              <a:prstGeom prst="rect">
                <a:avLst/>
              </a:prstGeom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345827-40C8-4714-8A30-0786E873527F}"/>
                </a:ext>
              </a:extLst>
            </p:cNvPr>
            <p:cNvSpPr txBox="1"/>
            <p:nvPr/>
          </p:nvSpPr>
          <p:spPr>
            <a:xfrm>
              <a:off x="1893453" y="4558005"/>
              <a:ext cx="6647545" cy="710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suối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góp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sông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pic>
        <p:nvPicPr>
          <p:cNvPr id="52" name="图片 1">
            <a:extLst>
              <a:ext uri="{FF2B5EF4-FFF2-40B4-BE49-F238E27FC236}">
                <a16:creationId xmlns:a16="http://schemas.microsoft.com/office/drawing/2014/main" id="{903FF0B2-2F23-42D8-83AF-30BEEE6C0CC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992" y="4901874"/>
            <a:ext cx="1738220" cy="173822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3BC09C-C5C2-43BB-A5EB-1D55A0C86DAB}"/>
              </a:ext>
            </a:extLst>
          </p:cNvPr>
          <p:cNvGrpSpPr/>
          <p:nvPr/>
        </p:nvGrpSpPr>
        <p:grpSpPr>
          <a:xfrm>
            <a:off x="2666414" y="612356"/>
            <a:ext cx="11665536" cy="746337"/>
            <a:chOff x="1193023" y="2540038"/>
            <a:chExt cx="11665536" cy="746337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C51547F-B4AF-45F4-B667-0B226842AA0E}"/>
                </a:ext>
              </a:extLst>
            </p:cNvPr>
            <p:cNvSpPr txBox="1"/>
            <p:nvPr/>
          </p:nvSpPr>
          <p:spPr>
            <a:xfrm>
              <a:off x="1860082" y="2697107"/>
              <a:ext cx="1099847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 dòng sông từ đâu mà có?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1C9C0AE-6628-4AA7-BD09-4A9297497367}"/>
                </a:ext>
              </a:extLst>
            </p:cNvPr>
            <p:cNvGrpSpPr/>
            <p:nvPr/>
          </p:nvGrpSpPr>
          <p:grpSpPr>
            <a:xfrm>
              <a:off x="1193023" y="2540038"/>
              <a:ext cx="667223" cy="746337"/>
              <a:chOff x="2403430" y="2614714"/>
              <a:chExt cx="667223" cy="746337"/>
            </a:xfrm>
          </p:grpSpPr>
          <p:pic>
            <p:nvPicPr>
              <p:cNvPr id="31" name="图片 12">
                <a:extLst>
                  <a:ext uri="{FF2B5EF4-FFF2-40B4-BE49-F238E27FC236}">
                    <a16:creationId xmlns:a16="http://schemas.microsoft.com/office/drawing/2014/main" id="{95D8A403-E909-498B-9F03-8356D46173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03430" y="2614714"/>
                <a:ext cx="667223" cy="69899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AFBEAEAD-DF90-4E64-9D24-93EDD31A8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63861" y="2837830"/>
                <a:ext cx="431081" cy="52322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751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807 0.03148 L 0.00807 0.03148 C 0.01093 0.02916 0.01393 0.02731 0.01692 0.025 C 0.01809 0.02407 0.01914 0.02222 0.02057 0.02199 C 0.02461 0.02083 0.0289 0.02083 0.03307 0.02037 C 0.10755 0.02175 0.10976 0.02314 0.175 0.02037 C 0.18398 0.0199 0.19856 0.01828 0.20807 0.01712 C 0.21692 0.01087 0.2108 0.01412 0.22682 0.01412 L 0.22682 0.01412 " pathEditMode="relative" ptsTypes="AAAAAAAAA">
                                          <p:cBhvr>
                                            <p:cTn id="24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6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8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807 0.03148 L 0.00807 0.03148 C 0.01093 0.02916 0.01393 0.02731 0.01692 0.025 C 0.01809 0.02407 0.01914 0.02222 0.02057 0.02199 C 0.02461 0.02083 0.0289 0.02083 0.03307 0.02037 C 0.10755 0.02175 0.10976 0.02314 0.175 0.02037 C 0.18398 0.0199 0.19856 0.01828 0.20807 0.01712 C 0.21692 0.01087 0.2108 0.01412 0.22682 0.01412 L 0.22682 0.01412 " pathEditMode="relative" ptsTypes="AAAAAAAAA">
                                          <p:cBhvr>
                                            <p:cTn id="39" dur="20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A0FDAB-01ED-45E6-964A-5EC0D95B8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43" y="76220"/>
            <a:ext cx="3005588" cy="798645"/>
          </a:xfrm>
          <a:prstGeom prst="rect">
            <a:avLst/>
          </a:pr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316CBE9C-102C-4483-AE4C-1A795397C4EE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3" name="图片 3">
            <a:extLst>
              <a:ext uri="{FF2B5EF4-FFF2-40B4-BE49-F238E27FC236}">
                <a16:creationId xmlns:a16="http://schemas.microsoft.com/office/drawing/2014/main" id="{C6B8AB36-82AB-413B-96F0-4F9CB3159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288" y="6114881"/>
            <a:ext cx="531028" cy="525213"/>
          </a:xfrm>
          <a:prstGeom prst="rect">
            <a:avLst/>
          </a:prstGeom>
        </p:spPr>
      </p:pic>
      <p:pic>
        <p:nvPicPr>
          <p:cNvPr id="54" name="图片 3">
            <a:extLst>
              <a:ext uri="{FF2B5EF4-FFF2-40B4-BE49-F238E27FC236}">
                <a16:creationId xmlns:a16="http://schemas.microsoft.com/office/drawing/2014/main" id="{197F9D10-399B-488A-BDD8-9946BE7B88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220" y="6168189"/>
            <a:ext cx="531028" cy="525213"/>
          </a:xfrm>
          <a:prstGeom prst="rect">
            <a:avLst/>
          </a:prstGeom>
        </p:spPr>
      </p:pic>
      <p:pic>
        <p:nvPicPr>
          <p:cNvPr id="55" name="图片 3">
            <a:extLst>
              <a:ext uri="{FF2B5EF4-FFF2-40B4-BE49-F238E27FC236}">
                <a16:creationId xmlns:a16="http://schemas.microsoft.com/office/drawing/2014/main" id="{55044ED7-519E-4623-AD10-BE2E1CE10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6148" y="3015681"/>
            <a:ext cx="1808763" cy="3313533"/>
          </a:xfrm>
          <a:prstGeom prst="rect">
            <a:avLst/>
          </a:prstGeom>
        </p:spPr>
      </p:pic>
      <p:pic>
        <p:nvPicPr>
          <p:cNvPr id="57" name="图片 3">
            <a:extLst>
              <a:ext uri="{FF2B5EF4-FFF2-40B4-BE49-F238E27FC236}">
                <a16:creationId xmlns:a16="http://schemas.microsoft.com/office/drawing/2014/main" id="{BA70332E-62CD-440A-9200-CE49F75CA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382" y="5945204"/>
            <a:ext cx="531028" cy="5252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169D2AA-CB26-4FB1-A4F3-1BB98E3566F7}"/>
              </a:ext>
            </a:extLst>
          </p:cNvPr>
          <p:cNvGrpSpPr/>
          <p:nvPr/>
        </p:nvGrpSpPr>
        <p:grpSpPr>
          <a:xfrm>
            <a:off x="1412201" y="702460"/>
            <a:ext cx="10532603" cy="772156"/>
            <a:chOff x="564250" y="3667836"/>
            <a:chExt cx="9163631" cy="77215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812287-5498-4A13-804A-09BB2238DF04}"/>
                </a:ext>
              </a:extLst>
            </p:cNvPr>
            <p:cNvSpPr txBox="1"/>
            <p:nvPr/>
          </p:nvSpPr>
          <p:spPr>
            <a:xfrm>
              <a:off x="1367742" y="3761723"/>
              <a:ext cx="83601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Nói về hành trình giọt nước đi ra biển.</a:t>
              </a: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1D65935F-CD9F-4C02-8343-08BFDA1E5AB5}"/>
                </a:ext>
              </a:extLst>
            </p:cNvPr>
            <p:cNvGrpSpPr/>
            <p:nvPr/>
          </p:nvGrpSpPr>
          <p:grpSpPr>
            <a:xfrm>
              <a:off x="564250" y="3667836"/>
              <a:ext cx="803492" cy="772156"/>
              <a:chOff x="2254348" y="2498439"/>
              <a:chExt cx="803492" cy="772156"/>
            </a:xfrm>
          </p:grpSpPr>
          <p:pic>
            <p:nvPicPr>
              <p:cNvPr id="35" name="图片 12">
                <a:extLst>
                  <a:ext uri="{FF2B5EF4-FFF2-40B4-BE49-F238E27FC236}">
                    <a16:creationId xmlns:a16="http://schemas.microsoft.com/office/drawing/2014/main" id="{47F1B379-A1A4-4A8F-A580-D4034AE718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90617" y="2498439"/>
                <a:ext cx="667223" cy="698995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91DDD8B-9A9C-4DFA-9E1B-D5989CE3E2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4348" y="2747374"/>
                <a:ext cx="437122" cy="523221"/>
              </a:xfrm>
              <a:prstGeom prst="rect">
                <a:avLst/>
              </a:prstGeom>
            </p:spPr>
          </p:pic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496472A-1C74-411A-A2E4-7E63C9798391}"/>
              </a:ext>
            </a:extLst>
          </p:cNvPr>
          <p:cNvGrpSpPr/>
          <p:nvPr/>
        </p:nvGrpSpPr>
        <p:grpSpPr>
          <a:xfrm rot="10800000">
            <a:off x="152400" y="1381124"/>
            <a:ext cx="10753724" cy="5476875"/>
            <a:chOff x="2159706" y="4105790"/>
            <a:chExt cx="9310978" cy="1852112"/>
          </a:xfrm>
        </p:grpSpPr>
        <p:pic>
          <p:nvPicPr>
            <p:cNvPr id="26" name="Picture 12">
              <a:extLst>
                <a:ext uri="{FF2B5EF4-FFF2-40B4-BE49-F238E27FC236}">
                  <a16:creationId xmlns:a16="http://schemas.microsoft.com/office/drawing/2014/main" id="{A15C4A3A-E7E1-4AB0-978C-0F6B6C4A3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rot="10800000">
              <a:off x="2178313" y="4105790"/>
              <a:ext cx="9292371" cy="1852112"/>
            </a:xfrm>
            <a:prstGeom prst="rect">
              <a:avLst/>
            </a:prstGeom>
          </p:spPr>
        </p:pic>
        <p:pic>
          <p:nvPicPr>
            <p:cNvPr id="27" name="图片 3">
              <a:extLst>
                <a:ext uri="{FF2B5EF4-FFF2-40B4-BE49-F238E27FC236}">
                  <a16:creationId xmlns:a16="http://schemas.microsoft.com/office/drawing/2014/main" id="{A41B1715-1ACB-4594-A35B-B6FE29DB1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706" y="4947788"/>
              <a:ext cx="736118" cy="728058"/>
            </a:xfrm>
            <a:prstGeom prst="rect">
              <a:avLst/>
            </a:prstGeom>
          </p:spPr>
        </p:pic>
      </p:grpSp>
      <p:pic>
        <p:nvPicPr>
          <p:cNvPr id="28" name="图片 1">
            <a:extLst>
              <a:ext uri="{FF2B5EF4-FFF2-40B4-BE49-F238E27FC236}">
                <a16:creationId xmlns:a16="http://schemas.microsoft.com/office/drawing/2014/main" id="{C4D46875-18F3-4060-84DA-407172D265D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101" y="4901874"/>
            <a:ext cx="1738220" cy="17382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1AA7A90-AFE1-49B3-BFAB-89D92BCBC37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6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8941" y="1856522"/>
            <a:ext cx="1046458" cy="207239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9A17EDC-4F3E-4C84-BFC0-EA9B313739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7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54135" y="1856522"/>
            <a:ext cx="1477283" cy="2072396"/>
          </a:xfrm>
          <a:prstGeom prst="round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900239C-CD59-4773-85AD-7B5CD5587E1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3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24"/>
          <a:stretch/>
        </p:blipFill>
        <p:spPr>
          <a:xfrm>
            <a:off x="4647210" y="1875378"/>
            <a:ext cx="1444865" cy="2072396"/>
          </a:xfrm>
          <a:prstGeom prst="roundRect">
            <a:avLst>
              <a:gd name="adj" fmla="val 21754"/>
            </a:avLst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36CE5D0-14BE-4313-97D6-5667F292AC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2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8744" y="1875378"/>
            <a:ext cx="1467058" cy="2072397"/>
          </a:xfrm>
          <a:prstGeom prst="roundRect">
            <a:avLst>
              <a:gd name="adj" fmla="val 19189"/>
            </a:avLst>
          </a:prstGeom>
        </p:spPr>
      </p:pic>
      <p:sp>
        <p:nvSpPr>
          <p:cNvPr id="56" name="Right Arrow 16">
            <a:extLst>
              <a:ext uri="{FF2B5EF4-FFF2-40B4-BE49-F238E27FC236}">
                <a16:creationId xmlns:a16="http://schemas.microsoft.com/office/drawing/2014/main" id="{E45ABBE3-494C-444A-8353-F3A8D37D017E}"/>
              </a:ext>
            </a:extLst>
          </p:cNvPr>
          <p:cNvSpPr/>
          <p:nvPr/>
        </p:nvSpPr>
        <p:spPr>
          <a:xfrm>
            <a:off x="2592659" y="2850300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8" name="Right Arrow 17">
            <a:extLst>
              <a:ext uri="{FF2B5EF4-FFF2-40B4-BE49-F238E27FC236}">
                <a16:creationId xmlns:a16="http://schemas.microsoft.com/office/drawing/2014/main" id="{FD899B11-0551-48FC-A1E9-110BD76ED376}"/>
              </a:ext>
            </a:extLst>
          </p:cNvPr>
          <p:cNvSpPr/>
          <p:nvPr/>
        </p:nvSpPr>
        <p:spPr>
          <a:xfrm>
            <a:off x="4355817" y="2850300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9" name="Right Arrow 18">
            <a:extLst>
              <a:ext uri="{FF2B5EF4-FFF2-40B4-BE49-F238E27FC236}">
                <a16:creationId xmlns:a16="http://schemas.microsoft.com/office/drawing/2014/main" id="{56D4457C-962E-42BD-B109-9A67539E7A1E}"/>
              </a:ext>
            </a:extLst>
          </p:cNvPr>
          <p:cNvSpPr/>
          <p:nvPr/>
        </p:nvSpPr>
        <p:spPr>
          <a:xfrm>
            <a:off x="6100115" y="2844882"/>
            <a:ext cx="252049" cy="171096"/>
          </a:xfrm>
          <a:prstGeom prst="rightArrow">
            <a:avLst/>
          </a:prstGeom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B314F7F-B6E3-4BCD-9095-B4E0A34A0B86}"/>
              </a:ext>
            </a:extLst>
          </p:cNvPr>
          <p:cNvSpPr txBox="1"/>
          <p:nvPr/>
        </p:nvSpPr>
        <p:spPr>
          <a:xfrm>
            <a:off x="2813600" y="4101902"/>
            <a:ext cx="8926384" cy="220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giọt mưa góp thành suối.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dòng suối góp thành sông.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 dòng sông ra biển lớn. </a:t>
            </a:r>
          </a:p>
        </p:txBody>
      </p:sp>
    </p:spTree>
    <p:extLst>
      <p:ext uri="{BB962C8B-B14F-4D97-AF65-F5344CB8AC3E}">
        <p14:creationId xmlns:p14="http://schemas.microsoft.com/office/powerpoint/2010/main" val="194995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807 0.03148 L 0.00807 0.03171 C 0.01094 0.02916 0.01393 0.02731 0.01693 0.025 C 0.0181 0.02407 0.01914 0.02222 0.02057 0.02199 C 0.02461 0.02083 0.0289 0.02083 0.03307 0.02037 C 0.10755 0.02175 0.10976 0.02314 0.175 0.02037 C 0.18398 0.0199 0.19857 0.01828 0.20807 0.01712 C 0.21693 0.01087 0.21081 0.01412 0.22682 0.01412 L 0.22682 0.01435 " pathEditMode="relative" rAng="0" ptsTypes="AAAAAAAAA">
                                          <p:cBhvr>
                                            <p:cTn id="6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38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8" grpId="0" animBg="1"/>
          <p:bldP spid="59" grpId="0" animBg="1"/>
          <p:bldP spid="60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0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807 0.03148 L 0.00807 0.03171 C 0.01094 0.02916 0.01393 0.02731 0.01693 0.025 C 0.0181 0.02407 0.01914 0.02222 0.02057 0.02199 C 0.02461 0.02083 0.0289 0.02083 0.03307 0.02037 C 0.10755 0.02175 0.10976 0.02314 0.175 0.02037 C 0.18398 0.0199 0.19857 0.01828 0.20807 0.01712 C 0.21693 0.01087 0.21081 0.01412 0.22682 0.01412 L 0.22682 0.01435 " pathEditMode="relative" rAng="0" ptsTypes="AAAAAAAAA">
                                          <p:cBhvr>
                                            <p:cTn id="66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938" y="-90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32" presetClass="emph" presetSubtype="0" repeatCount="10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6" grpId="0" animBg="1"/>
          <p:bldP spid="58" grpId="0" animBg="1"/>
          <p:bldP spid="59" grpId="0" animBg="1"/>
          <p:bldP spid="60" grpId="0" build="p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CA5A00-2D06-748E-F1FB-C02DD05B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9729" y="-1616896"/>
            <a:ext cx="12371459" cy="653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AEC2916-6938-4C63-B29C-FF236565AAEC}"/>
              </a:ext>
            </a:extLst>
          </p:cNvPr>
          <p:cNvSpPr/>
          <p:nvPr/>
        </p:nvSpPr>
        <p:spPr>
          <a:xfrm>
            <a:off x="-89730" y="3813795"/>
            <a:ext cx="12371460" cy="3302974"/>
          </a:xfrm>
          <a:prstGeom prst="rect">
            <a:avLst/>
          </a:pr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9B910D5-7A9A-4016-8828-324BCDEB7849}"/>
              </a:ext>
            </a:extLst>
          </p:cNvPr>
          <p:cNvSpPr/>
          <p:nvPr/>
        </p:nvSpPr>
        <p:spPr>
          <a:xfrm>
            <a:off x="2614511" y="3872275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4" name="Graphic 1123">
            <a:extLst>
              <a:ext uri="{FF2B5EF4-FFF2-40B4-BE49-F238E27FC236}">
                <a16:creationId xmlns:a16="http://schemas.microsoft.com/office/drawing/2014/main" id="{138F0BB7-2EE6-4626-9EB5-52BF5D98E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483" y="2841686"/>
            <a:ext cx="1226496" cy="2003279"/>
          </a:xfrm>
          <a:prstGeom prst="rect">
            <a:avLst/>
          </a:prstGeom>
        </p:spPr>
      </p:pic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06FD228D-7951-4ACB-9060-3B10FB649466}"/>
              </a:ext>
            </a:extLst>
          </p:cNvPr>
          <p:cNvSpPr/>
          <p:nvPr/>
        </p:nvSpPr>
        <p:spPr>
          <a:xfrm>
            <a:off x="2107802" y="4008605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8" name="Picture 8" descr="ArtStation - Animations in Pixel Art">
            <a:extLst>
              <a:ext uri="{FF2B5EF4-FFF2-40B4-BE49-F238E27FC236}">
                <a16:creationId xmlns:a16="http://schemas.microsoft.com/office/drawing/2014/main" id="{33BE5E73-7E68-47D9-9B4C-ABC5FEE703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60224" y="283203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7F0B7306-1E73-4698-A6E6-A3A97F769A5D}"/>
              </a:ext>
            </a:extLst>
          </p:cNvPr>
          <p:cNvSpPr/>
          <p:nvPr/>
        </p:nvSpPr>
        <p:spPr>
          <a:xfrm>
            <a:off x="7205642" y="5181600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B22C091A-9CA4-4868-920B-82CAEE03C3A8}"/>
              </a:ext>
            </a:extLst>
          </p:cNvPr>
          <p:cNvGrpSpPr/>
          <p:nvPr/>
        </p:nvGrpSpPr>
        <p:grpSpPr>
          <a:xfrm>
            <a:off x="2635146" y="3195799"/>
            <a:ext cx="414753" cy="856902"/>
            <a:chOff x="-2743200" y="6008612"/>
            <a:chExt cx="910543" cy="1535669"/>
          </a:xfrm>
        </p:grpSpPr>
        <p:cxnSp>
          <p:nvCxnSpPr>
            <p:cNvPr id="156" name="Straight Connector 155">
              <a:extLst>
                <a:ext uri="{FF2B5EF4-FFF2-40B4-BE49-F238E27FC236}">
                  <a16:creationId xmlns:a16="http://schemas.microsoft.com/office/drawing/2014/main" id="{67E0319A-0641-4838-998A-FA20AD76F788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7" name="Flowchart: Punched Tape 156">
              <a:hlinkClick r:id="" action="ppaction://noaction"/>
              <a:extLst>
                <a:ext uri="{FF2B5EF4-FFF2-40B4-BE49-F238E27FC236}">
                  <a16:creationId xmlns:a16="http://schemas.microsoft.com/office/drawing/2014/main" id="{1F49E0B1-A040-4A14-8641-9EC27D1631C5}"/>
                </a:ext>
              </a:extLst>
            </p:cNvPr>
            <p:cNvSpPr/>
            <p:nvPr/>
          </p:nvSpPr>
          <p:spPr>
            <a:xfrm>
              <a:off x="-2743200" y="6008612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6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3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31B9436C-63AD-4F0F-B063-10A57D8A73CD}"/>
              </a:ext>
            </a:extLst>
          </p:cNvPr>
          <p:cNvSpPr/>
          <p:nvPr/>
        </p:nvSpPr>
        <p:spPr>
          <a:xfrm>
            <a:off x="4837739" y="5044924"/>
            <a:ext cx="2868362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3011487A-659D-4F85-9797-016E6D658CD6}"/>
              </a:ext>
            </a:extLst>
          </p:cNvPr>
          <p:cNvSpPr/>
          <p:nvPr/>
        </p:nvSpPr>
        <p:spPr>
          <a:xfrm>
            <a:off x="5229234" y="5983441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7" name="Graphic 1116">
            <a:extLst>
              <a:ext uri="{FF2B5EF4-FFF2-40B4-BE49-F238E27FC236}">
                <a16:creationId xmlns:a16="http://schemas.microsoft.com/office/drawing/2014/main" id="{E3FC71C3-DE2D-4FB4-967B-EF175845B3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0843" y="4916095"/>
            <a:ext cx="2019985" cy="2019985"/>
          </a:xfrm>
          <a:prstGeom prst="rect">
            <a:avLst/>
          </a:prstGeom>
        </p:spPr>
      </p:pic>
      <p:pic>
        <p:nvPicPr>
          <p:cNvPr id="1028" name="Picture 4" descr="Dizzy GIFs - Get the best gif on GIFER">
            <a:extLst>
              <a:ext uri="{FF2B5EF4-FFF2-40B4-BE49-F238E27FC236}">
                <a16:creationId xmlns:a16="http://schemas.microsoft.com/office/drawing/2014/main" id="{EB4BD0DA-E573-4C21-BFC0-5A267A914C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315" y="5151785"/>
            <a:ext cx="833239" cy="83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8" descr="ArtStation - Animations in Pixel Art">
            <a:extLst>
              <a:ext uri="{FF2B5EF4-FFF2-40B4-BE49-F238E27FC236}">
                <a16:creationId xmlns:a16="http://schemas.microsoft.com/office/drawing/2014/main" id="{BC5A6C31-5164-4242-B404-BC7684FAD00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96902" y="4904187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Hammer">
            <a:extLst>
              <a:ext uri="{FF2B5EF4-FFF2-40B4-BE49-F238E27FC236}">
                <a16:creationId xmlns:a16="http://schemas.microsoft.com/office/drawing/2014/main" id="{B2A42D8F-C9C5-4C4E-BE9C-6194B39E236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6424516" y="4611926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B3FBD4A7-3E04-45C4-99F2-6A3E0AA19DE4}"/>
              </a:ext>
            </a:extLst>
          </p:cNvPr>
          <p:cNvGrpSpPr/>
          <p:nvPr/>
        </p:nvGrpSpPr>
        <p:grpSpPr>
          <a:xfrm>
            <a:off x="5228076" y="5334798"/>
            <a:ext cx="414753" cy="856903"/>
            <a:chOff x="-2743200" y="6008610"/>
            <a:chExt cx="910543" cy="1535671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C38F4BF1-5077-43E5-8AD2-7B2BAFA98C2B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64" name="Flowchart: Punched Tape 163">
              <a:hlinkClick r:id="" action="ppaction://noaction"/>
              <a:extLst>
                <a:ext uri="{FF2B5EF4-FFF2-40B4-BE49-F238E27FC236}">
                  <a16:creationId xmlns:a16="http://schemas.microsoft.com/office/drawing/2014/main" id="{CF6EF289-B22A-4469-8D74-54FB1585A67C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0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4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885F0496-B669-475E-B8F8-F1330F59F79D}"/>
              </a:ext>
            </a:extLst>
          </p:cNvPr>
          <p:cNvGrpSpPr/>
          <p:nvPr/>
        </p:nvGrpSpPr>
        <p:grpSpPr>
          <a:xfrm>
            <a:off x="2417092" y="4176154"/>
            <a:ext cx="414753" cy="856903"/>
            <a:chOff x="-2743200" y="6008610"/>
            <a:chExt cx="910543" cy="1535671"/>
          </a:xfrm>
        </p:grpSpPr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F7A02854-84A6-4FB9-AC58-E73A1A66C13D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4" name="Flowchart: Punched Tape 153">
              <a:hlinkClick r:id="" action="ppaction://noaction"/>
              <a:extLst>
                <a:ext uri="{FF2B5EF4-FFF2-40B4-BE49-F238E27FC236}">
                  <a16:creationId xmlns:a16="http://schemas.microsoft.com/office/drawing/2014/main" id="{7751F873-2EB2-4D7E-B766-55CDDF7E5ECE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1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2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14" name="Hammer">
            <a:extLst>
              <a:ext uri="{FF2B5EF4-FFF2-40B4-BE49-F238E27FC236}">
                <a16:creationId xmlns:a16="http://schemas.microsoft.com/office/drawing/2014/main" id="{94B6A405-BFBB-440B-BF1E-3133EF5A84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3745685" y="2456677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97D8BA7E-42EF-4DBE-B36A-359DCF8B8918}"/>
              </a:ext>
            </a:extLst>
          </p:cNvPr>
          <p:cNvSpPr/>
          <p:nvPr/>
        </p:nvSpPr>
        <p:spPr>
          <a:xfrm>
            <a:off x="4754850" y="6015026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12466EB9-DD07-42FC-9814-7F7CEDEDAE94}"/>
              </a:ext>
            </a:extLst>
          </p:cNvPr>
          <p:cNvSpPr/>
          <p:nvPr/>
        </p:nvSpPr>
        <p:spPr>
          <a:xfrm>
            <a:off x="7437956" y="6149660"/>
            <a:ext cx="2757034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6944E69-14D2-41FB-A113-6C7955B248DD}"/>
              </a:ext>
            </a:extLst>
          </p:cNvPr>
          <p:cNvSpPr/>
          <p:nvPr/>
        </p:nvSpPr>
        <p:spPr>
          <a:xfrm>
            <a:off x="2440770" y="4821216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3" name="Graphic 1122">
            <a:extLst>
              <a:ext uri="{FF2B5EF4-FFF2-40B4-BE49-F238E27FC236}">
                <a16:creationId xmlns:a16="http://schemas.microsoft.com/office/drawing/2014/main" id="{7854724E-BF13-4B23-BC98-12BA0C4ABB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57740" y="3860536"/>
            <a:ext cx="1255957" cy="2079150"/>
          </a:xfrm>
          <a:prstGeom prst="rect">
            <a:avLst/>
          </a:prstGeom>
        </p:spPr>
      </p:pic>
      <p:pic>
        <p:nvPicPr>
          <p:cNvPr id="71" name="Picture 8" descr="ArtStation - Animations in Pixel Art">
            <a:extLst>
              <a:ext uri="{FF2B5EF4-FFF2-40B4-BE49-F238E27FC236}">
                <a16:creationId xmlns:a16="http://schemas.microsoft.com/office/drawing/2014/main" id="{86155441-30B7-4B69-AE08-1687FC01D0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81954" y="3851206"/>
            <a:ext cx="1323290" cy="13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C76EEF65-5803-4056-BCBE-A9C85761F459}"/>
              </a:ext>
            </a:extLst>
          </p:cNvPr>
          <p:cNvSpPr/>
          <p:nvPr/>
        </p:nvSpPr>
        <p:spPr>
          <a:xfrm>
            <a:off x="1998356" y="4973622"/>
            <a:ext cx="2981243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D6219C17-D7AF-463E-A22E-F7E729DB6469}"/>
              </a:ext>
            </a:extLst>
          </p:cNvPr>
          <p:cNvSpPr/>
          <p:nvPr/>
        </p:nvSpPr>
        <p:spPr>
          <a:xfrm>
            <a:off x="2421479" y="5828208"/>
            <a:ext cx="1928669" cy="40605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16" name="Graphic 1115">
            <a:extLst>
              <a:ext uri="{FF2B5EF4-FFF2-40B4-BE49-F238E27FC236}">
                <a16:creationId xmlns:a16="http://schemas.microsoft.com/office/drawing/2014/main" id="{ABED435F-2FDE-4E8F-A9EB-B3D82B63BA3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6248" y="4788406"/>
            <a:ext cx="1226496" cy="2045592"/>
          </a:xfrm>
          <a:prstGeom prst="rect">
            <a:avLst/>
          </a:prstGeom>
        </p:spPr>
      </p:pic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589FBFCE-ACC7-432C-845D-D59BF8660CEA}"/>
              </a:ext>
            </a:extLst>
          </p:cNvPr>
          <p:cNvGrpSpPr/>
          <p:nvPr/>
        </p:nvGrpSpPr>
        <p:grpSpPr>
          <a:xfrm>
            <a:off x="2418996" y="5183960"/>
            <a:ext cx="414753" cy="856903"/>
            <a:chOff x="-2743200" y="6008610"/>
            <a:chExt cx="910543" cy="1535671"/>
          </a:xfrm>
        </p:grpSpPr>
        <p:cxnSp>
          <p:nvCxnSpPr>
            <p:cNvPr id="1025" name="Straight Connector 1024">
              <a:extLst>
                <a:ext uri="{FF2B5EF4-FFF2-40B4-BE49-F238E27FC236}">
                  <a16:creationId xmlns:a16="http://schemas.microsoft.com/office/drawing/2014/main" id="{7BFD2A24-6B71-41A1-AFA4-9A9A9A81F88C}"/>
                </a:ext>
              </a:extLst>
            </p:cNvPr>
            <p:cNvCxnSpPr>
              <a:cxnSpLocks/>
            </p:cNvCxnSpPr>
            <p:nvPr/>
          </p:nvCxnSpPr>
          <p:spPr>
            <a:xfrm>
              <a:off x="-2743200" y="6159553"/>
              <a:ext cx="0" cy="138472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29" name="Flowchart: Punched Tape 1028">
              <a:hlinkClick r:id="" action="ppaction://noaction"/>
              <a:extLst>
                <a:ext uri="{FF2B5EF4-FFF2-40B4-BE49-F238E27FC236}">
                  <a16:creationId xmlns:a16="http://schemas.microsoft.com/office/drawing/2014/main" id="{AACC6DF8-6E22-4C67-B7BC-ED2EBD899081}"/>
                </a:ext>
              </a:extLst>
            </p:cNvPr>
            <p:cNvSpPr/>
            <p:nvPr/>
          </p:nvSpPr>
          <p:spPr>
            <a:xfrm>
              <a:off x="-2743200" y="6008610"/>
              <a:ext cx="910543" cy="693432"/>
            </a:xfrm>
            <a:prstGeom prst="flowChartPunchedTape">
              <a:avLst/>
            </a:prstGeom>
            <a:solidFill>
              <a:srgbClr val="FFFF00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D55C88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+mn-cs"/>
                  <a:hlinkClick r:id="rId14" action="ppaction://hlinksldjump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1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D55C88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+mn-cs"/>
              </a:endParaRPr>
            </a:p>
          </p:txBody>
        </p:sp>
      </p:grpSp>
      <p:pic>
        <p:nvPicPr>
          <p:cNvPr id="122" name="Hammer">
            <a:extLst>
              <a:ext uri="{FF2B5EF4-FFF2-40B4-BE49-F238E27FC236}">
                <a16:creationId xmlns:a16="http://schemas.microsoft.com/office/drawing/2014/main" id="{E6E88224-CC16-4D10-BC96-53B69E81AFF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3681989" y="466441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39DA33E-60FF-4B9B-8AD4-0480D991D309}"/>
              </a:ext>
            </a:extLst>
          </p:cNvPr>
          <p:cNvSpPr/>
          <p:nvPr/>
        </p:nvSpPr>
        <p:spPr>
          <a:xfrm>
            <a:off x="1980724" y="6010988"/>
            <a:ext cx="2823210" cy="1219200"/>
          </a:xfrm>
          <a:custGeom>
            <a:avLst/>
            <a:gdLst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  <a:gd name="connsiteX0" fmla="*/ 0 w 2823210"/>
              <a:gd name="connsiteY0" fmla="*/ 0 h 1219200"/>
              <a:gd name="connsiteX1" fmla="*/ 0 w 2823210"/>
              <a:gd name="connsiteY1" fmla="*/ 1219200 h 1219200"/>
              <a:gd name="connsiteX2" fmla="*/ 2823210 w 2823210"/>
              <a:gd name="connsiteY2" fmla="*/ 1219200 h 1219200"/>
              <a:gd name="connsiteX3" fmla="*/ 2819400 w 2823210"/>
              <a:gd name="connsiteY3" fmla="*/ 3810 h 1219200"/>
              <a:gd name="connsiteX4" fmla="*/ 2411730 w 2823210"/>
              <a:gd name="connsiteY4" fmla="*/ 0 h 1219200"/>
              <a:gd name="connsiteX5" fmla="*/ 415290 w 2823210"/>
              <a:gd name="connsiteY5" fmla="*/ 3810 h 1219200"/>
              <a:gd name="connsiteX6" fmla="*/ 0 w 2823210"/>
              <a:gd name="connsiteY6" fmla="*/ 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23210" h="1219200">
                <a:moveTo>
                  <a:pt x="0" y="0"/>
                </a:moveTo>
                <a:lnTo>
                  <a:pt x="0" y="1219200"/>
                </a:lnTo>
                <a:lnTo>
                  <a:pt x="2823210" y="1219200"/>
                </a:lnTo>
                <a:lnTo>
                  <a:pt x="2819400" y="3810"/>
                </a:lnTo>
                <a:lnTo>
                  <a:pt x="2411730" y="0"/>
                </a:lnTo>
                <a:cubicBezTo>
                  <a:pt x="2035810" y="386080"/>
                  <a:pt x="414020" y="242570"/>
                  <a:pt x="415290" y="3810"/>
                </a:cubicBezTo>
                <a:lnTo>
                  <a:pt x="0" y="0"/>
                </a:lnTo>
                <a:close/>
              </a:path>
            </a:pathLst>
          </a:custGeom>
          <a:solidFill>
            <a:srgbClr val="75C5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9" name="Hammer">
            <a:extLst>
              <a:ext uri="{FF2B5EF4-FFF2-40B4-BE49-F238E27FC236}">
                <a16:creationId xmlns:a16="http://schemas.microsoft.com/office/drawing/2014/main" id="{8032D3E8-3390-4CFA-8982-6892BD36A9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 rot="20409273">
            <a:off x="3993533" y="3531664"/>
            <a:ext cx="1473700" cy="1473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34FFA-22FE-4EE9-E2CE-90B424110A3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9633" y="3460114"/>
            <a:ext cx="5264673" cy="52646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24D83E-F2A9-314B-690E-B4D801EC19F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2266">
            <a:off x="835470" y="4689756"/>
            <a:ext cx="5658378" cy="56583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8FC363-D2F4-B289-87C5-9BF240D175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095" y="2761869"/>
            <a:ext cx="2881871" cy="2881871"/>
          </a:xfrm>
          <a:prstGeom prst="rect">
            <a:avLst/>
          </a:prstGeom>
        </p:spPr>
      </p:pic>
      <p:pic>
        <p:nvPicPr>
          <p:cNvPr id="2" name="Picture 1">
            <a:hlinkClick r:id="rId17" action="ppaction://hlinksldjump"/>
            <a:extLst>
              <a:ext uri="{FF2B5EF4-FFF2-40B4-BE49-F238E27FC236}">
                <a16:creationId xmlns:a16="http://schemas.microsoft.com/office/drawing/2014/main" id="{DA5C55C7-6B0E-3CAF-1644-14C651FBC01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66476" y="5815771"/>
            <a:ext cx="969076" cy="95908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58333E-6 7.40741E-7 L 0.0017 0.1206 " pathEditMode="relative" rAng="0" ptsTypes="AA">
                                      <p:cBhvr>
                                        <p:cTn id="6" dur="525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-3.95833E-6 -2.96296E-6 L 0.0017 0.120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91667E-6 -1.11111E-6 L 0.00169 0.1206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autoRev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95833E-6 1.48148E-6 L 0.0017 0.1206 " pathEditMode="relative" rAng="0" ptsTypes="AA">
                                      <p:cBhvr>
                                        <p:cTn id="12" dur="525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lowing A Raspberry F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11"/>
          <p:cNvGrpSpPr>
            <a:grpSpLocks noChangeAspect="1"/>
          </p:cNvGrpSpPr>
          <p:nvPr/>
        </p:nvGrpSpPr>
        <p:grpSpPr bwMode="auto">
          <a:xfrm>
            <a:off x="304742" y="688499"/>
            <a:ext cx="11582518" cy="4055732"/>
            <a:chOff x="7454" y="2601"/>
            <a:chExt cx="7191" cy="2518"/>
          </a:xfrm>
        </p:grpSpPr>
        <p:sp>
          <p:nvSpPr>
            <p:cNvPr id="431" name="Freeform 412"/>
            <p:cNvSpPr/>
            <p:nvPr/>
          </p:nvSpPr>
          <p:spPr bwMode="auto">
            <a:xfrm>
              <a:off x="13760" y="4771"/>
              <a:ext cx="123" cy="348"/>
            </a:xfrm>
            <a:custGeom>
              <a:avLst/>
              <a:gdLst>
                <a:gd name="T0" fmla="*/ 1 w 106"/>
                <a:gd name="T1" fmla="*/ 300 h 300"/>
                <a:gd name="T2" fmla="*/ 1 w 106"/>
                <a:gd name="T3" fmla="*/ 299 h 300"/>
                <a:gd name="T4" fmla="*/ 0 w 106"/>
                <a:gd name="T5" fmla="*/ 297 h 300"/>
                <a:gd name="T6" fmla="*/ 17 w 106"/>
                <a:gd name="T7" fmla="*/ 264 h 300"/>
                <a:gd name="T8" fmla="*/ 102 w 106"/>
                <a:gd name="T9" fmla="*/ 2 h 300"/>
                <a:gd name="T10" fmla="*/ 104 w 106"/>
                <a:gd name="T11" fmla="*/ 0 h 300"/>
                <a:gd name="T12" fmla="*/ 104 w 106"/>
                <a:gd name="T13" fmla="*/ 0 h 300"/>
                <a:gd name="T14" fmla="*/ 106 w 106"/>
                <a:gd name="T15" fmla="*/ 2 h 300"/>
                <a:gd name="T16" fmla="*/ 20 w 106"/>
                <a:gd name="T17" fmla="*/ 266 h 300"/>
                <a:gd name="T18" fmla="*/ 3 w 106"/>
                <a:gd name="T19" fmla="*/ 299 h 300"/>
                <a:gd name="T20" fmla="*/ 1 w 106"/>
                <a:gd name="T21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6" h="300">
                  <a:moveTo>
                    <a:pt x="1" y="300"/>
                  </a:moveTo>
                  <a:cubicBezTo>
                    <a:pt x="1" y="299"/>
                    <a:pt x="1" y="299"/>
                    <a:pt x="1" y="299"/>
                  </a:cubicBezTo>
                  <a:cubicBezTo>
                    <a:pt x="0" y="297"/>
                    <a:pt x="0" y="297"/>
                    <a:pt x="0" y="297"/>
                  </a:cubicBezTo>
                  <a:cubicBezTo>
                    <a:pt x="5" y="286"/>
                    <a:pt x="11" y="275"/>
                    <a:pt x="17" y="264"/>
                  </a:cubicBezTo>
                  <a:cubicBezTo>
                    <a:pt x="84" y="134"/>
                    <a:pt x="102" y="3"/>
                    <a:pt x="102" y="2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6" y="2"/>
                    <a:pt x="106" y="2"/>
                    <a:pt x="106" y="2"/>
                  </a:cubicBezTo>
                  <a:cubicBezTo>
                    <a:pt x="105" y="3"/>
                    <a:pt x="88" y="134"/>
                    <a:pt x="20" y="266"/>
                  </a:cubicBezTo>
                  <a:cubicBezTo>
                    <a:pt x="14" y="277"/>
                    <a:pt x="8" y="288"/>
                    <a:pt x="3" y="299"/>
                  </a:cubicBezTo>
                  <a:lnTo>
                    <a:pt x="1" y="300"/>
                  </a:lnTo>
                  <a:close/>
                </a:path>
              </a:pathLst>
            </a:custGeom>
            <a:solidFill>
              <a:srgbClr val="F7E8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2" name="Freeform 413"/>
            <p:cNvSpPr/>
            <p:nvPr/>
          </p:nvSpPr>
          <p:spPr bwMode="auto">
            <a:xfrm>
              <a:off x="13823" y="4614"/>
              <a:ext cx="136" cy="164"/>
            </a:xfrm>
            <a:custGeom>
              <a:avLst/>
              <a:gdLst>
                <a:gd name="T0" fmla="*/ 114 w 117"/>
                <a:gd name="T1" fmla="*/ 64 h 141"/>
                <a:gd name="T2" fmla="*/ 50 w 117"/>
                <a:gd name="T3" fmla="*/ 139 h 141"/>
                <a:gd name="T4" fmla="*/ 3 w 117"/>
                <a:gd name="T5" fmla="*/ 52 h 141"/>
                <a:gd name="T6" fmla="*/ 64 w 117"/>
                <a:gd name="T7" fmla="*/ 3 h 141"/>
                <a:gd name="T8" fmla="*/ 114 w 117"/>
                <a:gd name="T9" fmla="*/ 6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41">
                  <a:moveTo>
                    <a:pt x="114" y="64"/>
                  </a:moveTo>
                  <a:cubicBezTo>
                    <a:pt x="110" y="95"/>
                    <a:pt x="70" y="141"/>
                    <a:pt x="50" y="139"/>
                  </a:cubicBezTo>
                  <a:cubicBezTo>
                    <a:pt x="27" y="136"/>
                    <a:pt x="0" y="83"/>
                    <a:pt x="3" y="52"/>
                  </a:cubicBezTo>
                  <a:cubicBezTo>
                    <a:pt x="6" y="22"/>
                    <a:pt x="34" y="0"/>
                    <a:pt x="64" y="3"/>
                  </a:cubicBezTo>
                  <a:cubicBezTo>
                    <a:pt x="95" y="6"/>
                    <a:pt x="117" y="34"/>
                    <a:pt x="114" y="6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3" name="Freeform 414"/>
            <p:cNvSpPr/>
            <p:nvPr/>
          </p:nvSpPr>
          <p:spPr bwMode="auto">
            <a:xfrm>
              <a:off x="13833" y="4622"/>
              <a:ext cx="95" cy="72"/>
            </a:xfrm>
            <a:custGeom>
              <a:avLst/>
              <a:gdLst>
                <a:gd name="T0" fmla="*/ 82 w 82"/>
                <a:gd name="T1" fmla="*/ 15 h 62"/>
                <a:gd name="T2" fmla="*/ 55 w 82"/>
                <a:gd name="T3" fmla="*/ 3 h 62"/>
                <a:gd name="T4" fmla="*/ 1 w 82"/>
                <a:gd name="T5" fmla="*/ 47 h 62"/>
                <a:gd name="T6" fmla="*/ 1 w 82"/>
                <a:gd name="T7" fmla="*/ 59 h 62"/>
                <a:gd name="T8" fmla="*/ 22 w 82"/>
                <a:gd name="T9" fmla="*/ 62 h 62"/>
                <a:gd name="T10" fmla="*/ 82 w 82"/>
                <a:gd name="T11" fmla="*/ 15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2" y="15"/>
                  </a:moveTo>
                  <a:cubicBezTo>
                    <a:pt x="75" y="8"/>
                    <a:pt x="66" y="4"/>
                    <a:pt x="55" y="3"/>
                  </a:cubicBezTo>
                  <a:cubicBezTo>
                    <a:pt x="28" y="0"/>
                    <a:pt x="4" y="20"/>
                    <a:pt x="1" y="47"/>
                  </a:cubicBezTo>
                  <a:cubicBezTo>
                    <a:pt x="0" y="51"/>
                    <a:pt x="0" y="55"/>
                    <a:pt x="1" y="59"/>
                  </a:cubicBezTo>
                  <a:cubicBezTo>
                    <a:pt x="7" y="61"/>
                    <a:pt x="14" y="62"/>
                    <a:pt x="22" y="62"/>
                  </a:cubicBezTo>
                  <a:cubicBezTo>
                    <a:pt x="51" y="62"/>
                    <a:pt x="75" y="42"/>
                    <a:pt x="82" y="15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4" name="Freeform 415"/>
            <p:cNvSpPr/>
            <p:nvPr/>
          </p:nvSpPr>
          <p:spPr bwMode="auto">
            <a:xfrm>
              <a:off x="13855" y="4636"/>
              <a:ext cx="32" cy="27"/>
            </a:xfrm>
            <a:custGeom>
              <a:avLst/>
              <a:gdLst>
                <a:gd name="T0" fmla="*/ 26 w 28"/>
                <a:gd name="T1" fmla="*/ 4 h 23"/>
                <a:gd name="T2" fmla="*/ 18 w 28"/>
                <a:gd name="T3" fmla="*/ 18 h 23"/>
                <a:gd name="T4" fmla="*/ 2 w 28"/>
                <a:gd name="T5" fmla="*/ 19 h 23"/>
                <a:gd name="T6" fmla="*/ 10 w 28"/>
                <a:gd name="T7" fmla="*/ 5 h 23"/>
                <a:gd name="T8" fmla="*/ 26 w 28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26" y="4"/>
                  </a:moveTo>
                  <a:cubicBezTo>
                    <a:pt x="28" y="7"/>
                    <a:pt x="24" y="13"/>
                    <a:pt x="18" y="18"/>
                  </a:cubicBezTo>
                  <a:cubicBezTo>
                    <a:pt x="11" y="22"/>
                    <a:pt x="4" y="23"/>
                    <a:pt x="2" y="19"/>
                  </a:cubicBezTo>
                  <a:cubicBezTo>
                    <a:pt x="0" y="15"/>
                    <a:pt x="3" y="9"/>
                    <a:pt x="10" y="5"/>
                  </a:cubicBezTo>
                  <a:cubicBezTo>
                    <a:pt x="16" y="1"/>
                    <a:pt x="23" y="0"/>
                    <a:pt x="26" y="4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5" name="Freeform 416"/>
            <p:cNvSpPr/>
            <p:nvPr/>
          </p:nvSpPr>
          <p:spPr bwMode="auto">
            <a:xfrm>
              <a:off x="13843" y="4672"/>
              <a:ext cx="113" cy="106"/>
            </a:xfrm>
            <a:custGeom>
              <a:avLst/>
              <a:gdLst>
                <a:gd name="T0" fmla="*/ 25 w 97"/>
                <a:gd name="T1" fmla="*/ 70 h 91"/>
                <a:gd name="T2" fmla="*/ 0 w 97"/>
                <a:gd name="T3" fmla="*/ 57 h 91"/>
                <a:gd name="T4" fmla="*/ 33 w 97"/>
                <a:gd name="T5" fmla="*/ 89 h 91"/>
                <a:gd name="T6" fmla="*/ 97 w 97"/>
                <a:gd name="T7" fmla="*/ 14 h 91"/>
                <a:gd name="T8" fmla="*/ 96 w 97"/>
                <a:gd name="T9" fmla="*/ 0 h 91"/>
                <a:gd name="T10" fmla="*/ 25 w 97"/>
                <a:gd name="T11" fmla="*/ 7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7" h="91">
                  <a:moveTo>
                    <a:pt x="25" y="70"/>
                  </a:moveTo>
                  <a:cubicBezTo>
                    <a:pt x="18" y="70"/>
                    <a:pt x="7" y="65"/>
                    <a:pt x="0" y="57"/>
                  </a:cubicBezTo>
                  <a:cubicBezTo>
                    <a:pt x="14" y="81"/>
                    <a:pt x="24" y="88"/>
                    <a:pt x="33" y="89"/>
                  </a:cubicBezTo>
                  <a:cubicBezTo>
                    <a:pt x="53" y="91"/>
                    <a:pt x="93" y="45"/>
                    <a:pt x="97" y="14"/>
                  </a:cubicBezTo>
                  <a:cubicBezTo>
                    <a:pt x="97" y="9"/>
                    <a:pt x="97" y="4"/>
                    <a:pt x="96" y="0"/>
                  </a:cubicBezTo>
                  <a:cubicBezTo>
                    <a:pt x="91" y="39"/>
                    <a:pt x="61" y="69"/>
                    <a:pt x="25" y="70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6" name="Freeform 417"/>
            <p:cNvSpPr/>
            <p:nvPr/>
          </p:nvSpPr>
          <p:spPr bwMode="auto">
            <a:xfrm>
              <a:off x="13868" y="4772"/>
              <a:ext cx="20" cy="18"/>
            </a:xfrm>
            <a:custGeom>
              <a:avLst/>
              <a:gdLst>
                <a:gd name="T0" fmla="*/ 1 w 18"/>
                <a:gd name="T1" fmla="*/ 13 h 16"/>
                <a:gd name="T2" fmla="*/ 11 w 18"/>
                <a:gd name="T3" fmla="*/ 1 h 16"/>
                <a:gd name="T4" fmla="*/ 17 w 18"/>
                <a:gd name="T5" fmla="*/ 16 h 16"/>
                <a:gd name="T6" fmla="*/ 1 w 18"/>
                <a:gd name="T7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6">
                  <a:moveTo>
                    <a:pt x="1" y="13"/>
                  </a:moveTo>
                  <a:cubicBezTo>
                    <a:pt x="0" y="12"/>
                    <a:pt x="7" y="0"/>
                    <a:pt x="11" y="1"/>
                  </a:cubicBezTo>
                  <a:cubicBezTo>
                    <a:pt x="15" y="2"/>
                    <a:pt x="18" y="15"/>
                    <a:pt x="17" y="16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7" name="Freeform 418"/>
            <p:cNvSpPr/>
            <p:nvPr/>
          </p:nvSpPr>
          <p:spPr bwMode="auto">
            <a:xfrm>
              <a:off x="14276" y="3261"/>
              <a:ext cx="114" cy="514"/>
            </a:xfrm>
            <a:custGeom>
              <a:avLst/>
              <a:gdLst>
                <a:gd name="T0" fmla="*/ 2 w 98"/>
                <a:gd name="T1" fmla="*/ 442 h 442"/>
                <a:gd name="T2" fmla="*/ 1 w 98"/>
                <a:gd name="T3" fmla="*/ 442 h 442"/>
                <a:gd name="T4" fmla="*/ 0 w 98"/>
                <a:gd name="T5" fmla="*/ 441 h 442"/>
                <a:gd name="T6" fmla="*/ 63 w 98"/>
                <a:gd name="T7" fmla="*/ 207 h 442"/>
                <a:gd name="T8" fmla="*/ 92 w 98"/>
                <a:gd name="T9" fmla="*/ 2 h 442"/>
                <a:gd name="T10" fmla="*/ 93 w 98"/>
                <a:gd name="T11" fmla="*/ 0 h 442"/>
                <a:gd name="T12" fmla="*/ 93 w 98"/>
                <a:gd name="T13" fmla="*/ 0 h 442"/>
                <a:gd name="T14" fmla="*/ 95 w 98"/>
                <a:gd name="T15" fmla="*/ 1 h 442"/>
                <a:gd name="T16" fmla="*/ 65 w 98"/>
                <a:gd name="T17" fmla="*/ 208 h 442"/>
                <a:gd name="T18" fmla="*/ 3 w 98"/>
                <a:gd name="T19" fmla="*/ 441 h 442"/>
                <a:gd name="T20" fmla="*/ 2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2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1" y="439"/>
                    <a:pt x="30" y="310"/>
                    <a:pt x="63" y="207"/>
                  </a:cubicBezTo>
                  <a:cubicBezTo>
                    <a:pt x="96" y="102"/>
                    <a:pt x="92" y="3"/>
                    <a:pt x="92" y="2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5" y="1"/>
                    <a:pt x="95" y="1"/>
                    <a:pt x="95" y="1"/>
                  </a:cubicBezTo>
                  <a:cubicBezTo>
                    <a:pt x="95" y="2"/>
                    <a:pt x="98" y="102"/>
                    <a:pt x="65" y="208"/>
                  </a:cubicBezTo>
                  <a:cubicBezTo>
                    <a:pt x="33" y="310"/>
                    <a:pt x="3" y="440"/>
                    <a:pt x="3" y="441"/>
                  </a:cubicBezTo>
                  <a:lnTo>
                    <a:pt x="2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8" name="Freeform 419"/>
            <p:cNvSpPr/>
            <p:nvPr/>
          </p:nvSpPr>
          <p:spPr bwMode="auto">
            <a:xfrm>
              <a:off x="14331" y="3144"/>
              <a:ext cx="99" cy="122"/>
            </a:xfrm>
            <a:custGeom>
              <a:avLst/>
              <a:gdLst>
                <a:gd name="T0" fmla="*/ 85 w 86"/>
                <a:gd name="T1" fmla="*/ 40 h 105"/>
                <a:gd name="T2" fmla="*/ 47 w 86"/>
                <a:gd name="T3" fmla="*/ 104 h 105"/>
                <a:gd name="T4" fmla="*/ 1 w 86"/>
                <a:gd name="T5" fmla="*/ 46 h 105"/>
                <a:gd name="T6" fmla="*/ 40 w 86"/>
                <a:gd name="T7" fmla="*/ 1 h 105"/>
                <a:gd name="T8" fmla="*/ 85 w 86"/>
                <a:gd name="T9" fmla="*/ 4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105">
                  <a:moveTo>
                    <a:pt x="85" y="40"/>
                  </a:moveTo>
                  <a:cubicBezTo>
                    <a:pt x="86" y="63"/>
                    <a:pt x="62" y="103"/>
                    <a:pt x="47" y="104"/>
                  </a:cubicBezTo>
                  <a:cubicBezTo>
                    <a:pt x="30" y="105"/>
                    <a:pt x="3" y="69"/>
                    <a:pt x="1" y="46"/>
                  </a:cubicBezTo>
                  <a:cubicBezTo>
                    <a:pt x="0" y="23"/>
                    <a:pt x="17" y="3"/>
                    <a:pt x="40" y="1"/>
                  </a:cubicBezTo>
                  <a:cubicBezTo>
                    <a:pt x="63" y="0"/>
                    <a:pt x="83" y="17"/>
                    <a:pt x="85" y="40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39" name="Freeform 420"/>
            <p:cNvSpPr/>
            <p:nvPr/>
          </p:nvSpPr>
          <p:spPr bwMode="auto">
            <a:xfrm>
              <a:off x="14335" y="3151"/>
              <a:ext cx="68" cy="58"/>
            </a:xfrm>
            <a:custGeom>
              <a:avLst/>
              <a:gdLst>
                <a:gd name="T0" fmla="*/ 58 w 58"/>
                <a:gd name="T1" fmla="*/ 6 h 50"/>
                <a:gd name="T2" fmla="*/ 37 w 58"/>
                <a:gd name="T3" fmla="*/ 1 h 50"/>
                <a:gd name="T4" fmla="*/ 2 w 58"/>
                <a:gd name="T5" fmla="*/ 40 h 50"/>
                <a:gd name="T6" fmla="*/ 3 w 58"/>
                <a:gd name="T7" fmla="*/ 49 h 50"/>
                <a:gd name="T8" fmla="*/ 19 w 58"/>
                <a:gd name="T9" fmla="*/ 49 h 50"/>
                <a:gd name="T10" fmla="*/ 58 w 58"/>
                <a:gd name="T11" fmla="*/ 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50">
                  <a:moveTo>
                    <a:pt x="58" y="6"/>
                  </a:moveTo>
                  <a:cubicBezTo>
                    <a:pt x="52" y="2"/>
                    <a:pt x="44" y="0"/>
                    <a:pt x="37" y="1"/>
                  </a:cubicBezTo>
                  <a:cubicBezTo>
                    <a:pt x="16" y="2"/>
                    <a:pt x="0" y="20"/>
                    <a:pt x="2" y="40"/>
                  </a:cubicBezTo>
                  <a:cubicBezTo>
                    <a:pt x="2" y="43"/>
                    <a:pt x="2" y="46"/>
                    <a:pt x="3" y="49"/>
                  </a:cubicBezTo>
                  <a:cubicBezTo>
                    <a:pt x="9" y="50"/>
                    <a:pt x="14" y="50"/>
                    <a:pt x="19" y="49"/>
                  </a:cubicBezTo>
                  <a:cubicBezTo>
                    <a:pt x="41" y="45"/>
                    <a:pt x="56" y="27"/>
                    <a:pt x="58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0" name="Freeform 421"/>
            <p:cNvSpPr/>
            <p:nvPr/>
          </p:nvSpPr>
          <p:spPr bwMode="auto">
            <a:xfrm>
              <a:off x="14350" y="3161"/>
              <a:ext cx="22" cy="23"/>
            </a:xfrm>
            <a:custGeom>
              <a:avLst/>
              <a:gdLst>
                <a:gd name="T0" fmla="*/ 17 w 19"/>
                <a:gd name="T1" fmla="*/ 2 h 19"/>
                <a:gd name="T2" fmla="*/ 13 w 19"/>
                <a:gd name="T3" fmla="*/ 14 h 19"/>
                <a:gd name="T4" fmla="*/ 2 w 19"/>
                <a:gd name="T5" fmla="*/ 17 h 19"/>
                <a:gd name="T6" fmla="*/ 6 w 19"/>
                <a:gd name="T7" fmla="*/ 5 h 19"/>
                <a:gd name="T8" fmla="*/ 17 w 19"/>
                <a:gd name="T9" fmla="*/ 2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9">
                  <a:moveTo>
                    <a:pt x="17" y="2"/>
                  </a:moveTo>
                  <a:cubicBezTo>
                    <a:pt x="19" y="5"/>
                    <a:pt x="18" y="10"/>
                    <a:pt x="13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4"/>
                    <a:pt x="1" y="9"/>
                    <a:pt x="6" y="5"/>
                  </a:cubicBezTo>
                  <a:cubicBezTo>
                    <a:pt x="10" y="1"/>
                    <a:pt x="15" y="0"/>
                    <a:pt x="17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1" name="Freeform 422"/>
            <p:cNvSpPr/>
            <p:nvPr/>
          </p:nvSpPr>
          <p:spPr bwMode="auto">
            <a:xfrm>
              <a:off x="14353" y="3179"/>
              <a:ext cx="77" cy="86"/>
            </a:xfrm>
            <a:custGeom>
              <a:avLst/>
              <a:gdLst>
                <a:gd name="T0" fmla="*/ 20 w 67"/>
                <a:gd name="T1" fmla="*/ 61 h 74"/>
                <a:gd name="T2" fmla="*/ 0 w 67"/>
                <a:gd name="T3" fmla="*/ 54 h 74"/>
                <a:gd name="T4" fmla="*/ 28 w 67"/>
                <a:gd name="T5" fmla="*/ 74 h 74"/>
                <a:gd name="T6" fmla="*/ 66 w 67"/>
                <a:gd name="T7" fmla="*/ 10 h 74"/>
                <a:gd name="T8" fmla="*/ 64 w 67"/>
                <a:gd name="T9" fmla="*/ 0 h 74"/>
                <a:gd name="T10" fmla="*/ 20 w 67"/>
                <a:gd name="T11" fmla="*/ 61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74">
                  <a:moveTo>
                    <a:pt x="20" y="61"/>
                  </a:moveTo>
                  <a:cubicBezTo>
                    <a:pt x="15" y="62"/>
                    <a:pt x="6" y="60"/>
                    <a:pt x="0" y="54"/>
                  </a:cubicBezTo>
                  <a:cubicBezTo>
                    <a:pt x="13" y="70"/>
                    <a:pt x="21" y="74"/>
                    <a:pt x="28" y="74"/>
                  </a:cubicBezTo>
                  <a:cubicBezTo>
                    <a:pt x="43" y="73"/>
                    <a:pt x="67" y="33"/>
                    <a:pt x="66" y="10"/>
                  </a:cubicBezTo>
                  <a:cubicBezTo>
                    <a:pt x="66" y="6"/>
                    <a:pt x="65" y="3"/>
                    <a:pt x="64" y="0"/>
                  </a:cubicBezTo>
                  <a:cubicBezTo>
                    <a:pt x="65" y="29"/>
                    <a:pt x="47" y="55"/>
                    <a:pt x="20" y="61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2" name="Freeform 423"/>
            <p:cNvSpPr/>
            <p:nvPr/>
          </p:nvSpPr>
          <p:spPr bwMode="auto">
            <a:xfrm>
              <a:off x="14377" y="3263"/>
              <a:ext cx="15" cy="12"/>
            </a:xfrm>
            <a:custGeom>
              <a:avLst/>
              <a:gdLst>
                <a:gd name="T0" fmla="*/ 1 w 13"/>
                <a:gd name="T1" fmla="*/ 11 h 11"/>
                <a:gd name="T2" fmla="*/ 6 w 13"/>
                <a:gd name="T3" fmla="*/ 1 h 11"/>
                <a:gd name="T4" fmla="*/ 13 w 13"/>
                <a:gd name="T5" fmla="*/ 11 h 11"/>
                <a:gd name="T6" fmla="*/ 1 w 13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1">
                  <a:moveTo>
                    <a:pt x="1" y="11"/>
                  </a:moveTo>
                  <a:cubicBezTo>
                    <a:pt x="0" y="10"/>
                    <a:pt x="3" y="1"/>
                    <a:pt x="6" y="1"/>
                  </a:cubicBezTo>
                  <a:cubicBezTo>
                    <a:pt x="9" y="0"/>
                    <a:pt x="13" y="10"/>
                    <a:pt x="13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3" name="Freeform 424"/>
            <p:cNvSpPr/>
            <p:nvPr/>
          </p:nvSpPr>
          <p:spPr bwMode="auto">
            <a:xfrm>
              <a:off x="14375" y="3131"/>
              <a:ext cx="113" cy="514"/>
            </a:xfrm>
            <a:custGeom>
              <a:avLst/>
              <a:gdLst>
                <a:gd name="T0" fmla="*/ 1 w 98"/>
                <a:gd name="T1" fmla="*/ 442 h 442"/>
                <a:gd name="T2" fmla="*/ 1 w 98"/>
                <a:gd name="T3" fmla="*/ 442 h 442"/>
                <a:gd name="T4" fmla="*/ 0 w 98"/>
                <a:gd name="T5" fmla="*/ 440 h 442"/>
                <a:gd name="T6" fmla="*/ 62 w 98"/>
                <a:gd name="T7" fmla="*/ 207 h 442"/>
                <a:gd name="T8" fmla="*/ 92 w 98"/>
                <a:gd name="T9" fmla="*/ 1 h 442"/>
                <a:gd name="T10" fmla="*/ 93 w 98"/>
                <a:gd name="T11" fmla="*/ 0 h 442"/>
                <a:gd name="T12" fmla="*/ 93 w 98"/>
                <a:gd name="T13" fmla="*/ 0 h 442"/>
                <a:gd name="T14" fmla="*/ 94 w 98"/>
                <a:gd name="T15" fmla="*/ 1 h 442"/>
                <a:gd name="T16" fmla="*/ 64 w 98"/>
                <a:gd name="T17" fmla="*/ 208 h 442"/>
                <a:gd name="T18" fmla="*/ 2 w 98"/>
                <a:gd name="T19" fmla="*/ 441 h 442"/>
                <a:gd name="T20" fmla="*/ 1 w 98"/>
                <a:gd name="T21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8" h="442">
                  <a:moveTo>
                    <a:pt x="1" y="442"/>
                  </a:moveTo>
                  <a:cubicBezTo>
                    <a:pt x="1" y="442"/>
                    <a:pt x="1" y="442"/>
                    <a:pt x="1" y="442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0" y="439"/>
                    <a:pt x="30" y="309"/>
                    <a:pt x="62" y="207"/>
                  </a:cubicBezTo>
                  <a:cubicBezTo>
                    <a:pt x="95" y="101"/>
                    <a:pt x="92" y="2"/>
                    <a:pt x="92" y="1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4" y="1"/>
                    <a:pt x="94" y="1"/>
                    <a:pt x="94" y="1"/>
                  </a:cubicBezTo>
                  <a:cubicBezTo>
                    <a:pt x="94" y="2"/>
                    <a:pt x="98" y="101"/>
                    <a:pt x="64" y="208"/>
                  </a:cubicBezTo>
                  <a:cubicBezTo>
                    <a:pt x="32" y="310"/>
                    <a:pt x="3" y="439"/>
                    <a:pt x="2" y="441"/>
                  </a:cubicBezTo>
                  <a:lnTo>
                    <a:pt x="1" y="44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4" name="Freeform 425"/>
            <p:cNvSpPr/>
            <p:nvPr/>
          </p:nvSpPr>
          <p:spPr bwMode="auto">
            <a:xfrm>
              <a:off x="14428" y="3013"/>
              <a:ext cx="101" cy="122"/>
            </a:xfrm>
            <a:custGeom>
              <a:avLst/>
              <a:gdLst>
                <a:gd name="T0" fmla="*/ 85 w 87"/>
                <a:gd name="T1" fmla="*/ 41 h 105"/>
                <a:gd name="T2" fmla="*/ 47 w 87"/>
                <a:gd name="T3" fmla="*/ 104 h 105"/>
                <a:gd name="T4" fmla="*/ 2 w 87"/>
                <a:gd name="T5" fmla="*/ 46 h 105"/>
                <a:gd name="T6" fmla="*/ 41 w 87"/>
                <a:gd name="T7" fmla="*/ 2 h 105"/>
                <a:gd name="T8" fmla="*/ 85 w 87"/>
                <a:gd name="T9" fmla="*/ 41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105">
                  <a:moveTo>
                    <a:pt x="85" y="41"/>
                  </a:moveTo>
                  <a:cubicBezTo>
                    <a:pt x="87" y="64"/>
                    <a:pt x="63" y="103"/>
                    <a:pt x="47" y="104"/>
                  </a:cubicBezTo>
                  <a:cubicBezTo>
                    <a:pt x="30" y="105"/>
                    <a:pt x="3" y="69"/>
                    <a:pt x="2" y="46"/>
                  </a:cubicBezTo>
                  <a:cubicBezTo>
                    <a:pt x="0" y="23"/>
                    <a:pt x="17" y="3"/>
                    <a:pt x="41" y="2"/>
                  </a:cubicBezTo>
                  <a:cubicBezTo>
                    <a:pt x="64" y="0"/>
                    <a:pt x="84" y="17"/>
                    <a:pt x="85" y="41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5" name="Freeform 426"/>
            <p:cNvSpPr/>
            <p:nvPr/>
          </p:nvSpPr>
          <p:spPr bwMode="auto">
            <a:xfrm>
              <a:off x="14434" y="3021"/>
              <a:ext cx="66" cy="57"/>
            </a:xfrm>
            <a:custGeom>
              <a:avLst/>
              <a:gdLst>
                <a:gd name="T0" fmla="*/ 57 w 57"/>
                <a:gd name="T1" fmla="*/ 5 h 49"/>
                <a:gd name="T2" fmla="*/ 36 w 57"/>
                <a:gd name="T3" fmla="*/ 0 h 49"/>
                <a:gd name="T4" fmla="*/ 1 w 57"/>
                <a:gd name="T5" fmla="*/ 40 h 49"/>
                <a:gd name="T6" fmla="*/ 3 w 57"/>
                <a:gd name="T7" fmla="*/ 49 h 49"/>
                <a:gd name="T8" fmla="*/ 19 w 57"/>
                <a:gd name="T9" fmla="*/ 48 h 49"/>
                <a:gd name="T10" fmla="*/ 57 w 57"/>
                <a:gd name="T11" fmla="*/ 5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49">
                  <a:moveTo>
                    <a:pt x="57" y="5"/>
                  </a:moveTo>
                  <a:cubicBezTo>
                    <a:pt x="51" y="1"/>
                    <a:pt x="44" y="0"/>
                    <a:pt x="36" y="0"/>
                  </a:cubicBezTo>
                  <a:cubicBezTo>
                    <a:pt x="15" y="1"/>
                    <a:pt x="0" y="19"/>
                    <a:pt x="1" y="40"/>
                  </a:cubicBezTo>
                  <a:cubicBezTo>
                    <a:pt x="1" y="43"/>
                    <a:pt x="2" y="46"/>
                    <a:pt x="3" y="49"/>
                  </a:cubicBezTo>
                  <a:cubicBezTo>
                    <a:pt x="8" y="49"/>
                    <a:pt x="13" y="49"/>
                    <a:pt x="19" y="48"/>
                  </a:cubicBezTo>
                  <a:cubicBezTo>
                    <a:pt x="40" y="44"/>
                    <a:pt x="56" y="26"/>
                    <a:pt x="57" y="5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6" name="Freeform 427"/>
            <p:cNvSpPr/>
            <p:nvPr/>
          </p:nvSpPr>
          <p:spPr bwMode="auto">
            <a:xfrm>
              <a:off x="14448" y="3030"/>
              <a:ext cx="23" cy="22"/>
            </a:xfrm>
            <a:custGeom>
              <a:avLst/>
              <a:gdLst>
                <a:gd name="T0" fmla="*/ 18 w 20"/>
                <a:gd name="T1" fmla="*/ 3 h 19"/>
                <a:gd name="T2" fmla="*/ 14 w 20"/>
                <a:gd name="T3" fmla="*/ 14 h 19"/>
                <a:gd name="T4" fmla="*/ 2 w 20"/>
                <a:gd name="T5" fmla="*/ 17 h 19"/>
                <a:gd name="T6" fmla="*/ 6 w 20"/>
                <a:gd name="T7" fmla="*/ 6 h 19"/>
                <a:gd name="T8" fmla="*/ 18 w 20"/>
                <a:gd name="T9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9">
                  <a:moveTo>
                    <a:pt x="18" y="3"/>
                  </a:moveTo>
                  <a:cubicBezTo>
                    <a:pt x="20" y="5"/>
                    <a:pt x="18" y="10"/>
                    <a:pt x="14" y="14"/>
                  </a:cubicBezTo>
                  <a:cubicBezTo>
                    <a:pt x="9" y="18"/>
                    <a:pt x="4" y="19"/>
                    <a:pt x="2" y="17"/>
                  </a:cubicBezTo>
                  <a:cubicBezTo>
                    <a:pt x="0" y="15"/>
                    <a:pt x="2" y="10"/>
                    <a:pt x="6" y="6"/>
                  </a:cubicBezTo>
                  <a:cubicBezTo>
                    <a:pt x="10" y="2"/>
                    <a:pt x="15" y="0"/>
                    <a:pt x="18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7" name="Freeform 428"/>
            <p:cNvSpPr/>
            <p:nvPr/>
          </p:nvSpPr>
          <p:spPr bwMode="auto">
            <a:xfrm>
              <a:off x="14450" y="3048"/>
              <a:ext cx="79" cy="87"/>
            </a:xfrm>
            <a:custGeom>
              <a:avLst/>
              <a:gdLst>
                <a:gd name="T0" fmla="*/ 20 w 68"/>
                <a:gd name="T1" fmla="*/ 61 h 75"/>
                <a:gd name="T2" fmla="*/ 0 w 68"/>
                <a:gd name="T3" fmla="*/ 55 h 75"/>
                <a:gd name="T4" fmla="*/ 28 w 68"/>
                <a:gd name="T5" fmla="*/ 74 h 75"/>
                <a:gd name="T6" fmla="*/ 66 w 68"/>
                <a:gd name="T7" fmla="*/ 11 h 75"/>
                <a:gd name="T8" fmla="*/ 64 w 68"/>
                <a:gd name="T9" fmla="*/ 0 h 75"/>
                <a:gd name="T10" fmla="*/ 20 w 68"/>
                <a:gd name="T11" fmla="*/ 6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75">
                  <a:moveTo>
                    <a:pt x="20" y="61"/>
                  </a:moveTo>
                  <a:cubicBezTo>
                    <a:pt x="15" y="62"/>
                    <a:pt x="6" y="60"/>
                    <a:pt x="0" y="55"/>
                  </a:cubicBezTo>
                  <a:cubicBezTo>
                    <a:pt x="13" y="71"/>
                    <a:pt x="22" y="75"/>
                    <a:pt x="28" y="74"/>
                  </a:cubicBezTo>
                  <a:cubicBezTo>
                    <a:pt x="44" y="73"/>
                    <a:pt x="68" y="34"/>
                    <a:pt x="66" y="11"/>
                  </a:cubicBezTo>
                  <a:cubicBezTo>
                    <a:pt x="66" y="7"/>
                    <a:pt x="65" y="3"/>
                    <a:pt x="64" y="0"/>
                  </a:cubicBezTo>
                  <a:cubicBezTo>
                    <a:pt x="65" y="30"/>
                    <a:pt x="47" y="56"/>
                    <a:pt x="20" y="61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8" name="Freeform 429"/>
            <p:cNvSpPr/>
            <p:nvPr/>
          </p:nvSpPr>
          <p:spPr bwMode="auto">
            <a:xfrm>
              <a:off x="14475" y="3132"/>
              <a:ext cx="16" cy="12"/>
            </a:xfrm>
            <a:custGeom>
              <a:avLst/>
              <a:gdLst>
                <a:gd name="T0" fmla="*/ 1 w 14"/>
                <a:gd name="T1" fmla="*/ 10 h 10"/>
                <a:gd name="T2" fmla="*/ 7 w 14"/>
                <a:gd name="T3" fmla="*/ 0 h 10"/>
                <a:gd name="T4" fmla="*/ 13 w 14"/>
                <a:gd name="T5" fmla="*/ 10 h 10"/>
                <a:gd name="T6" fmla="*/ 1 w 14"/>
                <a:gd name="T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0">
                  <a:moveTo>
                    <a:pt x="1" y="10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0" y="0"/>
                    <a:pt x="14" y="9"/>
                    <a:pt x="13" y="10"/>
                  </a:cubicBezTo>
                  <a:lnTo>
                    <a:pt x="1" y="10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49" name="Freeform 430"/>
            <p:cNvSpPr/>
            <p:nvPr/>
          </p:nvSpPr>
          <p:spPr bwMode="auto">
            <a:xfrm>
              <a:off x="14448" y="3550"/>
              <a:ext cx="145" cy="655"/>
            </a:xfrm>
            <a:custGeom>
              <a:avLst/>
              <a:gdLst>
                <a:gd name="T0" fmla="*/ 2 w 125"/>
                <a:gd name="T1" fmla="*/ 564 h 564"/>
                <a:gd name="T2" fmla="*/ 2 w 125"/>
                <a:gd name="T3" fmla="*/ 564 h 564"/>
                <a:gd name="T4" fmla="*/ 0 w 125"/>
                <a:gd name="T5" fmla="*/ 563 h 564"/>
                <a:gd name="T6" fmla="*/ 80 w 125"/>
                <a:gd name="T7" fmla="*/ 265 h 564"/>
                <a:gd name="T8" fmla="*/ 117 w 125"/>
                <a:gd name="T9" fmla="*/ 2 h 564"/>
                <a:gd name="T10" fmla="*/ 119 w 125"/>
                <a:gd name="T11" fmla="*/ 0 h 564"/>
                <a:gd name="T12" fmla="*/ 119 w 125"/>
                <a:gd name="T13" fmla="*/ 0 h 564"/>
                <a:gd name="T14" fmla="*/ 121 w 125"/>
                <a:gd name="T15" fmla="*/ 2 h 564"/>
                <a:gd name="T16" fmla="*/ 83 w 125"/>
                <a:gd name="T17" fmla="*/ 266 h 564"/>
                <a:gd name="T18" fmla="*/ 3 w 125"/>
                <a:gd name="T19" fmla="*/ 563 h 564"/>
                <a:gd name="T20" fmla="*/ 2 w 125"/>
                <a:gd name="T21" fmla="*/ 564 h 5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564">
                  <a:moveTo>
                    <a:pt x="2" y="564"/>
                  </a:moveTo>
                  <a:cubicBezTo>
                    <a:pt x="2" y="564"/>
                    <a:pt x="2" y="564"/>
                    <a:pt x="2" y="564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1" y="561"/>
                    <a:pt x="38" y="395"/>
                    <a:pt x="80" y="265"/>
                  </a:cubicBezTo>
                  <a:cubicBezTo>
                    <a:pt x="122" y="130"/>
                    <a:pt x="117" y="3"/>
                    <a:pt x="117" y="2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21" y="2"/>
                    <a:pt x="121" y="2"/>
                    <a:pt x="121" y="2"/>
                  </a:cubicBezTo>
                  <a:cubicBezTo>
                    <a:pt x="121" y="3"/>
                    <a:pt x="125" y="130"/>
                    <a:pt x="83" y="266"/>
                  </a:cubicBezTo>
                  <a:cubicBezTo>
                    <a:pt x="42" y="396"/>
                    <a:pt x="4" y="562"/>
                    <a:pt x="3" y="563"/>
                  </a:cubicBezTo>
                  <a:lnTo>
                    <a:pt x="2" y="564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0" name="Freeform 431"/>
            <p:cNvSpPr/>
            <p:nvPr/>
          </p:nvSpPr>
          <p:spPr bwMode="auto">
            <a:xfrm>
              <a:off x="14516" y="3398"/>
              <a:ext cx="129" cy="157"/>
            </a:xfrm>
            <a:custGeom>
              <a:avLst/>
              <a:gdLst>
                <a:gd name="T0" fmla="*/ 109 w 111"/>
                <a:gd name="T1" fmla="*/ 52 h 135"/>
                <a:gd name="T2" fmla="*/ 61 w 111"/>
                <a:gd name="T3" fmla="*/ 133 h 135"/>
                <a:gd name="T4" fmla="*/ 2 w 111"/>
                <a:gd name="T5" fmla="*/ 59 h 135"/>
                <a:gd name="T6" fmla="*/ 52 w 111"/>
                <a:gd name="T7" fmla="*/ 2 h 135"/>
                <a:gd name="T8" fmla="*/ 109 w 111"/>
                <a:gd name="T9" fmla="*/ 5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5">
                  <a:moveTo>
                    <a:pt x="109" y="52"/>
                  </a:moveTo>
                  <a:cubicBezTo>
                    <a:pt x="111" y="82"/>
                    <a:pt x="80" y="132"/>
                    <a:pt x="61" y="133"/>
                  </a:cubicBezTo>
                  <a:cubicBezTo>
                    <a:pt x="39" y="135"/>
                    <a:pt x="4" y="89"/>
                    <a:pt x="2" y="59"/>
                  </a:cubicBezTo>
                  <a:cubicBezTo>
                    <a:pt x="0" y="30"/>
                    <a:pt x="23" y="4"/>
                    <a:pt x="52" y="2"/>
                  </a:cubicBezTo>
                  <a:cubicBezTo>
                    <a:pt x="82" y="0"/>
                    <a:pt x="107" y="23"/>
                    <a:pt x="109" y="52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1" name="Freeform 432"/>
            <p:cNvSpPr/>
            <p:nvPr/>
          </p:nvSpPr>
          <p:spPr bwMode="auto">
            <a:xfrm>
              <a:off x="14523" y="3409"/>
              <a:ext cx="86" cy="73"/>
            </a:xfrm>
            <a:custGeom>
              <a:avLst/>
              <a:gdLst>
                <a:gd name="T0" fmla="*/ 74 w 74"/>
                <a:gd name="T1" fmla="*/ 7 h 63"/>
                <a:gd name="T2" fmla="*/ 47 w 74"/>
                <a:gd name="T3" fmla="*/ 0 h 63"/>
                <a:gd name="T4" fmla="*/ 2 w 74"/>
                <a:gd name="T5" fmla="*/ 51 h 63"/>
                <a:gd name="T6" fmla="*/ 4 w 74"/>
                <a:gd name="T7" fmla="*/ 62 h 63"/>
                <a:gd name="T8" fmla="*/ 25 w 74"/>
                <a:gd name="T9" fmla="*/ 62 h 63"/>
                <a:gd name="T10" fmla="*/ 74 w 74"/>
                <a:gd name="T11" fmla="*/ 7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3">
                  <a:moveTo>
                    <a:pt x="74" y="7"/>
                  </a:moveTo>
                  <a:cubicBezTo>
                    <a:pt x="66" y="2"/>
                    <a:pt x="57" y="0"/>
                    <a:pt x="47" y="0"/>
                  </a:cubicBezTo>
                  <a:cubicBezTo>
                    <a:pt x="20" y="2"/>
                    <a:pt x="0" y="25"/>
                    <a:pt x="2" y="51"/>
                  </a:cubicBezTo>
                  <a:cubicBezTo>
                    <a:pt x="2" y="55"/>
                    <a:pt x="3" y="58"/>
                    <a:pt x="4" y="62"/>
                  </a:cubicBezTo>
                  <a:cubicBezTo>
                    <a:pt x="11" y="63"/>
                    <a:pt x="18" y="63"/>
                    <a:pt x="25" y="62"/>
                  </a:cubicBezTo>
                  <a:cubicBezTo>
                    <a:pt x="52" y="57"/>
                    <a:pt x="72" y="34"/>
                    <a:pt x="74" y="7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2" name="Freeform 433"/>
            <p:cNvSpPr/>
            <p:nvPr/>
          </p:nvSpPr>
          <p:spPr bwMode="auto">
            <a:xfrm>
              <a:off x="14542" y="3422"/>
              <a:ext cx="29" cy="28"/>
            </a:xfrm>
            <a:custGeom>
              <a:avLst/>
              <a:gdLst>
                <a:gd name="T0" fmla="*/ 22 w 25"/>
                <a:gd name="T1" fmla="*/ 3 h 24"/>
                <a:gd name="T2" fmla="*/ 18 w 25"/>
                <a:gd name="T3" fmla="*/ 18 h 24"/>
                <a:gd name="T4" fmla="*/ 3 w 25"/>
                <a:gd name="T5" fmla="*/ 21 h 24"/>
                <a:gd name="T6" fmla="*/ 8 w 25"/>
                <a:gd name="T7" fmla="*/ 7 h 24"/>
                <a:gd name="T8" fmla="*/ 22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22" y="3"/>
                  </a:moveTo>
                  <a:cubicBezTo>
                    <a:pt x="25" y="6"/>
                    <a:pt x="23" y="12"/>
                    <a:pt x="18" y="18"/>
                  </a:cubicBezTo>
                  <a:cubicBezTo>
                    <a:pt x="12" y="23"/>
                    <a:pt x="5" y="24"/>
                    <a:pt x="3" y="21"/>
                  </a:cubicBezTo>
                  <a:cubicBezTo>
                    <a:pt x="0" y="18"/>
                    <a:pt x="2" y="12"/>
                    <a:pt x="8" y="7"/>
                  </a:cubicBezTo>
                  <a:cubicBezTo>
                    <a:pt x="13" y="2"/>
                    <a:pt x="20" y="0"/>
                    <a:pt x="22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3" name="Freeform 434"/>
            <p:cNvSpPr/>
            <p:nvPr/>
          </p:nvSpPr>
          <p:spPr bwMode="auto">
            <a:xfrm>
              <a:off x="14545" y="3444"/>
              <a:ext cx="100" cy="110"/>
            </a:xfrm>
            <a:custGeom>
              <a:avLst/>
              <a:gdLst>
                <a:gd name="T0" fmla="*/ 26 w 86"/>
                <a:gd name="T1" fmla="*/ 78 h 95"/>
                <a:gd name="T2" fmla="*/ 0 w 86"/>
                <a:gd name="T3" fmla="*/ 70 h 95"/>
                <a:gd name="T4" fmla="*/ 36 w 86"/>
                <a:gd name="T5" fmla="*/ 94 h 95"/>
                <a:gd name="T6" fmla="*/ 84 w 86"/>
                <a:gd name="T7" fmla="*/ 13 h 95"/>
                <a:gd name="T8" fmla="*/ 81 w 86"/>
                <a:gd name="T9" fmla="*/ 0 h 95"/>
                <a:gd name="T10" fmla="*/ 26 w 86"/>
                <a:gd name="T11" fmla="*/ 7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95">
                  <a:moveTo>
                    <a:pt x="26" y="78"/>
                  </a:moveTo>
                  <a:cubicBezTo>
                    <a:pt x="19" y="79"/>
                    <a:pt x="7" y="76"/>
                    <a:pt x="0" y="70"/>
                  </a:cubicBezTo>
                  <a:cubicBezTo>
                    <a:pt x="16" y="90"/>
                    <a:pt x="27" y="95"/>
                    <a:pt x="36" y="94"/>
                  </a:cubicBezTo>
                  <a:cubicBezTo>
                    <a:pt x="55" y="93"/>
                    <a:pt x="86" y="43"/>
                    <a:pt x="84" y="13"/>
                  </a:cubicBezTo>
                  <a:cubicBezTo>
                    <a:pt x="84" y="8"/>
                    <a:pt x="83" y="4"/>
                    <a:pt x="81" y="0"/>
                  </a:cubicBezTo>
                  <a:cubicBezTo>
                    <a:pt x="83" y="38"/>
                    <a:pt x="60" y="71"/>
                    <a:pt x="26" y="78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4" name="Freeform 435"/>
            <p:cNvSpPr/>
            <p:nvPr/>
          </p:nvSpPr>
          <p:spPr bwMode="auto">
            <a:xfrm>
              <a:off x="14577" y="3552"/>
              <a:ext cx="19" cy="15"/>
            </a:xfrm>
            <a:custGeom>
              <a:avLst/>
              <a:gdLst>
                <a:gd name="T0" fmla="*/ 1 w 17"/>
                <a:gd name="T1" fmla="*/ 13 h 13"/>
                <a:gd name="T2" fmla="*/ 8 w 17"/>
                <a:gd name="T3" fmla="*/ 0 h 13"/>
                <a:gd name="T4" fmla="*/ 16 w 17"/>
                <a:gd name="T5" fmla="*/ 13 h 13"/>
                <a:gd name="T6" fmla="*/ 1 w 1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3">
                  <a:moveTo>
                    <a:pt x="1" y="13"/>
                  </a:moveTo>
                  <a:cubicBezTo>
                    <a:pt x="0" y="12"/>
                    <a:pt x="4" y="0"/>
                    <a:pt x="8" y="0"/>
                  </a:cubicBezTo>
                  <a:cubicBezTo>
                    <a:pt x="12" y="0"/>
                    <a:pt x="17" y="12"/>
                    <a:pt x="16" y="13"/>
                  </a:cubicBezTo>
                  <a:lnTo>
                    <a:pt x="1" y="13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5" name="Freeform 436"/>
            <p:cNvSpPr/>
            <p:nvPr/>
          </p:nvSpPr>
          <p:spPr bwMode="auto">
            <a:xfrm>
              <a:off x="10214" y="2730"/>
              <a:ext cx="124" cy="562"/>
            </a:xfrm>
            <a:custGeom>
              <a:avLst/>
              <a:gdLst>
                <a:gd name="T0" fmla="*/ 1 w 107"/>
                <a:gd name="T1" fmla="*/ 483 h 483"/>
                <a:gd name="T2" fmla="*/ 1 w 107"/>
                <a:gd name="T3" fmla="*/ 483 h 483"/>
                <a:gd name="T4" fmla="*/ 0 w 107"/>
                <a:gd name="T5" fmla="*/ 481 h 483"/>
                <a:gd name="T6" fmla="*/ 68 w 107"/>
                <a:gd name="T7" fmla="*/ 227 h 483"/>
                <a:gd name="T8" fmla="*/ 100 w 107"/>
                <a:gd name="T9" fmla="*/ 2 h 483"/>
                <a:gd name="T10" fmla="*/ 101 w 107"/>
                <a:gd name="T11" fmla="*/ 0 h 483"/>
                <a:gd name="T12" fmla="*/ 101 w 107"/>
                <a:gd name="T13" fmla="*/ 0 h 483"/>
                <a:gd name="T14" fmla="*/ 103 w 107"/>
                <a:gd name="T15" fmla="*/ 2 h 483"/>
                <a:gd name="T16" fmla="*/ 70 w 107"/>
                <a:gd name="T17" fmla="*/ 227 h 483"/>
                <a:gd name="T18" fmla="*/ 2 w 107"/>
                <a:gd name="T19" fmla="*/ 482 h 483"/>
                <a:gd name="T20" fmla="*/ 1 w 107"/>
                <a:gd name="T21" fmla="*/ 483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483">
                  <a:moveTo>
                    <a:pt x="1" y="483"/>
                  </a:moveTo>
                  <a:cubicBezTo>
                    <a:pt x="1" y="483"/>
                    <a:pt x="1" y="483"/>
                    <a:pt x="1" y="483"/>
                  </a:cubicBezTo>
                  <a:cubicBezTo>
                    <a:pt x="0" y="481"/>
                    <a:pt x="0" y="481"/>
                    <a:pt x="0" y="481"/>
                  </a:cubicBezTo>
                  <a:cubicBezTo>
                    <a:pt x="0" y="480"/>
                    <a:pt x="32" y="338"/>
                    <a:pt x="68" y="227"/>
                  </a:cubicBezTo>
                  <a:cubicBezTo>
                    <a:pt x="104" y="111"/>
                    <a:pt x="100" y="3"/>
                    <a:pt x="100" y="2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3" y="2"/>
                    <a:pt x="103" y="2"/>
                    <a:pt x="103" y="2"/>
                  </a:cubicBezTo>
                  <a:cubicBezTo>
                    <a:pt x="103" y="3"/>
                    <a:pt x="107" y="111"/>
                    <a:pt x="70" y="227"/>
                  </a:cubicBezTo>
                  <a:cubicBezTo>
                    <a:pt x="35" y="339"/>
                    <a:pt x="3" y="480"/>
                    <a:pt x="2" y="482"/>
                  </a:cubicBezTo>
                  <a:lnTo>
                    <a:pt x="1" y="483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6" name="Freeform 437"/>
            <p:cNvSpPr/>
            <p:nvPr/>
          </p:nvSpPr>
          <p:spPr bwMode="auto">
            <a:xfrm>
              <a:off x="10272" y="2601"/>
              <a:ext cx="110" cy="134"/>
            </a:xfrm>
            <a:custGeom>
              <a:avLst/>
              <a:gdLst>
                <a:gd name="T0" fmla="*/ 93 w 95"/>
                <a:gd name="T1" fmla="*/ 45 h 115"/>
                <a:gd name="T2" fmla="*/ 52 w 95"/>
                <a:gd name="T3" fmla="*/ 114 h 115"/>
                <a:gd name="T4" fmla="*/ 2 w 95"/>
                <a:gd name="T5" fmla="*/ 51 h 115"/>
                <a:gd name="T6" fmla="*/ 44 w 95"/>
                <a:gd name="T7" fmla="*/ 2 h 115"/>
                <a:gd name="T8" fmla="*/ 93 w 95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93" y="45"/>
                  </a:moveTo>
                  <a:cubicBezTo>
                    <a:pt x="95" y="70"/>
                    <a:pt x="69" y="113"/>
                    <a:pt x="52" y="114"/>
                  </a:cubicBezTo>
                  <a:cubicBezTo>
                    <a:pt x="33" y="115"/>
                    <a:pt x="3" y="76"/>
                    <a:pt x="2" y="51"/>
                  </a:cubicBezTo>
                  <a:cubicBezTo>
                    <a:pt x="0" y="26"/>
                    <a:pt x="19" y="4"/>
                    <a:pt x="44" y="2"/>
                  </a:cubicBezTo>
                  <a:cubicBezTo>
                    <a:pt x="70" y="0"/>
                    <a:pt x="91" y="19"/>
                    <a:pt x="93" y="45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7" name="Freeform 438"/>
            <p:cNvSpPr/>
            <p:nvPr/>
          </p:nvSpPr>
          <p:spPr bwMode="auto">
            <a:xfrm>
              <a:off x="10278" y="2611"/>
              <a:ext cx="73" cy="62"/>
            </a:xfrm>
            <a:custGeom>
              <a:avLst/>
              <a:gdLst>
                <a:gd name="T0" fmla="*/ 63 w 63"/>
                <a:gd name="T1" fmla="*/ 6 h 54"/>
                <a:gd name="T2" fmla="*/ 40 w 63"/>
                <a:gd name="T3" fmla="*/ 0 h 54"/>
                <a:gd name="T4" fmla="*/ 2 w 63"/>
                <a:gd name="T5" fmla="*/ 44 h 54"/>
                <a:gd name="T6" fmla="*/ 4 w 63"/>
                <a:gd name="T7" fmla="*/ 53 h 54"/>
                <a:gd name="T8" fmla="*/ 21 w 63"/>
                <a:gd name="T9" fmla="*/ 53 h 54"/>
                <a:gd name="T10" fmla="*/ 63 w 63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4">
                  <a:moveTo>
                    <a:pt x="63" y="6"/>
                  </a:moveTo>
                  <a:cubicBezTo>
                    <a:pt x="56" y="2"/>
                    <a:pt x="48" y="0"/>
                    <a:pt x="40" y="0"/>
                  </a:cubicBezTo>
                  <a:cubicBezTo>
                    <a:pt x="17" y="2"/>
                    <a:pt x="0" y="21"/>
                    <a:pt x="2" y="44"/>
                  </a:cubicBezTo>
                  <a:cubicBezTo>
                    <a:pt x="2" y="47"/>
                    <a:pt x="3" y="50"/>
                    <a:pt x="4" y="53"/>
                  </a:cubicBezTo>
                  <a:cubicBezTo>
                    <a:pt x="9" y="54"/>
                    <a:pt x="15" y="54"/>
                    <a:pt x="21" y="53"/>
                  </a:cubicBezTo>
                  <a:cubicBezTo>
                    <a:pt x="45" y="48"/>
                    <a:pt x="61" y="28"/>
                    <a:pt x="63" y="6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8" name="Freeform 439"/>
            <p:cNvSpPr/>
            <p:nvPr/>
          </p:nvSpPr>
          <p:spPr bwMode="auto">
            <a:xfrm>
              <a:off x="10294" y="2621"/>
              <a:ext cx="24" cy="25"/>
            </a:xfrm>
            <a:custGeom>
              <a:avLst/>
              <a:gdLst>
                <a:gd name="T0" fmla="*/ 19 w 21"/>
                <a:gd name="T1" fmla="*/ 3 h 21"/>
                <a:gd name="T2" fmla="*/ 15 w 21"/>
                <a:gd name="T3" fmla="*/ 15 h 21"/>
                <a:gd name="T4" fmla="*/ 2 w 21"/>
                <a:gd name="T5" fmla="*/ 19 h 21"/>
                <a:gd name="T6" fmla="*/ 6 w 21"/>
                <a:gd name="T7" fmla="*/ 6 h 21"/>
                <a:gd name="T8" fmla="*/ 19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19" y="3"/>
                  </a:moveTo>
                  <a:cubicBezTo>
                    <a:pt x="21" y="5"/>
                    <a:pt x="19" y="11"/>
                    <a:pt x="15" y="15"/>
                  </a:cubicBezTo>
                  <a:cubicBezTo>
                    <a:pt x="10" y="20"/>
                    <a:pt x="4" y="21"/>
                    <a:pt x="2" y="19"/>
                  </a:cubicBezTo>
                  <a:cubicBezTo>
                    <a:pt x="0" y="16"/>
                    <a:pt x="2" y="10"/>
                    <a:pt x="6" y="6"/>
                  </a:cubicBezTo>
                  <a:cubicBezTo>
                    <a:pt x="11" y="2"/>
                    <a:pt x="17" y="0"/>
                    <a:pt x="19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59" name="Freeform 440"/>
            <p:cNvSpPr/>
            <p:nvPr/>
          </p:nvSpPr>
          <p:spPr bwMode="auto">
            <a:xfrm>
              <a:off x="10296" y="2640"/>
              <a:ext cx="86" cy="95"/>
            </a:xfrm>
            <a:custGeom>
              <a:avLst/>
              <a:gdLst>
                <a:gd name="T0" fmla="*/ 22 w 74"/>
                <a:gd name="T1" fmla="*/ 67 h 82"/>
                <a:gd name="T2" fmla="*/ 0 w 74"/>
                <a:gd name="T3" fmla="*/ 60 h 82"/>
                <a:gd name="T4" fmla="*/ 31 w 74"/>
                <a:gd name="T5" fmla="*/ 81 h 82"/>
                <a:gd name="T6" fmla="*/ 72 w 74"/>
                <a:gd name="T7" fmla="*/ 12 h 82"/>
                <a:gd name="T8" fmla="*/ 70 w 74"/>
                <a:gd name="T9" fmla="*/ 0 h 82"/>
                <a:gd name="T10" fmla="*/ 2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22" y="67"/>
                  </a:moveTo>
                  <a:cubicBezTo>
                    <a:pt x="17" y="68"/>
                    <a:pt x="7" y="66"/>
                    <a:pt x="0" y="60"/>
                  </a:cubicBezTo>
                  <a:cubicBezTo>
                    <a:pt x="14" y="77"/>
                    <a:pt x="24" y="82"/>
                    <a:pt x="31" y="81"/>
                  </a:cubicBezTo>
                  <a:cubicBezTo>
                    <a:pt x="48" y="80"/>
                    <a:pt x="74" y="37"/>
                    <a:pt x="72" y="12"/>
                  </a:cubicBezTo>
                  <a:cubicBezTo>
                    <a:pt x="72" y="8"/>
                    <a:pt x="71" y="4"/>
                    <a:pt x="70" y="0"/>
                  </a:cubicBezTo>
                  <a:cubicBezTo>
                    <a:pt x="71" y="33"/>
                    <a:pt x="51" y="61"/>
                    <a:pt x="22" y="67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0" name="Freeform 441"/>
            <p:cNvSpPr/>
            <p:nvPr/>
          </p:nvSpPr>
          <p:spPr bwMode="auto">
            <a:xfrm>
              <a:off x="10323" y="2733"/>
              <a:ext cx="17" cy="13"/>
            </a:xfrm>
            <a:custGeom>
              <a:avLst/>
              <a:gdLst>
                <a:gd name="T0" fmla="*/ 1 w 15"/>
                <a:gd name="T1" fmla="*/ 11 h 11"/>
                <a:gd name="T2" fmla="*/ 7 w 15"/>
                <a:gd name="T3" fmla="*/ 0 h 11"/>
                <a:gd name="T4" fmla="*/ 14 w 15"/>
                <a:gd name="T5" fmla="*/ 11 h 11"/>
                <a:gd name="T6" fmla="*/ 1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" y="11"/>
                  </a:moveTo>
                  <a:cubicBezTo>
                    <a:pt x="0" y="10"/>
                    <a:pt x="4" y="0"/>
                    <a:pt x="7" y="0"/>
                  </a:cubicBezTo>
                  <a:cubicBezTo>
                    <a:pt x="11" y="0"/>
                    <a:pt x="15" y="10"/>
                    <a:pt x="14" y="11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1" name="Freeform 442"/>
            <p:cNvSpPr/>
            <p:nvPr/>
          </p:nvSpPr>
          <p:spPr bwMode="auto">
            <a:xfrm>
              <a:off x="7926" y="3922"/>
              <a:ext cx="159" cy="722"/>
            </a:xfrm>
            <a:custGeom>
              <a:avLst/>
              <a:gdLst>
                <a:gd name="T0" fmla="*/ 136 w 137"/>
                <a:gd name="T1" fmla="*/ 621 h 621"/>
                <a:gd name="T2" fmla="*/ 136 w 137"/>
                <a:gd name="T3" fmla="*/ 621 h 621"/>
                <a:gd name="T4" fmla="*/ 137 w 137"/>
                <a:gd name="T5" fmla="*/ 619 h 621"/>
                <a:gd name="T6" fmla="*/ 50 w 137"/>
                <a:gd name="T7" fmla="*/ 291 h 621"/>
                <a:gd name="T8" fmla="*/ 8 w 137"/>
                <a:gd name="T9" fmla="*/ 2 h 621"/>
                <a:gd name="T10" fmla="*/ 7 w 137"/>
                <a:gd name="T11" fmla="*/ 0 h 621"/>
                <a:gd name="T12" fmla="*/ 7 w 137"/>
                <a:gd name="T13" fmla="*/ 0 h 621"/>
                <a:gd name="T14" fmla="*/ 5 w 137"/>
                <a:gd name="T15" fmla="*/ 2 h 621"/>
                <a:gd name="T16" fmla="*/ 47 w 137"/>
                <a:gd name="T17" fmla="*/ 292 h 621"/>
                <a:gd name="T18" fmla="*/ 134 w 137"/>
                <a:gd name="T19" fmla="*/ 620 h 621"/>
                <a:gd name="T20" fmla="*/ 136 w 137"/>
                <a:gd name="T21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621">
                  <a:moveTo>
                    <a:pt x="136" y="621"/>
                  </a:moveTo>
                  <a:cubicBezTo>
                    <a:pt x="136" y="621"/>
                    <a:pt x="136" y="621"/>
                    <a:pt x="136" y="621"/>
                  </a:cubicBezTo>
                  <a:cubicBezTo>
                    <a:pt x="137" y="619"/>
                    <a:pt x="137" y="619"/>
                    <a:pt x="137" y="619"/>
                  </a:cubicBezTo>
                  <a:cubicBezTo>
                    <a:pt x="137" y="617"/>
                    <a:pt x="95" y="435"/>
                    <a:pt x="50" y="291"/>
                  </a:cubicBezTo>
                  <a:cubicBezTo>
                    <a:pt x="3" y="142"/>
                    <a:pt x="8" y="3"/>
                    <a:pt x="8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43"/>
                    <a:pt x="47" y="292"/>
                  </a:cubicBezTo>
                  <a:cubicBezTo>
                    <a:pt x="92" y="436"/>
                    <a:pt x="133" y="618"/>
                    <a:pt x="134" y="620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2" name="Freeform 443"/>
            <p:cNvSpPr/>
            <p:nvPr/>
          </p:nvSpPr>
          <p:spPr bwMode="auto">
            <a:xfrm>
              <a:off x="7868" y="3756"/>
              <a:ext cx="142" cy="172"/>
            </a:xfrm>
            <a:custGeom>
              <a:avLst/>
              <a:gdLst>
                <a:gd name="T0" fmla="*/ 3 w 122"/>
                <a:gd name="T1" fmla="*/ 57 h 148"/>
                <a:gd name="T2" fmla="*/ 56 w 122"/>
                <a:gd name="T3" fmla="*/ 147 h 148"/>
                <a:gd name="T4" fmla="*/ 120 w 122"/>
                <a:gd name="T5" fmla="*/ 65 h 148"/>
                <a:gd name="T6" fmla="*/ 65 w 122"/>
                <a:gd name="T7" fmla="*/ 2 h 148"/>
                <a:gd name="T8" fmla="*/ 3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3" y="57"/>
                  </a:moveTo>
                  <a:cubicBezTo>
                    <a:pt x="0" y="90"/>
                    <a:pt x="34" y="145"/>
                    <a:pt x="56" y="147"/>
                  </a:cubicBezTo>
                  <a:cubicBezTo>
                    <a:pt x="80" y="148"/>
                    <a:pt x="118" y="97"/>
                    <a:pt x="120" y="65"/>
                  </a:cubicBezTo>
                  <a:cubicBezTo>
                    <a:pt x="122" y="32"/>
                    <a:pt x="98" y="4"/>
                    <a:pt x="65" y="2"/>
                  </a:cubicBezTo>
                  <a:cubicBezTo>
                    <a:pt x="33" y="0"/>
                    <a:pt x="5" y="24"/>
                    <a:pt x="3" y="57"/>
                  </a:cubicBezTo>
                  <a:close/>
                </a:path>
              </a:pathLst>
            </a:custGeom>
            <a:solidFill>
              <a:srgbClr val="88DC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3" name="Freeform 444"/>
            <p:cNvSpPr/>
            <p:nvPr/>
          </p:nvSpPr>
          <p:spPr bwMode="auto">
            <a:xfrm>
              <a:off x="7909" y="37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1 h 70"/>
                <a:gd name="T4" fmla="*/ 79 w 81"/>
                <a:gd name="T5" fmla="*/ 57 h 70"/>
                <a:gd name="T6" fmla="*/ 76 w 81"/>
                <a:gd name="T7" fmla="*/ 69 h 70"/>
                <a:gd name="T8" fmla="*/ 54 w 81"/>
                <a:gd name="T9" fmla="*/ 69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8" y="3"/>
                    <a:pt x="19" y="0"/>
                    <a:pt x="30" y="1"/>
                  </a:cubicBezTo>
                  <a:cubicBezTo>
                    <a:pt x="59" y="3"/>
                    <a:pt x="81" y="28"/>
                    <a:pt x="79" y="57"/>
                  </a:cubicBezTo>
                  <a:cubicBezTo>
                    <a:pt x="79" y="61"/>
                    <a:pt x="78" y="65"/>
                    <a:pt x="76" y="69"/>
                  </a:cubicBezTo>
                  <a:cubicBezTo>
                    <a:pt x="69" y="70"/>
                    <a:pt x="62" y="70"/>
                    <a:pt x="54" y="69"/>
                  </a:cubicBezTo>
                  <a:cubicBezTo>
                    <a:pt x="24" y="63"/>
                    <a:pt x="2" y="37"/>
                    <a:pt x="0" y="8"/>
                  </a:cubicBezTo>
                  <a:close/>
                </a:path>
              </a:pathLst>
            </a:custGeom>
            <a:solidFill>
              <a:srgbClr val="AEE7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4" name="Freeform 445"/>
            <p:cNvSpPr/>
            <p:nvPr/>
          </p:nvSpPr>
          <p:spPr bwMode="auto">
            <a:xfrm>
              <a:off x="7951" y="3782"/>
              <a:ext cx="32" cy="30"/>
            </a:xfrm>
            <a:custGeom>
              <a:avLst/>
              <a:gdLst>
                <a:gd name="T0" fmla="*/ 3 w 28"/>
                <a:gd name="T1" fmla="*/ 3 h 26"/>
                <a:gd name="T2" fmla="*/ 8 w 28"/>
                <a:gd name="T3" fmla="*/ 19 h 26"/>
                <a:gd name="T4" fmla="*/ 24 w 28"/>
                <a:gd name="T5" fmla="*/ 23 h 26"/>
                <a:gd name="T6" fmla="*/ 19 w 28"/>
                <a:gd name="T7" fmla="*/ 7 h 26"/>
                <a:gd name="T8" fmla="*/ 3 w 28"/>
                <a:gd name="T9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6">
                  <a:moveTo>
                    <a:pt x="3" y="3"/>
                  </a:moveTo>
                  <a:cubicBezTo>
                    <a:pt x="0" y="6"/>
                    <a:pt x="2" y="13"/>
                    <a:pt x="8" y="19"/>
                  </a:cubicBezTo>
                  <a:cubicBezTo>
                    <a:pt x="14" y="24"/>
                    <a:pt x="21" y="26"/>
                    <a:pt x="24" y="23"/>
                  </a:cubicBezTo>
                  <a:cubicBezTo>
                    <a:pt x="28" y="20"/>
                    <a:pt x="25" y="13"/>
                    <a:pt x="19" y="7"/>
                  </a:cubicBezTo>
                  <a:cubicBezTo>
                    <a:pt x="13" y="2"/>
                    <a:pt x="6" y="0"/>
                    <a:pt x="3" y="3"/>
                  </a:cubicBezTo>
                  <a:close/>
                </a:path>
              </a:pathLst>
            </a:custGeom>
            <a:solidFill>
              <a:srgbClr val="DCF5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5" name="Freeform 446"/>
            <p:cNvSpPr/>
            <p:nvPr/>
          </p:nvSpPr>
          <p:spPr bwMode="auto">
            <a:xfrm>
              <a:off x="7868" y="3805"/>
              <a:ext cx="111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6 w 95"/>
                <a:gd name="T5" fmla="*/ 105 h 105"/>
                <a:gd name="T6" fmla="*/ 3 w 95"/>
                <a:gd name="T7" fmla="*/ 15 h 105"/>
                <a:gd name="T8" fmla="*/ 6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4" y="87"/>
                    <a:pt x="87" y="85"/>
                    <a:pt x="95" y="77"/>
                  </a:cubicBezTo>
                  <a:cubicBezTo>
                    <a:pt x="77" y="99"/>
                    <a:pt x="65" y="105"/>
                    <a:pt x="56" y="105"/>
                  </a:cubicBezTo>
                  <a:cubicBezTo>
                    <a:pt x="34" y="103"/>
                    <a:pt x="0" y="48"/>
                    <a:pt x="3" y="15"/>
                  </a:cubicBezTo>
                  <a:cubicBezTo>
                    <a:pt x="3" y="10"/>
                    <a:pt x="4" y="5"/>
                    <a:pt x="6" y="0"/>
                  </a:cubicBezTo>
                  <a:cubicBezTo>
                    <a:pt x="4" y="42"/>
                    <a:pt x="29" y="79"/>
                    <a:pt x="67" y="86"/>
                  </a:cubicBez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6" name="Freeform 447"/>
            <p:cNvSpPr/>
            <p:nvPr/>
          </p:nvSpPr>
          <p:spPr bwMode="auto">
            <a:xfrm>
              <a:off x="7923" y="3925"/>
              <a:ext cx="22" cy="16"/>
            </a:xfrm>
            <a:custGeom>
              <a:avLst/>
              <a:gdLst>
                <a:gd name="T0" fmla="*/ 17 w 19"/>
                <a:gd name="T1" fmla="*/ 14 h 14"/>
                <a:gd name="T2" fmla="*/ 10 w 19"/>
                <a:gd name="T3" fmla="*/ 0 h 14"/>
                <a:gd name="T4" fmla="*/ 1 w 19"/>
                <a:gd name="T5" fmla="*/ 14 h 14"/>
                <a:gd name="T6" fmla="*/ 17 w 19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4">
                  <a:moveTo>
                    <a:pt x="17" y="14"/>
                  </a:moveTo>
                  <a:cubicBezTo>
                    <a:pt x="19" y="13"/>
                    <a:pt x="14" y="0"/>
                    <a:pt x="10" y="0"/>
                  </a:cubicBezTo>
                  <a:cubicBezTo>
                    <a:pt x="5" y="0"/>
                    <a:pt x="0" y="13"/>
                    <a:pt x="1" y="14"/>
                  </a:cubicBezTo>
                  <a:lnTo>
                    <a:pt x="17" y="14"/>
                  </a:lnTo>
                  <a:close/>
                </a:path>
              </a:pathLst>
            </a:custGeom>
            <a:solidFill>
              <a:srgbClr val="51CD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7" name="Freeform 448"/>
            <p:cNvSpPr/>
            <p:nvPr/>
          </p:nvSpPr>
          <p:spPr bwMode="auto">
            <a:xfrm>
              <a:off x="9660" y="4459"/>
              <a:ext cx="126" cy="565"/>
            </a:xfrm>
            <a:custGeom>
              <a:avLst/>
              <a:gdLst>
                <a:gd name="T0" fmla="*/ 106 w 108"/>
                <a:gd name="T1" fmla="*/ 486 h 486"/>
                <a:gd name="T2" fmla="*/ 107 w 108"/>
                <a:gd name="T3" fmla="*/ 486 h 486"/>
                <a:gd name="T4" fmla="*/ 108 w 108"/>
                <a:gd name="T5" fmla="*/ 484 h 486"/>
                <a:gd name="T6" fmla="*/ 39 w 108"/>
                <a:gd name="T7" fmla="*/ 228 h 486"/>
                <a:gd name="T8" fmla="*/ 7 w 108"/>
                <a:gd name="T9" fmla="*/ 2 h 486"/>
                <a:gd name="T10" fmla="*/ 6 w 108"/>
                <a:gd name="T11" fmla="*/ 0 h 486"/>
                <a:gd name="T12" fmla="*/ 6 w 108"/>
                <a:gd name="T13" fmla="*/ 0 h 486"/>
                <a:gd name="T14" fmla="*/ 4 w 108"/>
                <a:gd name="T15" fmla="*/ 2 h 486"/>
                <a:gd name="T16" fmla="*/ 37 w 108"/>
                <a:gd name="T17" fmla="*/ 229 h 486"/>
                <a:gd name="T18" fmla="*/ 105 w 108"/>
                <a:gd name="T19" fmla="*/ 485 h 486"/>
                <a:gd name="T20" fmla="*/ 106 w 108"/>
                <a:gd name="T21" fmla="*/ 486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8" h="486">
                  <a:moveTo>
                    <a:pt x="106" y="486"/>
                  </a:moveTo>
                  <a:cubicBezTo>
                    <a:pt x="107" y="486"/>
                    <a:pt x="107" y="486"/>
                    <a:pt x="107" y="486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3"/>
                    <a:pt x="75" y="340"/>
                    <a:pt x="39" y="228"/>
                  </a:cubicBezTo>
                  <a:cubicBezTo>
                    <a:pt x="3" y="112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0" y="112"/>
                    <a:pt x="37" y="229"/>
                  </a:cubicBezTo>
                  <a:cubicBezTo>
                    <a:pt x="72" y="341"/>
                    <a:pt x="105" y="483"/>
                    <a:pt x="105" y="485"/>
                  </a:cubicBezTo>
                  <a:lnTo>
                    <a:pt x="106" y="486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8" name="Freeform 449"/>
            <p:cNvSpPr/>
            <p:nvPr/>
          </p:nvSpPr>
          <p:spPr bwMode="auto">
            <a:xfrm>
              <a:off x="9616" y="4330"/>
              <a:ext cx="111" cy="134"/>
            </a:xfrm>
            <a:custGeom>
              <a:avLst/>
              <a:gdLst>
                <a:gd name="T0" fmla="*/ 1 w 95"/>
                <a:gd name="T1" fmla="*/ 44 h 115"/>
                <a:gd name="T2" fmla="*/ 43 w 95"/>
                <a:gd name="T3" fmla="*/ 114 h 115"/>
                <a:gd name="T4" fmla="*/ 93 w 95"/>
                <a:gd name="T5" fmla="*/ 50 h 115"/>
                <a:gd name="T6" fmla="*/ 50 w 95"/>
                <a:gd name="T7" fmla="*/ 1 h 115"/>
                <a:gd name="T8" fmla="*/ 1 w 95"/>
                <a:gd name="T9" fmla="*/ 4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5">
                  <a:moveTo>
                    <a:pt x="1" y="44"/>
                  </a:moveTo>
                  <a:cubicBezTo>
                    <a:pt x="0" y="70"/>
                    <a:pt x="26" y="113"/>
                    <a:pt x="43" y="114"/>
                  </a:cubicBezTo>
                  <a:cubicBezTo>
                    <a:pt x="62" y="115"/>
                    <a:pt x="92" y="76"/>
                    <a:pt x="93" y="50"/>
                  </a:cubicBezTo>
                  <a:cubicBezTo>
                    <a:pt x="95" y="25"/>
                    <a:pt x="76" y="3"/>
                    <a:pt x="50" y="1"/>
                  </a:cubicBezTo>
                  <a:cubicBezTo>
                    <a:pt x="25" y="0"/>
                    <a:pt x="3" y="19"/>
                    <a:pt x="1" y="44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69" name="Freeform 450"/>
            <p:cNvSpPr/>
            <p:nvPr/>
          </p:nvSpPr>
          <p:spPr bwMode="auto">
            <a:xfrm>
              <a:off x="9646" y="4338"/>
              <a:ext cx="75" cy="64"/>
            </a:xfrm>
            <a:custGeom>
              <a:avLst/>
              <a:gdLst>
                <a:gd name="T0" fmla="*/ 0 w 64"/>
                <a:gd name="T1" fmla="*/ 6 h 55"/>
                <a:gd name="T2" fmla="*/ 24 w 64"/>
                <a:gd name="T3" fmla="*/ 0 h 55"/>
                <a:gd name="T4" fmla="*/ 62 w 64"/>
                <a:gd name="T5" fmla="*/ 44 h 55"/>
                <a:gd name="T6" fmla="*/ 60 w 64"/>
                <a:gd name="T7" fmla="*/ 54 h 55"/>
                <a:gd name="T8" fmla="*/ 43 w 64"/>
                <a:gd name="T9" fmla="*/ 53 h 55"/>
                <a:gd name="T10" fmla="*/ 0 w 64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5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4"/>
                  </a:cubicBezTo>
                  <a:cubicBezTo>
                    <a:pt x="55" y="55"/>
                    <a:pt x="49" y="55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0" name="Freeform 451"/>
            <p:cNvSpPr/>
            <p:nvPr/>
          </p:nvSpPr>
          <p:spPr bwMode="auto">
            <a:xfrm>
              <a:off x="9680" y="4350"/>
              <a:ext cx="24" cy="24"/>
            </a:xfrm>
            <a:custGeom>
              <a:avLst/>
              <a:gdLst>
                <a:gd name="T0" fmla="*/ 2 w 21"/>
                <a:gd name="T1" fmla="*/ 2 h 21"/>
                <a:gd name="T2" fmla="*/ 6 w 21"/>
                <a:gd name="T3" fmla="*/ 15 h 21"/>
                <a:gd name="T4" fmla="*/ 19 w 21"/>
                <a:gd name="T5" fmla="*/ 18 h 21"/>
                <a:gd name="T6" fmla="*/ 15 w 21"/>
                <a:gd name="T7" fmla="*/ 5 h 21"/>
                <a:gd name="T8" fmla="*/ 2 w 2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2"/>
                  </a:moveTo>
                  <a:cubicBezTo>
                    <a:pt x="0" y="5"/>
                    <a:pt x="2" y="10"/>
                    <a:pt x="6" y="15"/>
                  </a:cubicBezTo>
                  <a:cubicBezTo>
                    <a:pt x="11" y="19"/>
                    <a:pt x="17" y="21"/>
                    <a:pt x="19" y="18"/>
                  </a:cubicBezTo>
                  <a:cubicBezTo>
                    <a:pt x="21" y="15"/>
                    <a:pt x="19" y="10"/>
                    <a:pt x="15" y="5"/>
                  </a:cubicBezTo>
                  <a:cubicBezTo>
                    <a:pt x="10" y="1"/>
                    <a:pt x="4" y="0"/>
                    <a:pt x="2" y="2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1" name="Freeform 452"/>
            <p:cNvSpPr/>
            <p:nvPr/>
          </p:nvSpPr>
          <p:spPr bwMode="auto">
            <a:xfrm>
              <a:off x="9616" y="4369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0 h 82"/>
                <a:gd name="T4" fmla="*/ 43 w 74"/>
                <a:gd name="T5" fmla="*/ 81 h 82"/>
                <a:gd name="T6" fmla="*/ 1 w 74"/>
                <a:gd name="T7" fmla="*/ 11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0"/>
                  </a:cubicBezTo>
                  <a:cubicBezTo>
                    <a:pt x="60" y="77"/>
                    <a:pt x="50" y="82"/>
                    <a:pt x="43" y="81"/>
                  </a:cubicBezTo>
                  <a:cubicBezTo>
                    <a:pt x="26" y="80"/>
                    <a:pt x="0" y="37"/>
                    <a:pt x="1" y="11"/>
                  </a:cubicBezTo>
                  <a:cubicBezTo>
                    <a:pt x="2" y="7"/>
                    <a:pt x="2" y="3"/>
                    <a:pt x="4" y="0"/>
                  </a:cubicBezTo>
                  <a:cubicBezTo>
                    <a:pt x="2" y="32"/>
                    <a:pt x="22" y="61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2" name="Freeform 453"/>
            <p:cNvSpPr/>
            <p:nvPr/>
          </p:nvSpPr>
          <p:spPr bwMode="auto">
            <a:xfrm>
              <a:off x="9658" y="4462"/>
              <a:ext cx="17" cy="12"/>
            </a:xfrm>
            <a:custGeom>
              <a:avLst/>
              <a:gdLst>
                <a:gd name="T0" fmla="*/ 14 w 15"/>
                <a:gd name="T1" fmla="*/ 11 h 11"/>
                <a:gd name="T2" fmla="*/ 8 w 15"/>
                <a:gd name="T3" fmla="*/ 0 h 11"/>
                <a:gd name="T4" fmla="*/ 1 w 15"/>
                <a:gd name="T5" fmla="*/ 11 h 11"/>
                <a:gd name="T6" fmla="*/ 14 w 15"/>
                <a:gd name="T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14" y="11"/>
                  </a:moveTo>
                  <a:cubicBezTo>
                    <a:pt x="15" y="10"/>
                    <a:pt x="11" y="0"/>
                    <a:pt x="8" y="0"/>
                  </a:cubicBezTo>
                  <a:cubicBezTo>
                    <a:pt x="4" y="0"/>
                    <a:pt x="0" y="10"/>
                    <a:pt x="1" y="11"/>
                  </a:cubicBezTo>
                  <a:lnTo>
                    <a:pt x="14" y="11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3" name="Freeform 454"/>
            <p:cNvSpPr/>
            <p:nvPr/>
          </p:nvSpPr>
          <p:spPr bwMode="auto">
            <a:xfrm>
              <a:off x="7498" y="4240"/>
              <a:ext cx="126" cy="563"/>
            </a:xfrm>
            <a:custGeom>
              <a:avLst/>
              <a:gdLst>
                <a:gd name="T0" fmla="*/ 106 w 108"/>
                <a:gd name="T1" fmla="*/ 485 h 485"/>
                <a:gd name="T2" fmla="*/ 107 w 108"/>
                <a:gd name="T3" fmla="*/ 485 h 485"/>
                <a:gd name="T4" fmla="*/ 108 w 108"/>
                <a:gd name="T5" fmla="*/ 484 h 485"/>
                <a:gd name="T6" fmla="*/ 39 w 108"/>
                <a:gd name="T7" fmla="*/ 228 h 485"/>
                <a:gd name="T8" fmla="*/ 7 w 108"/>
                <a:gd name="T9" fmla="*/ 2 h 485"/>
                <a:gd name="T10" fmla="*/ 6 w 108"/>
                <a:gd name="T11" fmla="*/ 0 h 485"/>
                <a:gd name="T12" fmla="*/ 4 w 108"/>
                <a:gd name="T13" fmla="*/ 1 h 485"/>
                <a:gd name="T14" fmla="*/ 37 w 108"/>
                <a:gd name="T15" fmla="*/ 228 h 485"/>
                <a:gd name="T16" fmla="*/ 105 w 108"/>
                <a:gd name="T17" fmla="*/ 484 h 485"/>
                <a:gd name="T18" fmla="*/ 106 w 108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8" h="485">
                  <a:moveTo>
                    <a:pt x="106" y="485"/>
                  </a:moveTo>
                  <a:cubicBezTo>
                    <a:pt x="107" y="485"/>
                    <a:pt x="107" y="485"/>
                    <a:pt x="107" y="485"/>
                  </a:cubicBezTo>
                  <a:cubicBezTo>
                    <a:pt x="108" y="484"/>
                    <a:pt x="108" y="484"/>
                    <a:pt x="108" y="484"/>
                  </a:cubicBezTo>
                  <a:cubicBezTo>
                    <a:pt x="107" y="482"/>
                    <a:pt x="75" y="340"/>
                    <a:pt x="39" y="228"/>
                  </a:cubicBezTo>
                  <a:cubicBezTo>
                    <a:pt x="3" y="111"/>
                    <a:pt x="7" y="3"/>
                    <a:pt x="7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3"/>
                    <a:pt x="0" y="112"/>
                    <a:pt x="37" y="228"/>
                  </a:cubicBezTo>
                  <a:cubicBezTo>
                    <a:pt x="72" y="341"/>
                    <a:pt x="105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4" name="Freeform 455"/>
            <p:cNvSpPr/>
            <p:nvPr/>
          </p:nvSpPr>
          <p:spPr bwMode="auto">
            <a:xfrm>
              <a:off x="7454" y="4110"/>
              <a:ext cx="110" cy="134"/>
            </a:xfrm>
            <a:custGeom>
              <a:avLst/>
              <a:gdLst>
                <a:gd name="T0" fmla="*/ 1 w 95"/>
                <a:gd name="T1" fmla="*/ 45 h 116"/>
                <a:gd name="T2" fmla="*/ 43 w 95"/>
                <a:gd name="T3" fmla="*/ 115 h 116"/>
                <a:gd name="T4" fmla="*/ 93 w 95"/>
                <a:gd name="T5" fmla="*/ 51 h 116"/>
                <a:gd name="T6" fmla="*/ 50 w 95"/>
                <a:gd name="T7" fmla="*/ 2 h 116"/>
                <a:gd name="T8" fmla="*/ 1 w 95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16">
                  <a:moveTo>
                    <a:pt x="1" y="45"/>
                  </a:moveTo>
                  <a:cubicBezTo>
                    <a:pt x="0" y="70"/>
                    <a:pt x="26" y="114"/>
                    <a:pt x="43" y="115"/>
                  </a:cubicBezTo>
                  <a:cubicBezTo>
                    <a:pt x="62" y="116"/>
                    <a:pt x="92" y="76"/>
                    <a:pt x="93" y="51"/>
                  </a:cubicBezTo>
                  <a:cubicBezTo>
                    <a:pt x="95" y="26"/>
                    <a:pt x="76" y="4"/>
                    <a:pt x="50" y="2"/>
                  </a:cubicBezTo>
                  <a:cubicBezTo>
                    <a:pt x="25" y="0"/>
                    <a:pt x="3" y="20"/>
                    <a:pt x="1" y="45"/>
                  </a:cubicBezTo>
                  <a:close/>
                </a:path>
              </a:pathLst>
            </a:custGeom>
            <a:solidFill>
              <a:srgbClr val="B4D1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5" name="Freeform 456"/>
            <p:cNvSpPr/>
            <p:nvPr/>
          </p:nvSpPr>
          <p:spPr bwMode="auto">
            <a:xfrm>
              <a:off x="7484" y="4119"/>
              <a:ext cx="75" cy="63"/>
            </a:xfrm>
            <a:custGeom>
              <a:avLst/>
              <a:gdLst>
                <a:gd name="T0" fmla="*/ 0 w 64"/>
                <a:gd name="T1" fmla="*/ 6 h 54"/>
                <a:gd name="T2" fmla="*/ 24 w 64"/>
                <a:gd name="T3" fmla="*/ 0 h 54"/>
                <a:gd name="T4" fmla="*/ 62 w 64"/>
                <a:gd name="T5" fmla="*/ 44 h 54"/>
                <a:gd name="T6" fmla="*/ 60 w 64"/>
                <a:gd name="T7" fmla="*/ 53 h 54"/>
                <a:gd name="T8" fmla="*/ 43 w 64"/>
                <a:gd name="T9" fmla="*/ 53 h 54"/>
                <a:gd name="T10" fmla="*/ 0 w 64"/>
                <a:gd name="T11" fmla="*/ 6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54">
                  <a:moveTo>
                    <a:pt x="0" y="6"/>
                  </a:moveTo>
                  <a:cubicBezTo>
                    <a:pt x="7" y="2"/>
                    <a:pt x="15" y="0"/>
                    <a:pt x="24" y="0"/>
                  </a:cubicBezTo>
                  <a:cubicBezTo>
                    <a:pt x="47" y="2"/>
                    <a:pt x="64" y="21"/>
                    <a:pt x="62" y="44"/>
                  </a:cubicBezTo>
                  <a:cubicBezTo>
                    <a:pt x="62" y="47"/>
                    <a:pt x="61" y="50"/>
                    <a:pt x="60" y="53"/>
                  </a:cubicBezTo>
                  <a:cubicBezTo>
                    <a:pt x="55" y="54"/>
                    <a:pt x="49" y="54"/>
                    <a:pt x="43" y="53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D1E3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6" name="Freeform 457"/>
            <p:cNvSpPr/>
            <p:nvPr/>
          </p:nvSpPr>
          <p:spPr bwMode="auto">
            <a:xfrm>
              <a:off x="7518" y="4129"/>
              <a:ext cx="24" cy="25"/>
            </a:xfrm>
            <a:custGeom>
              <a:avLst/>
              <a:gdLst>
                <a:gd name="T0" fmla="*/ 2 w 21"/>
                <a:gd name="T1" fmla="*/ 3 h 21"/>
                <a:gd name="T2" fmla="*/ 6 w 21"/>
                <a:gd name="T3" fmla="*/ 15 h 21"/>
                <a:gd name="T4" fmla="*/ 19 w 21"/>
                <a:gd name="T5" fmla="*/ 19 h 21"/>
                <a:gd name="T6" fmla="*/ 15 w 21"/>
                <a:gd name="T7" fmla="*/ 6 h 21"/>
                <a:gd name="T8" fmla="*/ 2 w 21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1">
                  <a:moveTo>
                    <a:pt x="2" y="3"/>
                  </a:moveTo>
                  <a:cubicBezTo>
                    <a:pt x="0" y="5"/>
                    <a:pt x="2" y="11"/>
                    <a:pt x="6" y="15"/>
                  </a:cubicBezTo>
                  <a:cubicBezTo>
                    <a:pt x="11" y="20"/>
                    <a:pt x="17" y="21"/>
                    <a:pt x="19" y="19"/>
                  </a:cubicBezTo>
                  <a:cubicBezTo>
                    <a:pt x="21" y="16"/>
                    <a:pt x="19" y="11"/>
                    <a:pt x="15" y="6"/>
                  </a:cubicBezTo>
                  <a:cubicBezTo>
                    <a:pt x="10" y="2"/>
                    <a:pt x="4" y="0"/>
                    <a:pt x="2" y="3"/>
                  </a:cubicBezTo>
                  <a:close/>
                </a:path>
              </a:pathLst>
            </a:custGeom>
            <a:solidFill>
              <a:srgbClr val="E3E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7" name="Freeform 458"/>
            <p:cNvSpPr/>
            <p:nvPr/>
          </p:nvSpPr>
          <p:spPr bwMode="auto">
            <a:xfrm>
              <a:off x="7454" y="4148"/>
              <a:ext cx="86" cy="95"/>
            </a:xfrm>
            <a:custGeom>
              <a:avLst/>
              <a:gdLst>
                <a:gd name="T0" fmla="*/ 52 w 74"/>
                <a:gd name="T1" fmla="*/ 67 h 82"/>
                <a:gd name="T2" fmla="*/ 74 w 74"/>
                <a:gd name="T3" fmla="*/ 61 h 82"/>
                <a:gd name="T4" fmla="*/ 43 w 74"/>
                <a:gd name="T5" fmla="*/ 82 h 82"/>
                <a:gd name="T6" fmla="*/ 1 w 74"/>
                <a:gd name="T7" fmla="*/ 12 h 82"/>
                <a:gd name="T8" fmla="*/ 4 w 74"/>
                <a:gd name="T9" fmla="*/ 0 h 82"/>
                <a:gd name="T10" fmla="*/ 52 w 74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82">
                  <a:moveTo>
                    <a:pt x="52" y="67"/>
                  </a:moveTo>
                  <a:cubicBezTo>
                    <a:pt x="57" y="68"/>
                    <a:pt x="67" y="66"/>
                    <a:pt x="74" y="61"/>
                  </a:cubicBezTo>
                  <a:cubicBezTo>
                    <a:pt x="60" y="78"/>
                    <a:pt x="50" y="82"/>
                    <a:pt x="43" y="82"/>
                  </a:cubicBezTo>
                  <a:cubicBezTo>
                    <a:pt x="26" y="81"/>
                    <a:pt x="0" y="37"/>
                    <a:pt x="1" y="12"/>
                  </a:cubicBezTo>
                  <a:cubicBezTo>
                    <a:pt x="2" y="8"/>
                    <a:pt x="2" y="4"/>
                    <a:pt x="4" y="0"/>
                  </a:cubicBezTo>
                  <a:cubicBezTo>
                    <a:pt x="2" y="33"/>
                    <a:pt x="22" y="62"/>
                    <a:pt x="52" y="67"/>
                  </a:cubicBez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8" name="Freeform 459"/>
            <p:cNvSpPr/>
            <p:nvPr/>
          </p:nvSpPr>
          <p:spPr bwMode="auto">
            <a:xfrm>
              <a:off x="7496" y="4241"/>
              <a:ext cx="17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1" y="1"/>
                    <a:pt x="8" y="0"/>
                  </a:cubicBezTo>
                  <a:cubicBezTo>
                    <a:pt x="4" y="0"/>
                    <a:pt x="0" y="11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99AD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79" name="Freeform 460"/>
            <p:cNvSpPr/>
            <p:nvPr/>
          </p:nvSpPr>
          <p:spPr bwMode="auto">
            <a:xfrm>
              <a:off x="9042" y="3425"/>
              <a:ext cx="124" cy="564"/>
            </a:xfrm>
            <a:custGeom>
              <a:avLst/>
              <a:gdLst>
                <a:gd name="T0" fmla="*/ 106 w 107"/>
                <a:gd name="T1" fmla="*/ 485 h 485"/>
                <a:gd name="T2" fmla="*/ 106 w 107"/>
                <a:gd name="T3" fmla="*/ 485 h 485"/>
                <a:gd name="T4" fmla="*/ 107 w 107"/>
                <a:gd name="T5" fmla="*/ 484 h 485"/>
                <a:gd name="T6" fmla="*/ 39 w 107"/>
                <a:gd name="T7" fmla="*/ 227 h 485"/>
                <a:gd name="T8" fmla="*/ 7 w 107"/>
                <a:gd name="T9" fmla="*/ 1 h 485"/>
                <a:gd name="T10" fmla="*/ 5 w 107"/>
                <a:gd name="T11" fmla="*/ 0 h 485"/>
                <a:gd name="T12" fmla="*/ 4 w 107"/>
                <a:gd name="T13" fmla="*/ 1 h 485"/>
                <a:gd name="T14" fmla="*/ 37 w 107"/>
                <a:gd name="T15" fmla="*/ 228 h 485"/>
                <a:gd name="T16" fmla="*/ 105 w 107"/>
                <a:gd name="T17" fmla="*/ 484 h 485"/>
                <a:gd name="T18" fmla="*/ 106 w 107"/>
                <a:gd name="T1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7" h="485">
                  <a:moveTo>
                    <a:pt x="106" y="485"/>
                  </a:moveTo>
                  <a:cubicBezTo>
                    <a:pt x="106" y="485"/>
                    <a:pt x="106" y="485"/>
                    <a:pt x="106" y="485"/>
                  </a:cubicBezTo>
                  <a:cubicBezTo>
                    <a:pt x="107" y="484"/>
                    <a:pt x="107" y="484"/>
                    <a:pt x="107" y="484"/>
                  </a:cubicBezTo>
                  <a:cubicBezTo>
                    <a:pt x="107" y="482"/>
                    <a:pt x="75" y="340"/>
                    <a:pt x="39" y="227"/>
                  </a:cubicBezTo>
                  <a:cubicBezTo>
                    <a:pt x="2" y="111"/>
                    <a:pt x="7" y="2"/>
                    <a:pt x="7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0" y="112"/>
                    <a:pt x="37" y="228"/>
                  </a:cubicBezTo>
                  <a:cubicBezTo>
                    <a:pt x="72" y="340"/>
                    <a:pt x="104" y="483"/>
                    <a:pt x="105" y="484"/>
                  </a:cubicBezTo>
                  <a:lnTo>
                    <a:pt x="106" y="485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0" name="Freeform 461"/>
            <p:cNvSpPr/>
            <p:nvPr/>
          </p:nvSpPr>
          <p:spPr bwMode="auto">
            <a:xfrm>
              <a:off x="8996" y="3295"/>
              <a:ext cx="112" cy="135"/>
            </a:xfrm>
            <a:custGeom>
              <a:avLst/>
              <a:gdLst>
                <a:gd name="T0" fmla="*/ 2 w 96"/>
                <a:gd name="T1" fmla="*/ 45 h 116"/>
                <a:gd name="T2" fmla="*/ 44 w 96"/>
                <a:gd name="T3" fmla="*/ 115 h 116"/>
                <a:gd name="T4" fmla="*/ 94 w 96"/>
                <a:gd name="T5" fmla="*/ 51 h 116"/>
                <a:gd name="T6" fmla="*/ 51 w 96"/>
                <a:gd name="T7" fmla="*/ 2 h 116"/>
                <a:gd name="T8" fmla="*/ 2 w 96"/>
                <a:gd name="T9" fmla="*/ 45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116">
                  <a:moveTo>
                    <a:pt x="2" y="45"/>
                  </a:moveTo>
                  <a:cubicBezTo>
                    <a:pt x="0" y="70"/>
                    <a:pt x="27" y="114"/>
                    <a:pt x="44" y="115"/>
                  </a:cubicBezTo>
                  <a:cubicBezTo>
                    <a:pt x="62" y="116"/>
                    <a:pt x="92" y="76"/>
                    <a:pt x="94" y="51"/>
                  </a:cubicBezTo>
                  <a:cubicBezTo>
                    <a:pt x="96" y="25"/>
                    <a:pt x="76" y="3"/>
                    <a:pt x="51" y="2"/>
                  </a:cubicBezTo>
                  <a:cubicBezTo>
                    <a:pt x="26" y="0"/>
                    <a:pt x="4" y="19"/>
                    <a:pt x="2" y="45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1" name="Freeform 462"/>
            <p:cNvSpPr/>
            <p:nvPr/>
          </p:nvSpPr>
          <p:spPr bwMode="auto">
            <a:xfrm>
              <a:off x="9028" y="3303"/>
              <a:ext cx="73" cy="64"/>
            </a:xfrm>
            <a:custGeom>
              <a:avLst/>
              <a:gdLst>
                <a:gd name="T0" fmla="*/ 0 w 63"/>
                <a:gd name="T1" fmla="*/ 6 h 55"/>
                <a:gd name="T2" fmla="*/ 24 w 63"/>
                <a:gd name="T3" fmla="*/ 1 h 55"/>
                <a:gd name="T4" fmla="*/ 62 w 63"/>
                <a:gd name="T5" fmla="*/ 45 h 55"/>
                <a:gd name="T6" fmla="*/ 60 w 63"/>
                <a:gd name="T7" fmla="*/ 54 h 55"/>
                <a:gd name="T8" fmla="*/ 42 w 63"/>
                <a:gd name="T9" fmla="*/ 54 h 55"/>
                <a:gd name="T10" fmla="*/ 0 w 63"/>
                <a:gd name="T11" fmla="*/ 6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55">
                  <a:moveTo>
                    <a:pt x="0" y="6"/>
                  </a:moveTo>
                  <a:cubicBezTo>
                    <a:pt x="7" y="2"/>
                    <a:pt x="15" y="0"/>
                    <a:pt x="24" y="1"/>
                  </a:cubicBezTo>
                  <a:cubicBezTo>
                    <a:pt x="46" y="2"/>
                    <a:pt x="63" y="22"/>
                    <a:pt x="62" y="45"/>
                  </a:cubicBezTo>
                  <a:cubicBezTo>
                    <a:pt x="62" y="48"/>
                    <a:pt x="61" y="51"/>
                    <a:pt x="60" y="54"/>
                  </a:cubicBezTo>
                  <a:cubicBezTo>
                    <a:pt x="54" y="55"/>
                    <a:pt x="48" y="55"/>
                    <a:pt x="42" y="54"/>
                  </a:cubicBezTo>
                  <a:cubicBezTo>
                    <a:pt x="19" y="49"/>
                    <a:pt x="2" y="29"/>
                    <a:pt x="0" y="6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2" name="Freeform 463"/>
            <p:cNvSpPr/>
            <p:nvPr/>
          </p:nvSpPr>
          <p:spPr bwMode="auto">
            <a:xfrm>
              <a:off x="9060" y="3315"/>
              <a:ext cx="26" cy="24"/>
            </a:xfrm>
            <a:custGeom>
              <a:avLst/>
              <a:gdLst>
                <a:gd name="T0" fmla="*/ 3 w 22"/>
                <a:gd name="T1" fmla="*/ 3 h 21"/>
                <a:gd name="T2" fmla="*/ 7 w 22"/>
                <a:gd name="T3" fmla="*/ 15 h 21"/>
                <a:gd name="T4" fmla="*/ 20 w 22"/>
                <a:gd name="T5" fmla="*/ 18 h 21"/>
                <a:gd name="T6" fmla="*/ 15 w 22"/>
                <a:gd name="T7" fmla="*/ 6 h 21"/>
                <a:gd name="T8" fmla="*/ 3 w 22"/>
                <a:gd name="T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1">
                  <a:moveTo>
                    <a:pt x="3" y="3"/>
                  </a:moveTo>
                  <a:cubicBezTo>
                    <a:pt x="0" y="5"/>
                    <a:pt x="2" y="11"/>
                    <a:pt x="7" y="15"/>
                  </a:cubicBezTo>
                  <a:cubicBezTo>
                    <a:pt x="12" y="19"/>
                    <a:pt x="17" y="21"/>
                    <a:pt x="20" y="18"/>
                  </a:cubicBezTo>
                  <a:cubicBezTo>
                    <a:pt x="22" y="16"/>
                    <a:pt x="20" y="10"/>
                    <a:pt x="15" y="6"/>
                  </a:cubicBezTo>
                  <a:cubicBezTo>
                    <a:pt x="11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3" name="Freeform 464"/>
            <p:cNvSpPr/>
            <p:nvPr/>
          </p:nvSpPr>
          <p:spPr bwMode="auto">
            <a:xfrm>
              <a:off x="8996" y="3333"/>
              <a:ext cx="88" cy="96"/>
            </a:xfrm>
            <a:custGeom>
              <a:avLst/>
              <a:gdLst>
                <a:gd name="T0" fmla="*/ 52 w 75"/>
                <a:gd name="T1" fmla="*/ 67 h 82"/>
                <a:gd name="T2" fmla="*/ 75 w 75"/>
                <a:gd name="T3" fmla="*/ 60 h 82"/>
                <a:gd name="T4" fmla="*/ 44 w 75"/>
                <a:gd name="T5" fmla="*/ 82 h 82"/>
                <a:gd name="T6" fmla="*/ 2 w 75"/>
                <a:gd name="T7" fmla="*/ 12 h 82"/>
                <a:gd name="T8" fmla="*/ 4 w 75"/>
                <a:gd name="T9" fmla="*/ 0 h 82"/>
                <a:gd name="T10" fmla="*/ 52 w 75"/>
                <a:gd name="T11" fmla="*/ 6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82">
                  <a:moveTo>
                    <a:pt x="52" y="67"/>
                  </a:moveTo>
                  <a:cubicBezTo>
                    <a:pt x="58" y="68"/>
                    <a:pt x="68" y="66"/>
                    <a:pt x="75" y="60"/>
                  </a:cubicBezTo>
                  <a:cubicBezTo>
                    <a:pt x="60" y="78"/>
                    <a:pt x="51" y="82"/>
                    <a:pt x="44" y="82"/>
                  </a:cubicBezTo>
                  <a:cubicBezTo>
                    <a:pt x="27" y="81"/>
                    <a:pt x="0" y="37"/>
                    <a:pt x="2" y="12"/>
                  </a:cubicBezTo>
                  <a:cubicBezTo>
                    <a:pt x="2" y="8"/>
                    <a:pt x="3" y="4"/>
                    <a:pt x="4" y="0"/>
                  </a:cubicBezTo>
                  <a:cubicBezTo>
                    <a:pt x="3" y="33"/>
                    <a:pt x="23" y="62"/>
                    <a:pt x="52" y="67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4" name="Freeform 465"/>
            <p:cNvSpPr/>
            <p:nvPr/>
          </p:nvSpPr>
          <p:spPr bwMode="auto">
            <a:xfrm>
              <a:off x="9038" y="3426"/>
              <a:ext cx="18" cy="14"/>
            </a:xfrm>
            <a:custGeom>
              <a:avLst/>
              <a:gdLst>
                <a:gd name="T0" fmla="*/ 14 w 15"/>
                <a:gd name="T1" fmla="*/ 12 h 12"/>
                <a:gd name="T2" fmla="*/ 8 w 15"/>
                <a:gd name="T3" fmla="*/ 0 h 12"/>
                <a:gd name="T4" fmla="*/ 1 w 15"/>
                <a:gd name="T5" fmla="*/ 11 h 12"/>
                <a:gd name="T6" fmla="*/ 14 w 15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2">
                  <a:moveTo>
                    <a:pt x="14" y="12"/>
                  </a:moveTo>
                  <a:cubicBezTo>
                    <a:pt x="15" y="11"/>
                    <a:pt x="12" y="0"/>
                    <a:pt x="8" y="0"/>
                  </a:cubicBezTo>
                  <a:cubicBezTo>
                    <a:pt x="5" y="0"/>
                    <a:pt x="0" y="10"/>
                    <a:pt x="1" y="11"/>
                  </a:cubicBezTo>
                  <a:lnTo>
                    <a:pt x="14" y="12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5" name="Freeform 466"/>
            <p:cNvSpPr/>
            <p:nvPr/>
          </p:nvSpPr>
          <p:spPr bwMode="auto">
            <a:xfrm>
              <a:off x="12489" y="3787"/>
              <a:ext cx="168" cy="757"/>
            </a:xfrm>
            <a:custGeom>
              <a:avLst/>
              <a:gdLst>
                <a:gd name="T0" fmla="*/ 2 w 145"/>
                <a:gd name="T1" fmla="*/ 652 h 652"/>
                <a:gd name="T2" fmla="*/ 2 w 145"/>
                <a:gd name="T3" fmla="*/ 652 h 652"/>
                <a:gd name="T4" fmla="*/ 0 w 145"/>
                <a:gd name="T5" fmla="*/ 650 h 652"/>
                <a:gd name="T6" fmla="*/ 92 w 145"/>
                <a:gd name="T7" fmla="*/ 305 h 652"/>
                <a:gd name="T8" fmla="*/ 136 w 145"/>
                <a:gd name="T9" fmla="*/ 2 h 652"/>
                <a:gd name="T10" fmla="*/ 137 w 145"/>
                <a:gd name="T11" fmla="*/ 0 h 652"/>
                <a:gd name="T12" fmla="*/ 139 w 145"/>
                <a:gd name="T13" fmla="*/ 2 h 652"/>
                <a:gd name="T14" fmla="*/ 96 w 145"/>
                <a:gd name="T15" fmla="*/ 307 h 652"/>
                <a:gd name="T16" fmla="*/ 4 w 145"/>
                <a:gd name="T17" fmla="*/ 651 h 652"/>
                <a:gd name="T18" fmla="*/ 2 w 145"/>
                <a:gd name="T19" fmla="*/ 65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5" h="652">
                  <a:moveTo>
                    <a:pt x="2" y="652"/>
                  </a:moveTo>
                  <a:cubicBezTo>
                    <a:pt x="2" y="652"/>
                    <a:pt x="2" y="652"/>
                    <a:pt x="2" y="652"/>
                  </a:cubicBezTo>
                  <a:cubicBezTo>
                    <a:pt x="0" y="650"/>
                    <a:pt x="0" y="650"/>
                    <a:pt x="0" y="650"/>
                  </a:cubicBezTo>
                  <a:cubicBezTo>
                    <a:pt x="1" y="648"/>
                    <a:pt x="44" y="456"/>
                    <a:pt x="92" y="305"/>
                  </a:cubicBezTo>
                  <a:cubicBezTo>
                    <a:pt x="141" y="149"/>
                    <a:pt x="136" y="3"/>
                    <a:pt x="136" y="2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9" y="2"/>
                    <a:pt x="139" y="2"/>
                    <a:pt x="139" y="2"/>
                  </a:cubicBezTo>
                  <a:cubicBezTo>
                    <a:pt x="139" y="3"/>
                    <a:pt x="145" y="150"/>
                    <a:pt x="96" y="307"/>
                  </a:cubicBezTo>
                  <a:cubicBezTo>
                    <a:pt x="48" y="457"/>
                    <a:pt x="4" y="649"/>
                    <a:pt x="4" y="651"/>
                  </a:cubicBezTo>
                  <a:lnTo>
                    <a:pt x="2" y="652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6" name="Freeform 467"/>
            <p:cNvSpPr/>
            <p:nvPr/>
          </p:nvSpPr>
          <p:spPr bwMode="auto">
            <a:xfrm>
              <a:off x="12569" y="3612"/>
              <a:ext cx="148" cy="180"/>
            </a:xfrm>
            <a:custGeom>
              <a:avLst/>
              <a:gdLst>
                <a:gd name="T0" fmla="*/ 125 w 128"/>
                <a:gd name="T1" fmla="*/ 60 h 155"/>
                <a:gd name="T2" fmla="*/ 70 w 128"/>
                <a:gd name="T3" fmla="*/ 154 h 155"/>
                <a:gd name="T4" fmla="*/ 2 w 128"/>
                <a:gd name="T5" fmla="*/ 68 h 155"/>
                <a:gd name="T6" fmla="*/ 59 w 128"/>
                <a:gd name="T7" fmla="*/ 2 h 155"/>
                <a:gd name="T8" fmla="*/ 125 w 128"/>
                <a:gd name="T9" fmla="*/ 6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155">
                  <a:moveTo>
                    <a:pt x="125" y="60"/>
                  </a:moveTo>
                  <a:cubicBezTo>
                    <a:pt x="128" y="94"/>
                    <a:pt x="92" y="152"/>
                    <a:pt x="70" y="154"/>
                  </a:cubicBezTo>
                  <a:cubicBezTo>
                    <a:pt x="44" y="155"/>
                    <a:pt x="4" y="102"/>
                    <a:pt x="2" y="68"/>
                  </a:cubicBezTo>
                  <a:cubicBezTo>
                    <a:pt x="0" y="34"/>
                    <a:pt x="25" y="4"/>
                    <a:pt x="59" y="2"/>
                  </a:cubicBezTo>
                  <a:cubicBezTo>
                    <a:pt x="94" y="0"/>
                    <a:pt x="123" y="25"/>
                    <a:pt x="125" y="60"/>
                  </a:cubicBezTo>
                  <a:close/>
                </a:path>
              </a:pathLst>
            </a:custGeom>
            <a:solidFill>
              <a:srgbClr val="FFD6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7" name="Freeform 468"/>
            <p:cNvSpPr/>
            <p:nvPr/>
          </p:nvSpPr>
          <p:spPr bwMode="auto">
            <a:xfrm>
              <a:off x="12576" y="3623"/>
              <a:ext cx="100" cy="86"/>
            </a:xfrm>
            <a:custGeom>
              <a:avLst/>
              <a:gdLst>
                <a:gd name="T0" fmla="*/ 86 w 86"/>
                <a:gd name="T1" fmla="*/ 9 h 74"/>
                <a:gd name="T2" fmla="*/ 54 w 86"/>
                <a:gd name="T3" fmla="*/ 1 h 74"/>
                <a:gd name="T4" fmla="*/ 3 w 86"/>
                <a:gd name="T5" fmla="*/ 60 h 74"/>
                <a:gd name="T6" fmla="*/ 5 w 86"/>
                <a:gd name="T7" fmla="*/ 73 h 74"/>
                <a:gd name="T8" fmla="*/ 29 w 86"/>
                <a:gd name="T9" fmla="*/ 72 h 74"/>
                <a:gd name="T10" fmla="*/ 86 w 86"/>
                <a:gd name="T11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74">
                  <a:moveTo>
                    <a:pt x="86" y="9"/>
                  </a:moveTo>
                  <a:cubicBezTo>
                    <a:pt x="76" y="3"/>
                    <a:pt x="65" y="0"/>
                    <a:pt x="54" y="1"/>
                  </a:cubicBezTo>
                  <a:cubicBezTo>
                    <a:pt x="24" y="3"/>
                    <a:pt x="0" y="29"/>
                    <a:pt x="3" y="60"/>
                  </a:cubicBezTo>
                  <a:cubicBezTo>
                    <a:pt x="3" y="64"/>
                    <a:pt x="4" y="68"/>
                    <a:pt x="5" y="73"/>
                  </a:cubicBezTo>
                  <a:cubicBezTo>
                    <a:pt x="13" y="74"/>
                    <a:pt x="21" y="74"/>
                    <a:pt x="29" y="72"/>
                  </a:cubicBezTo>
                  <a:cubicBezTo>
                    <a:pt x="61" y="66"/>
                    <a:pt x="83" y="39"/>
                    <a:pt x="86" y="9"/>
                  </a:cubicBezTo>
                  <a:close/>
                </a:path>
              </a:pathLst>
            </a:custGeom>
            <a:solidFill>
              <a:srgbClr val="FFE4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8" name="Freeform 469"/>
            <p:cNvSpPr/>
            <p:nvPr/>
          </p:nvSpPr>
          <p:spPr bwMode="auto">
            <a:xfrm>
              <a:off x="12598" y="3638"/>
              <a:ext cx="33" cy="33"/>
            </a:xfrm>
            <a:custGeom>
              <a:avLst/>
              <a:gdLst>
                <a:gd name="T0" fmla="*/ 26 w 29"/>
                <a:gd name="T1" fmla="*/ 4 h 29"/>
                <a:gd name="T2" fmla="*/ 20 w 29"/>
                <a:gd name="T3" fmla="*/ 21 h 29"/>
                <a:gd name="T4" fmla="*/ 3 w 29"/>
                <a:gd name="T5" fmla="*/ 25 h 29"/>
                <a:gd name="T6" fmla="*/ 8 w 29"/>
                <a:gd name="T7" fmla="*/ 8 h 29"/>
                <a:gd name="T8" fmla="*/ 26 w 29"/>
                <a:gd name="T9" fmla="*/ 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26" y="4"/>
                  </a:moveTo>
                  <a:cubicBezTo>
                    <a:pt x="29" y="7"/>
                    <a:pt x="26" y="15"/>
                    <a:pt x="20" y="21"/>
                  </a:cubicBezTo>
                  <a:cubicBezTo>
                    <a:pt x="14" y="27"/>
                    <a:pt x="6" y="29"/>
                    <a:pt x="3" y="25"/>
                  </a:cubicBezTo>
                  <a:cubicBezTo>
                    <a:pt x="0" y="22"/>
                    <a:pt x="2" y="14"/>
                    <a:pt x="8" y="8"/>
                  </a:cubicBezTo>
                  <a:cubicBezTo>
                    <a:pt x="15" y="2"/>
                    <a:pt x="22" y="0"/>
                    <a:pt x="26" y="4"/>
                  </a:cubicBezTo>
                  <a:close/>
                </a:path>
              </a:pathLst>
            </a:custGeom>
            <a:solidFill>
              <a:srgbClr val="FFF1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89" name="Freeform 470"/>
            <p:cNvSpPr/>
            <p:nvPr/>
          </p:nvSpPr>
          <p:spPr bwMode="auto">
            <a:xfrm>
              <a:off x="12601" y="3663"/>
              <a:ext cx="116" cy="128"/>
            </a:xfrm>
            <a:custGeom>
              <a:avLst/>
              <a:gdLst>
                <a:gd name="T0" fmla="*/ 30 w 100"/>
                <a:gd name="T1" fmla="*/ 90 h 110"/>
                <a:gd name="T2" fmla="*/ 0 w 100"/>
                <a:gd name="T3" fmla="*/ 81 h 110"/>
                <a:gd name="T4" fmla="*/ 42 w 100"/>
                <a:gd name="T5" fmla="*/ 110 h 110"/>
                <a:gd name="T6" fmla="*/ 97 w 100"/>
                <a:gd name="T7" fmla="*/ 16 h 110"/>
                <a:gd name="T8" fmla="*/ 94 w 100"/>
                <a:gd name="T9" fmla="*/ 0 h 110"/>
                <a:gd name="T10" fmla="*/ 30 w 100"/>
                <a:gd name="T11" fmla="*/ 9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110">
                  <a:moveTo>
                    <a:pt x="30" y="90"/>
                  </a:moveTo>
                  <a:cubicBezTo>
                    <a:pt x="22" y="91"/>
                    <a:pt x="9" y="89"/>
                    <a:pt x="0" y="81"/>
                  </a:cubicBezTo>
                  <a:cubicBezTo>
                    <a:pt x="19" y="104"/>
                    <a:pt x="32" y="110"/>
                    <a:pt x="42" y="110"/>
                  </a:cubicBezTo>
                  <a:cubicBezTo>
                    <a:pt x="64" y="108"/>
                    <a:pt x="100" y="50"/>
                    <a:pt x="97" y="16"/>
                  </a:cubicBezTo>
                  <a:cubicBezTo>
                    <a:pt x="97" y="10"/>
                    <a:pt x="96" y="5"/>
                    <a:pt x="94" y="0"/>
                  </a:cubicBezTo>
                  <a:cubicBezTo>
                    <a:pt x="96" y="44"/>
                    <a:pt x="69" y="83"/>
                    <a:pt x="30" y="90"/>
                  </a:cubicBez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0" name="Freeform 471"/>
            <p:cNvSpPr/>
            <p:nvPr/>
          </p:nvSpPr>
          <p:spPr bwMode="auto">
            <a:xfrm>
              <a:off x="12637" y="3788"/>
              <a:ext cx="24" cy="18"/>
            </a:xfrm>
            <a:custGeom>
              <a:avLst/>
              <a:gdLst>
                <a:gd name="T0" fmla="*/ 1 w 20"/>
                <a:gd name="T1" fmla="*/ 16 h 16"/>
                <a:gd name="T2" fmla="*/ 10 w 20"/>
                <a:gd name="T3" fmla="*/ 1 h 16"/>
                <a:gd name="T4" fmla="*/ 19 w 20"/>
                <a:gd name="T5" fmla="*/ 15 h 16"/>
                <a:gd name="T6" fmla="*/ 1 w 20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6">
                  <a:moveTo>
                    <a:pt x="1" y="16"/>
                  </a:moveTo>
                  <a:cubicBezTo>
                    <a:pt x="0" y="15"/>
                    <a:pt x="5" y="1"/>
                    <a:pt x="10" y="1"/>
                  </a:cubicBezTo>
                  <a:cubicBezTo>
                    <a:pt x="14" y="0"/>
                    <a:pt x="20" y="14"/>
                    <a:pt x="19" y="15"/>
                  </a:cubicBezTo>
                  <a:lnTo>
                    <a:pt x="1" y="16"/>
                  </a:lnTo>
                  <a:close/>
                </a:path>
              </a:pathLst>
            </a:custGeom>
            <a:solidFill>
              <a:srgbClr val="FFB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1" name="Freeform 472"/>
            <p:cNvSpPr/>
            <p:nvPr/>
          </p:nvSpPr>
          <p:spPr bwMode="auto">
            <a:xfrm>
              <a:off x="9383" y="4070"/>
              <a:ext cx="146" cy="660"/>
            </a:xfrm>
            <a:custGeom>
              <a:avLst/>
              <a:gdLst>
                <a:gd name="T0" fmla="*/ 125 w 126"/>
                <a:gd name="T1" fmla="*/ 568 h 568"/>
                <a:gd name="T2" fmla="*/ 125 w 126"/>
                <a:gd name="T3" fmla="*/ 568 h 568"/>
                <a:gd name="T4" fmla="*/ 126 w 126"/>
                <a:gd name="T5" fmla="*/ 567 h 568"/>
                <a:gd name="T6" fmla="*/ 47 w 126"/>
                <a:gd name="T7" fmla="*/ 266 h 568"/>
                <a:gd name="T8" fmla="*/ 9 w 126"/>
                <a:gd name="T9" fmla="*/ 2 h 568"/>
                <a:gd name="T10" fmla="*/ 7 w 126"/>
                <a:gd name="T11" fmla="*/ 0 h 568"/>
                <a:gd name="T12" fmla="*/ 5 w 126"/>
                <a:gd name="T13" fmla="*/ 2 h 568"/>
                <a:gd name="T14" fmla="*/ 44 w 126"/>
                <a:gd name="T15" fmla="*/ 267 h 568"/>
                <a:gd name="T16" fmla="*/ 123 w 126"/>
                <a:gd name="T17" fmla="*/ 567 h 568"/>
                <a:gd name="T18" fmla="*/ 125 w 126"/>
                <a:gd name="T19" fmla="*/ 568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6" h="568">
                  <a:moveTo>
                    <a:pt x="125" y="568"/>
                  </a:moveTo>
                  <a:cubicBezTo>
                    <a:pt x="125" y="568"/>
                    <a:pt x="125" y="568"/>
                    <a:pt x="125" y="568"/>
                  </a:cubicBezTo>
                  <a:cubicBezTo>
                    <a:pt x="126" y="567"/>
                    <a:pt x="126" y="567"/>
                    <a:pt x="126" y="567"/>
                  </a:cubicBezTo>
                  <a:cubicBezTo>
                    <a:pt x="126" y="565"/>
                    <a:pt x="88" y="398"/>
                    <a:pt x="47" y="266"/>
                  </a:cubicBezTo>
                  <a:cubicBezTo>
                    <a:pt x="4" y="130"/>
                    <a:pt x="8" y="3"/>
                    <a:pt x="9" y="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0" y="131"/>
                    <a:pt x="44" y="267"/>
                  </a:cubicBezTo>
                  <a:cubicBezTo>
                    <a:pt x="85" y="399"/>
                    <a:pt x="123" y="566"/>
                    <a:pt x="123" y="567"/>
                  </a:cubicBezTo>
                  <a:lnTo>
                    <a:pt x="125" y="568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2" name="Freeform 473"/>
            <p:cNvSpPr/>
            <p:nvPr/>
          </p:nvSpPr>
          <p:spPr bwMode="auto">
            <a:xfrm>
              <a:off x="9331" y="3918"/>
              <a:ext cx="130" cy="158"/>
            </a:xfrm>
            <a:custGeom>
              <a:avLst/>
              <a:gdLst>
                <a:gd name="T0" fmla="*/ 2 w 112"/>
                <a:gd name="T1" fmla="*/ 52 h 136"/>
                <a:gd name="T2" fmla="*/ 51 w 112"/>
                <a:gd name="T3" fmla="*/ 134 h 136"/>
                <a:gd name="T4" fmla="*/ 110 w 112"/>
                <a:gd name="T5" fmla="*/ 60 h 136"/>
                <a:gd name="T6" fmla="*/ 60 w 112"/>
                <a:gd name="T7" fmla="*/ 2 h 136"/>
                <a:gd name="T8" fmla="*/ 2 w 112"/>
                <a:gd name="T9" fmla="*/ 5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" h="136">
                  <a:moveTo>
                    <a:pt x="2" y="52"/>
                  </a:moveTo>
                  <a:cubicBezTo>
                    <a:pt x="0" y="82"/>
                    <a:pt x="31" y="133"/>
                    <a:pt x="51" y="134"/>
                  </a:cubicBezTo>
                  <a:cubicBezTo>
                    <a:pt x="73" y="136"/>
                    <a:pt x="108" y="89"/>
                    <a:pt x="110" y="60"/>
                  </a:cubicBezTo>
                  <a:cubicBezTo>
                    <a:pt x="112" y="30"/>
                    <a:pt x="90" y="4"/>
                    <a:pt x="60" y="2"/>
                  </a:cubicBezTo>
                  <a:cubicBezTo>
                    <a:pt x="30" y="0"/>
                    <a:pt x="4" y="23"/>
                    <a:pt x="2" y="52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3" name="Freeform 474"/>
            <p:cNvSpPr/>
            <p:nvPr/>
          </p:nvSpPr>
          <p:spPr bwMode="auto">
            <a:xfrm>
              <a:off x="9368" y="3928"/>
              <a:ext cx="86" cy="75"/>
            </a:xfrm>
            <a:custGeom>
              <a:avLst/>
              <a:gdLst>
                <a:gd name="T0" fmla="*/ 0 w 74"/>
                <a:gd name="T1" fmla="*/ 7 h 64"/>
                <a:gd name="T2" fmla="*/ 27 w 74"/>
                <a:gd name="T3" fmla="*/ 0 h 64"/>
                <a:gd name="T4" fmla="*/ 72 w 74"/>
                <a:gd name="T5" fmla="*/ 51 h 64"/>
                <a:gd name="T6" fmla="*/ 70 w 74"/>
                <a:gd name="T7" fmla="*/ 63 h 64"/>
                <a:gd name="T8" fmla="*/ 49 w 74"/>
                <a:gd name="T9" fmla="*/ 62 h 64"/>
                <a:gd name="T10" fmla="*/ 0 w 74"/>
                <a:gd name="T11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8" y="2"/>
                    <a:pt x="17" y="0"/>
                    <a:pt x="27" y="0"/>
                  </a:cubicBezTo>
                  <a:cubicBezTo>
                    <a:pt x="54" y="2"/>
                    <a:pt x="74" y="25"/>
                    <a:pt x="72" y="51"/>
                  </a:cubicBezTo>
                  <a:cubicBezTo>
                    <a:pt x="72" y="55"/>
                    <a:pt x="71" y="59"/>
                    <a:pt x="70" y="63"/>
                  </a:cubicBezTo>
                  <a:cubicBezTo>
                    <a:pt x="63" y="64"/>
                    <a:pt x="56" y="64"/>
                    <a:pt x="49" y="62"/>
                  </a:cubicBezTo>
                  <a:cubicBezTo>
                    <a:pt x="22" y="57"/>
                    <a:pt x="2" y="34"/>
                    <a:pt x="0" y="7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4" name="Freeform 475"/>
            <p:cNvSpPr/>
            <p:nvPr/>
          </p:nvSpPr>
          <p:spPr bwMode="auto">
            <a:xfrm>
              <a:off x="9406" y="3941"/>
              <a:ext cx="29" cy="28"/>
            </a:xfrm>
            <a:custGeom>
              <a:avLst/>
              <a:gdLst>
                <a:gd name="T0" fmla="*/ 3 w 25"/>
                <a:gd name="T1" fmla="*/ 3 h 24"/>
                <a:gd name="T2" fmla="*/ 8 w 25"/>
                <a:gd name="T3" fmla="*/ 18 h 24"/>
                <a:gd name="T4" fmla="*/ 23 w 25"/>
                <a:gd name="T5" fmla="*/ 22 h 24"/>
                <a:gd name="T6" fmla="*/ 18 w 25"/>
                <a:gd name="T7" fmla="*/ 7 h 24"/>
                <a:gd name="T8" fmla="*/ 3 w 25"/>
                <a:gd name="T9" fmla="*/ 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4">
                  <a:moveTo>
                    <a:pt x="3" y="3"/>
                  </a:moveTo>
                  <a:cubicBezTo>
                    <a:pt x="0" y="6"/>
                    <a:pt x="2" y="13"/>
                    <a:pt x="8" y="18"/>
                  </a:cubicBezTo>
                  <a:cubicBezTo>
                    <a:pt x="13" y="23"/>
                    <a:pt x="20" y="24"/>
                    <a:pt x="23" y="22"/>
                  </a:cubicBezTo>
                  <a:cubicBezTo>
                    <a:pt x="25" y="19"/>
                    <a:pt x="23" y="12"/>
                    <a:pt x="18" y="7"/>
                  </a:cubicBezTo>
                  <a:cubicBezTo>
                    <a:pt x="12" y="2"/>
                    <a:pt x="5" y="0"/>
                    <a:pt x="3" y="3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5" name="Freeform 476"/>
            <p:cNvSpPr/>
            <p:nvPr/>
          </p:nvSpPr>
          <p:spPr bwMode="auto">
            <a:xfrm>
              <a:off x="9331" y="3963"/>
              <a:ext cx="101" cy="112"/>
            </a:xfrm>
            <a:custGeom>
              <a:avLst/>
              <a:gdLst>
                <a:gd name="T0" fmla="*/ 61 w 87"/>
                <a:gd name="T1" fmla="*/ 78 h 96"/>
                <a:gd name="T2" fmla="*/ 87 w 87"/>
                <a:gd name="T3" fmla="*/ 70 h 96"/>
                <a:gd name="T4" fmla="*/ 51 w 87"/>
                <a:gd name="T5" fmla="*/ 95 h 96"/>
                <a:gd name="T6" fmla="*/ 2 w 87"/>
                <a:gd name="T7" fmla="*/ 13 h 96"/>
                <a:gd name="T8" fmla="*/ 5 w 87"/>
                <a:gd name="T9" fmla="*/ 0 h 96"/>
                <a:gd name="T10" fmla="*/ 61 w 87"/>
                <a:gd name="T11" fmla="*/ 7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7" h="96">
                  <a:moveTo>
                    <a:pt x="61" y="78"/>
                  </a:moveTo>
                  <a:cubicBezTo>
                    <a:pt x="68" y="80"/>
                    <a:pt x="80" y="77"/>
                    <a:pt x="87" y="70"/>
                  </a:cubicBezTo>
                  <a:cubicBezTo>
                    <a:pt x="71" y="91"/>
                    <a:pt x="60" y="96"/>
                    <a:pt x="51" y="95"/>
                  </a:cubicBezTo>
                  <a:cubicBezTo>
                    <a:pt x="31" y="94"/>
                    <a:pt x="0" y="43"/>
                    <a:pt x="2" y="13"/>
                  </a:cubicBezTo>
                  <a:cubicBezTo>
                    <a:pt x="3" y="9"/>
                    <a:pt x="4" y="4"/>
                    <a:pt x="5" y="0"/>
                  </a:cubicBezTo>
                  <a:cubicBezTo>
                    <a:pt x="4" y="38"/>
                    <a:pt x="27" y="72"/>
                    <a:pt x="61" y="78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6" name="Freeform 477"/>
            <p:cNvSpPr/>
            <p:nvPr/>
          </p:nvSpPr>
          <p:spPr bwMode="auto">
            <a:xfrm>
              <a:off x="9381" y="4071"/>
              <a:ext cx="19" cy="16"/>
            </a:xfrm>
            <a:custGeom>
              <a:avLst/>
              <a:gdLst>
                <a:gd name="T0" fmla="*/ 16 w 17"/>
                <a:gd name="T1" fmla="*/ 14 h 14"/>
                <a:gd name="T2" fmla="*/ 9 w 17"/>
                <a:gd name="T3" fmla="*/ 1 h 14"/>
                <a:gd name="T4" fmla="*/ 1 w 17"/>
                <a:gd name="T5" fmla="*/ 14 h 14"/>
                <a:gd name="T6" fmla="*/ 16 w 17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14">
                  <a:moveTo>
                    <a:pt x="16" y="14"/>
                  </a:moveTo>
                  <a:cubicBezTo>
                    <a:pt x="17" y="13"/>
                    <a:pt x="13" y="1"/>
                    <a:pt x="9" y="1"/>
                  </a:cubicBezTo>
                  <a:cubicBezTo>
                    <a:pt x="5" y="0"/>
                    <a:pt x="0" y="12"/>
                    <a:pt x="1" y="14"/>
                  </a:cubicBezTo>
                  <a:lnTo>
                    <a:pt x="16" y="14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7" name="Freeform 478"/>
            <p:cNvSpPr/>
            <p:nvPr/>
          </p:nvSpPr>
          <p:spPr bwMode="auto">
            <a:xfrm>
              <a:off x="8125" y="4122"/>
              <a:ext cx="160" cy="722"/>
            </a:xfrm>
            <a:custGeom>
              <a:avLst/>
              <a:gdLst>
                <a:gd name="T0" fmla="*/ 136 w 138"/>
                <a:gd name="T1" fmla="*/ 621 h 621"/>
                <a:gd name="T2" fmla="*/ 137 w 138"/>
                <a:gd name="T3" fmla="*/ 621 h 621"/>
                <a:gd name="T4" fmla="*/ 138 w 138"/>
                <a:gd name="T5" fmla="*/ 619 h 621"/>
                <a:gd name="T6" fmla="*/ 51 w 138"/>
                <a:gd name="T7" fmla="*/ 291 h 621"/>
                <a:gd name="T8" fmla="*/ 9 w 138"/>
                <a:gd name="T9" fmla="*/ 1 h 621"/>
                <a:gd name="T10" fmla="*/ 7 w 138"/>
                <a:gd name="T11" fmla="*/ 0 h 621"/>
                <a:gd name="T12" fmla="*/ 6 w 138"/>
                <a:gd name="T13" fmla="*/ 1 h 621"/>
                <a:gd name="T14" fmla="*/ 47 w 138"/>
                <a:gd name="T15" fmla="*/ 292 h 621"/>
                <a:gd name="T16" fmla="*/ 134 w 138"/>
                <a:gd name="T17" fmla="*/ 619 h 621"/>
                <a:gd name="T18" fmla="*/ 136 w 138"/>
                <a:gd name="T19" fmla="*/ 621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621">
                  <a:moveTo>
                    <a:pt x="136" y="621"/>
                  </a:moveTo>
                  <a:cubicBezTo>
                    <a:pt x="137" y="621"/>
                    <a:pt x="137" y="621"/>
                    <a:pt x="137" y="621"/>
                  </a:cubicBezTo>
                  <a:cubicBezTo>
                    <a:pt x="138" y="619"/>
                    <a:pt x="138" y="619"/>
                    <a:pt x="138" y="619"/>
                  </a:cubicBezTo>
                  <a:cubicBezTo>
                    <a:pt x="137" y="617"/>
                    <a:pt x="96" y="434"/>
                    <a:pt x="51" y="291"/>
                  </a:cubicBezTo>
                  <a:cubicBezTo>
                    <a:pt x="4" y="142"/>
                    <a:pt x="9" y="3"/>
                    <a:pt x="9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0" y="142"/>
                    <a:pt x="47" y="292"/>
                  </a:cubicBezTo>
                  <a:cubicBezTo>
                    <a:pt x="93" y="435"/>
                    <a:pt x="134" y="618"/>
                    <a:pt x="134" y="619"/>
                  </a:cubicBezTo>
                  <a:lnTo>
                    <a:pt x="136" y="621"/>
                  </a:lnTo>
                  <a:close/>
                </a:path>
              </a:pathLst>
            </a:custGeom>
            <a:solidFill>
              <a:srgbClr val="FFF2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8" name="Freeform 479"/>
            <p:cNvSpPr/>
            <p:nvPr/>
          </p:nvSpPr>
          <p:spPr bwMode="auto">
            <a:xfrm>
              <a:off x="8068" y="3956"/>
              <a:ext cx="142" cy="172"/>
            </a:xfrm>
            <a:custGeom>
              <a:avLst/>
              <a:gdLst>
                <a:gd name="T0" fmla="*/ 2 w 122"/>
                <a:gd name="T1" fmla="*/ 57 h 148"/>
                <a:gd name="T2" fmla="*/ 55 w 122"/>
                <a:gd name="T3" fmla="*/ 146 h 148"/>
                <a:gd name="T4" fmla="*/ 120 w 122"/>
                <a:gd name="T5" fmla="*/ 64 h 148"/>
                <a:gd name="T6" fmla="*/ 65 w 122"/>
                <a:gd name="T7" fmla="*/ 2 h 148"/>
                <a:gd name="T8" fmla="*/ 2 w 122"/>
                <a:gd name="T9" fmla="*/ 57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48">
                  <a:moveTo>
                    <a:pt x="2" y="57"/>
                  </a:moveTo>
                  <a:cubicBezTo>
                    <a:pt x="0" y="89"/>
                    <a:pt x="34" y="145"/>
                    <a:pt x="55" y="146"/>
                  </a:cubicBezTo>
                  <a:cubicBezTo>
                    <a:pt x="80" y="148"/>
                    <a:pt x="118" y="97"/>
                    <a:pt x="120" y="64"/>
                  </a:cubicBezTo>
                  <a:cubicBezTo>
                    <a:pt x="122" y="32"/>
                    <a:pt x="97" y="4"/>
                    <a:pt x="65" y="2"/>
                  </a:cubicBezTo>
                  <a:cubicBezTo>
                    <a:pt x="32" y="0"/>
                    <a:pt x="4" y="24"/>
                    <a:pt x="2" y="57"/>
                  </a:cubicBezTo>
                  <a:close/>
                </a:path>
              </a:pathLst>
            </a:custGeom>
            <a:solidFill>
              <a:srgbClr val="FB7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499" name="Freeform 480"/>
            <p:cNvSpPr/>
            <p:nvPr/>
          </p:nvSpPr>
          <p:spPr bwMode="auto">
            <a:xfrm>
              <a:off x="8107" y="3967"/>
              <a:ext cx="94" cy="81"/>
            </a:xfrm>
            <a:custGeom>
              <a:avLst/>
              <a:gdLst>
                <a:gd name="T0" fmla="*/ 0 w 81"/>
                <a:gd name="T1" fmla="*/ 8 h 70"/>
                <a:gd name="T2" fmla="*/ 30 w 81"/>
                <a:gd name="T3" fmla="*/ 0 h 70"/>
                <a:gd name="T4" fmla="*/ 79 w 81"/>
                <a:gd name="T5" fmla="*/ 56 h 70"/>
                <a:gd name="T6" fmla="*/ 77 w 81"/>
                <a:gd name="T7" fmla="*/ 69 h 70"/>
                <a:gd name="T8" fmla="*/ 55 w 81"/>
                <a:gd name="T9" fmla="*/ 68 h 70"/>
                <a:gd name="T10" fmla="*/ 0 w 81"/>
                <a:gd name="T11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70">
                  <a:moveTo>
                    <a:pt x="0" y="8"/>
                  </a:moveTo>
                  <a:cubicBezTo>
                    <a:pt x="9" y="2"/>
                    <a:pt x="19" y="0"/>
                    <a:pt x="30" y="0"/>
                  </a:cubicBezTo>
                  <a:cubicBezTo>
                    <a:pt x="59" y="2"/>
                    <a:pt x="81" y="27"/>
                    <a:pt x="79" y="56"/>
                  </a:cubicBezTo>
                  <a:cubicBezTo>
                    <a:pt x="79" y="60"/>
                    <a:pt x="78" y="64"/>
                    <a:pt x="77" y="69"/>
                  </a:cubicBezTo>
                  <a:cubicBezTo>
                    <a:pt x="70" y="70"/>
                    <a:pt x="62" y="70"/>
                    <a:pt x="55" y="68"/>
                  </a:cubicBezTo>
                  <a:cubicBezTo>
                    <a:pt x="24" y="62"/>
                    <a:pt x="3" y="37"/>
                    <a:pt x="0" y="8"/>
                  </a:cubicBezTo>
                  <a:close/>
                </a:path>
              </a:pathLst>
            </a:custGeom>
            <a:solidFill>
              <a:srgbClr val="FC9C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0" name="Freeform 481"/>
            <p:cNvSpPr/>
            <p:nvPr/>
          </p:nvSpPr>
          <p:spPr bwMode="auto">
            <a:xfrm>
              <a:off x="8149" y="3981"/>
              <a:ext cx="33" cy="31"/>
            </a:xfrm>
            <a:custGeom>
              <a:avLst/>
              <a:gdLst>
                <a:gd name="T0" fmla="*/ 3 w 28"/>
                <a:gd name="T1" fmla="*/ 4 h 27"/>
                <a:gd name="T2" fmla="*/ 9 w 28"/>
                <a:gd name="T3" fmla="*/ 19 h 27"/>
                <a:gd name="T4" fmla="*/ 25 w 28"/>
                <a:gd name="T5" fmla="*/ 24 h 27"/>
                <a:gd name="T6" fmla="*/ 20 w 28"/>
                <a:gd name="T7" fmla="*/ 8 h 27"/>
                <a:gd name="T8" fmla="*/ 3 w 28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7">
                  <a:moveTo>
                    <a:pt x="3" y="4"/>
                  </a:moveTo>
                  <a:cubicBezTo>
                    <a:pt x="0" y="7"/>
                    <a:pt x="3" y="14"/>
                    <a:pt x="9" y="19"/>
                  </a:cubicBezTo>
                  <a:cubicBezTo>
                    <a:pt x="15" y="25"/>
                    <a:pt x="22" y="27"/>
                    <a:pt x="25" y="24"/>
                  </a:cubicBezTo>
                  <a:cubicBezTo>
                    <a:pt x="28" y="20"/>
                    <a:pt x="26" y="13"/>
                    <a:pt x="20" y="8"/>
                  </a:cubicBezTo>
                  <a:cubicBezTo>
                    <a:pt x="14" y="2"/>
                    <a:pt x="6" y="0"/>
                    <a:pt x="3" y="4"/>
                  </a:cubicBezTo>
                  <a:close/>
                </a:path>
              </a:pathLst>
            </a:custGeom>
            <a:solidFill>
              <a:srgbClr val="FEC3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1" name="Freeform 482"/>
            <p:cNvSpPr/>
            <p:nvPr/>
          </p:nvSpPr>
          <p:spPr bwMode="auto">
            <a:xfrm>
              <a:off x="8068" y="4005"/>
              <a:ext cx="110" cy="122"/>
            </a:xfrm>
            <a:custGeom>
              <a:avLst/>
              <a:gdLst>
                <a:gd name="T0" fmla="*/ 67 w 95"/>
                <a:gd name="T1" fmla="*/ 86 h 105"/>
                <a:gd name="T2" fmla="*/ 95 w 95"/>
                <a:gd name="T3" fmla="*/ 77 h 105"/>
                <a:gd name="T4" fmla="*/ 55 w 95"/>
                <a:gd name="T5" fmla="*/ 104 h 105"/>
                <a:gd name="T6" fmla="*/ 2 w 95"/>
                <a:gd name="T7" fmla="*/ 15 h 105"/>
                <a:gd name="T8" fmla="*/ 5 w 95"/>
                <a:gd name="T9" fmla="*/ 0 h 105"/>
                <a:gd name="T10" fmla="*/ 67 w 95"/>
                <a:gd name="T11" fmla="*/ 8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" h="105">
                  <a:moveTo>
                    <a:pt x="67" y="86"/>
                  </a:moveTo>
                  <a:cubicBezTo>
                    <a:pt x="73" y="87"/>
                    <a:pt x="87" y="84"/>
                    <a:pt x="95" y="77"/>
                  </a:cubicBezTo>
                  <a:cubicBezTo>
                    <a:pt x="77" y="99"/>
                    <a:pt x="65" y="105"/>
                    <a:pt x="55" y="104"/>
                  </a:cubicBezTo>
                  <a:cubicBezTo>
                    <a:pt x="34" y="103"/>
                    <a:pt x="0" y="47"/>
                    <a:pt x="2" y="15"/>
                  </a:cubicBezTo>
                  <a:cubicBezTo>
                    <a:pt x="2" y="9"/>
                    <a:pt x="4" y="4"/>
                    <a:pt x="5" y="0"/>
                  </a:cubicBezTo>
                  <a:cubicBezTo>
                    <a:pt x="4" y="41"/>
                    <a:pt x="29" y="78"/>
                    <a:pt x="67" y="86"/>
                  </a:cubicBez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502" name="Freeform 483"/>
            <p:cNvSpPr/>
            <p:nvPr/>
          </p:nvSpPr>
          <p:spPr bwMode="auto">
            <a:xfrm>
              <a:off x="8121" y="4123"/>
              <a:ext cx="22" cy="18"/>
            </a:xfrm>
            <a:custGeom>
              <a:avLst/>
              <a:gdLst>
                <a:gd name="T0" fmla="*/ 18 w 19"/>
                <a:gd name="T1" fmla="*/ 15 h 15"/>
                <a:gd name="T2" fmla="*/ 10 w 19"/>
                <a:gd name="T3" fmla="*/ 0 h 15"/>
                <a:gd name="T4" fmla="*/ 1 w 19"/>
                <a:gd name="T5" fmla="*/ 14 h 15"/>
                <a:gd name="T6" fmla="*/ 18 w 19"/>
                <a:gd name="T7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5">
                  <a:moveTo>
                    <a:pt x="18" y="15"/>
                  </a:moveTo>
                  <a:cubicBezTo>
                    <a:pt x="19" y="14"/>
                    <a:pt x="15" y="0"/>
                    <a:pt x="10" y="0"/>
                  </a:cubicBezTo>
                  <a:cubicBezTo>
                    <a:pt x="6" y="0"/>
                    <a:pt x="0" y="13"/>
                    <a:pt x="1" y="14"/>
                  </a:cubicBezTo>
                  <a:lnTo>
                    <a:pt x="18" y="15"/>
                  </a:lnTo>
                  <a:close/>
                </a:path>
              </a:pathLst>
            </a:custGeom>
            <a:solidFill>
              <a:srgbClr val="F94C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55354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91" name="Freeform 25"/>
          <p:cNvSpPr/>
          <p:nvPr/>
        </p:nvSpPr>
        <p:spPr bwMode="auto">
          <a:xfrm>
            <a:off x="1379078" y="1065287"/>
            <a:ext cx="835302" cy="476882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2" name="Freeform 25"/>
          <p:cNvSpPr/>
          <p:nvPr/>
        </p:nvSpPr>
        <p:spPr bwMode="auto">
          <a:xfrm flipH="1">
            <a:off x="7928682" y="247696"/>
            <a:ext cx="797676" cy="455401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3" name="Freeform 25"/>
          <p:cNvSpPr/>
          <p:nvPr/>
        </p:nvSpPr>
        <p:spPr bwMode="auto">
          <a:xfrm flipH="1">
            <a:off x="10096499" y="1256445"/>
            <a:ext cx="635891" cy="363036"/>
          </a:xfrm>
          <a:custGeom>
            <a:avLst/>
            <a:gdLst>
              <a:gd name="T0" fmla="*/ 49 w 346"/>
              <a:gd name="T1" fmla="*/ 92 h 196"/>
              <a:gd name="T2" fmla="*/ 46 w 346"/>
              <a:gd name="T3" fmla="*/ 71 h 196"/>
              <a:gd name="T4" fmla="*/ 116 w 346"/>
              <a:gd name="T5" fmla="*/ 0 h 196"/>
              <a:gd name="T6" fmla="*/ 180 w 346"/>
              <a:gd name="T7" fmla="*/ 41 h 196"/>
              <a:gd name="T8" fmla="*/ 223 w 346"/>
              <a:gd name="T9" fmla="*/ 22 h 196"/>
              <a:gd name="T10" fmla="*/ 283 w 346"/>
              <a:gd name="T11" fmla="*/ 82 h 196"/>
              <a:gd name="T12" fmla="*/ 282 w 346"/>
              <a:gd name="T13" fmla="*/ 91 h 196"/>
              <a:gd name="T14" fmla="*/ 294 w 346"/>
              <a:gd name="T15" fmla="*/ 91 h 196"/>
              <a:gd name="T16" fmla="*/ 346 w 346"/>
              <a:gd name="T17" fmla="*/ 144 h 196"/>
              <a:gd name="T18" fmla="*/ 294 w 346"/>
              <a:gd name="T19" fmla="*/ 196 h 196"/>
              <a:gd name="T20" fmla="*/ 52 w 346"/>
              <a:gd name="T21" fmla="*/ 196 h 196"/>
              <a:gd name="T22" fmla="*/ 0 w 346"/>
              <a:gd name="T23" fmla="*/ 144 h 196"/>
              <a:gd name="T24" fmla="*/ 49 w 346"/>
              <a:gd name="T25" fmla="*/ 92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196">
                <a:moveTo>
                  <a:pt x="49" y="92"/>
                </a:moveTo>
                <a:cubicBezTo>
                  <a:pt x="47" y="85"/>
                  <a:pt x="46" y="78"/>
                  <a:pt x="46" y="71"/>
                </a:cubicBezTo>
                <a:cubicBezTo>
                  <a:pt x="46" y="32"/>
                  <a:pt x="77" y="0"/>
                  <a:pt x="116" y="0"/>
                </a:cubicBezTo>
                <a:cubicBezTo>
                  <a:pt x="144" y="0"/>
                  <a:pt x="169" y="17"/>
                  <a:pt x="180" y="41"/>
                </a:cubicBezTo>
                <a:cubicBezTo>
                  <a:pt x="191" y="29"/>
                  <a:pt x="206" y="22"/>
                  <a:pt x="223" y="22"/>
                </a:cubicBezTo>
                <a:cubicBezTo>
                  <a:pt x="256" y="22"/>
                  <a:pt x="283" y="49"/>
                  <a:pt x="283" y="82"/>
                </a:cubicBezTo>
                <a:cubicBezTo>
                  <a:pt x="283" y="85"/>
                  <a:pt x="283" y="88"/>
                  <a:pt x="282" y="91"/>
                </a:cubicBezTo>
                <a:cubicBezTo>
                  <a:pt x="294" y="91"/>
                  <a:pt x="294" y="91"/>
                  <a:pt x="294" y="91"/>
                </a:cubicBezTo>
                <a:cubicBezTo>
                  <a:pt x="323" y="91"/>
                  <a:pt x="346" y="115"/>
                  <a:pt x="346" y="144"/>
                </a:cubicBezTo>
                <a:cubicBezTo>
                  <a:pt x="346" y="172"/>
                  <a:pt x="323" y="196"/>
                  <a:pt x="294" y="196"/>
                </a:cubicBezTo>
                <a:cubicBezTo>
                  <a:pt x="52" y="196"/>
                  <a:pt x="52" y="196"/>
                  <a:pt x="52" y="196"/>
                </a:cubicBezTo>
                <a:cubicBezTo>
                  <a:pt x="24" y="196"/>
                  <a:pt x="0" y="172"/>
                  <a:pt x="0" y="144"/>
                </a:cubicBezTo>
                <a:cubicBezTo>
                  <a:pt x="0" y="116"/>
                  <a:pt x="22" y="94"/>
                  <a:pt x="49" y="9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83" name="Khung">
            <a:extLst>
              <a:ext uri="{FF2B5EF4-FFF2-40B4-BE49-F238E27FC236}">
                <a16:creationId xmlns:a16="http://schemas.microsoft.com/office/drawing/2014/main" id="{9B899E7D-A5C5-4E4D-AAFD-B6E13C000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017283" y="1112111"/>
            <a:ext cx="7430105" cy="3590242"/>
          </a:xfrm>
          <a:prstGeom prst="rect">
            <a:avLst/>
          </a:prstGeom>
        </p:spPr>
      </p:pic>
      <p:pic>
        <p:nvPicPr>
          <p:cNvPr id="85" name="Cá voi">
            <a:extLst>
              <a:ext uri="{FF2B5EF4-FFF2-40B4-BE49-F238E27FC236}">
                <a16:creationId xmlns:a16="http://schemas.microsoft.com/office/drawing/2014/main" id="{23CDD1DF-3B73-41F8-9B47-17FC56781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179" y="6137548"/>
            <a:ext cx="732754" cy="73275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739CCE7-291D-4E87-94C1-40AED3A9F4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2195" y="1864307"/>
            <a:ext cx="5713670" cy="1629310"/>
          </a:xfrm>
          <a:prstGeom prst="rect">
            <a:avLst/>
          </a:prstGeom>
        </p:spPr>
      </p:pic>
      <p:pic>
        <p:nvPicPr>
          <p:cNvPr id="89" name="图片 3">
            <a:extLst>
              <a:ext uri="{FF2B5EF4-FFF2-40B4-BE49-F238E27FC236}">
                <a16:creationId xmlns:a16="http://schemas.microsoft.com/office/drawing/2014/main" id="{550FA8FB-4168-49BC-BE3C-D325034E3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66567" y="2895621"/>
            <a:ext cx="1808763" cy="3313533"/>
          </a:xfrm>
          <a:prstGeom prst="rect">
            <a:avLst/>
          </a:prstGeom>
        </p:spPr>
      </p:pic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083687D2-0B97-46D7-B43E-44B87DD981F6}"/>
              </a:ext>
            </a:extLst>
          </p:cNvPr>
          <p:cNvSpPr/>
          <p:nvPr/>
        </p:nvSpPr>
        <p:spPr>
          <a:xfrm>
            <a:off x="0" y="5921714"/>
            <a:ext cx="10737669" cy="574880"/>
          </a:xfrm>
          <a:custGeom>
            <a:avLst/>
            <a:gdLst>
              <a:gd name="connsiteX0" fmla="*/ 0 w 10737669"/>
              <a:gd name="connsiteY0" fmla="*/ 574880 h 574880"/>
              <a:gd name="connsiteX1" fmla="*/ 1236617 w 10737669"/>
              <a:gd name="connsiteY1" fmla="*/ 115 h 574880"/>
              <a:gd name="connsiteX2" fmla="*/ 3657600 w 10737669"/>
              <a:gd name="connsiteY2" fmla="*/ 522629 h 574880"/>
              <a:gd name="connsiteX3" fmla="*/ 8029303 w 10737669"/>
              <a:gd name="connsiteY3" fmla="*/ 278789 h 574880"/>
              <a:gd name="connsiteX4" fmla="*/ 10737669 w 10737669"/>
              <a:gd name="connsiteY4" fmla="*/ 139452 h 574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7669" h="574880">
                <a:moveTo>
                  <a:pt x="0" y="574880"/>
                </a:moveTo>
                <a:cubicBezTo>
                  <a:pt x="313508" y="291851"/>
                  <a:pt x="627017" y="8823"/>
                  <a:pt x="1236617" y="115"/>
                </a:cubicBezTo>
                <a:cubicBezTo>
                  <a:pt x="1846217" y="-8593"/>
                  <a:pt x="2525486" y="476183"/>
                  <a:pt x="3657600" y="522629"/>
                </a:cubicBezTo>
                <a:cubicBezTo>
                  <a:pt x="4789714" y="569075"/>
                  <a:pt x="8029303" y="278789"/>
                  <a:pt x="8029303" y="278789"/>
                </a:cubicBezTo>
                <a:lnTo>
                  <a:pt x="10737669" y="139452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4" name="图片 3">
            <a:extLst>
              <a:ext uri="{FF2B5EF4-FFF2-40B4-BE49-F238E27FC236}">
                <a16:creationId xmlns:a16="http://schemas.microsoft.com/office/drawing/2014/main" id="{A0C70390-930A-4172-87FB-ACB23244AD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6815" y="6179299"/>
            <a:ext cx="531028" cy="525213"/>
          </a:xfrm>
          <a:prstGeom prst="rect">
            <a:avLst/>
          </a:prstGeom>
        </p:spPr>
      </p:pic>
      <p:pic>
        <p:nvPicPr>
          <p:cNvPr id="95" name="图片 3">
            <a:extLst>
              <a:ext uri="{FF2B5EF4-FFF2-40B4-BE49-F238E27FC236}">
                <a16:creationId xmlns:a16="http://schemas.microsoft.com/office/drawing/2014/main" id="{E9FD8CA2-A4D9-4B48-BE21-B83F74F3DE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0285" y="5946547"/>
            <a:ext cx="531028" cy="52521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131" y="4476856"/>
            <a:ext cx="1916793" cy="1916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00923-559C-4F9B-9F5A-44E34794592B}"/>
              </a:ext>
            </a:extLst>
          </p:cNvPr>
          <p:cNvSpPr txBox="1"/>
          <p:nvPr/>
        </p:nvSpPr>
        <p:spPr>
          <a:xfrm>
            <a:off x="2826722" y="2996601"/>
            <a:ext cx="5808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7" name="图片 3">
            <a:extLst>
              <a:ext uri="{FF2B5EF4-FFF2-40B4-BE49-F238E27FC236}">
                <a16:creationId xmlns:a16="http://schemas.microsoft.com/office/drawing/2014/main" id="{7EE0A53B-EF3D-42B2-893B-94EE3E6A3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224" y="6015281"/>
            <a:ext cx="531028" cy="5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3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椭圆 35"/>
          <p:cNvSpPr/>
          <p:nvPr/>
        </p:nvSpPr>
        <p:spPr>
          <a:xfrm>
            <a:off x="5082868" y="590400"/>
            <a:ext cx="6404282" cy="5943750"/>
          </a:xfrm>
          <a:prstGeom prst="ellipse">
            <a:avLst/>
          </a:prstGeom>
          <a:solidFill>
            <a:schemeClr val="bg1"/>
          </a:solidFill>
          <a:ln w="38100">
            <a:solidFill>
              <a:srgbClr val="36AC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557587"/>
            <a:ext cx="5204012" cy="346595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2666FA9-80E6-40EC-A862-A730A6740BB2}"/>
              </a:ext>
            </a:extLst>
          </p:cNvPr>
          <p:cNvSpPr txBox="1"/>
          <p:nvPr/>
        </p:nvSpPr>
        <p:spPr>
          <a:xfrm>
            <a:off x="589950" y="223601"/>
            <a:ext cx="386836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5BC93F-FEC5-42EA-AA27-3A0EFC8A4B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53"/>
          <a:stretch/>
        </p:blipFill>
        <p:spPr>
          <a:xfrm rot="1028440" flipV="1">
            <a:off x="3708493" y="2266898"/>
            <a:ext cx="1653684" cy="7474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A35096-CC7E-41C2-B483-A3BF7C8A3085}"/>
              </a:ext>
            </a:extLst>
          </p:cNvPr>
          <p:cNvSpPr txBox="1"/>
          <p:nvPr/>
        </p:nvSpPr>
        <p:spPr>
          <a:xfrm>
            <a:off x="5712012" y="1849427"/>
            <a:ext cx="52653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Sông, suối, biển là môi trường sinh sống của các loài vật sống dưới nước nên chúng ta cần phải giữ sạch nguồn nước, không gây ô nhiễm môi trường.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1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59473B1-4D68-4FCF-8A85-FC5B6A2CB752}"/>
              </a:ext>
            </a:extLst>
          </p:cNvPr>
          <p:cNvGrpSpPr/>
          <p:nvPr/>
        </p:nvGrpSpPr>
        <p:grpSpPr>
          <a:xfrm>
            <a:off x="6214020" y="1681602"/>
            <a:ext cx="5158854" cy="2613541"/>
            <a:chOff x="6138355" y="864494"/>
            <a:chExt cx="5158854" cy="2613541"/>
          </a:xfrm>
        </p:grpSpPr>
        <p:sp>
          <p:nvSpPr>
            <p:cNvPr id="3" name="Rounded Rectangle 40">
              <a:extLst>
                <a:ext uri="{FF2B5EF4-FFF2-40B4-BE49-F238E27FC236}">
                  <a16:creationId xmlns:a16="http://schemas.microsoft.com/office/drawing/2014/main" id="{DF35B047-2FAA-4F91-B2A2-9F7AF289B02C}"/>
                </a:ext>
              </a:extLst>
            </p:cNvPr>
            <p:cNvSpPr/>
            <p:nvPr/>
          </p:nvSpPr>
          <p:spPr>
            <a:xfrm>
              <a:off x="6138355" y="864494"/>
              <a:ext cx="5158854" cy="2613541"/>
            </a:xfrm>
            <a:prstGeom prst="roundRect">
              <a:avLst>
                <a:gd name="adj" fmla="val 7790"/>
              </a:avLst>
            </a:prstGeom>
            <a:solidFill>
              <a:srgbClr val="CCFFCC">
                <a:alpha val="55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>
                <a:ln w="28575">
                  <a:solidFill>
                    <a:prstClr val="white"/>
                  </a:solidFill>
                </a:ln>
                <a:solidFill>
                  <a:srgbClr val="0066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99AB054-E603-4AC0-A01E-A90C3EAD5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231081" y="920215"/>
              <a:ext cx="4973402" cy="2502098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07251EA-5046-463A-A7CB-A2949D531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90" y="1681602"/>
            <a:ext cx="4761389" cy="26154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5ECEB0-6EE4-4DE4-865A-C44E9641CC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437" y="4522000"/>
            <a:ext cx="5191125" cy="1971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CB552F-D2DD-4275-B943-63E6465E33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411987" y="4466199"/>
            <a:ext cx="918316" cy="7101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833A80-E56E-44A6-8FA2-275F4C4937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8718512" y="4466199"/>
            <a:ext cx="820756" cy="6347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5AA1C8-D07C-44CB-9758-CC5A48A589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957" y="575118"/>
            <a:ext cx="320677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72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371475" y="209550"/>
            <a:ext cx="11333969" cy="649605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34C34-7627-4150-9A01-3AD287350CF9}"/>
              </a:ext>
            </a:extLst>
          </p:cNvPr>
          <p:cNvSpPr txBox="1"/>
          <p:nvPr/>
        </p:nvSpPr>
        <p:spPr>
          <a:xfrm>
            <a:off x="1112254" y="720384"/>
            <a:ext cx="1708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20E6E7-A33D-431F-8CBF-FDD87C8C03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335843" y="580662"/>
            <a:ext cx="776411" cy="7002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D99BF1-D76A-4AC1-8635-CB7A432017E6}"/>
              </a:ext>
            </a:extLst>
          </p:cNvPr>
          <p:cNvSpPr txBox="1"/>
          <p:nvPr/>
        </p:nvSpPr>
        <p:spPr>
          <a:xfrm>
            <a:off x="4179446" y="427772"/>
            <a:ext cx="4001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Giọt nước và biển lớn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78EA8E-B493-47DC-886D-B90A67B557F9}"/>
              </a:ext>
            </a:extLst>
          </p:cNvPr>
          <p:cNvSpPr txBox="1"/>
          <p:nvPr/>
        </p:nvSpPr>
        <p:spPr>
          <a:xfrm>
            <a:off x="2242514" y="1207747"/>
            <a:ext cx="40012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Tí ta tí tách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 rơi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 rơi.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lại bao ngày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Thành dòng suối nhỏ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Lượn trên bãi cỏ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Chảy xuống chân đồi.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BE478-58F1-45EE-9580-82637B69F202}"/>
              </a:ext>
            </a:extLst>
          </p:cNvPr>
          <p:cNvSpPr txBox="1"/>
          <p:nvPr/>
        </p:nvSpPr>
        <p:spPr>
          <a:xfrm>
            <a:off x="6587009" y="1157972"/>
            <a:ext cx="47953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 gặp bạn rồi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Góp thành sông lớn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 đi ra biển 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thành mênh mông.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B441B1-6608-4B53-A714-CCE44FCE5A2D}"/>
              </a:ext>
            </a:extLst>
          </p:cNvPr>
          <p:cNvSpPr txBox="1"/>
          <p:nvPr/>
        </p:nvSpPr>
        <p:spPr>
          <a:xfrm>
            <a:off x="6681139" y="3376148"/>
            <a:ext cx="52144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ơi, có biết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 lớn vô cùng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Từng giọt nước trong</a:t>
            </a:r>
          </a:p>
          <a:p>
            <a:pPr marL="59265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Làm nên biển đấy!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A50537-6314-46C1-8F07-BECA82276B5E}"/>
              </a:ext>
            </a:extLst>
          </p:cNvPr>
          <p:cNvSpPr txBox="1"/>
          <p:nvPr/>
        </p:nvSpPr>
        <p:spPr>
          <a:xfrm>
            <a:off x="8180701" y="5532007"/>
            <a:ext cx="24513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(Nguyễn Bao)</a:t>
            </a:r>
          </a:p>
        </p:txBody>
      </p:sp>
    </p:spTree>
    <p:extLst>
      <p:ext uri="{BB962C8B-B14F-4D97-AF65-F5344CB8AC3E}">
        <p14:creationId xmlns:p14="http://schemas.microsoft.com/office/powerpoint/2010/main" val="3972834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869" y="848095"/>
            <a:ext cx="10266533" cy="56189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D12B83-A8E5-4518-9AF2-2063E2A56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98" y="273956"/>
            <a:ext cx="3749901" cy="9894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D24A81-A1C0-48B8-8C67-CCC15348B1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98" y="3632613"/>
            <a:ext cx="688813" cy="792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A480D9-72FE-417E-9D7D-B5EFED1BF8B5}"/>
              </a:ext>
            </a:extLst>
          </p:cNvPr>
          <p:cNvSpPr txBox="1"/>
          <p:nvPr/>
        </p:nvSpPr>
        <p:spPr>
          <a:xfrm>
            <a:off x="3209924" y="2938935"/>
            <a:ext cx="4684229" cy="1410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08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18919C2-2D83-486C-9384-71F43DE6F791}"/>
              </a:ext>
            </a:extLst>
          </p:cNvPr>
          <p:cNvSpPr/>
          <p:nvPr/>
        </p:nvSpPr>
        <p:spPr>
          <a:xfrm>
            <a:off x="254619" y="517566"/>
            <a:ext cx="11753877" cy="6097838"/>
          </a:xfrm>
          <a:prstGeom prst="roundRect">
            <a:avLst>
              <a:gd name="adj" fmla="val 9932"/>
            </a:avLst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E88EF23B-C2C1-4DC7-A010-24323893C9A1}"/>
              </a:ext>
            </a:extLst>
          </p:cNvPr>
          <p:cNvSpPr txBox="1"/>
          <p:nvPr/>
        </p:nvSpPr>
        <p:spPr>
          <a:xfrm>
            <a:off x="1391277" y="957231"/>
            <a:ext cx="9721047" cy="80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1.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Mỗi từ dưới đây tả sự vật nào trong bài thơ?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0FCBA2-F6F4-46E9-9014-2F71BE6A75B0}"/>
              </a:ext>
            </a:extLst>
          </p:cNvPr>
          <p:cNvGrpSpPr/>
          <p:nvPr/>
        </p:nvGrpSpPr>
        <p:grpSpPr>
          <a:xfrm>
            <a:off x="3155137" y="2829974"/>
            <a:ext cx="1554140" cy="1328718"/>
            <a:chOff x="942297" y="2492397"/>
            <a:chExt cx="964355" cy="964355"/>
          </a:xfrm>
        </p:grpSpPr>
        <p:sp>
          <p:nvSpPr>
            <p:cNvPr id="23" name="Teardrop 22">
              <a:extLst>
                <a:ext uri="{FF2B5EF4-FFF2-40B4-BE49-F238E27FC236}">
                  <a16:creationId xmlns:a16="http://schemas.microsoft.com/office/drawing/2014/main" id="{A5143571-24D3-4E0B-B53E-6F56509F164D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4" name="TextBox 8">
              <a:extLst>
                <a:ext uri="{FF2B5EF4-FFF2-40B4-BE49-F238E27FC236}">
                  <a16:creationId xmlns:a16="http://schemas.microsoft.com/office/drawing/2014/main" id="{2871A5F9-2EC2-47EE-9853-20E67A9B15E7}"/>
                </a:ext>
              </a:extLst>
            </p:cNvPr>
            <p:cNvSpPr txBox="1"/>
            <p:nvPr/>
          </p:nvSpPr>
          <p:spPr>
            <a:xfrm>
              <a:off x="1162774" y="2743740"/>
              <a:ext cx="523398" cy="4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nhỏ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F3489FA-087F-492A-B8E8-92D88323275D}"/>
              </a:ext>
            </a:extLst>
          </p:cNvPr>
          <p:cNvGrpSpPr/>
          <p:nvPr/>
        </p:nvGrpSpPr>
        <p:grpSpPr>
          <a:xfrm>
            <a:off x="4970466" y="2829972"/>
            <a:ext cx="1554140" cy="1328718"/>
            <a:chOff x="942297" y="2492397"/>
            <a:chExt cx="964355" cy="964355"/>
          </a:xfrm>
        </p:grpSpPr>
        <p:sp>
          <p:nvSpPr>
            <p:cNvPr id="26" name="Teardrop 25">
              <a:extLst>
                <a:ext uri="{FF2B5EF4-FFF2-40B4-BE49-F238E27FC236}">
                  <a16:creationId xmlns:a16="http://schemas.microsoft.com/office/drawing/2014/main" id="{0BDFE4CB-3A81-456F-BE06-222DF823A66D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D4A24C73-8B26-4616-9B1B-5F2A974CDCBC}"/>
                </a:ext>
              </a:extLst>
            </p:cNvPr>
            <p:cNvSpPr txBox="1"/>
            <p:nvPr/>
          </p:nvSpPr>
          <p:spPr>
            <a:xfrm>
              <a:off x="1205047" y="2743740"/>
              <a:ext cx="438851" cy="424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lớn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1DD7173-4CD4-4B75-9A5F-4839D638C99D}"/>
              </a:ext>
            </a:extLst>
          </p:cNvPr>
          <p:cNvGrpSpPr/>
          <p:nvPr/>
        </p:nvGrpSpPr>
        <p:grpSpPr>
          <a:xfrm>
            <a:off x="6783024" y="2859055"/>
            <a:ext cx="1885558" cy="1328718"/>
            <a:chOff x="942297" y="2492397"/>
            <a:chExt cx="964355" cy="964355"/>
          </a:xfrm>
        </p:grpSpPr>
        <p:sp>
          <p:nvSpPr>
            <p:cNvPr id="29" name="Teardrop 28">
              <a:extLst>
                <a:ext uri="{FF2B5EF4-FFF2-40B4-BE49-F238E27FC236}">
                  <a16:creationId xmlns:a16="http://schemas.microsoft.com/office/drawing/2014/main" id="{1955AC9E-3D23-455C-97F6-0688886C9D6A}"/>
                </a:ext>
              </a:extLst>
            </p:cNvPr>
            <p:cNvSpPr/>
            <p:nvPr/>
          </p:nvSpPr>
          <p:spPr>
            <a:xfrm rot="19002460">
              <a:off x="942297" y="2492397"/>
              <a:ext cx="964355" cy="964355"/>
            </a:xfrm>
            <a:prstGeom prst="teardrop">
              <a:avLst/>
            </a:prstGeom>
            <a:solidFill>
              <a:schemeClr val="accent4">
                <a:lumMod val="90000"/>
              </a:schemeClr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30" name="TextBox 20">
              <a:extLst>
                <a:ext uri="{FF2B5EF4-FFF2-40B4-BE49-F238E27FC236}">
                  <a16:creationId xmlns:a16="http://schemas.microsoft.com/office/drawing/2014/main" id="{DDBDFD5D-DF9C-44C0-918F-07BAA7372AE1}"/>
                </a:ext>
              </a:extLst>
            </p:cNvPr>
            <p:cNvSpPr txBox="1"/>
            <p:nvPr/>
          </p:nvSpPr>
          <p:spPr>
            <a:xfrm>
              <a:off x="1070454" y="2583664"/>
              <a:ext cx="792955" cy="781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</a:t>
              </a: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ênh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mông</a:t>
              </a:r>
            </a:p>
          </p:txBody>
        </p:sp>
      </p:grpSp>
      <p:sp>
        <p:nvSpPr>
          <p:cNvPr id="31" name="Rounded Rectangle 21">
            <a:extLst>
              <a:ext uri="{FF2B5EF4-FFF2-40B4-BE49-F238E27FC236}">
                <a16:creationId xmlns:a16="http://schemas.microsoft.com/office/drawing/2014/main" id="{4E971CC3-11EC-4AA6-9C34-81651D539219}"/>
              </a:ext>
            </a:extLst>
          </p:cNvPr>
          <p:cNvSpPr/>
          <p:nvPr/>
        </p:nvSpPr>
        <p:spPr>
          <a:xfrm>
            <a:off x="3129492" y="4253872"/>
            <a:ext cx="1617007" cy="4764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suối</a:t>
            </a:r>
          </a:p>
        </p:txBody>
      </p:sp>
      <p:sp>
        <p:nvSpPr>
          <p:cNvPr id="32" name="Rounded Rectangle 22">
            <a:extLst>
              <a:ext uri="{FF2B5EF4-FFF2-40B4-BE49-F238E27FC236}">
                <a16:creationId xmlns:a16="http://schemas.microsoft.com/office/drawing/2014/main" id="{918D6798-53A6-4391-8B5A-16B7124EB9FC}"/>
              </a:ext>
            </a:extLst>
          </p:cNvPr>
          <p:cNvSpPr/>
          <p:nvPr/>
        </p:nvSpPr>
        <p:spPr>
          <a:xfrm>
            <a:off x="4980329" y="4253872"/>
            <a:ext cx="1617007" cy="4764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rgbClr val="B7D574"/>
            </a:solidFill>
          </a:ln>
          <a:effectLst>
            <a:glow rad="63500">
              <a:srgbClr val="92D05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sông</a:t>
            </a:r>
          </a:p>
        </p:txBody>
      </p:sp>
      <p:sp>
        <p:nvSpPr>
          <p:cNvPr id="33" name="Rounded Rectangle 23">
            <a:extLst>
              <a:ext uri="{FF2B5EF4-FFF2-40B4-BE49-F238E27FC236}">
                <a16:creationId xmlns:a16="http://schemas.microsoft.com/office/drawing/2014/main" id="{BBE9865E-26F5-4775-881E-BA946FF41EE2}"/>
              </a:ext>
            </a:extLst>
          </p:cNvPr>
          <p:cNvSpPr/>
          <p:nvPr/>
        </p:nvSpPr>
        <p:spPr>
          <a:xfrm>
            <a:off x="6780139" y="4253872"/>
            <a:ext cx="1617007" cy="476487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28575">
            <a:solidFill>
              <a:schemeClr val="bg2">
                <a:lumMod val="75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AB4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biển</a:t>
            </a:r>
          </a:p>
        </p:txBody>
      </p:sp>
    </p:spTree>
    <p:extLst>
      <p:ext uri="{BB962C8B-B14F-4D97-AF65-F5344CB8AC3E}">
        <p14:creationId xmlns:p14="http://schemas.microsoft.com/office/powerpoint/2010/main" val="149063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2">
            <a:extLst>
              <a:ext uri="{FF2B5EF4-FFF2-40B4-BE49-F238E27FC236}">
                <a16:creationId xmlns:a16="http://schemas.microsoft.com/office/drawing/2014/main" id="{938D2071-E817-BE32-C615-965F1125062C}"/>
              </a:ext>
            </a:extLst>
          </p:cNvPr>
          <p:cNvSpPr/>
          <p:nvPr/>
        </p:nvSpPr>
        <p:spPr>
          <a:xfrm>
            <a:off x="786245" y="2514288"/>
            <a:ext cx="10619509" cy="4005332"/>
          </a:xfrm>
          <a:prstGeom prst="roundRect">
            <a:avLst>
              <a:gd name="adj" fmla="val 17635"/>
            </a:avLst>
          </a:prstGeom>
          <a:solidFill>
            <a:schemeClr val="bg1"/>
          </a:solidFill>
          <a:ln w="57150">
            <a:solidFill>
              <a:srgbClr val="3D72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mênh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bao la,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veo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chảy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lượn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qua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la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vĩ</a:t>
            </a:r>
            <a:r>
              <a:rPr lang="en-US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VN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id="{401CA68B-35AE-2F03-FC52-8B0ED4D41CF1}"/>
              </a:ext>
            </a:extLst>
          </p:cNvPr>
          <p:cNvSpPr txBox="1"/>
          <p:nvPr/>
        </p:nvSpPr>
        <p:spPr>
          <a:xfrm>
            <a:off x="984117" y="779390"/>
            <a:ext cx="9662160" cy="1809810"/>
          </a:xfrm>
          <a:prstGeom prst="roundRect">
            <a:avLst>
              <a:gd name="adj" fmla="val 46680"/>
            </a:avLst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tx1"/>
            </a:solidFill>
            <a:prstDash val="dash"/>
          </a:ln>
        </p:spPr>
        <p:txBody>
          <a:bodyPr wrap="square" rtlCol="0" anchor="t">
            <a:spAutoFit/>
          </a:bodyPr>
          <a:lstStyle/>
          <a:p>
            <a:pPr algn="ctr" fontAlgn="auto"/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ơn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altLang="zh-CN" sz="4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zh-CN" altLang="en-US" b="1" i="1" dirty="0">
              <a:solidFill>
                <a:srgbClr val="C00000"/>
              </a:solidFill>
              <a:latin typeface="Cambria" panose="02040503050406030204" pitchFamily="18" charset="0"/>
              <a:ea typeface="阿里巴巴普惠体 Light" panose="00020600040101010101" charset="-122"/>
              <a:cs typeface="阿里巴巴普惠体 Light" panose="00020600040101010101" charset="-122"/>
            </a:endParaRPr>
          </a:p>
        </p:txBody>
      </p:sp>
      <p:sp>
        <p:nvSpPr>
          <p:cNvPr id="5" name="圆角矩形 2">
            <a:extLst>
              <a:ext uri="{FF2B5EF4-FFF2-40B4-BE49-F238E27FC236}">
                <a16:creationId xmlns:a16="http://schemas.microsoft.com/office/drawing/2014/main" id="{048A15FF-37A1-4F58-F56D-BB00D4DD49F3}"/>
              </a:ext>
            </a:extLst>
          </p:cNvPr>
          <p:cNvSpPr/>
          <p:nvPr/>
        </p:nvSpPr>
        <p:spPr>
          <a:xfrm>
            <a:off x="9399137" y="338380"/>
            <a:ext cx="2494280" cy="88202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altLang="zh-CN" sz="4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Câu</a:t>
            </a:r>
            <a:r>
              <a:rPr lang="en-US" altLang="zh-CN" sz="4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胡晓波男神体" panose="02010600030101010101" pitchFamily="2" charset="-122"/>
              </a:rPr>
              <a:t> 2</a:t>
            </a:r>
            <a:endParaRPr lang="zh-CN" altLang="en-US" sz="4400" b="1" dirty="0">
              <a:solidFill>
                <a:schemeClr val="tx1"/>
              </a:solidFill>
              <a:latin typeface="Cambria" panose="02040503050406030204" pitchFamily="18" charset="0"/>
              <a:ea typeface="胡晓波男神体" panose="02010600030101010101" pitchFamily="2" charset="-122"/>
              <a:cs typeface="胡晓波男神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721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2014018" y="328491"/>
            <a:ext cx="8362151" cy="45189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9" y="1495290"/>
            <a:ext cx="732754" cy="732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BABD60-B709-4FDD-81D8-C35F3B186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0926" y="700802"/>
            <a:ext cx="7130147" cy="3457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54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Chuyện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mùa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Hoạ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mi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hót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Tết</a:t>
            </a:r>
            <a:r>
              <a:rPr lang="en-US" sz="32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đến</a:t>
            </a:r>
            <a:r>
              <a:rPr lang="en-US" sz="32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rồi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D.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Bờ</a:t>
            </a:r>
            <a:r>
              <a:rPr lang="en-US" sz="32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tre</a:t>
            </a:r>
            <a:r>
              <a:rPr lang="en-US" sz="32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đón</a:t>
            </a:r>
            <a:r>
              <a:rPr lang="en-US" sz="32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khách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5" b="12445"/>
          <a:stretch/>
        </p:blipFill>
        <p:spPr>
          <a:xfrm flipH="1">
            <a:off x="-62106" y="1916718"/>
            <a:ext cx="2360439" cy="23625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/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3344" name="Google Shape;3344;p48">
              <a:hlinkClick r:id="rId9" action="ppaction://hlinksldjump"/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6" name="Right Arrow 5">
              <a:hlinkClick r:id="rId9" action="ppaction://hlinksldjump"/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marR="0" lvl="0" indent="-304784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vi-VN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 trưng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D.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sản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1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1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Đặc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riêng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tiêu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63E6FD0-532B-4EC6-A5F9-3416C3D15F18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10" action="ppaction://hlinksldjump"/>
              <a:extLst>
                <a:ext uri="{FF2B5EF4-FFF2-40B4-BE49-F238E27FC236}">
                  <a16:creationId xmlns:a16="http://schemas.microsoft.com/office/drawing/2014/main" id="{8BF95436-5379-4411-9301-10C136855299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667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333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7" name="Right Arrow 5">
              <a:hlinkClick r:id="rId10" action="ppaction://hlinksldjump"/>
              <a:extLst>
                <a:ext uri="{FF2B5EF4-FFF2-40B4-BE49-F238E27FC236}">
                  <a16:creationId xmlns:a16="http://schemas.microsoft.com/office/drawing/2014/main" id="{3263C65E-04D1-43C3-AACE-30560974F4E7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1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6" r="18276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Lửa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Khăn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mặt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Xà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223284"/>
            <a:ext cx="10526728" cy="227536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Thứ gì trong mát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Bé uống hàng ngày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Tắm mát, rửa tay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Sạch ơi là sạch ?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A253C2D-28CC-44C2-957A-BDD743B8EDE9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8CC18547-EFE9-4CA1-B206-752FB8F54364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4F56F4E0-3A0E-4E39-B2EC-68DC736813B1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2" t="-3017" r="-1" b="701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EA21AA-9A37-41F8-928F-D2D2136205B5}"/>
              </a:ext>
            </a:extLst>
          </p:cNvPr>
          <p:cNvSpPr/>
          <p:nvPr/>
        </p:nvSpPr>
        <p:spPr>
          <a:xfrm>
            <a:off x="1118114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03E102-D30B-42C2-BC33-E48E634EE4F5}"/>
              </a:ext>
            </a:extLst>
          </p:cNvPr>
          <p:cNvSpPr/>
          <p:nvPr/>
        </p:nvSpPr>
        <p:spPr>
          <a:xfrm>
            <a:off x="1118114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736A2-80E7-4EA4-B766-1A3E09A56AB9}"/>
              </a:ext>
            </a:extLst>
          </p:cNvPr>
          <p:cNvSpPr/>
          <p:nvPr/>
        </p:nvSpPr>
        <p:spPr>
          <a:xfrm>
            <a:off x="1110222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giếng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8F4F9-C7EA-4DD2-BA0C-6858EC2DF839}"/>
              </a:ext>
            </a:extLst>
          </p:cNvPr>
          <p:cNvSpPr/>
          <p:nvPr/>
        </p:nvSpPr>
        <p:spPr>
          <a:xfrm>
            <a:off x="109299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Sa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mạc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71EC61-57E8-44D4-8282-E8B7627A504F}"/>
              </a:ext>
            </a:extLst>
          </p:cNvPr>
          <p:cNvSpPr/>
          <p:nvPr/>
        </p:nvSpPr>
        <p:spPr>
          <a:xfrm>
            <a:off x="612707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D.Biển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5B8966-F4A0-45D5-89DD-304F7B5392AD}"/>
              </a:ext>
            </a:extLst>
          </p:cNvPr>
          <p:cNvSpPr/>
          <p:nvPr/>
        </p:nvSpPr>
        <p:spPr>
          <a:xfrm>
            <a:off x="6127070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3600" b="1" kern="0" dirty="0">
                <a:solidFill>
                  <a:srgbClr val="1A1D2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Ao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616DEE-C985-4463-8089-CF19D72B1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6D19A7-5BF4-41F2-AFAF-38A800F6F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A9F37D-7CC6-439B-B874-DAF7EC1A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6" y="4496407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D5E21-1FB7-45BD-88E8-3A82C939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439E8AD-38BC-46FF-AE10-F3AA4F757135}"/>
              </a:ext>
            </a:extLst>
          </p:cNvPr>
          <p:cNvSpPr/>
          <p:nvPr/>
        </p:nvSpPr>
        <p:spPr>
          <a:xfrm>
            <a:off x="832636" y="212651"/>
            <a:ext cx="10526728" cy="2371061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4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4. Rõ ràng chẳng phải nồi canh,</a:t>
            </a:r>
          </a:p>
          <a:p>
            <a:pPr lvl="0" algn="ctr" defTabSz="914354">
              <a:defRPr/>
            </a:pPr>
            <a:r>
              <a:rPr lang="vi-VN" sz="4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 mà vị mặn, nước xanh, cá nhiều</a:t>
            </a:r>
          </a:p>
          <a:p>
            <a:pPr lvl="0" algn="ctr" defTabSz="914354">
              <a:defRPr/>
            </a:pPr>
            <a:r>
              <a:rPr lang="vi-VN" sz="4400" b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Là gì?</a:t>
            </a:r>
            <a:endParaRPr lang="vi-VN" sz="44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1CE61-F737-421E-B956-1FB9701C62CC}"/>
              </a:ext>
            </a:extLst>
          </p:cNvPr>
          <p:cNvGrpSpPr/>
          <p:nvPr/>
        </p:nvGrpSpPr>
        <p:grpSpPr>
          <a:xfrm>
            <a:off x="11400004" y="6129103"/>
            <a:ext cx="590877" cy="581173"/>
            <a:chOff x="7377456" y="3577591"/>
            <a:chExt cx="1064577" cy="1047094"/>
          </a:xfrm>
        </p:grpSpPr>
        <p:sp>
          <p:nvSpPr>
            <p:cNvPr id="46" name="Google Shape;3344;p48">
              <a:hlinkClick r:id="rId8" action="ppaction://hlinksldjump"/>
              <a:extLst>
                <a:ext uri="{FF2B5EF4-FFF2-40B4-BE49-F238E27FC236}">
                  <a16:creationId xmlns:a16="http://schemas.microsoft.com/office/drawing/2014/main" id="{A7E93327-9640-41B4-B962-03C1431716B6}"/>
                </a:ext>
              </a:extLst>
            </p:cNvPr>
            <p:cNvSpPr/>
            <p:nvPr/>
          </p:nvSpPr>
          <p:spPr>
            <a:xfrm>
              <a:off x="7377456" y="3577591"/>
              <a:ext cx="1064577" cy="1047094"/>
            </a:xfrm>
            <a:custGeom>
              <a:avLst/>
              <a:gdLst/>
              <a:ahLst/>
              <a:cxnLst/>
              <a:rect l="l" t="t" r="r" b="b"/>
              <a:pathLst>
                <a:path w="27006" h="21098" extrusionOk="0">
                  <a:moveTo>
                    <a:pt x="13533" y="1"/>
                  </a:moveTo>
                  <a:lnTo>
                    <a:pt x="12868" y="21"/>
                  </a:lnTo>
                  <a:lnTo>
                    <a:pt x="12222" y="61"/>
                  </a:lnTo>
                  <a:lnTo>
                    <a:pt x="11617" y="101"/>
                  </a:lnTo>
                  <a:lnTo>
                    <a:pt x="11012" y="182"/>
                  </a:lnTo>
                  <a:lnTo>
                    <a:pt x="10427" y="263"/>
                  </a:lnTo>
                  <a:lnTo>
                    <a:pt x="9863" y="384"/>
                  </a:lnTo>
                  <a:lnTo>
                    <a:pt x="9318" y="505"/>
                  </a:lnTo>
                  <a:lnTo>
                    <a:pt x="8794" y="646"/>
                  </a:lnTo>
                  <a:lnTo>
                    <a:pt x="8289" y="807"/>
                  </a:lnTo>
                  <a:lnTo>
                    <a:pt x="7785" y="989"/>
                  </a:lnTo>
                  <a:lnTo>
                    <a:pt x="7301" y="1191"/>
                  </a:lnTo>
                  <a:lnTo>
                    <a:pt x="6837" y="1412"/>
                  </a:lnTo>
                  <a:lnTo>
                    <a:pt x="6373" y="1634"/>
                  </a:lnTo>
                  <a:lnTo>
                    <a:pt x="5930" y="1897"/>
                  </a:lnTo>
                  <a:lnTo>
                    <a:pt x="5506" y="2159"/>
                  </a:lnTo>
                  <a:lnTo>
                    <a:pt x="5062" y="2441"/>
                  </a:lnTo>
                  <a:lnTo>
                    <a:pt x="4659" y="2764"/>
                  </a:lnTo>
                  <a:lnTo>
                    <a:pt x="4256" y="3066"/>
                  </a:lnTo>
                  <a:lnTo>
                    <a:pt x="3852" y="3409"/>
                  </a:lnTo>
                  <a:lnTo>
                    <a:pt x="3449" y="3772"/>
                  </a:lnTo>
                  <a:lnTo>
                    <a:pt x="3066" y="4135"/>
                  </a:lnTo>
                  <a:lnTo>
                    <a:pt x="2683" y="4539"/>
                  </a:lnTo>
                  <a:lnTo>
                    <a:pt x="2299" y="4942"/>
                  </a:lnTo>
                  <a:lnTo>
                    <a:pt x="1936" y="5366"/>
                  </a:lnTo>
                  <a:lnTo>
                    <a:pt x="1573" y="5789"/>
                  </a:lnTo>
                  <a:lnTo>
                    <a:pt x="1271" y="6233"/>
                  </a:lnTo>
                  <a:lnTo>
                    <a:pt x="988" y="6676"/>
                  </a:lnTo>
                  <a:lnTo>
                    <a:pt x="746" y="7120"/>
                  </a:lnTo>
                  <a:lnTo>
                    <a:pt x="545" y="7564"/>
                  </a:lnTo>
                  <a:lnTo>
                    <a:pt x="383" y="8008"/>
                  </a:lnTo>
                  <a:lnTo>
                    <a:pt x="242" y="8451"/>
                  </a:lnTo>
                  <a:lnTo>
                    <a:pt x="141" y="8915"/>
                  </a:lnTo>
                  <a:lnTo>
                    <a:pt x="61" y="9359"/>
                  </a:lnTo>
                  <a:lnTo>
                    <a:pt x="20" y="9803"/>
                  </a:lnTo>
                  <a:lnTo>
                    <a:pt x="0" y="10266"/>
                  </a:lnTo>
                  <a:lnTo>
                    <a:pt x="20" y="10710"/>
                  </a:lnTo>
                  <a:lnTo>
                    <a:pt x="61" y="11154"/>
                  </a:lnTo>
                  <a:lnTo>
                    <a:pt x="121" y="11577"/>
                  </a:lnTo>
                  <a:lnTo>
                    <a:pt x="222" y="12021"/>
                  </a:lnTo>
                  <a:lnTo>
                    <a:pt x="323" y="12445"/>
                  </a:lnTo>
                  <a:lnTo>
                    <a:pt x="464" y="12868"/>
                  </a:lnTo>
                  <a:lnTo>
                    <a:pt x="625" y="13272"/>
                  </a:lnTo>
                  <a:lnTo>
                    <a:pt x="787" y="13675"/>
                  </a:lnTo>
                  <a:lnTo>
                    <a:pt x="988" y="14078"/>
                  </a:lnTo>
                  <a:lnTo>
                    <a:pt x="1210" y="14462"/>
                  </a:lnTo>
                  <a:lnTo>
                    <a:pt x="1432" y="14845"/>
                  </a:lnTo>
                  <a:lnTo>
                    <a:pt x="1674" y="15208"/>
                  </a:lnTo>
                  <a:lnTo>
                    <a:pt x="1916" y="15571"/>
                  </a:lnTo>
                  <a:lnTo>
                    <a:pt x="2198" y="15914"/>
                  </a:lnTo>
                  <a:lnTo>
                    <a:pt x="2481" y="16257"/>
                  </a:lnTo>
                  <a:lnTo>
                    <a:pt x="2763" y="16559"/>
                  </a:lnTo>
                  <a:lnTo>
                    <a:pt x="3066" y="16862"/>
                  </a:lnTo>
                  <a:lnTo>
                    <a:pt x="3368" y="17164"/>
                  </a:lnTo>
                  <a:lnTo>
                    <a:pt x="3691" y="17426"/>
                  </a:lnTo>
                  <a:lnTo>
                    <a:pt x="4014" y="17689"/>
                  </a:lnTo>
                  <a:lnTo>
                    <a:pt x="4336" y="17931"/>
                  </a:lnTo>
                  <a:lnTo>
                    <a:pt x="5002" y="18374"/>
                  </a:lnTo>
                  <a:lnTo>
                    <a:pt x="5688" y="18778"/>
                  </a:lnTo>
                  <a:lnTo>
                    <a:pt x="6394" y="19181"/>
                  </a:lnTo>
                  <a:lnTo>
                    <a:pt x="7120" y="19544"/>
                  </a:lnTo>
                  <a:lnTo>
                    <a:pt x="7886" y="19867"/>
                  </a:lnTo>
                  <a:lnTo>
                    <a:pt x="8673" y="20149"/>
                  </a:lnTo>
                  <a:lnTo>
                    <a:pt x="9459" y="20411"/>
                  </a:lnTo>
                  <a:lnTo>
                    <a:pt x="10286" y="20633"/>
                  </a:lnTo>
                  <a:lnTo>
                    <a:pt x="11133" y="20795"/>
                  </a:lnTo>
                  <a:lnTo>
                    <a:pt x="12000" y="20936"/>
                  </a:lnTo>
                  <a:lnTo>
                    <a:pt x="12888" y="21037"/>
                  </a:lnTo>
                  <a:lnTo>
                    <a:pt x="13816" y="21077"/>
                  </a:lnTo>
                  <a:lnTo>
                    <a:pt x="14743" y="21097"/>
                  </a:lnTo>
                  <a:lnTo>
                    <a:pt x="15712" y="21037"/>
                  </a:lnTo>
                  <a:lnTo>
                    <a:pt x="16700" y="20956"/>
                  </a:lnTo>
                  <a:lnTo>
                    <a:pt x="17708" y="20815"/>
                  </a:lnTo>
                  <a:lnTo>
                    <a:pt x="18212" y="20714"/>
                  </a:lnTo>
                  <a:lnTo>
                    <a:pt x="18696" y="20613"/>
                  </a:lnTo>
                  <a:lnTo>
                    <a:pt x="19181" y="20492"/>
                  </a:lnTo>
                  <a:lnTo>
                    <a:pt x="19644" y="20351"/>
                  </a:lnTo>
                  <a:lnTo>
                    <a:pt x="20088" y="20210"/>
                  </a:lnTo>
                  <a:lnTo>
                    <a:pt x="20532" y="20048"/>
                  </a:lnTo>
                  <a:lnTo>
                    <a:pt x="20955" y="19867"/>
                  </a:lnTo>
                  <a:lnTo>
                    <a:pt x="21359" y="19685"/>
                  </a:lnTo>
                  <a:lnTo>
                    <a:pt x="21762" y="19484"/>
                  </a:lnTo>
                  <a:lnTo>
                    <a:pt x="22145" y="19262"/>
                  </a:lnTo>
                  <a:lnTo>
                    <a:pt x="22529" y="19040"/>
                  </a:lnTo>
                  <a:lnTo>
                    <a:pt x="22871" y="18798"/>
                  </a:lnTo>
                  <a:lnTo>
                    <a:pt x="23214" y="18556"/>
                  </a:lnTo>
                  <a:lnTo>
                    <a:pt x="23557" y="18294"/>
                  </a:lnTo>
                  <a:lnTo>
                    <a:pt x="23860" y="18031"/>
                  </a:lnTo>
                  <a:lnTo>
                    <a:pt x="24162" y="17749"/>
                  </a:lnTo>
                  <a:lnTo>
                    <a:pt x="24465" y="17467"/>
                  </a:lnTo>
                  <a:lnTo>
                    <a:pt x="24727" y="17164"/>
                  </a:lnTo>
                  <a:lnTo>
                    <a:pt x="24989" y="16862"/>
                  </a:lnTo>
                  <a:lnTo>
                    <a:pt x="25231" y="16559"/>
                  </a:lnTo>
                  <a:lnTo>
                    <a:pt x="25453" y="16236"/>
                  </a:lnTo>
                  <a:lnTo>
                    <a:pt x="25655" y="15914"/>
                  </a:lnTo>
                  <a:lnTo>
                    <a:pt x="25856" y="15571"/>
                  </a:lnTo>
                  <a:lnTo>
                    <a:pt x="26038" y="15228"/>
                  </a:lnTo>
                  <a:lnTo>
                    <a:pt x="26199" y="14865"/>
                  </a:lnTo>
                  <a:lnTo>
                    <a:pt x="26361" y="14522"/>
                  </a:lnTo>
                  <a:lnTo>
                    <a:pt x="26482" y="14159"/>
                  </a:lnTo>
                  <a:lnTo>
                    <a:pt x="26603" y="13776"/>
                  </a:lnTo>
                  <a:lnTo>
                    <a:pt x="26703" y="13413"/>
                  </a:lnTo>
                  <a:lnTo>
                    <a:pt x="26804" y="13030"/>
                  </a:lnTo>
                  <a:lnTo>
                    <a:pt x="26865" y="12646"/>
                  </a:lnTo>
                  <a:lnTo>
                    <a:pt x="26925" y="12263"/>
                  </a:lnTo>
                  <a:lnTo>
                    <a:pt x="26966" y="11759"/>
                  </a:lnTo>
                  <a:lnTo>
                    <a:pt x="27006" y="11255"/>
                  </a:lnTo>
                  <a:lnTo>
                    <a:pt x="27006" y="10751"/>
                  </a:lnTo>
                  <a:lnTo>
                    <a:pt x="26986" y="10246"/>
                  </a:lnTo>
                  <a:lnTo>
                    <a:pt x="26966" y="9742"/>
                  </a:lnTo>
                  <a:lnTo>
                    <a:pt x="26905" y="9258"/>
                  </a:lnTo>
                  <a:lnTo>
                    <a:pt x="26845" y="8754"/>
                  </a:lnTo>
                  <a:lnTo>
                    <a:pt x="26744" y="8270"/>
                  </a:lnTo>
                  <a:lnTo>
                    <a:pt x="26643" y="7806"/>
                  </a:lnTo>
                  <a:lnTo>
                    <a:pt x="26522" y="7322"/>
                  </a:lnTo>
                  <a:lnTo>
                    <a:pt x="26361" y="6858"/>
                  </a:lnTo>
                  <a:lnTo>
                    <a:pt x="26199" y="6414"/>
                  </a:lnTo>
                  <a:lnTo>
                    <a:pt x="26018" y="5971"/>
                  </a:lnTo>
                  <a:lnTo>
                    <a:pt x="25836" y="5527"/>
                  </a:lnTo>
                  <a:lnTo>
                    <a:pt x="25614" y="5103"/>
                  </a:lnTo>
                  <a:lnTo>
                    <a:pt x="25392" y="4700"/>
                  </a:lnTo>
                  <a:lnTo>
                    <a:pt x="25130" y="4297"/>
                  </a:lnTo>
                  <a:lnTo>
                    <a:pt x="24868" y="3913"/>
                  </a:lnTo>
                  <a:lnTo>
                    <a:pt x="24586" y="3550"/>
                  </a:lnTo>
                  <a:lnTo>
                    <a:pt x="24303" y="3207"/>
                  </a:lnTo>
                  <a:lnTo>
                    <a:pt x="23981" y="2865"/>
                  </a:lnTo>
                  <a:lnTo>
                    <a:pt x="23658" y="2562"/>
                  </a:lnTo>
                  <a:lnTo>
                    <a:pt x="23335" y="2260"/>
                  </a:lnTo>
                  <a:lnTo>
                    <a:pt x="22972" y="1977"/>
                  </a:lnTo>
                  <a:lnTo>
                    <a:pt x="22609" y="1715"/>
                  </a:lnTo>
                  <a:lnTo>
                    <a:pt x="22226" y="1493"/>
                  </a:lnTo>
                  <a:lnTo>
                    <a:pt x="21823" y="1271"/>
                  </a:lnTo>
                  <a:lnTo>
                    <a:pt x="21419" y="1070"/>
                  </a:lnTo>
                  <a:lnTo>
                    <a:pt x="20996" y="908"/>
                  </a:lnTo>
                  <a:lnTo>
                    <a:pt x="20572" y="767"/>
                  </a:lnTo>
                  <a:lnTo>
                    <a:pt x="20128" y="646"/>
                  </a:lnTo>
                  <a:lnTo>
                    <a:pt x="19665" y="565"/>
                  </a:lnTo>
                  <a:lnTo>
                    <a:pt x="18797" y="424"/>
                  </a:lnTo>
                  <a:lnTo>
                    <a:pt x="17970" y="303"/>
                  </a:lnTo>
                  <a:lnTo>
                    <a:pt x="17164" y="202"/>
                  </a:lnTo>
                  <a:lnTo>
                    <a:pt x="16397" y="122"/>
                  </a:lnTo>
                  <a:lnTo>
                    <a:pt x="15631" y="61"/>
                  </a:lnTo>
                  <a:lnTo>
                    <a:pt x="14905" y="21"/>
                  </a:lnTo>
                  <a:lnTo>
                    <a:pt x="14199" y="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FF6B6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Fredoka One"/>
              </a:endParaRP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47" name="Right Arrow 5">
              <a:hlinkClick r:id="rId8" action="ppaction://hlinksldjump"/>
              <a:extLst>
                <a:ext uri="{FF2B5EF4-FFF2-40B4-BE49-F238E27FC236}">
                  <a16:creationId xmlns:a16="http://schemas.microsoft.com/office/drawing/2014/main" id="{A17EEAA7-A7F0-4002-8C4B-25A2D1AD712F}"/>
                </a:ext>
              </a:extLst>
            </p:cNvPr>
            <p:cNvSpPr/>
            <p:nvPr/>
          </p:nvSpPr>
          <p:spPr>
            <a:xfrm>
              <a:off x="7574818" y="3863941"/>
              <a:ext cx="669851" cy="478465"/>
            </a:xfrm>
            <a:prstGeom prst="rightArrow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76767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81000" y="2184061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63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hu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t="14200" r="24063" b="15477"/>
          <a:stretch>
            <a:fillRect/>
          </a:stretch>
        </p:blipFill>
        <p:spPr>
          <a:xfrm>
            <a:off x="1162051" y="1109403"/>
            <a:ext cx="10239374" cy="4376997"/>
          </a:xfrm>
          <a:prstGeom prst="rect">
            <a:avLst/>
          </a:prstGeom>
        </p:spPr>
      </p:pic>
      <p:pic>
        <p:nvPicPr>
          <p:cNvPr id="8" name="Cá voi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39" y="2266028"/>
            <a:ext cx="732754" cy="73275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4033607-ABE0-49F3-9EB0-948F2B28451E}"/>
              </a:ext>
            </a:extLst>
          </p:cNvPr>
          <p:cNvGrpSpPr/>
          <p:nvPr/>
        </p:nvGrpSpPr>
        <p:grpSpPr>
          <a:xfrm>
            <a:off x="2866962" y="339913"/>
            <a:ext cx="6843940" cy="715765"/>
            <a:chOff x="2873170" y="343910"/>
            <a:chExt cx="4312010" cy="1280575"/>
          </a:xfrm>
        </p:grpSpPr>
        <p:sp>
          <p:nvSpPr>
            <p:cNvPr id="14" name="îṥḷíďê">
              <a:extLst>
                <a:ext uri="{FF2B5EF4-FFF2-40B4-BE49-F238E27FC236}">
                  <a16:creationId xmlns:a16="http://schemas.microsoft.com/office/drawing/2014/main" id="{B66ED036-63CF-4B1F-BBB4-5B4CF5F4DC4C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5" name="Google Shape;5317;p41">
              <a:extLst>
                <a:ext uri="{FF2B5EF4-FFF2-40B4-BE49-F238E27FC236}">
                  <a16:creationId xmlns:a16="http://schemas.microsoft.com/office/drawing/2014/main" id="{DB0265AF-5285-494A-9A21-79A2541D9BB6}"/>
                </a:ext>
              </a:extLst>
            </p:cNvPr>
            <p:cNvSpPr txBox="1">
              <a:spLocks/>
            </p:cNvSpPr>
            <p:nvPr/>
          </p:nvSpPr>
          <p:spPr>
            <a:xfrm>
              <a:off x="3297689" y="440029"/>
              <a:ext cx="3646558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Thứ ... ngày ... tháng ... năm...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55AD715-3022-4090-842D-672CA76C29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954" y="1664864"/>
            <a:ext cx="2359956" cy="79716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6EF286-055F-4A75-9117-B18B595CFE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7270" y="2810549"/>
            <a:ext cx="7358510" cy="20179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6ABCD36-2465-4EA8-954E-8F3E7DA489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0698" y="2326870"/>
            <a:ext cx="1299678" cy="557005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BF51853-2E4B-2BB1-2D7B-854FC606C7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2322" y="0"/>
            <a:ext cx="1637414" cy="16374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092779" y="485775"/>
            <a:ext cx="10069739" cy="585687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C0F387-2B1E-484B-8A38-F5135AD0172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9644" y="893103"/>
            <a:ext cx="927752" cy="4889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FFDA36E-0748-4C86-AA98-56BA9B882C2E}"/>
              </a:ext>
            </a:extLst>
          </p:cNvPr>
          <p:cNvSpPr txBox="1"/>
          <p:nvPr/>
        </p:nvSpPr>
        <p:spPr>
          <a:xfrm>
            <a:off x="2562225" y="657548"/>
            <a:ext cx="81153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nước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mưa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rơi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xuống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sẽ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đi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D70D9B-3084-4AC6-8CF7-FAF6D5C89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4" b="9304"/>
          <a:stretch/>
        </p:blipFill>
        <p:spPr>
          <a:xfrm>
            <a:off x="1407745" y="1865259"/>
            <a:ext cx="9617432" cy="4444174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932</Words>
  <Application>Microsoft Office PowerPoint</Application>
  <PresentationFormat>Widescreen</PresentationFormat>
  <Paragraphs>185</Paragraphs>
  <Slides>37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37</vt:i4>
      </vt:variant>
    </vt:vector>
  </HeadingPairs>
  <TitlesOfParts>
    <vt:vector size="60" baseType="lpstr">
      <vt:lpstr>等线</vt:lpstr>
      <vt:lpstr>等线 Light</vt:lpstr>
      <vt:lpstr>Gloria Hallelujah</vt:lpstr>
      <vt:lpstr>#9Slide03 AmpleSoft Bold</vt:lpstr>
      <vt:lpstr>#9Slide03 Montserrat Black</vt:lpstr>
      <vt:lpstr>Arial</vt:lpstr>
      <vt:lpstr>Arial-Rounded</vt:lpstr>
      <vt:lpstr>Calibri</vt:lpstr>
      <vt:lpstr>Calibri Light</vt:lpstr>
      <vt:lpstr>Cambria</vt:lpstr>
      <vt:lpstr>Segoe UI Black</vt:lpstr>
      <vt:lpstr>Showcard Gothic</vt:lpstr>
      <vt:lpstr>SVN-Cookies</vt:lpstr>
      <vt:lpstr>千图网拥有20W+精美PPT模板 更多PPT模板下载至：www.58pic.com/office/ppt​​</vt:lpstr>
      <vt:lpstr>3_Office 主题​​</vt:lpstr>
      <vt:lpstr>Office 主题</vt:lpstr>
      <vt:lpstr>2_Office 主题</vt:lpstr>
      <vt:lpstr>Office 主题​​</vt:lpstr>
      <vt:lpstr>Custom Design</vt:lpstr>
      <vt:lpstr>2_Custom Design</vt:lpstr>
      <vt:lpstr>2_Office Theme</vt:lpstr>
      <vt:lpstr>1_Custom Design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35</cp:revision>
  <dcterms:created xsi:type="dcterms:W3CDTF">2021-08-01T02:14:29Z</dcterms:created>
  <dcterms:modified xsi:type="dcterms:W3CDTF">2024-12-17T08:14:04Z</dcterms:modified>
</cp:coreProperties>
</file>