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25" r:id="rId3"/>
    <p:sldMasterId id="2147483753" r:id="rId4"/>
    <p:sldMasterId id="2147483765" r:id="rId5"/>
    <p:sldMasterId id="2147483777" r:id="rId6"/>
    <p:sldMasterId id="2147483789" r:id="rId7"/>
    <p:sldMasterId id="2147483795" r:id="rId8"/>
  </p:sldMasterIdLst>
  <p:notesMasterIdLst>
    <p:notesMasterId r:id="rId30"/>
  </p:notesMasterIdLst>
  <p:sldIdLst>
    <p:sldId id="7681" r:id="rId9"/>
    <p:sldId id="264" r:id="rId10"/>
    <p:sldId id="256" r:id="rId11"/>
    <p:sldId id="258" r:id="rId12"/>
    <p:sldId id="7671" r:id="rId13"/>
    <p:sldId id="7672" r:id="rId14"/>
    <p:sldId id="7679" r:id="rId15"/>
    <p:sldId id="7680" r:id="rId16"/>
    <p:sldId id="274" r:id="rId17"/>
    <p:sldId id="2890" r:id="rId18"/>
    <p:sldId id="7676" r:id="rId19"/>
    <p:sldId id="7682" r:id="rId20"/>
    <p:sldId id="7677" r:id="rId21"/>
    <p:sldId id="2897" r:id="rId22"/>
    <p:sldId id="7678" r:id="rId23"/>
    <p:sldId id="7683" r:id="rId24"/>
    <p:sldId id="284" r:id="rId25"/>
    <p:sldId id="287" r:id="rId26"/>
    <p:sldId id="291" r:id="rId27"/>
    <p:sldId id="29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là câu trả lời của các nhóm học sinh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D65C-48BD-4E4E-97FE-182A25975B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9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8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F03FD6-3A40-A22B-72AD-9A130A30E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133648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42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02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65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28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5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94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5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9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9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9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20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2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0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94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6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49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87017"/>
            <a:ext cx="12192000" cy="7345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46579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95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9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3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47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6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FE3B7-5605-B545-4356-494B4578344F}"/>
              </a:ext>
            </a:extLst>
          </p:cNvPr>
          <p:cNvSpPr/>
          <p:nvPr userDrawn="1"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9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783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3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1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9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8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3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2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8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5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9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889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 userDrawn="1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 userDrawn="1"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 userDrawn="1"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4"/>
          <p:cNvGrpSpPr/>
          <p:nvPr userDrawn="1"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 userDrawn="1"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27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506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465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9971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3068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3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89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99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10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69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186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61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6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370F03-B783-03C4-787F-B15BBFBE5E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983A8-7240-47FA-AD31-16C54F6A38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841" y="413864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CB8A9-7272-4C10-B776-DF3E06613C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70" y="-7469333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9BDC7-E01A-491A-B8AD-2D811F752C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526" y="709993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B3456-C768-462B-AE1F-C00EF78680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64" y="8975779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5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3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06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4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12" Type="http://schemas.openxmlformats.org/officeDocument/2006/relationships/image" Target="../media/image48.jpg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47.gif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gif"/><Relationship Id="rId7" Type="http://schemas.microsoft.com/office/2007/relationships/hdphoto" Target="../media/hdphoto12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gif"/><Relationship Id="rId7" Type="http://schemas.microsoft.com/office/2007/relationships/hdphoto" Target="../media/hdphoto12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gif"/><Relationship Id="rId7" Type="http://schemas.microsoft.com/office/2007/relationships/hdphoto" Target="../media/hdphoto12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4.png"/><Relationship Id="rId5" Type="http://schemas.microsoft.com/office/2007/relationships/hdphoto" Target="../media/hdphoto11.wdp"/><Relationship Id="rId4" Type="http://schemas.openxmlformats.org/officeDocument/2006/relationships/image" Target="../media/image63.pn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.sv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13.gif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13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13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13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.sv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jpe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54842"/>
            <a:ext cx="11273051" cy="61721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3472779-78FA-3B67-1A08-629626660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4" name="nhac hieu">
            <a:hlinkClick r:id="" action="ppaction://media"/>
            <a:extLst>
              <a:ext uri="{FF2B5EF4-FFF2-40B4-BE49-F238E27FC236}">
                <a16:creationId xmlns:a16="http://schemas.microsoft.com/office/drawing/2014/main" id="{84708F94-4CCD-CD9B-0DD8-5800B5F47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8873" y="768128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13C0E-3885-4BFF-0155-CFFD9201E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19" y="1393793"/>
            <a:ext cx="5474682" cy="3664014"/>
          </a:xfrm>
          <a:prstGeom prst="rect">
            <a:avLst/>
          </a:prstGeom>
        </p:spPr>
      </p:pic>
      <p:pic>
        <p:nvPicPr>
          <p:cNvPr id="7" name="Picture 2" descr="Vector hand drawn illustration for world book day celebration">
            <a:extLst>
              <a:ext uri="{FF2B5EF4-FFF2-40B4-BE49-F238E27FC236}">
                <a16:creationId xmlns:a16="http://schemas.microsoft.com/office/drawing/2014/main" id="{B0F902BF-E0E4-D843-D112-08374917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34651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1AD1C6F0-96B2-4F56-84D4-5D368565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8E6D2-FFC6-4EBD-AFAE-1865F90839DA}"/>
              </a:ext>
            </a:extLst>
          </p:cNvPr>
          <p:cNvSpPr txBox="1"/>
          <p:nvPr/>
        </p:nvSpPr>
        <p:spPr>
          <a:xfrm>
            <a:off x="873810" y="1478046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1304" r="-101149" b="-9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1304" r="-101149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95604" r="-101149" b="-632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90217" r="-101149" b="-5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90217" r="-101149" b="-4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90217" r="-101149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0217" r="-101149" b="-2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6E74D57-E8BA-49CA-B45E-69E6F628471E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36081-F512-445F-9049-AFDBCF96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37409-88CD-40FB-B474-76FEACC87410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 bảng chia 2 từ bảng nhân 2.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D3D235-B90B-4CBB-A8F6-151BF18E9747}"/>
              </a:ext>
            </a:extLst>
          </p:cNvPr>
          <p:cNvSpPr/>
          <p:nvPr/>
        </p:nvSpPr>
        <p:spPr>
          <a:xfrm>
            <a:off x="10181169" y="26183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00DF8C-9121-4D45-9178-FA69001B0292}"/>
              </a:ext>
            </a:extLst>
          </p:cNvPr>
          <p:cNvSpPr/>
          <p:nvPr/>
        </p:nvSpPr>
        <p:spPr>
          <a:xfrm>
            <a:off x="10181169" y="3204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ECE771-D2AC-4877-88BA-EF86E2881E3F}"/>
              </a:ext>
            </a:extLst>
          </p:cNvPr>
          <p:cNvSpPr/>
          <p:nvPr/>
        </p:nvSpPr>
        <p:spPr>
          <a:xfrm>
            <a:off x="10181169" y="374615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CD06AA-1FC3-46E5-9E7F-93F456C3F136}"/>
              </a:ext>
            </a:extLst>
          </p:cNvPr>
          <p:cNvSpPr/>
          <p:nvPr/>
        </p:nvSpPr>
        <p:spPr>
          <a:xfrm>
            <a:off x="10181169" y="432467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57A36D-5F39-490B-9DF4-72DC67105726}"/>
              </a:ext>
            </a:extLst>
          </p:cNvPr>
          <p:cNvSpPr/>
          <p:nvPr/>
        </p:nvSpPr>
        <p:spPr>
          <a:xfrm>
            <a:off x="10181169" y="48811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E73C05-C3CC-4054-90E2-650382E9B3FD}"/>
              </a:ext>
            </a:extLst>
          </p:cNvPr>
          <p:cNvSpPr/>
          <p:nvPr/>
        </p:nvSpPr>
        <p:spPr>
          <a:xfrm>
            <a:off x="10181169" y="543759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9E017-8EA5-49CB-B951-32AF10FA245B}"/>
              </a:ext>
            </a:extLst>
          </p:cNvPr>
          <p:cNvSpPr/>
          <p:nvPr/>
        </p:nvSpPr>
        <p:spPr>
          <a:xfrm>
            <a:off x="8805878" y="940765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D9FB3-6861-4E69-9D02-8C4A29E567A2}"/>
              </a:ext>
            </a:extLst>
          </p:cNvPr>
          <p:cNvSpPr txBox="1"/>
          <p:nvPr/>
        </p:nvSpPr>
        <p:spPr>
          <a:xfrm>
            <a:off x="3431994" y="3554384"/>
            <a:ext cx="120898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89B2F8-D767-4960-B42D-D3EAE1E5A117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là các số tự nhiên tăng dần từ 1 đến 10.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0D0C1E-0713-41C7-96CF-BEC1AD1D357D}"/>
              </a:ext>
            </a:extLst>
          </p:cNvPr>
          <p:cNvSpPr/>
          <p:nvPr/>
        </p:nvSpPr>
        <p:spPr>
          <a:xfrm>
            <a:off x="9497963" y="940765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230E23-99D8-4E81-93EA-0BE5D858F4B0}"/>
              </a:ext>
            </a:extLst>
          </p:cNvPr>
          <p:cNvSpPr/>
          <p:nvPr/>
        </p:nvSpPr>
        <p:spPr>
          <a:xfrm>
            <a:off x="10118099" y="94076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110DD-FF7F-4407-9B37-23FB36670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61" y="53331"/>
            <a:ext cx="2751218" cy="6576616"/>
          </a:xfrm>
          <a:prstGeom prst="rect">
            <a:avLst/>
          </a:prstGeom>
        </p:spPr>
      </p:pic>
      <p:pic>
        <p:nvPicPr>
          <p:cNvPr id="3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86F8F602-CAEA-4D93-BF5A-8091350F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0" y="53332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id="{DF93E07F-83A4-42C9-AD7E-488B185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27" y="2020141"/>
            <a:ext cx="680908" cy="39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C21C91B1-47D6-4543-B865-0E4F4AE4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36" y="2181017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02BA29E9-C831-4197-9596-63BA2C0A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85" y="322605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D569BA4-ECBA-427B-B9A1-A6EE8E27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65" y="42001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3008CF-73AE-4B14-A1B7-B5C698A109DD}"/>
              </a:ext>
            </a:extLst>
          </p:cNvPr>
          <p:cNvCxnSpPr/>
          <p:nvPr/>
        </p:nvCxnSpPr>
        <p:spPr>
          <a:xfrm flipV="1">
            <a:off x="2175940" y="245367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E142D-3089-4EC9-B839-5340A558DEEA}"/>
              </a:ext>
            </a:extLst>
          </p:cNvPr>
          <p:cNvCxnSpPr/>
          <p:nvPr/>
        </p:nvCxnSpPr>
        <p:spPr>
          <a:xfrm flipV="1">
            <a:off x="2175940" y="347310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8EAB0E-E0D6-4816-85E5-5F88B239E307}"/>
              </a:ext>
            </a:extLst>
          </p:cNvPr>
          <p:cNvCxnSpPr/>
          <p:nvPr/>
        </p:nvCxnSpPr>
        <p:spPr>
          <a:xfrm flipV="1">
            <a:off x="2175940" y="449253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23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id="{E65EA626-2F48-4758-A3A5-01134BD5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1805" y="5378371"/>
            <a:ext cx="1198354" cy="8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14E80E-E754-49C3-870B-778C499DA6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4" y="867203"/>
            <a:ext cx="2637814" cy="25616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17CE03-49AD-4506-9CBE-9D3FA9AC6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03" y="4032150"/>
            <a:ext cx="2283205" cy="2526747"/>
          </a:xfrm>
          <a:prstGeom prst="rect">
            <a:avLst/>
          </a:prstGeom>
        </p:spPr>
      </p:pic>
      <p:pic>
        <p:nvPicPr>
          <p:cNvPr id="26" name="win">
            <a:hlinkClick r:id="" action="ppaction://media"/>
            <a:extLst>
              <a:ext uri="{FF2B5EF4-FFF2-40B4-BE49-F238E27FC236}">
                <a16:creationId xmlns:a16="http://schemas.microsoft.com/office/drawing/2014/main" id="{297E3502-2B2C-4754-B260-96FE757FE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5158" y="-487250"/>
            <a:ext cx="487250" cy="487250"/>
          </a:xfrm>
          <a:prstGeom prst="rect">
            <a:avLst/>
          </a:prstGeom>
        </p:spPr>
      </p:pic>
      <p:pic>
        <p:nvPicPr>
          <p:cNvPr id="27" name="Picture 10" descr="Premium Vector | Cartoon button set game pack, gui element">
            <a:extLst>
              <a:ext uri="{FF2B5EF4-FFF2-40B4-BE49-F238E27FC236}">
                <a16:creationId xmlns:a16="http://schemas.microsoft.com/office/drawing/2014/main" id="{924ECD53-7A53-4900-9434-1A501117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5768" y="5606264"/>
            <a:ext cx="1252223" cy="6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1F0F7C-CF47-4912-9330-2485BA1DD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21" y="291276"/>
            <a:ext cx="3018826" cy="1034042"/>
          </a:xfrm>
          <a:prstGeom prst="rect">
            <a:avLst/>
          </a:prstGeom>
        </p:spPr>
      </p:pic>
      <p:pic>
        <p:nvPicPr>
          <p:cNvPr id="3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07D1754A-6989-405E-B517-37B7325F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1858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22F260F-4DD7-4869-9766-BA8258E4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42" y="72060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B587BE16-1574-47B3-8D69-707D3B07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8" y="1365585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5959A16-5A43-4E31-846F-79DA8267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80" y="26288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6DE28DE-E24C-4D85-B19C-AF18C88C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72" y="3892036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CDDABB0A-DD9F-4923-9BF2-414DC142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5172693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357F47A-8CA3-46E2-9C82-CD30F5F5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54" y="1999727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C46A1882-18C1-4575-B4E8-C40B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3263686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A981D486-726D-4D0F-BA52-4814989B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4518638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2E973DBD-0635-4BD5-8D5C-DB00D93A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86" y="5794505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7EB814C7-7DC8-4D3D-B14D-15C33D51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707764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6A10268-8EE4-44DA-BBC5-AC744820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132790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D6472E05-A774-4178-ADFE-96C44F02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7" y="194894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81D10989-C087-4331-9C5E-4C2C1747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2646242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79A78CA-ECBD-490E-B3AD-F7C0D7A3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323421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A38B2B34-403B-4E45-9DE9-C0A8279F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6" y="390120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524DF5E-99BB-43E8-8A7A-3FF89E6D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50607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4D52FE5-F000-4E75-8C7D-C281234A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14095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53984DAF-A1BB-4FAB-AA42-94EFCE5C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77582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998E5-CF63-4FB4-952F-7FC74C601A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0" y="838598"/>
            <a:ext cx="2637814" cy="25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49 L -0.00403 -0.333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-0.33371 L -0.00534 -0.48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7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52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7D760-6B06-4474-9EF8-0F9714EAA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96" y="2009468"/>
            <a:ext cx="5432007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914164" y="19372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531971" y="1957178"/>
            <a:ext cx="1145166" cy="523221"/>
            <a:chOff x="1870518" y="1440653"/>
            <a:chExt cx="1145166" cy="511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5584" r="-368817" b="-67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907273" y="3761922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6945492" y="3756941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8004575" y="3751960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9076358" y="3746979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2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1FCF4073-8EC1-293D-F630-C851CDF8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7;p4">
            <a:extLst>
              <a:ext uri="{FF2B5EF4-FFF2-40B4-BE49-F238E27FC236}">
                <a16:creationId xmlns:a16="http://schemas.microsoft.com/office/drawing/2014/main" id="{0B358CFD-9E9E-48AE-8CD6-C5B1A6C26168}"/>
              </a:ext>
            </a:extLst>
          </p:cNvPr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78;p4">
            <a:extLst>
              <a:ext uri="{FF2B5EF4-FFF2-40B4-BE49-F238E27FC236}">
                <a16:creationId xmlns:a16="http://schemas.microsoft.com/office/drawing/2014/main" id="{DD769FBD-0D3E-5121-314E-1EF98009662F}"/>
              </a:ext>
            </a:extLst>
          </p:cNvPr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6" name="Google Shape;79;p4">
              <a:extLst>
                <a:ext uri="{FF2B5EF4-FFF2-40B4-BE49-F238E27FC236}">
                  <a16:creationId xmlns:a16="http://schemas.microsoft.com/office/drawing/2014/main" id="{9B15AA6E-5E9B-1BFC-1A19-5A4FFC99376F}"/>
                </a:ext>
              </a:extLst>
            </p:cNvPr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0;p4">
              <a:extLst>
                <a:ext uri="{FF2B5EF4-FFF2-40B4-BE49-F238E27FC236}">
                  <a16:creationId xmlns:a16="http://schemas.microsoft.com/office/drawing/2014/main" id="{B560A3C6-484A-B67E-F2F2-34B7EE08AB32}"/>
                </a:ext>
              </a:extLst>
            </p:cNvPr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1;p4">
              <a:extLst>
                <a:ext uri="{FF2B5EF4-FFF2-40B4-BE49-F238E27FC236}">
                  <a16:creationId xmlns:a16="http://schemas.microsoft.com/office/drawing/2014/main" id="{B421DFA5-3F41-FCD6-B7C0-1B3C4D224D43}"/>
                </a:ext>
              </a:extLst>
            </p:cNvPr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2;p4">
              <a:extLst>
                <a:ext uri="{FF2B5EF4-FFF2-40B4-BE49-F238E27FC236}">
                  <a16:creationId xmlns:a16="http://schemas.microsoft.com/office/drawing/2014/main" id="{3CF18FE0-38EE-5F90-95D3-3C42E6B1D3C2}"/>
                </a:ext>
              </a:extLst>
            </p:cNvPr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3;p4">
              <a:extLst>
                <a:ext uri="{FF2B5EF4-FFF2-40B4-BE49-F238E27FC236}">
                  <a16:creationId xmlns:a16="http://schemas.microsoft.com/office/drawing/2014/main" id="{DFBCCBA4-40A5-BAE2-548F-7EDAE303CC27}"/>
                </a:ext>
              </a:extLst>
            </p:cNvPr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4;p4">
              <a:extLst>
                <a:ext uri="{FF2B5EF4-FFF2-40B4-BE49-F238E27FC236}">
                  <a16:creationId xmlns:a16="http://schemas.microsoft.com/office/drawing/2014/main" id="{327C1F82-2D55-CB0E-7401-C8D34C50456B}"/>
                </a:ext>
              </a:extLst>
            </p:cNvPr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5;p4">
              <a:extLst>
                <a:ext uri="{FF2B5EF4-FFF2-40B4-BE49-F238E27FC236}">
                  <a16:creationId xmlns:a16="http://schemas.microsoft.com/office/drawing/2014/main" id="{1BBF9992-AE2D-19F7-334C-3E4CC2602D9B}"/>
                </a:ext>
              </a:extLst>
            </p:cNvPr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88;p4">
            <a:extLst>
              <a:ext uri="{FF2B5EF4-FFF2-40B4-BE49-F238E27FC236}">
                <a16:creationId xmlns:a16="http://schemas.microsoft.com/office/drawing/2014/main" id="{C21DBF6B-0B6F-896D-2FE0-DC410992838A}"/>
              </a:ext>
            </a:extLst>
          </p:cNvPr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>
              <a:extLst>
                <a:ext uri="{FF2B5EF4-FFF2-40B4-BE49-F238E27FC236}">
                  <a16:creationId xmlns:a16="http://schemas.microsoft.com/office/drawing/2014/main" id="{F83BFE78-21C1-EBCC-5565-8811B1A81BF5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>
              <a:extLst>
                <a:ext uri="{FF2B5EF4-FFF2-40B4-BE49-F238E27FC236}">
                  <a16:creationId xmlns:a16="http://schemas.microsoft.com/office/drawing/2014/main" id="{C2FF3806-C630-011E-F540-725BA520CEF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1;p4">
              <a:extLst>
                <a:ext uri="{FF2B5EF4-FFF2-40B4-BE49-F238E27FC236}">
                  <a16:creationId xmlns:a16="http://schemas.microsoft.com/office/drawing/2014/main" id="{19C56E14-9A15-2AD2-A913-DEE0FAE39276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2;p4">
              <a:extLst>
                <a:ext uri="{FF2B5EF4-FFF2-40B4-BE49-F238E27FC236}">
                  <a16:creationId xmlns:a16="http://schemas.microsoft.com/office/drawing/2014/main" id="{1A186F06-0434-2578-52ED-2DFD6A169FE6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3;p4">
              <a:extLst>
                <a:ext uri="{FF2B5EF4-FFF2-40B4-BE49-F238E27FC236}">
                  <a16:creationId xmlns:a16="http://schemas.microsoft.com/office/drawing/2014/main" id="{F20298CE-7567-D157-098B-64A4EFC3402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4;p4">
              <a:extLst>
                <a:ext uri="{FF2B5EF4-FFF2-40B4-BE49-F238E27FC236}">
                  <a16:creationId xmlns:a16="http://schemas.microsoft.com/office/drawing/2014/main" id="{0F0447E9-0F66-C94D-490D-2379F2A7953C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5;p4">
              <a:extLst>
                <a:ext uri="{FF2B5EF4-FFF2-40B4-BE49-F238E27FC236}">
                  <a16:creationId xmlns:a16="http://schemas.microsoft.com/office/drawing/2014/main" id="{8ADC0734-7E10-67A6-3D3A-716E749C358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6;p4">
              <a:extLst>
                <a:ext uri="{FF2B5EF4-FFF2-40B4-BE49-F238E27FC236}">
                  <a16:creationId xmlns:a16="http://schemas.microsoft.com/office/drawing/2014/main" id="{73C62F86-7291-426A-9BE8-29BCC8636CED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F3B468F-B9CB-4AA8-B817-78829CDF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9799212-C912-4309-C0A7-11E5D81A822B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B5BEE3-D2E8-A2B6-7416-7F22D6E4AF38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E47B2E-F6DC-71B4-55C6-ACD7502F5C53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4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EAA9F014-46A1-EEB1-63F1-9C8CA4E29F04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B5EBD5E-0039-8260-7248-1408D20EB205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5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D3762264-43A9-C94B-F3FC-2C93D5ABCD11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BFC551E-71DC-00C4-21F4-E79F2A1C8746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B4FF06-8D94-1A02-6223-3153D98BA01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657A05-3C13-3F77-22BE-47FD5082544C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6BED0A-81CD-E5DA-374C-92805042E136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0DFFB0-7343-6AE9-B796-948AB4E08E98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420D7B-2735-02DB-7852-35B748E84B77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33B326-1C2D-6B92-D867-A9F75348ED60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DF085D-5C2E-5DE6-AEE0-6B6B3041C542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A4D66B-E2C8-487C-D139-B60C5795A53D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82C05D-49DB-561A-C810-B162F398E375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7EDD8-4C03-89DA-0762-2EDC7928027B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631494-D515-157F-51C3-B6986E6381BE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FC29FC-2DBC-E27D-467D-64218F824F5A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211ACA4B-53DC-E651-FBEE-2112624C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76426" y="10672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8A156F-8F5C-DAA5-2CC8-F7A513FB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2157" y="3056534"/>
            <a:ext cx="7436541" cy="368949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590C67-155D-8F12-C5A1-DAF1C218C375}"/>
              </a:ext>
            </a:extLst>
          </p:cNvPr>
          <p:cNvSpPr/>
          <p:nvPr/>
        </p:nvSpPr>
        <p:spPr>
          <a:xfrm>
            <a:off x="668626" y="11404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3</a:t>
            </a:r>
            <a:endParaRPr lang="vi-VN" sz="36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BDDC4-9BAE-C61A-D4B3-BB4D05461CA8}"/>
              </a:ext>
            </a:extLst>
          </p:cNvPr>
          <p:cNvSpPr txBox="1"/>
          <p:nvPr/>
        </p:nvSpPr>
        <p:spPr>
          <a:xfrm>
            <a:off x="1336736" y="934608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0CDEC-44F7-B21A-2FBC-52D99FBE3646}"/>
              </a:ext>
            </a:extLst>
          </p:cNvPr>
          <p:cNvSpPr txBox="1"/>
          <p:nvPr/>
        </p:nvSpPr>
        <p:spPr>
          <a:xfrm>
            <a:off x="7951932" y="715495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54046-F772-C129-DBAC-FB18611C2B19}"/>
              </a:ext>
            </a:extLst>
          </p:cNvPr>
          <p:cNvSpPr txBox="1"/>
          <p:nvPr/>
        </p:nvSpPr>
        <p:spPr>
          <a:xfrm>
            <a:off x="5789779" y="1757971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đó có số con gà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104B6D-C352-04C3-AA16-326B6FC9C5BD}"/>
              </a:ext>
            </a:extLst>
          </p:cNvPr>
          <p:cNvSpPr txBox="1"/>
          <p:nvPr/>
        </p:nvSpPr>
        <p:spPr>
          <a:xfrm>
            <a:off x="5789779" y="228515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20 : 2 = 10 (con)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C1F841-4F9F-3E4A-4AE6-7F2C65537937}"/>
              </a:ext>
            </a:extLst>
          </p:cNvPr>
          <p:cNvSpPr txBox="1"/>
          <p:nvPr/>
        </p:nvSpPr>
        <p:spPr>
          <a:xfrm>
            <a:off x="6753787" y="280441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 </a:t>
            </a:r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số: 10 con gà.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DBBBD-F38B-FD5B-52D0-FC779920A63A}"/>
              </a:ext>
            </a:extLst>
          </p:cNvPr>
          <p:cNvSpPr txBox="1"/>
          <p:nvPr/>
        </p:nvSpPr>
        <p:spPr>
          <a:xfrm>
            <a:off x="5678468" y="1230787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41653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0C2CB8FE-9F39-B9C0-2898-00D6702C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512" y="6652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692345" y="698260"/>
            <a:ext cx="4020110" cy="43016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Trò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chơi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  <a:t>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#9Slide07 SVNZiclets" pitchFamily="2" charset="0"/>
              </a:rPr>
            </a:br>
            <a:endParaRPr dirty="0">
              <a:solidFill>
                <a:schemeClr val="accent6">
                  <a:lumMod val="75000"/>
                </a:schemeClr>
              </a:solidFill>
              <a:latin typeface="#9Slide07 SVNZiclet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4683" y="3334584"/>
            <a:ext cx="51860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Ong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tìm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Ziclets" pitchFamily="2" charset="0"/>
                <a:cs typeface="Arial"/>
                <a:sym typeface="Arial"/>
              </a:rPr>
              <a:t> mật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SVNZiclets" pitchFamily="2" charset="0"/>
              <a:cs typeface="Arial"/>
              <a:sym typeface="Arial"/>
            </a:endParaRPr>
          </a:p>
        </p:txBody>
      </p:sp>
      <p:pic>
        <p:nvPicPr>
          <p:cNvPr id="8" name="Picture 5" descr="C:\Users\HP\Desktop\2155855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926" l="8619" r="94677">
                        <a14:foregroundMark x1="24461" y1="59815" x2="42079" y2="53148"/>
                        <a14:foregroundMark x1="35741" y1="53148" x2="37896" y2="50185"/>
                        <a14:foregroundMark x1="48542" y1="46204" x2="57921" y2="49352"/>
                        <a14:foregroundMark x1="65526" y1="52222" x2="85932" y2="56019"/>
                        <a14:foregroundMark x1="38783" y1="25556" x2="45120" y2="35370"/>
                        <a14:foregroundMark x1="42966" y1="26481" x2="43980" y2="31759"/>
                        <a14:foregroundMark x1="62484" y1="25556" x2="62231" y2="33333"/>
                        <a14:foregroundMark x1="48542" y1="39352" x2="53992" y2="40463"/>
                        <a14:foregroundMark x1="36375" y1="71574" x2="67681" y2="72407"/>
                        <a14:foregroundMark x1="50063" y1="74259" x2="62231" y2="72407"/>
                        <a14:foregroundMark x1="62484" y1="74444" x2="69835" y2="88704"/>
                        <a14:foregroundMark x1="59189" y1="73981" x2="61217" y2="8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08" y="3020025"/>
            <a:ext cx="2985673" cy="40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6047" y="0"/>
            <a:ext cx="2070929" cy="21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P\Desktop\1fr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24" y="-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P\Desktop\62950195-LRG_d8cdf70d-d918-4d6d-a7b5-f63484482087_530x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75" r="99057">
                        <a14:foregroundMark x1="54151" y1="37077" x2="74906" y2="25231"/>
                        <a14:foregroundMark x1="55472" y1="25231" x2="74151" y2="27385"/>
                        <a14:foregroundMark x1="84151" y1="32154" x2="95472" y2="3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7" y="4443905"/>
            <a:ext cx="2033954" cy="24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9101 -1.11111E-6 C 0.27656 -1.11111E-6 0.38242 -0.31481 0.38242 -0.56967 L 0.38242 -1.13889 " pathEditMode="relative" rAng="0" ptsTypes="FfFF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5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7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574" y="948981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14 : 2 =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890052" y="3763367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85580" y="372221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539326" y="3688282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9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53498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54" y="3567217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72" y="3473891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348176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18" y="4383192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98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38778E-17 4.07407E-6 L 1.38778E-17 0.18171 C 1.38778E-17 0.26296 0.17656 0.36342 0.31992 0.36342 L 0.63997 0.36342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2" y="181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08333E-6 2.96296E-6 L 0.11211 2.96296E-6 C 0.1625 2.96296E-6 0.225 -0.18496 0.225 -0.33519 L 0.225 -0.67014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335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3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.63997 0.36342 L 0.76094 0.36342 C 0.81523 0.36342 0.88255 0.17407 0.88255 0.0206 L 0.88255 -0.32199 " pathEditMode="relative" rAng="0" ptsTypes="FfFF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7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38699" y="1162115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 : 2 = ?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86767" y="378380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  <a:r>
              <a:rPr kumimoji="0" lang="en-US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0879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707315" y="370332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4268" y="782868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86" y="3512672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61" y="3464795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60" y="344288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89" y="4143928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72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6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2.96296E-6 L 2.5E-6 0.16041 C 2.5E-6 0.2324 0.12487 0.32106 0.22617 0.32106 L 0.45247 0.3210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16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5247 0.32106 L 0.63932 0.32106 C 0.72304 0.32106 0.8263 0.12801 0.8263 -0.02848 L 0.8263 -0.377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1.45833E-6 -3.33333E-6 L 0.18984 -3.33333E-6 C 0.27513 -3.33333E-6 0.38125 -0.20648 0.38125 -0.3743 L 0.38125 -0.74791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3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1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1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1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7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60436" y="1544972"/>
            <a:ext cx="7514602" cy="1527507"/>
          </a:xfrm>
          <a:prstGeom prst="roundRect">
            <a:avLst/>
          </a:prstGeom>
          <a:solidFill>
            <a:srgbClr val="F5B49B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16 : 2 = ?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169355" y="3965309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324035" y="3968218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402515" y="3916680"/>
            <a:ext cx="2387405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  <a:endParaRPr kumimoji="0" lang="en-US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4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084" y="1016001"/>
            <a:ext cx="27329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880" y="364526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HP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6" b="921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03" y="3784834"/>
            <a:ext cx="1262514" cy="12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:\Users\HP\Desktop\pngtree-red-cross-check-mark-icon-cartoon-style-png-image_180734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75" y="3630029"/>
            <a:ext cx="1402079" cy="14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HP\Desktop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34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9" y="4461243"/>
            <a:ext cx="1315972" cy="117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30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38778E-17 -4.81481E-6 L 1.38778E-17 0.15579 C 1.38778E-17 0.22547 0.05352 0.31204 0.09727 0.31204 L 0.19492 0.31204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5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19492 0.31204 L 0.51432 0.31204 C 0.65729 0.31204 0.83372 0.12408 0.83372 -0.02847 L 0.83372 -0.36898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0" y="-3405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1.04167E-6 3.7037E-6 L 0.33451 3.7037E-6 C 0.48477 3.7037E-6 0.67136 -0.21204 0.67136 -0.38426 L 0.67136 -0.7678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-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" y="11710"/>
            <a:ext cx="3205605" cy="1923363"/>
          </a:xfrm>
          <a:prstGeom prst="rect">
            <a:avLst/>
          </a:prstGeom>
        </p:spPr>
      </p:pic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10F20CE-9A21-AA6F-B6DF-65EE869530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C5A694-4145-51A2-15DE-601D8E71F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3853" y="1340989"/>
            <a:ext cx="6895174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1143001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1CC44FE6-C709-443B-9575-C7DA2424EC54}"/>
              </a:ext>
            </a:extLst>
          </p:cNvPr>
          <p:cNvSpPr/>
          <p:nvPr/>
        </p:nvSpPr>
        <p:spPr>
          <a:xfrm>
            <a:off x="11065694" y="6213832"/>
            <a:ext cx="939100" cy="5034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/>
            <a:r>
              <a:rPr lang="en-US" sz="3599" dirty="0">
                <a:solidFill>
                  <a:prstClr val="black"/>
                </a:solidFill>
                <a:latin typeface="Calibri"/>
              </a:rPr>
              <a:t>18 : 2 = 9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18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9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chia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51D51A4C-223D-46EB-9543-9704FF930BB8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>
              <a:defRPr/>
            </a:pPr>
            <a:r>
              <a:rPr lang="en-US" sz="3599" dirty="0">
                <a:solidFill>
                  <a:prstClr val="black"/>
                </a:solidFill>
                <a:latin typeface="Calibri"/>
              </a:rPr>
              <a:t>6 : 2 = 3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2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999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chia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65F9C663-0CC2-4D79-9639-7D8F9F1BB49B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>
              <a:defRPr/>
            </a:pPr>
            <a:r>
              <a:rPr lang="en-US" sz="3599" dirty="0">
                <a:solidFill>
                  <a:prstClr val="black"/>
                </a:solidFill>
                <a:latin typeface="Calibri"/>
              </a:rPr>
              <a:t>8 : 2 = 4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999" dirty="0" err="1">
                <a:solidFill>
                  <a:prstClr val="black"/>
                </a:solidFill>
                <a:latin typeface="Calibri"/>
              </a:rPr>
              <a:t>Thương</a:t>
            </a:r>
            <a:endParaRPr lang="en-US" sz="399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DF46C010-8F28-40BE-BB77-F3F4BFCB665C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1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15715" y="279359"/>
            <a:ext cx="1414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3D714-8A72-0C75-2775-34EBBFCFA68E}"/>
              </a:ext>
            </a:extLst>
          </p:cNvPr>
          <p:cNvSpPr txBox="1"/>
          <p:nvPr/>
        </p:nvSpPr>
        <p:spPr>
          <a:xfrm>
            <a:off x="92622" y="4105694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97897-C27A-93EF-3818-F2591893A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8882" y="135079"/>
            <a:ext cx="235935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C45DD-62BD-5D48-5D17-01F465E29A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0630" y="2120335"/>
            <a:ext cx="667569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D71B60-609C-496F-3F3D-FFC09242C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575" y="929426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590" y="398209"/>
            <a:ext cx="11544613" cy="617957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3F201FD5-0750-1D97-023C-10F79FBF4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9531" y="9376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EFAB-8C01-A726-3C35-0D97831122B1}"/>
              </a:ext>
            </a:extLst>
          </p:cNvPr>
          <p:cNvGrpSpPr/>
          <p:nvPr/>
        </p:nvGrpSpPr>
        <p:grpSpPr>
          <a:xfrm>
            <a:off x="978808" y="3574636"/>
            <a:ext cx="7354659" cy="925941"/>
            <a:chOff x="1087785" y="2487203"/>
            <a:chExt cx="7354659" cy="925941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5C089868-AFE5-9B9D-CC6F-FFFB5FF07230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F83D1D-E063-70B1-101D-95024D500AA5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E35C57F-0412-FE6D-3EEB-8EE9AD5F726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D39ECE2-68FB-0F08-A2FE-0084E34CC3E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C0A8C2C-8A92-FC16-EA2C-7C38635B4486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3BEBF3-4652-78ED-2A36-42035FFDAB4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4B9069-E852-32F9-4409-C18A0745536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01873A-D4C3-5334-D081-88C1FBC7066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8249F10-C4BF-40F5-1227-01FF6120023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D5FFF1-F5B1-0A96-3C4A-720919A68108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4FB831-6240-6E63-C2BA-B2872264F45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9913CAE-F932-B105-A06C-CF0FD381354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E8B193A-E657-8A7D-868F-7018653B31A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DBEAB22-18AC-7449-D8EC-D02AE9BA73B1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ECBA1C7-288B-4848-A96A-B92539EAA070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ACD540A-413E-9265-81CE-F67E109F9678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EB61D3A-5628-E36B-A153-E1D83D9E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25" y="356396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24599D3-B949-FB36-62C3-12241D51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86" y="354146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A1096F0-F424-ED38-6AFB-A75C8581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96" y="354570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FFECF5C-3C4C-4789-A870-3E9BA60F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77" y="35260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EBD3005-758C-99BF-BC7F-B55E7622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4" y="348730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673C9AD-857A-B1FA-100C-0AB9041B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94" y="35260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6A9505D-1529-A67B-3224-26972D3C7CF2}"/>
              </a:ext>
            </a:extLst>
          </p:cNvPr>
          <p:cNvSpPr txBox="1"/>
          <p:nvPr/>
        </p:nvSpPr>
        <p:spPr>
          <a:xfrm>
            <a:off x="1005890" y="190831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C4797B-931F-C9DE-B848-830310E3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44" y="351845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7CD8BA4-6D74-4FDF-7661-21A29FC9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44" y="35260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/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t="-3906" b="-1953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arallelogram 50">
            <a:extLst>
              <a:ext uri="{FF2B5EF4-FFF2-40B4-BE49-F238E27FC236}">
                <a16:creationId xmlns:a16="http://schemas.microsoft.com/office/drawing/2014/main" id="{8EC89B6A-A9C8-891F-ED28-440167903671}"/>
              </a:ext>
            </a:extLst>
          </p:cNvPr>
          <p:cNvSpPr/>
          <p:nvPr/>
        </p:nvSpPr>
        <p:spPr>
          <a:xfrm>
            <a:off x="1005890" y="357463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EAFD7F-8F7A-14D9-C968-85D72E500ED7}"/>
              </a:ext>
            </a:extLst>
          </p:cNvPr>
          <p:cNvGrpSpPr/>
          <p:nvPr/>
        </p:nvGrpSpPr>
        <p:grpSpPr>
          <a:xfrm>
            <a:off x="1409434" y="3713756"/>
            <a:ext cx="1450975" cy="647701"/>
            <a:chOff x="4210303" y="5351786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3D09361-99C5-3261-9021-AFC6CE2B7AA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972EBA-E8AF-D4AE-9C25-7A2FE0DCB00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A27022-B8D6-132A-D62A-F68861C4468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EA70C8-ABD4-0876-31CD-7110A0E253EA}"/>
              </a:ext>
            </a:extLst>
          </p:cNvPr>
          <p:cNvGrpSpPr/>
          <p:nvPr/>
        </p:nvGrpSpPr>
        <p:grpSpPr>
          <a:xfrm>
            <a:off x="3105142" y="3713800"/>
            <a:ext cx="1450975" cy="647701"/>
            <a:chOff x="5906011" y="5351830"/>
            <a:chExt cx="1450975" cy="64770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6CA3F6-40CF-D792-403B-36FC745442ED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4EAC8BE-9F59-B35D-E34E-BC6E65C617C3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9597EC5-3DFB-827E-450E-B8F466109E35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76AB2F-4C6F-BA83-D412-70D89E4960D8}"/>
              </a:ext>
            </a:extLst>
          </p:cNvPr>
          <p:cNvGrpSpPr/>
          <p:nvPr/>
        </p:nvGrpSpPr>
        <p:grpSpPr>
          <a:xfrm>
            <a:off x="4800850" y="3713844"/>
            <a:ext cx="1450975" cy="647701"/>
            <a:chOff x="7601719" y="5351874"/>
            <a:chExt cx="1450975" cy="64770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CF9FCDB-C96B-C91E-0FE6-C083CB187E58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98CC873-D7E4-A8D1-6508-83B1F5A3E472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60519B7-30C3-8E2D-9E36-C93B67545605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A59AC0-8710-1AC2-C7E7-31CA66D32E24}"/>
              </a:ext>
            </a:extLst>
          </p:cNvPr>
          <p:cNvGrpSpPr/>
          <p:nvPr/>
        </p:nvGrpSpPr>
        <p:grpSpPr>
          <a:xfrm>
            <a:off x="6497352" y="3713756"/>
            <a:ext cx="1450975" cy="647701"/>
            <a:chOff x="9298221" y="5351786"/>
            <a:chExt cx="1450975" cy="64770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D3C4A8-3A49-5827-2D77-3B3FC3BA9B76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5E65B91-C5B2-D7A9-019E-6719BC72B6AD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BAA060-6DBE-B493-AF97-97CC80C21573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B4693EC-D1A6-60E2-D4E7-8F31578B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14" y="26467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FE748F-76C8-B7F6-1BC0-C1686A41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36" y="265423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836F0D5-4476-DAB6-A2C2-3F9DDFF1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8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7857A57-6AD1-86A5-46EE-CEAF4BC3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0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E0822AC-6C9F-F092-8889-279BC80A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02" y="26767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9637099-A093-817F-3DF3-BA2B303F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24" y="26842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76B423-4323-352C-E77F-68653AC5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41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A4DEA60-D7E6-E3E1-7DD2-8B03770E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63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rrow: Right 75">
            <a:extLst>
              <a:ext uri="{FF2B5EF4-FFF2-40B4-BE49-F238E27FC236}">
                <a16:creationId xmlns:a16="http://schemas.microsoft.com/office/drawing/2014/main" id="{E5A64783-4CCA-DF73-ED58-36CEDCCF4075}"/>
              </a:ext>
            </a:extLst>
          </p:cNvPr>
          <p:cNvSpPr/>
          <p:nvPr/>
        </p:nvSpPr>
        <p:spPr>
          <a:xfrm>
            <a:off x="4205401" y="537708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B5EDFB-CFA9-ABCC-CC3B-DCD0D4A8A68C}"/>
              </a:ext>
            </a:extLst>
          </p:cNvPr>
          <p:cNvSpPr/>
          <p:nvPr/>
        </p:nvSpPr>
        <p:spPr>
          <a:xfrm>
            <a:off x="5209995" y="510579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: 2 = 4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9" name="Picture 78" descr="Cartoon of a robot&#10;&#10;Description automatically generated">
            <a:extLst>
              <a:ext uri="{FF2B5EF4-FFF2-40B4-BE49-F238E27FC236}">
                <a16:creationId xmlns:a16="http://schemas.microsoft.com/office/drawing/2014/main" id="{6D9223EC-5F48-A9B6-AF78-4F97C206E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5" y="2438400"/>
            <a:ext cx="2883588" cy="40233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C0BFA8C6-4732-4CE4-5339-66293781EB82}"/>
              </a:ext>
            </a:extLst>
          </p:cNvPr>
          <p:cNvGrpSpPr/>
          <p:nvPr/>
        </p:nvGrpSpPr>
        <p:grpSpPr>
          <a:xfrm>
            <a:off x="6065520" y="142240"/>
            <a:ext cx="4795520" cy="2336800"/>
            <a:chOff x="6065520" y="142240"/>
            <a:chExt cx="4795520" cy="2336800"/>
          </a:xfrm>
        </p:grpSpPr>
        <p:sp>
          <p:nvSpPr>
            <p:cNvPr id="80" name="Speech Bubble: Oval 79">
              <a:extLst>
                <a:ext uri="{FF2B5EF4-FFF2-40B4-BE49-F238E27FC236}">
                  <a16:creationId xmlns:a16="http://schemas.microsoft.com/office/drawing/2014/main" id="{2DF8A508-70FF-E489-C438-945C26E9EFB1}"/>
                </a:ext>
              </a:extLst>
            </p:cNvPr>
            <p:cNvSpPr/>
            <p:nvPr/>
          </p:nvSpPr>
          <p:spPr>
            <a:xfrm>
              <a:off x="6065520" y="142240"/>
              <a:ext cx="4795520" cy="2336800"/>
            </a:xfrm>
            <a:prstGeom prst="wedgeEllipseCallout">
              <a:avLst>
                <a:gd name="adj1" fmla="val 19341"/>
                <a:gd name="adj2" fmla="val 60966"/>
              </a:avLst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vi-VN" sz="2400" i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65F596E-5649-4956-8861-5CFD29B934F4}"/>
                </a:ext>
              </a:extLst>
            </p:cNvPr>
            <p:cNvSpPr txBox="1"/>
            <p:nvPr/>
          </p:nvSpPr>
          <p:spPr>
            <a:xfrm>
              <a:off x="6562586" y="489222"/>
              <a:ext cx="38691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Mỗi đĩa có 2 quả cam, </a:t>
              </a:r>
            </a:p>
            <a:p>
              <a:pPr algn="ctr"/>
              <a:r>
                <a:rPr lang="vi-VN" sz="2300" i="1" dirty="0"/>
                <a:t>4 đĩa có 8 quả cam.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8 quả cam chia vào các đĩa, mỗi đĩa 2 quả. Được 4 đĩa cam như vậy.</a:t>
              </a:r>
            </a:p>
          </p:txBody>
        </p:sp>
      </p:grpSp>
      <p:pic>
        <p:nvPicPr>
          <p:cNvPr id="83" name="J2TEAM-TTS-1734404082391 (1)">
            <a:hlinkClick r:id="" action="ppaction://media"/>
            <a:extLst>
              <a:ext uri="{FF2B5EF4-FFF2-40B4-BE49-F238E27FC236}">
                <a16:creationId xmlns:a16="http://schemas.microsoft.com/office/drawing/2014/main" id="{8F53DEA8-BE03-3FD5-F608-7482986E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1901 -0.13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3255 -0.132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1315 -0.1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6328 -0.132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182 -0.1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0182 -0.131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9114 -0.125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104 -0.1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01667 0.1303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2136 0.129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02917 0.128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2279 0.1240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668 0.1261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5481 0.12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1159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9362 0.1270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835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46" grpId="0"/>
      <p:bldP spid="50" grpId="0" animBg="1"/>
      <p:bldP spid="51" grpId="0" animBg="1"/>
      <p:bldP spid="76" grpId="0" animBg="1"/>
      <p:bldP spid="77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481</Words>
  <Application>Microsoft Office PowerPoint</Application>
  <PresentationFormat>Widescreen</PresentationFormat>
  <Paragraphs>124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等线</vt:lpstr>
      <vt:lpstr>微软雅黑</vt:lpstr>
      <vt:lpstr>黑体</vt:lpstr>
      <vt:lpstr>宋体</vt:lpstr>
      <vt:lpstr>#9Slide03 AllRoundGothic</vt:lpstr>
      <vt:lpstr>#9Slide03 SFU Futura_05</vt:lpstr>
      <vt:lpstr>#9Slide07 SVNZiclets</vt:lpstr>
      <vt:lpstr>Abril Fatface</vt:lpstr>
      <vt:lpstr>Aldrich</vt:lpstr>
      <vt:lpstr>Arial</vt:lpstr>
      <vt:lpstr>Arial-Rounded</vt:lpstr>
      <vt:lpstr>Calibri</vt:lpstr>
      <vt:lpstr>Calibri Light</vt:lpstr>
      <vt:lpstr>Cambria</vt:lpstr>
      <vt:lpstr>Cambria Math</vt:lpstr>
      <vt:lpstr>ITC Avant Garde Std Bk</vt:lpstr>
      <vt:lpstr>Tahoma</vt:lpstr>
      <vt:lpstr>Times New Roman</vt:lpstr>
      <vt:lpstr>自定义设计方案</vt:lpstr>
      <vt:lpstr>第一PPT，www.1ppt.com</vt:lpstr>
      <vt:lpstr>1_Office Theme</vt:lpstr>
      <vt:lpstr>2_Office Theme</vt:lpstr>
      <vt:lpstr>3_Office Theme</vt:lpstr>
      <vt:lpstr>4_Office Theme</vt:lpstr>
      <vt:lpstr>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Tiến Đạt</cp:lastModifiedBy>
  <cp:revision>26</cp:revision>
  <dcterms:created xsi:type="dcterms:W3CDTF">2021-07-09T06:30:31Z</dcterms:created>
  <dcterms:modified xsi:type="dcterms:W3CDTF">2026-02-23T17:07:01Z</dcterms:modified>
</cp:coreProperties>
</file>