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68" d="100"/>
          <a:sy n="68" d="100"/>
        </p:scale>
        <p:origin x="8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12/28/2024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28/12/2024</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64665" y="2716492"/>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4308049" y="932471"/>
            <a:ext cx="3419208" cy="2240536"/>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739</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Windows User</cp:lastModifiedBy>
  <cp:revision>26</cp:revision>
  <dcterms:created xsi:type="dcterms:W3CDTF">2022-11-18T15:12:16Z</dcterms:created>
  <dcterms:modified xsi:type="dcterms:W3CDTF">2024-12-28T02:13:22Z</dcterms:modified>
  <cp:category>9Slide.vn</cp:category>
</cp:coreProperties>
</file>