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8"/>
  </p:notesMasterIdLst>
  <p:sldIdLst>
    <p:sldId id="295" r:id="rId3"/>
    <p:sldId id="296" r:id="rId4"/>
    <p:sldId id="414" r:id="rId5"/>
    <p:sldId id="326" r:id="rId6"/>
    <p:sldId id="327" r:id="rId7"/>
    <p:sldId id="329" r:id="rId8"/>
    <p:sldId id="330" r:id="rId9"/>
    <p:sldId id="332" r:id="rId10"/>
    <p:sldId id="331" r:id="rId11"/>
    <p:sldId id="334" r:id="rId12"/>
    <p:sldId id="333" r:id="rId13"/>
    <p:sldId id="337" r:id="rId14"/>
    <p:sldId id="335" r:id="rId15"/>
    <p:sldId id="415" r:id="rId16"/>
    <p:sldId id="4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 snapToGrid="0">
      <p:cViewPr varScale="1">
        <p:scale>
          <a:sx n="82" d="100"/>
          <a:sy n="82" d="100"/>
        </p:scale>
        <p:origin x="37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DD7BD-72C3-4E80-98AD-610436D8F0C5}" type="datetimeFigureOut">
              <a:rPr lang="en-SG" smtClean="0"/>
              <a:t>20/12/2024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31644-3051-409E-A6FD-C31F3130C5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48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E8A09B84-4825-A4DE-0432-13C23FE4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705A2876-8178-75F4-57E6-532C3F92F4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59F8B37B-C831-1E53-852B-750129B6F7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41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https://youtu.be/GEMJIhAbBp0?si=qk-K30BFlv2g1QIX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31644-3051-409E-A6FD-C31F3130C5C9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6093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14A75D84-1C4C-71A7-6DF9-32AA62FC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9CC44F4D-26EF-A5BA-7469-1DACEE4256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19327FD3-6E43-E3C7-3342-1E03AA599C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0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0F792A0B-E8F5-5D52-AD65-E44CDA8F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09F64B85-0AA0-EC09-6142-442630CC42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2C63DDB6-3A29-F0CF-99B3-F41584DCE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94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BCA00072-0FFA-C62A-7D20-105DC8A3B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28951651-6F51-C6A0-7F35-97A50E3D24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94420051-C5AB-46CA-D291-BCA9D59BBB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31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96746435-6908-D429-4023-FC355EBB1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9F29A39C-ADFC-BCF2-61E7-75994C331D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ADA57870-CDC2-A04C-4A36-3C47F5462C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64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28EEECFE-ED01-D804-0654-8EC145F2C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56BC4312-A6F1-754F-91FF-DE648C89D6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738A9312-21A9-D919-865A-DD8E364FD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90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>
          <a:extLst>
            <a:ext uri="{FF2B5EF4-FFF2-40B4-BE49-F238E27FC236}">
              <a16:creationId xmlns:a16="http://schemas.microsoft.com/office/drawing/2014/main" id="{FE87F100-ED80-8641-62FD-4FF07592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>
            <a:extLst>
              <a:ext uri="{FF2B5EF4-FFF2-40B4-BE49-F238E27FC236}">
                <a16:creationId xmlns:a16="http://schemas.microsoft.com/office/drawing/2014/main" id="{BDE6F39A-AF07-D7D7-5822-A4E68E3BEB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>
            <a:extLst>
              <a:ext uri="{FF2B5EF4-FFF2-40B4-BE49-F238E27FC236}">
                <a16:creationId xmlns:a16="http://schemas.microsoft.com/office/drawing/2014/main" id="{6C923F71-0A5D-712B-A1BD-4B771DD1AD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05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7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3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4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7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6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73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0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6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1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0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2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B48E4-1526-73B5-EFF5-7E823F45EC0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t="3792" r="610"/>
          <a:stretch/>
        </p:blipFill>
        <p:spPr>
          <a:xfrm>
            <a:off x="-47656" y="0"/>
            <a:ext cx="12239656" cy="68579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8D57837-2EEB-B1A3-1D22-E1B441ADED4C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E4D3C9-0349-D872-1A4B-49EF7320D69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BF31D-FB38-05B1-6218-2A462646B9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33046BE-D7B9-C906-2DEF-BCDE1D3B2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D195B0F-CBB3-407A-9D46-DB94CF34B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458186D-83E6-C8C0-707F-9971FBF9D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3FCEA90-1812-C381-1B7D-B741E20E5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4AA888B3-52DE-E53E-FB02-26FFF0F7F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9A849AD-F96E-D6AE-D06A-97328B1B4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131572E-4545-F890-EAC5-C55971522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669DB07-5F08-4016-8A89-E8EBAB813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  <p:pic>
        <p:nvPicPr>
          <p:cNvPr id="22" name="Hình ảnh 31">
            <a:extLst>
              <a:ext uri="{FF2B5EF4-FFF2-40B4-BE49-F238E27FC236}">
                <a16:creationId xmlns:a16="http://schemas.microsoft.com/office/drawing/2014/main" id="{D9E0C247-7881-13EC-CF88-F6B858BE9A0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857326" y="-908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12/20/2024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  <p:pic>
        <p:nvPicPr>
          <p:cNvPr id="22" name="Hình ảnh 31">
            <a:extLst>
              <a:ext uri="{FF2B5EF4-FFF2-40B4-BE49-F238E27FC236}">
                <a16:creationId xmlns:a16="http://schemas.microsoft.com/office/drawing/2014/main" id="{30C8F15C-07A0-3A8E-FA19-C854DE372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57326" y="-908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5EC36F-073F-9E89-E297-3753FC80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012" y="16199"/>
            <a:ext cx="12801797" cy="6825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634BD1-1A89-D53A-5203-68C5CE43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28" y="722738"/>
            <a:ext cx="11549743" cy="2882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95B93-B4A2-2FD0-8BB1-0FCB9FD5B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8" y="0"/>
            <a:ext cx="6838899" cy="121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82" y="-225629"/>
            <a:ext cx="1520918" cy="1520918"/>
          </a:xfrm>
          <a:prstGeom prst="rect">
            <a:avLst/>
          </a:prstGeom>
        </p:spPr>
      </p:pic>
      <p:pic>
        <p:nvPicPr>
          <p:cNvPr id="8" name="Picture 7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8C172D5E-7334-2251-B1DD-8374092324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63" y="5681788"/>
            <a:ext cx="1199427" cy="1236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66806-95D6-A685-34EE-CCE2816FA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106" y="3126995"/>
            <a:ext cx="272514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04728840-8B47-1F26-F52B-A034CDDBE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1AD29175-3F93-A680-9BAA-81E2225CC9F5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2380AD4F-10D7-A701-FCB5-DBEF9590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73FEF628-2B77-73B2-7EC6-80EE1843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3E5ED06-BFE4-1D6D-718A-877F7FE39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FCF863ED-0B69-A7BC-4E1F-84A96D378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0E84D1DB-9060-3F3A-04CC-5247B21A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F8808155-0960-044C-14F0-A06C5E2F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46C1A514-FF8D-5452-51DC-D8A91557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F53806-2E11-D310-2400-13235E9FB0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40" y="2932357"/>
            <a:ext cx="7653070" cy="3787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698070-97DF-615E-8D00-6EA3F26C835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9127" r="-1"/>
          <a:stretch/>
        </p:blipFill>
        <p:spPr>
          <a:xfrm>
            <a:off x="619062" y="-153467"/>
            <a:ext cx="6525980" cy="201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25CA8-AB21-E500-6255-A51AB23766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41811" t="3718" b="34053"/>
          <a:stretch/>
        </p:blipFill>
        <p:spPr>
          <a:xfrm>
            <a:off x="3603664" y="1365690"/>
            <a:ext cx="6729614" cy="2166258"/>
          </a:xfrm>
          <a:prstGeom prst="rect">
            <a:avLst/>
          </a:prstGeom>
        </p:spPr>
      </p:pic>
      <p:pic>
        <p:nvPicPr>
          <p:cNvPr id="4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C0621FB-A33A-BB70-8A59-DEC43843B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356" y="1813313"/>
            <a:ext cx="3384731" cy="19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board with a wooden stand&#10;&#10;Description automatically generated">
            <a:extLst>
              <a:ext uri="{FF2B5EF4-FFF2-40B4-BE49-F238E27FC236}">
                <a16:creationId xmlns:a16="http://schemas.microsoft.com/office/drawing/2014/main" id="{94CAE93D-C5C2-ED75-F285-EF8B60F34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09" y="-624957"/>
            <a:ext cx="8375942" cy="7866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A1AD8-C7AE-4F2C-1519-58EC1D03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6" y="1353152"/>
            <a:ext cx="6947640" cy="2990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2685A-9A5A-3B75-B25C-04B63B8D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44" y="2806007"/>
            <a:ext cx="8392290" cy="4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E578B84A-FC78-66A2-0DA8-6F0636CE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97969096-69E5-C904-F91F-C6F97E5D7847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328E47FC-8D70-BE55-544A-FC6CCDBF7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DC5FBE4A-5A9F-8BD9-0EE5-93434A9AD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9BE0EC1-50AB-D6D8-1F29-5C6E7B7B0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386F88B2-B51F-AA42-BF0D-06D20BC7E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35080E7B-D8B1-574B-F20D-4F91E026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5F475E29-54A0-15C9-5BF9-E445F06EF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62D8E36B-A1F7-B715-C495-422CB174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7EA5A2-8A9E-CAF5-2DBC-648009B17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25" y="3854975"/>
            <a:ext cx="5882169" cy="2911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A40F4-CEF4-97F1-BCA3-B535895B87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35" y="0"/>
            <a:ext cx="8064898" cy="2042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83C1E-1525-4693-E41B-89E8341CF567}"/>
              </a:ext>
            </a:extLst>
          </p:cNvPr>
          <p:cNvSpPr txBox="1"/>
          <p:nvPr/>
        </p:nvSpPr>
        <p:spPr>
          <a:xfrm>
            <a:off x="563027" y="1951850"/>
            <a:ext cx="7863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về các ý kiến phát biểu, tiến trình thảo luận,...</a:t>
            </a:r>
          </a:p>
          <a:p>
            <a:pPr algn="just"/>
            <a:r>
              <a:rPr lang="vi-VN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người tham gia thảo luận tích cực và có ý kiến hay.</a:t>
            </a:r>
            <a:endParaRPr lang="en-SG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D22297-228D-0C9C-5E26-E63ACE7FE4DC}"/>
              </a:ext>
            </a:extLst>
          </p:cNvPr>
          <p:cNvSpPr/>
          <p:nvPr/>
        </p:nvSpPr>
        <p:spPr>
          <a:xfrm>
            <a:off x="1271393" y="1449899"/>
            <a:ext cx="9544535" cy="2716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02796-A592-3364-5E4B-8387CF9934B1}"/>
              </a:ext>
            </a:extLst>
          </p:cNvPr>
          <p:cNvSpPr txBox="1"/>
          <p:nvPr/>
        </p:nvSpPr>
        <p:spPr>
          <a:xfrm>
            <a:off x="1055915" y="1884793"/>
            <a:ext cx="986469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lại câu chuyện </a:t>
            </a:r>
            <a:r>
              <a:rPr lang="vi-VN" sz="3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rừng của Mát </a:t>
            </a:r>
          </a:p>
          <a:p>
            <a:pPr algn="ctr"/>
            <a:r>
              <a:rPr lang="vi-VN" sz="3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người thân nghe và chia sẻ cảm nghĩ của em về câu chuyện.</a:t>
            </a:r>
            <a:endParaRPr lang="en-SG" sz="3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507DD-F6B5-755A-0D37-DCB475BE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854"/>
          <a:stretch/>
        </p:blipFill>
        <p:spPr>
          <a:xfrm>
            <a:off x="1376072" y="-340910"/>
            <a:ext cx="8654143" cy="1673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0DF86-7A31-226D-5980-D7F8859C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514" y="32399"/>
            <a:ext cx="12801797" cy="68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EE583-A468-90CC-9CB3-EABAE034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14" y="32399"/>
            <a:ext cx="12801797" cy="6825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4C017-E200-9815-8BF3-37F310E9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4" y="-250637"/>
            <a:ext cx="11412701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8CB19832-4D58-6398-ED4E-4EA2D856D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EC82C665-7808-44C1-9B93-80EC5E4D5477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B5728707-7F2B-2D10-AB34-7ECA802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89161B33-061F-71DC-9E83-C1AE43FA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D6F8D16-9AB4-028F-7ED5-CDAB3B171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25685A86-D90F-A2DB-08B5-CC4FD2E43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85CB886D-CABE-DBFC-1B3E-4ABACF24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C487CB77-FA1B-D802-A8FF-8B62573F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864EF2C8-7BB3-EA1B-1B10-9D1155E7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A326581-EB27-9CE9-0F99-91F5A3EA6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923" y="226239"/>
            <a:ext cx="9181372" cy="28653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AAB8DB-D938-0587-A192-F2028BF8DE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55" y="2136269"/>
            <a:ext cx="8392290" cy="4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múa nào bạn ơi! - Let's dance! (1)">
            <a:hlinkClick r:id="" action="ppaction://media"/>
            <a:extLst>
              <a:ext uri="{FF2B5EF4-FFF2-40B4-BE49-F238E27FC236}">
                <a16:creationId xmlns:a16="http://schemas.microsoft.com/office/drawing/2014/main" id="{81EC7881-ACD9-F022-279B-62EEA0B80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20803"/>
            <a:ext cx="11430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F4F4642C-A6AA-4EC9-641A-AEC3D9E8A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DB08D-2C49-78A6-BC64-02B08AB7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97"/>
            <a:ext cx="12573358" cy="6703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FDDCA-09E6-E20B-6F19-D8B2F7C1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9" y="784043"/>
            <a:ext cx="11075822" cy="3197069"/>
          </a:xfrm>
          <a:prstGeom prst="rect">
            <a:avLst/>
          </a:prstGeom>
        </p:spPr>
      </p:pic>
      <p:grpSp>
        <p:nvGrpSpPr>
          <p:cNvPr id="22" name="组合 1">
            <a:extLst>
              <a:ext uri="{FF2B5EF4-FFF2-40B4-BE49-F238E27FC236}">
                <a16:creationId xmlns:a16="http://schemas.microsoft.com/office/drawing/2014/main" id="{1F2BDF8D-E9B4-0910-309F-BB8D2CDE8020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270CDE93-4F71-AEEF-68B1-D07F361F1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15CDF431-35F8-FB71-3148-97A033A7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C422002-531A-6C30-DA48-8B1ED096E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780229CA-705E-D85F-5BF0-BB5582A7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CA02FF61-3D7C-D672-A7AE-E8EC63DA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F14508DB-55DB-CA89-29EA-C2DFCE970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CEF6BDA1-3BA9-3D21-5379-72648C00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725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E091BF4F-703B-40AA-07BE-63C80C1F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0;p13">
            <a:extLst>
              <a:ext uri="{FF2B5EF4-FFF2-40B4-BE49-F238E27FC236}">
                <a16:creationId xmlns:a16="http://schemas.microsoft.com/office/drawing/2014/main" id="{5BE0FA3F-13E9-B344-DE0B-A86DA32AB696}"/>
              </a:ext>
            </a:extLst>
          </p:cNvPr>
          <p:cNvSpPr/>
          <p:nvPr/>
        </p:nvSpPr>
        <p:spPr>
          <a:xfrm>
            <a:off x="3665159" y="509509"/>
            <a:ext cx="8120743" cy="1547497"/>
          </a:xfrm>
          <a:custGeom>
            <a:avLst/>
            <a:gdLst>
              <a:gd name="connsiteX0" fmla="*/ 0 w 8120743"/>
              <a:gd name="connsiteY0" fmla="*/ 134725 h 1547497"/>
              <a:gd name="connsiteX1" fmla="*/ 134725 w 8120743"/>
              <a:gd name="connsiteY1" fmla="*/ 0 h 1547497"/>
              <a:gd name="connsiteX2" fmla="*/ 7986018 w 8120743"/>
              <a:gd name="connsiteY2" fmla="*/ 0 h 1547497"/>
              <a:gd name="connsiteX3" fmla="*/ 8120743 w 8120743"/>
              <a:gd name="connsiteY3" fmla="*/ 134725 h 1547497"/>
              <a:gd name="connsiteX4" fmla="*/ 8120743 w 8120743"/>
              <a:gd name="connsiteY4" fmla="*/ 1412772 h 1547497"/>
              <a:gd name="connsiteX5" fmla="*/ 7986018 w 8120743"/>
              <a:gd name="connsiteY5" fmla="*/ 1547497 h 1547497"/>
              <a:gd name="connsiteX6" fmla="*/ 134725 w 8120743"/>
              <a:gd name="connsiteY6" fmla="*/ 1547497 h 1547497"/>
              <a:gd name="connsiteX7" fmla="*/ 0 w 8120743"/>
              <a:gd name="connsiteY7" fmla="*/ 1412772 h 1547497"/>
              <a:gd name="connsiteX8" fmla="*/ 0 w 8120743"/>
              <a:gd name="connsiteY8" fmla="*/ 134725 h 154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0743" h="1547497" fill="none" extrusionOk="0">
                <a:moveTo>
                  <a:pt x="0" y="134725"/>
                </a:moveTo>
                <a:cubicBezTo>
                  <a:pt x="546" y="75110"/>
                  <a:pt x="61889" y="2636"/>
                  <a:pt x="134725" y="0"/>
                </a:cubicBezTo>
                <a:cubicBezTo>
                  <a:pt x="3062961" y="72427"/>
                  <a:pt x="5520033" y="61419"/>
                  <a:pt x="7986018" y="0"/>
                </a:cubicBezTo>
                <a:cubicBezTo>
                  <a:pt x="8058688" y="-11955"/>
                  <a:pt x="8109523" y="56924"/>
                  <a:pt x="8120743" y="134725"/>
                </a:cubicBezTo>
                <a:cubicBezTo>
                  <a:pt x="8124426" y="330275"/>
                  <a:pt x="8011709" y="1282689"/>
                  <a:pt x="8120743" y="1412772"/>
                </a:cubicBezTo>
                <a:cubicBezTo>
                  <a:pt x="8121651" y="1482572"/>
                  <a:pt x="8050745" y="1536646"/>
                  <a:pt x="7986018" y="1547497"/>
                </a:cubicBezTo>
                <a:cubicBezTo>
                  <a:pt x="6071120" y="1577324"/>
                  <a:pt x="3060629" y="1468191"/>
                  <a:pt x="134725" y="1547497"/>
                </a:cubicBezTo>
                <a:cubicBezTo>
                  <a:pt x="69110" y="1546503"/>
                  <a:pt x="-10154" y="1489187"/>
                  <a:pt x="0" y="1412772"/>
                </a:cubicBezTo>
                <a:cubicBezTo>
                  <a:pt x="-346" y="822279"/>
                  <a:pt x="-52039" y="294439"/>
                  <a:pt x="0" y="134725"/>
                </a:cubicBezTo>
                <a:close/>
              </a:path>
              <a:path w="8120743" h="1547497" stroke="0" extrusionOk="0">
                <a:moveTo>
                  <a:pt x="0" y="134725"/>
                </a:moveTo>
                <a:cubicBezTo>
                  <a:pt x="1176" y="60638"/>
                  <a:pt x="62869" y="5316"/>
                  <a:pt x="134725" y="0"/>
                </a:cubicBezTo>
                <a:cubicBezTo>
                  <a:pt x="2105869" y="123000"/>
                  <a:pt x="5516407" y="-96860"/>
                  <a:pt x="7986018" y="0"/>
                </a:cubicBezTo>
                <a:cubicBezTo>
                  <a:pt x="8057329" y="-2359"/>
                  <a:pt x="8121279" y="59238"/>
                  <a:pt x="8120743" y="134725"/>
                </a:cubicBezTo>
                <a:cubicBezTo>
                  <a:pt x="8128538" y="407913"/>
                  <a:pt x="8091714" y="842363"/>
                  <a:pt x="8120743" y="1412772"/>
                </a:cubicBezTo>
                <a:cubicBezTo>
                  <a:pt x="8119896" y="1487486"/>
                  <a:pt x="8046228" y="1545174"/>
                  <a:pt x="7986018" y="1547497"/>
                </a:cubicBezTo>
                <a:cubicBezTo>
                  <a:pt x="6329361" y="1386790"/>
                  <a:pt x="3835253" y="1587164"/>
                  <a:pt x="134725" y="1547497"/>
                </a:cubicBezTo>
                <a:cubicBezTo>
                  <a:pt x="48377" y="1545085"/>
                  <a:pt x="-7498" y="1483782"/>
                  <a:pt x="0" y="1412772"/>
                </a:cubicBezTo>
                <a:cubicBezTo>
                  <a:pt x="-4942" y="897803"/>
                  <a:pt x="1676" y="634792"/>
                  <a:pt x="0" y="134725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87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dist="95250" dir="5400000" algn="bl" rotWithShape="0">
              <a:sysClr val="windowText" lastClr="000000">
                <a:alpha val="20000"/>
              </a:sys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29D5E364-8914-B3A3-52B3-375AE61D23CE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7872B23A-FDA2-E510-A3D0-28E0D7F97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B0C1F9B6-AC80-91AC-7C63-AA8F964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00DDE4D-CAF3-2056-5BE5-F5D66C49B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4AE5C04E-91C5-9395-F812-8CC99ED4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AEF922B7-E2D1-C56F-3AB7-22357723B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01BCB047-65BD-05C0-24A7-6D0AD6D8C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E1B10839-7D9E-1562-7E33-10EA626DD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14597A-58E0-E4BB-5140-170C56196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9829" y="810976"/>
            <a:ext cx="4791581" cy="11790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A100F-B414-9A15-8B0A-5CCDF932A951}"/>
              </a:ext>
            </a:extLst>
          </p:cNvPr>
          <p:cNvSpPr txBox="1"/>
          <p:nvPr/>
        </p:nvSpPr>
        <p:spPr>
          <a:xfrm>
            <a:off x="3603833" y="666576"/>
            <a:ext cx="8243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85F6F-DFBB-203F-FF40-A73730971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0" y="2457664"/>
            <a:ext cx="8392290" cy="4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5DF6A-DAF3-648D-8425-21180902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 descr="22 (3)">
            <a:extLst>
              <a:ext uri="{FF2B5EF4-FFF2-40B4-BE49-F238E27FC236}">
                <a16:creationId xmlns:a16="http://schemas.microsoft.com/office/drawing/2014/main" id="{2487615C-C7FB-2EA2-D90A-D91B24B8E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49"/>
          <a:stretch/>
        </p:blipFill>
        <p:spPr>
          <a:xfrm>
            <a:off x="-32654" y="2843544"/>
            <a:ext cx="12224654" cy="4022533"/>
          </a:xfrm>
          <a:prstGeom prst="rect">
            <a:avLst/>
          </a:prstGeom>
        </p:spPr>
      </p:pic>
      <p:sp>
        <p:nvSpPr>
          <p:cNvPr id="4" name="Google Shape;60;p13">
            <a:extLst>
              <a:ext uri="{FF2B5EF4-FFF2-40B4-BE49-F238E27FC236}">
                <a16:creationId xmlns:a16="http://schemas.microsoft.com/office/drawing/2014/main" id="{637FBD38-5F84-88BB-1BC8-4400A24E0836}"/>
              </a:ext>
            </a:extLst>
          </p:cNvPr>
          <p:cNvSpPr/>
          <p:nvPr/>
        </p:nvSpPr>
        <p:spPr>
          <a:xfrm>
            <a:off x="783769" y="1235527"/>
            <a:ext cx="5138059" cy="3532415"/>
          </a:xfrm>
          <a:custGeom>
            <a:avLst/>
            <a:gdLst>
              <a:gd name="connsiteX0" fmla="*/ 0 w 5138059"/>
              <a:gd name="connsiteY0" fmla="*/ 307532 h 3532415"/>
              <a:gd name="connsiteX1" fmla="*/ 307532 w 5138059"/>
              <a:gd name="connsiteY1" fmla="*/ 0 h 3532415"/>
              <a:gd name="connsiteX2" fmla="*/ 4830527 w 5138059"/>
              <a:gd name="connsiteY2" fmla="*/ 0 h 3532415"/>
              <a:gd name="connsiteX3" fmla="*/ 5138059 w 5138059"/>
              <a:gd name="connsiteY3" fmla="*/ 307532 h 3532415"/>
              <a:gd name="connsiteX4" fmla="*/ 5138059 w 5138059"/>
              <a:gd name="connsiteY4" fmla="*/ 3224883 h 3532415"/>
              <a:gd name="connsiteX5" fmla="*/ 4830527 w 5138059"/>
              <a:gd name="connsiteY5" fmla="*/ 3532415 h 3532415"/>
              <a:gd name="connsiteX6" fmla="*/ 307532 w 5138059"/>
              <a:gd name="connsiteY6" fmla="*/ 3532415 h 3532415"/>
              <a:gd name="connsiteX7" fmla="*/ 0 w 5138059"/>
              <a:gd name="connsiteY7" fmla="*/ 3224883 h 3532415"/>
              <a:gd name="connsiteX8" fmla="*/ 0 w 5138059"/>
              <a:gd name="connsiteY8" fmla="*/ 307532 h 353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8059" h="3532415" fill="none" extrusionOk="0">
                <a:moveTo>
                  <a:pt x="0" y="307532"/>
                </a:moveTo>
                <a:cubicBezTo>
                  <a:pt x="1244" y="171355"/>
                  <a:pt x="151020" y="22376"/>
                  <a:pt x="307532" y="0"/>
                </a:cubicBezTo>
                <a:cubicBezTo>
                  <a:pt x="2189011" y="72427"/>
                  <a:pt x="2947300" y="61419"/>
                  <a:pt x="4830527" y="0"/>
                </a:cubicBezTo>
                <a:cubicBezTo>
                  <a:pt x="4996092" y="-29461"/>
                  <a:pt x="5108327" y="128694"/>
                  <a:pt x="5138059" y="307532"/>
                </a:cubicBezTo>
                <a:cubicBezTo>
                  <a:pt x="5238935" y="1586823"/>
                  <a:pt x="5030746" y="2920964"/>
                  <a:pt x="5138059" y="3224883"/>
                </a:cubicBezTo>
                <a:cubicBezTo>
                  <a:pt x="5142474" y="3372321"/>
                  <a:pt x="4983834" y="3513876"/>
                  <a:pt x="4830527" y="3532415"/>
                </a:cubicBezTo>
                <a:cubicBezTo>
                  <a:pt x="3050938" y="3562242"/>
                  <a:pt x="2519264" y="3453109"/>
                  <a:pt x="307532" y="3532415"/>
                </a:cubicBezTo>
                <a:cubicBezTo>
                  <a:pt x="144753" y="3531616"/>
                  <a:pt x="-32780" y="3401210"/>
                  <a:pt x="0" y="3224883"/>
                </a:cubicBezTo>
                <a:cubicBezTo>
                  <a:pt x="50037" y="2670308"/>
                  <a:pt x="770" y="1099196"/>
                  <a:pt x="0" y="307532"/>
                </a:cubicBezTo>
                <a:close/>
              </a:path>
              <a:path w="5138059" h="3532415" stroke="0" extrusionOk="0">
                <a:moveTo>
                  <a:pt x="0" y="307532"/>
                </a:moveTo>
                <a:cubicBezTo>
                  <a:pt x="6287" y="139401"/>
                  <a:pt x="147152" y="19719"/>
                  <a:pt x="307532" y="0"/>
                </a:cubicBezTo>
                <a:cubicBezTo>
                  <a:pt x="2116766" y="123000"/>
                  <a:pt x="3434276" y="-96860"/>
                  <a:pt x="4830527" y="0"/>
                </a:cubicBezTo>
                <a:cubicBezTo>
                  <a:pt x="4978065" y="-17001"/>
                  <a:pt x="5140869" y="132022"/>
                  <a:pt x="5138059" y="307532"/>
                </a:cubicBezTo>
                <a:cubicBezTo>
                  <a:pt x="5141232" y="1434892"/>
                  <a:pt x="5232326" y="1845546"/>
                  <a:pt x="5138059" y="3224883"/>
                </a:cubicBezTo>
                <a:cubicBezTo>
                  <a:pt x="5117953" y="3402012"/>
                  <a:pt x="4977349" y="3528647"/>
                  <a:pt x="4830527" y="3532415"/>
                </a:cubicBezTo>
                <a:cubicBezTo>
                  <a:pt x="2710294" y="3371708"/>
                  <a:pt x="2002073" y="3572082"/>
                  <a:pt x="307532" y="3532415"/>
                </a:cubicBezTo>
                <a:cubicBezTo>
                  <a:pt x="106164" y="3526048"/>
                  <a:pt x="-9900" y="3390243"/>
                  <a:pt x="0" y="3224883"/>
                </a:cubicBezTo>
                <a:cubicBezTo>
                  <a:pt x="32216" y="2046916"/>
                  <a:pt x="57206" y="1175975"/>
                  <a:pt x="0" y="307532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87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dist="95250" dir="5400000" algn="bl" rotWithShape="0">
              <a:sysClr val="windowText" lastClr="000000">
                <a:alpha val="20000"/>
              </a:sys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DF7B6-26FF-8B0D-B17A-B54F3E12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20" y="27287"/>
            <a:ext cx="6206965" cy="1407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54604-E99C-1693-6D56-A235215BA68F}"/>
              </a:ext>
            </a:extLst>
          </p:cNvPr>
          <p:cNvSpPr txBox="1"/>
          <p:nvPr/>
        </p:nvSpPr>
        <p:spPr>
          <a:xfrm>
            <a:off x="957940" y="1536174"/>
            <a:ext cx="4800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gũi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biệt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SG" sz="3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SG" sz="3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riêng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,..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FAA7E4-9BBB-BB70-A5E4-58F2E62FA3E7}"/>
              </a:ext>
            </a:extLst>
          </p:cNvPr>
          <p:cNvSpPr/>
          <p:nvPr/>
        </p:nvSpPr>
        <p:spPr>
          <a:xfrm>
            <a:off x="6270174" y="1821912"/>
            <a:ext cx="4158350" cy="2371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DA590-2B07-F5E0-984A-37283F8EED43}"/>
              </a:ext>
            </a:extLst>
          </p:cNvPr>
          <p:cNvSpPr txBox="1"/>
          <p:nvPr/>
        </p:nvSpPr>
        <p:spPr>
          <a:xfrm>
            <a:off x="6485788" y="2103652"/>
            <a:ext cx="3714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chép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A201F-089E-435C-50C4-A99AF2E07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255" y="3394731"/>
            <a:ext cx="2746918" cy="34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257B4DFB-7669-EDED-0B99-70D470D2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0"/>
          <a:stretch/>
        </p:blipFill>
        <p:spPr>
          <a:xfrm>
            <a:off x="0" y="394484"/>
            <a:ext cx="12192000" cy="58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192B65B7-62A1-E659-98A4-727C0A59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>
            <a:extLst>
              <a:ext uri="{FF2B5EF4-FFF2-40B4-BE49-F238E27FC236}">
                <a16:creationId xmlns:a16="http://schemas.microsoft.com/office/drawing/2014/main" id="{3CDB3CBC-38E3-ED88-16A0-9241E525B92C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584BA832-3547-18E8-0BCE-5474AE0B8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4" name="图片 7">
              <a:extLst>
                <a:ext uri="{FF2B5EF4-FFF2-40B4-BE49-F238E27FC236}">
                  <a16:creationId xmlns:a16="http://schemas.microsoft.com/office/drawing/2014/main" id="{07659C0D-EDF2-0F41-C929-FA20D88B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15B62F0-44C4-7D58-540F-560045DE4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10632F8D-1CAC-EDE8-E68B-AA6A5B470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6862B7BE-D5EE-2626-B497-B37B0879E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8" name="图片 12">
              <a:extLst>
                <a:ext uri="{FF2B5EF4-FFF2-40B4-BE49-F238E27FC236}">
                  <a16:creationId xmlns:a16="http://schemas.microsoft.com/office/drawing/2014/main" id="{80491F70-C0AA-CE21-A540-D6EB4AF86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9" name="图片 22">
              <a:extLst>
                <a:ext uri="{FF2B5EF4-FFF2-40B4-BE49-F238E27FC236}">
                  <a16:creationId xmlns:a16="http://schemas.microsoft.com/office/drawing/2014/main" id="{64897B71-7E15-5F36-5CE6-32D019D95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74EF07-A789-3017-7958-D1BB41BB6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30" y="2457664"/>
            <a:ext cx="8392290" cy="4153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933C0-9954-D1A2-4C66-501AAC23A8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4330" y="127395"/>
            <a:ext cx="7382896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>
          <a:extLst>
            <a:ext uri="{FF2B5EF4-FFF2-40B4-BE49-F238E27FC236}">
              <a16:creationId xmlns:a16="http://schemas.microsoft.com/office/drawing/2014/main" id="{4789CD7D-FCD1-23F5-28AB-784F4E59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3B74F-B8B7-7F3C-673A-31CBC1084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543" y="586739"/>
            <a:ext cx="12801797" cy="68256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FE6298-3D7B-A865-D0C8-32B9F7E5518C}"/>
              </a:ext>
            </a:extLst>
          </p:cNvPr>
          <p:cNvSpPr/>
          <p:nvPr/>
        </p:nvSpPr>
        <p:spPr>
          <a:xfrm>
            <a:off x="1850571" y="65509"/>
            <a:ext cx="10178143" cy="41549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F077B-6F9F-6178-AEA0-E8BE658071F1}"/>
              </a:ext>
            </a:extLst>
          </p:cNvPr>
          <p:cNvSpPr txBox="1"/>
          <p:nvPr/>
        </p:nvSpPr>
        <p:spPr>
          <a:xfrm>
            <a:off x="2009166" y="185489"/>
            <a:ext cx="99206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dirty="0">
                <a:latin typeface="Cambria" panose="02040503050406030204" pitchFamily="18" charset="0"/>
                <a:ea typeface="Cambria" panose="02040503050406030204" pitchFamily="18" charset="0"/>
              </a:rPr>
              <a:t>– Các thành viên phát biểu ý kiến đã chuẩn bị, trả lời câu hỏi của các bạn.</a:t>
            </a:r>
          </a:p>
          <a:p>
            <a:pPr algn="just"/>
            <a:r>
              <a:rPr lang="vi-VN" sz="3300" dirty="0">
                <a:latin typeface="Cambria" panose="02040503050406030204" pitchFamily="18" charset="0"/>
                <a:ea typeface="Cambria" panose="02040503050406030204" pitchFamily="18" charset="0"/>
              </a:rPr>
              <a:t>– Khi nghe bạn trình bày, cần ghi chép những thông tin đáng chú ý. Có thể nêu ý kiến đồng tình hoặc không đồng tình với thái độ tôn trọng sự khác biệt.</a:t>
            </a:r>
          </a:p>
          <a:p>
            <a:pPr algn="just"/>
            <a:r>
              <a:rPr lang="vi-VN" sz="3300" dirty="0">
                <a:latin typeface="Cambria" panose="02040503050406030204" pitchFamily="18" charset="0"/>
                <a:ea typeface="Cambria" panose="02040503050406030204" pitchFamily="18" charset="0"/>
              </a:rPr>
              <a:t>– Người điều hành tóm tắt nội dung thảo luận. Nêu những điểm đã thống nhất và những điểm còn khác biệt giữa các thành viên.</a:t>
            </a:r>
            <a:endParaRPr lang="en-SG" sz="3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49891F-955D-4724-C997-9679DE936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353" y="337889"/>
            <a:ext cx="2480403" cy="11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215</Words>
  <Application>Microsoft Office PowerPoint</Application>
  <PresentationFormat>Widescreen</PresentationFormat>
  <Paragraphs>13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Cambria</vt:lpstr>
      <vt:lpstr>Caveat Brush</vt:lpstr>
      <vt:lpstr>SVN-Newton</vt:lpstr>
      <vt:lpstr>Times New Roman</vt:lpstr>
      <vt:lpstr>Kawaii Bubble Tea Bran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Laptop T&amp;T</cp:lastModifiedBy>
  <cp:revision>5</cp:revision>
  <dcterms:created xsi:type="dcterms:W3CDTF">2024-12-19T13:58:19Z</dcterms:created>
  <dcterms:modified xsi:type="dcterms:W3CDTF">2024-12-20T10:31:15Z</dcterms:modified>
</cp:coreProperties>
</file>