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29"/>
  </p:notesMasterIdLst>
  <p:sldIdLst>
    <p:sldId id="257" r:id="rId3"/>
    <p:sldId id="264" r:id="rId4"/>
    <p:sldId id="258" r:id="rId5"/>
    <p:sldId id="263" r:id="rId6"/>
    <p:sldId id="285" r:id="rId7"/>
    <p:sldId id="260" r:id="rId8"/>
    <p:sldId id="289" r:id="rId9"/>
    <p:sldId id="290" r:id="rId10"/>
    <p:sldId id="286" r:id="rId11"/>
    <p:sldId id="292" r:id="rId12"/>
    <p:sldId id="296" r:id="rId13"/>
    <p:sldId id="297" r:id="rId14"/>
    <p:sldId id="301" r:id="rId15"/>
    <p:sldId id="302" r:id="rId16"/>
    <p:sldId id="303" r:id="rId17"/>
    <p:sldId id="300" r:id="rId18"/>
    <p:sldId id="295" r:id="rId19"/>
    <p:sldId id="299" r:id="rId20"/>
    <p:sldId id="298" r:id="rId21"/>
    <p:sldId id="304" r:id="rId22"/>
    <p:sldId id="287" r:id="rId23"/>
    <p:sldId id="291" r:id="rId24"/>
    <p:sldId id="288" r:id="rId25"/>
    <p:sldId id="294" r:id="rId26"/>
    <p:sldId id="282" r:id="rId27"/>
    <p:sldId id="30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CA23"/>
    <a:srgbClr val="F250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p:scale>
          <a:sx n="75" d="100"/>
          <a:sy n="75" d="100"/>
        </p:scale>
        <p:origin x="648" y="5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C8D7C0-C376-4638-AB7B-0F1D112004B4}" type="datetimeFigureOut">
              <a:rPr lang="en-US" smtClean="0"/>
              <a:t>12/21/2024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BAA7EB-FEA9-4330-98BF-49422EA2CF1D}" type="slidenum">
              <a:rPr lang="en-US" smtClean="0"/>
              <a:t>‹#›</a:t>
            </a:fld>
            <a:endParaRPr lang="en-US"/>
          </a:p>
        </p:txBody>
      </p:sp>
    </p:spTree>
    <p:extLst>
      <p:ext uri="{BB962C8B-B14F-4D97-AF65-F5344CB8AC3E}">
        <p14:creationId xmlns:p14="http://schemas.microsoft.com/office/powerpoint/2010/main" val="3236898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775D5F8-3211-43D5-AB1E-255525B22333}" type="slidenum">
              <a:rPr lang="zh-CN" altLang="en-US" smtClean="0"/>
              <a:t>1</a:t>
            </a:fld>
            <a:endParaRPr lang="zh-CN" altLang="en-US"/>
          </a:p>
        </p:txBody>
      </p:sp>
    </p:spTree>
    <p:extLst>
      <p:ext uri="{BB962C8B-B14F-4D97-AF65-F5344CB8AC3E}">
        <p14:creationId xmlns:p14="http://schemas.microsoft.com/office/powerpoint/2010/main" val="888143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775D5F8-3211-43D5-AB1E-255525B22333}" type="slidenum">
              <a:rPr lang="zh-CN" altLang="en-US" smtClean="0"/>
              <a:t>2</a:t>
            </a:fld>
            <a:endParaRPr lang="zh-CN" altLang="en-US"/>
          </a:p>
        </p:txBody>
      </p:sp>
    </p:spTree>
    <p:extLst>
      <p:ext uri="{BB962C8B-B14F-4D97-AF65-F5344CB8AC3E}">
        <p14:creationId xmlns:p14="http://schemas.microsoft.com/office/powerpoint/2010/main" val="473535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775D5F8-3211-43D5-AB1E-255525B22333}" type="slidenum">
              <a:rPr lang="zh-CN" altLang="en-US" smtClean="0"/>
              <a:t>3</a:t>
            </a:fld>
            <a:endParaRPr lang="zh-CN" altLang="en-US"/>
          </a:p>
        </p:txBody>
      </p:sp>
    </p:spTree>
    <p:extLst>
      <p:ext uri="{BB962C8B-B14F-4D97-AF65-F5344CB8AC3E}">
        <p14:creationId xmlns:p14="http://schemas.microsoft.com/office/powerpoint/2010/main" val="2599154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775D5F8-3211-43D5-AB1E-255525B22333}" type="slidenum">
              <a:rPr lang="zh-CN" altLang="en-US" smtClean="0"/>
              <a:t>5</a:t>
            </a:fld>
            <a:endParaRPr lang="zh-CN" altLang="en-US"/>
          </a:p>
        </p:txBody>
      </p:sp>
    </p:spTree>
    <p:extLst>
      <p:ext uri="{BB962C8B-B14F-4D97-AF65-F5344CB8AC3E}">
        <p14:creationId xmlns:p14="http://schemas.microsoft.com/office/powerpoint/2010/main" val="1047048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775D5F8-3211-43D5-AB1E-255525B22333}" type="slidenum">
              <a:rPr lang="zh-CN" altLang="en-US" smtClean="0"/>
              <a:t>9</a:t>
            </a:fld>
            <a:endParaRPr lang="zh-CN" altLang="en-US"/>
          </a:p>
        </p:txBody>
      </p:sp>
    </p:spTree>
    <p:extLst>
      <p:ext uri="{BB962C8B-B14F-4D97-AF65-F5344CB8AC3E}">
        <p14:creationId xmlns:p14="http://schemas.microsoft.com/office/powerpoint/2010/main" val="544863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775D5F8-3211-43D5-AB1E-255525B22333}" type="slidenum">
              <a:rPr lang="zh-CN" altLang="en-US" smtClean="0"/>
              <a:t>21</a:t>
            </a:fld>
            <a:endParaRPr lang="zh-CN" altLang="en-US"/>
          </a:p>
        </p:txBody>
      </p:sp>
    </p:spTree>
    <p:extLst>
      <p:ext uri="{BB962C8B-B14F-4D97-AF65-F5344CB8AC3E}">
        <p14:creationId xmlns:p14="http://schemas.microsoft.com/office/powerpoint/2010/main" val="3945856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775D5F8-3211-43D5-AB1E-255525B22333}" type="slidenum">
              <a:rPr lang="zh-CN" altLang="en-US" smtClean="0"/>
              <a:t>23</a:t>
            </a:fld>
            <a:endParaRPr lang="zh-CN" altLang="en-US"/>
          </a:p>
        </p:txBody>
      </p:sp>
    </p:spTree>
    <p:extLst>
      <p:ext uri="{BB962C8B-B14F-4D97-AF65-F5344CB8AC3E}">
        <p14:creationId xmlns:p14="http://schemas.microsoft.com/office/powerpoint/2010/main" val="1017793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hyperlink" Target="https://www.facebook.com/groups/629898828017053" TargetMode="External"/><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hyperlink" Target="https://www.facebook.com/groups/629898828017053" TargetMode="External"/><Relationship Id="rId5" Type="http://schemas.openxmlformats.org/officeDocument/2006/relationships/image" Target="../media/image1.png"/><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26428B-05A4-42F8-B13E-D7D60C281D8A}" type="datetimeFigureOut">
              <a:rPr lang="en-US" smtClean="0"/>
              <a:t>12/21/2024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65F800-B2B0-48F7-8DA8-F7666F062A5B}" type="slidenum">
              <a:rPr lang="en-US" smtClean="0"/>
              <a:t>‹#›</a:t>
            </a:fld>
            <a:endParaRPr lang="en-US"/>
          </a:p>
        </p:txBody>
      </p:sp>
    </p:spTree>
    <p:extLst>
      <p:ext uri="{BB962C8B-B14F-4D97-AF65-F5344CB8AC3E}">
        <p14:creationId xmlns:p14="http://schemas.microsoft.com/office/powerpoint/2010/main" val="1965696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26428B-05A4-42F8-B13E-D7D60C281D8A}" type="datetimeFigureOut">
              <a:rPr lang="en-US" smtClean="0"/>
              <a:t>12/21/2024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65F800-B2B0-48F7-8DA8-F7666F062A5B}" type="slidenum">
              <a:rPr lang="en-US" smtClean="0"/>
              <a:t>‹#›</a:t>
            </a:fld>
            <a:endParaRPr lang="en-US"/>
          </a:p>
        </p:txBody>
      </p:sp>
    </p:spTree>
    <p:extLst>
      <p:ext uri="{BB962C8B-B14F-4D97-AF65-F5344CB8AC3E}">
        <p14:creationId xmlns:p14="http://schemas.microsoft.com/office/powerpoint/2010/main" val="3087000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26428B-05A4-42F8-B13E-D7D60C281D8A}" type="datetimeFigureOut">
              <a:rPr lang="en-US" smtClean="0"/>
              <a:t>12/21/2024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65F800-B2B0-48F7-8DA8-F7666F062A5B}" type="slidenum">
              <a:rPr lang="en-US" smtClean="0"/>
              <a:t>‹#›</a:t>
            </a:fld>
            <a:endParaRPr lang="en-US"/>
          </a:p>
        </p:txBody>
      </p:sp>
    </p:spTree>
    <p:extLst>
      <p:ext uri="{BB962C8B-B14F-4D97-AF65-F5344CB8AC3E}">
        <p14:creationId xmlns:p14="http://schemas.microsoft.com/office/powerpoint/2010/main" val="12807641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BFC257BC-A565-4CC2-C931-4DD50995CCB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246" r="31986" b="7787"/>
          <a:stretch/>
        </p:blipFill>
        <p:spPr>
          <a:xfrm>
            <a:off x="0" y="0"/>
            <a:ext cx="12192000" cy="6858000"/>
          </a:xfrm>
          <a:prstGeom prst="rect">
            <a:avLst/>
          </a:prstGeom>
        </p:spPr>
      </p:pic>
      <p:pic>
        <p:nvPicPr>
          <p:cNvPr id="8" name="图片 7">
            <a:extLst>
              <a:ext uri="{FF2B5EF4-FFF2-40B4-BE49-F238E27FC236}">
                <a16:creationId xmlns:a16="http://schemas.microsoft.com/office/drawing/2014/main" id="{16D68AAC-9D8D-AF00-276F-FDC7E763600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29199" r="27625"/>
          <a:stretch/>
        </p:blipFill>
        <p:spPr>
          <a:xfrm>
            <a:off x="9261791" y="0"/>
            <a:ext cx="2930209" cy="2866501"/>
          </a:xfrm>
          <a:prstGeom prst="rect">
            <a:avLst/>
          </a:prstGeom>
        </p:spPr>
      </p:pic>
      <p:grpSp>
        <p:nvGrpSpPr>
          <p:cNvPr id="4" name="Group 3"/>
          <p:cNvGrpSpPr/>
          <p:nvPr userDrawn="1"/>
        </p:nvGrpSpPr>
        <p:grpSpPr>
          <a:xfrm>
            <a:off x="-5641974" y="-1223042"/>
            <a:ext cx="20105751" cy="14120356"/>
            <a:chOff x="-3429000" y="-598635"/>
            <a:chExt cx="15239874" cy="11408248"/>
          </a:xfrm>
        </p:grpSpPr>
        <p:pic>
          <p:nvPicPr>
            <p:cNvPr id="5" name="Picture 4">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9325"/>
            <a:stretch/>
          </p:blipFill>
          <p:spPr>
            <a:xfrm>
              <a:off x="-2668843" y="-598635"/>
              <a:ext cx="3167916" cy="3268627"/>
            </a:xfrm>
            <a:prstGeom prst="rect">
              <a:avLst/>
            </a:prstGeom>
          </p:spPr>
        </p:pic>
        <p:sp>
          <p:nvSpPr>
            <p:cNvPr id="6" name="TextBox 3">
              <a:extLst>
                <a:ext uri="{FF2B5EF4-FFF2-40B4-BE49-F238E27FC236}">
                  <a16:creationId xmlns:a16="http://schemas.microsoft.com/office/drawing/2014/main" id="{07DAF728-7D94-E33E-7F87-8FAE4669A949}"/>
                </a:ext>
              </a:extLst>
            </p:cNvPr>
            <p:cNvSpPr txBox="1"/>
            <p:nvPr userDrawn="1"/>
          </p:nvSpPr>
          <p:spPr>
            <a:xfrm>
              <a:off x="1592454" y="9286118"/>
              <a:ext cx="10218420" cy="1523495"/>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19957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19957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5">
                    <a:extLst>
                      <a:ext uri="{A12FA001-AC4F-418D-AE19-62706E023703}">
                        <ahyp:hlinkClr xmlns:ahyp="http://schemas.microsoft.com/office/drawing/2018/hyperlinkcolor" xmlns="" val="tx"/>
                      </a:ext>
                    </a:extLst>
                  </a:hlinkClick>
                </a:rPr>
                <a:t>MĂNG NON- TÀI LIỆU TIỂU HỌC | Facebook</a:t>
              </a:r>
              <a:endParaRPr kumimoji="0" lang="en-US" sz="2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19957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2000" b="1" i="0" u="sng" strike="noStrike" kern="1200" cap="none" spc="0" normalizeH="0" baseline="0" noProof="0" dirty="0" smtClean="0">
                  <a:ln>
                    <a:noFill/>
                  </a:ln>
                  <a:solidFill>
                    <a:srgbClr val="0D4370"/>
                  </a:solidFill>
                  <a:effectLst/>
                  <a:uLnTx/>
                  <a:uFillTx/>
                  <a:latin typeface="SVN-Newton" panose="02040603050506020204" pitchFamily="18" charset="0"/>
                  <a:ea typeface="+mn-ea"/>
                  <a:cs typeface="+mn-cs"/>
                </a:rPr>
                <a:t>0382348780 (</a:t>
              </a:r>
              <a:r>
                <a:rPr kumimoji="0" lang="en-US" sz="2000" b="1" i="0" u="sng" strike="noStrike" kern="1200" cap="none" spc="0" normalizeH="0" baseline="0" noProof="0" dirty="0" err="1" smtClean="0">
                  <a:ln>
                    <a:noFill/>
                  </a:ln>
                  <a:solidFill>
                    <a:srgbClr val="0D4370"/>
                  </a:solidFill>
                  <a:effectLst/>
                  <a:uLnTx/>
                  <a:uFillTx/>
                  <a:latin typeface="SVN-Newton" panose="02040603050506020204" pitchFamily="18" charset="0"/>
                  <a:ea typeface="+mn-ea"/>
                  <a:cs typeface="+mn-cs"/>
                </a:rPr>
                <a:t>Cảm</a:t>
              </a:r>
              <a:r>
                <a:rPr kumimoji="0" lang="en-US" sz="2000" b="1" i="0" u="sng" strike="noStrike" kern="1200" cap="none" spc="0" normalizeH="0" baseline="0" noProof="0" dirty="0" smtClean="0">
                  <a:ln>
                    <a:noFill/>
                  </a:ln>
                  <a:solidFill>
                    <a:srgbClr val="0D4370"/>
                  </a:solidFill>
                  <a:effectLst/>
                  <a:uLnTx/>
                  <a:uFillTx/>
                  <a:latin typeface="SVN-Newton" panose="02040603050506020204" pitchFamily="18" charset="0"/>
                  <a:ea typeface="+mn-ea"/>
                  <a:cs typeface="+mn-cs"/>
                </a:rPr>
                <a:t>) </a:t>
              </a:r>
              <a:r>
                <a:rPr kumimoji="0" lang="en-US" sz="2000" b="1" i="0" u="none" strike="noStrike" kern="1200" cap="none" spc="0" normalizeH="0" baseline="0" noProof="0" dirty="0" smtClean="0">
                  <a:ln>
                    <a:noFill/>
                  </a:ln>
                  <a:solidFill>
                    <a:srgbClr val="0D4370"/>
                  </a:solidFill>
                  <a:effectLst/>
                  <a:uLnTx/>
                  <a:uFillTx/>
                  <a:latin typeface="SVN-Newton" panose="02040603050506020204" pitchFamily="18" charset="0"/>
                  <a:ea typeface="+mn-ea"/>
                  <a:cs typeface="+mn-cs"/>
                </a:rPr>
                <a:t> – </a:t>
              </a:r>
              <a:r>
                <a:rPr kumimoji="0" lang="en-US" sz="2000" b="1" i="0" u="sng" strike="noStrike" kern="1200" cap="none" spc="0" normalizeH="0" baseline="0" noProof="0" dirty="0" smtClean="0">
                  <a:ln>
                    <a:noFill/>
                  </a:ln>
                  <a:solidFill>
                    <a:srgbClr val="0D4370"/>
                  </a:solidFill>
                  <a:effectLst/>
                  <a:uLnTx/>
                  <a:uFillTx/>
                  <a:latin typeface="SVN-Newton" panose="02040603050506020204" pitchFamily="18" charset="0"/>
                  <a:ea typeface="+mn-ea"/>
                  <a:cs typeface="+mn-cs"/>
                </a:rPr>
                <a:t>0905919065  (Linh)</a:t>
              </a:r>
              <a:endPar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9" name="Hình ảnh 32">
              <a:extLst>
                <a:ext uri="{FF2B5EF4-FFF2-40B4-BE49-F238E27FC236}">
                  <a16:creationId xmlns:a16="http://schemas.microsoft.com/office/drawing/2014/main" id="{AC26FD7C-0CBD-D5A8-9737-4E92AA2FEEE8}"/>
                </a:ext>
              </a:extLst>
            </p:cNvPr>
            <p:cNvPicPr>
              <a:picLocks noChangeAspect="1"/>
            </p:cNvPicPr>
            <p:nvPr userDrawn="1"/>
          </p:nvPicPr>
          <p:blipFill>
            <a:blip r:embed="rId6"/>
            <a:stretch>
              <a:fillRect/>
            </a:stretch>
          </p:blipFill>
          <p:spPr>
            <a:xfrm>
              <a:off x="239025" y="6996234"/>
              <a:ext cx="2706858" cy="3813378"/>
            </a:xfrm>
            <a:prstGeom prst="rect">
              <a:avLst/>
            </a:prstGeom>
          </p:spPr>
        </p:pic>
        <p:pic>
          <p:nvPicPr>
            <p:cNvPr id="10" name="Picture 9"/>
            <p:cNvPicPr>
              <a:picLocks noChangeAspect="1"/>
            </p:cNvPicPr>
            <p:nvPr userDrawn="1"/>
          </p:nvPicPr>
          <p:blipFill>
            <a:blip r:embed="rId7"/>
            <a:stretch>
              <a:fillRect/>
            </a:stretch>
          </p:blipFill>
          <p:spPr>
            <a:xfrm>
              <a:off x="-3429000" y="2124242"/>
              <a:ext cx="4688230" cy="1268078"/>
            </a:xfrm>
            <a:prstGeom prst="rect">
              <a:avLst/>
            </a:prstGeom>
          </p:spPr>
        </p:pic>
      </p:grpSp>
    </p:spTree>
    <p:extLst>
      <p:ext uri="{BB962C8B-B14F-4D97-AF65-F5344CB8AC3E}">
        <p14:creationId xmlns:p14="http://schemas.microsoft.com/office/powerpoint/2010/main" val="2243368972"/>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BFC257BC-A565-4CC2-C931-4DD50995CCB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246" r="31986" b="7787"/>
          <a:stretch/>
        </p:blipFill>
        <p:spPr>
          <a:xfrm>
            <a:off x="0" y="0"/>
            <a:ext cx="12192000" cy="6858000"/>
          </a:xfrm>
          <a:prstGeom prst="rect">
            <a:avLst/>
          </a:prstGeom>
        </p:spPr>
      </p:pic>
      <p:pic>
        <p:nvPicPr>
          <p:cNvPr id="8" name="图片 7">
            <a:extLst>
              <a:ext uri="{FF2B5EF4-FFF2-40B4-BE49-F238E27FC236}">
                <a16:creationId xmlns:a16="http://schemas.microsoft.com/office/drawing/2014/main" id="{16D68AAC-9D8D-AF00-276F-FDC7E763600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29199" r="27625"/>
          <a:stretch/>
        </p:blipFill>
        <p:spPr>
          <a:xfrm>
            <a:off x="9261791" y="0"/>
            <a:ext cx="2930209" cy="2866501"/>
          </a:xfrm>
          <a:prstGeom prst="rect">
            <a:avLst/>
          </a:prstGeom>
        </p:spPr>
      </p:pic>
      <p:sp>
        <p:nvSpPr>
          <p:cNvPr id="2" name="矩形 1">
            <a:extLst>
              <a:ext uri="{FF2B5EF4-FFF2-40B4-BE49-F238E27FC236}">
                <a16:creationId xmlns:a16="http://schemas.microsoft.com/office/drawing/2014/main" id="{FB9653D9-8501-594B-1E4C-958DC9559AF3}"/>
              </a:ext>
            </a:extLst>
          </p:cNvPr>
          <p:cNvSpPr/>
          <p:nvPr userDrawn="1"/>
        </p:nvSpPr>
        <p:spPr>
          <a:xfrm>
            <a:off x="0" y="640080"/>
            <a:ext cx="12192000" cy="5577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a:extLst>
              <a:ext uri="{FF2B5EF4-FFF2-40B4-BE49-F238E27FC236}">
                <a16:creationId xmlns:a16="http://schemas.microsoft.com/office/drawing/2014/main" id="{3160E5F7-C751-D68E-143F-2C272C62C7E7}"/>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r="49446"/>
          <a:stretch/>
        </p:blipFill>
        <p:spPr>
          <a:xfrm>
            <a:off x="0" y="5341822"/>
            <a:ext cx="2423160" cy="1516177"/>
          </a:xfrm>
          <a:prstGeom prst="rect">
            <a:avLst/>
          </a:prstGeom>
        </p:spPr>
      </p:pic>
      <p:grpSp>
        <p:nvGrpSpPr>
          <p:cNvPr id="6" name="Group 5"/>
          <p:cNvGrpSpPr/>
          <p:nvPr userDrawn="1"/>
        </p:nvGrpSpPr>
        <p:grpSpPr>
          <a:xfrm>
            <a:off x="-5641974" y="-1223042"/>
            <a:ext cx="20105751" cy="14120356"/>
            <a:chOff x="-3429000" y="-598635"/>
            <a:chExt cx="15239874" cy="11408248"/>
          </a:xfrm>
        </p:grpSpPr>
        <p:pic>
          <p:nvPicPr>
            <p:cNvPr id="9" name="Picture 8">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9325"/>
            <a:stretch/>
          </p:blipFill>
          <p:spPr>
            <a:xfrm>
              <a:off x="-2668843" y="-598635"/>
              <a:ext cx="3167916" cy="3268627"/>
            </a:xfrm>
            <a:prstGeom prst="rect">
              <a:avLst/>
            </a:prstGeom>
          </p:spPr>
        </p:pic>
        <p:sp>
          <p:nvSpPr>
            <p:cNvPr id="10" name="TextBox 3">
              <a:extLst>
                <a:ext uri="{FF2B5EF4-FFF2-40B4-BE49-F238E27FC236}">
                  <a16:creationId xmlns:a16="http://schemas.microsoft.com/office/drawing/2014/main" id="{07DAF728-7D94-E33E-7F87-8FAE4669A949}"/>
                </a:ext>
              </a:extLst>
            </p:cNvPr>
            <p:cNvSpPr txBox="1"/>
            <p:nvPr userDrawn="1"/>
          </p:nvSpPr>
          <p:spPr>
            <a:xfrm>
              <a:off x="1592454" y="9286118"/>
              <a:ext cx="10218420" cy="1523495"/>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19957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19957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6">
                    <a:extLst>
                      <a:ext uri="{A12FA001-AC4F-418D-AE19-62706E023703}">
                        <ahyp:hlinkClr xmlns:ahyp="http://schemas.microsoft.com/office/drawing/2018/hyperlinkcolor" xmlns="" val="tx"/>
                      </a:ext>
                    </a:extLst>
                  </a:hlinkClick>
                </a:rPr>
                <a:t>MĂNG NON- TÀI LIỆU TIỂU HỌC | Facebook</a:t>
              </a:r>
              <a:endParaRPr kumimoji="0" lang="en-US" sz="2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19957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2000" b="1" i="0" u="sng" strike="noStrike" kern="1200" cap="none" spc="0" normalizeH="0" baseline="0" noProof="0" dirty="0" smtClean="0">
                  <a:ln>
                    <a:noFill/>
                  </a:ln>
                  <a:solidFill>
                    <a:srgbClr val="0D4370"/>
                  </a:solidFill>
                  <a:effectLst/>
                  <a:uLnTx/>
                  <a:uFillTx/>
                  <a:latin typeface="SVN-Newton" panose="02040603050506020204" pitchFamily="18" charset="0"/>
                  <a:ea typeface="+mn-ea"/>
                  <a:cs typeface="+mn-cs"/>
                </a:rPr>
                <a:t>0382348780 (</a:t>
              </a:r>
              <a:r>
                <a:rPr kumimoji="0" lang="en-US" sz="2000" b="1" i="0" u="sng" strike="noStrike" kern="1200" cap="none" spc="0" normalizeH="0" baseline="0" noProof="0" dirty="0" err="1" smtClean="0">
                  <a:ln>
                    <a:noFill/>
                  </a:ln>
                  <a:solidFill>
                    <a:srgbClr val="0D4370"/>
                  </a:solidFill>
                  <a:effectLst/>
                  <a:uLnTx/>
                  <a:uFillTx/>
                  <a:latin typeface="SVN-Newton" panose="02040603050506020204" pitchFamily="18" charset="0"/>
                  <a:ea typeface="+mn-ea"/>
                  <a:cs typeface="+mn-cs"/>
                </a:rPr>
                <a:t>Cảm</a:t>
              </a:r>
              <a:r>
                <a:rPr kumimoji="0" lang="en-US" sz="2000" b="1" i="0" u="sng" strike="noStrike" kern="1200" cap="none" spc="0" normalizeH="0" baseline="0" noProof="0" dirty="0" smtClean="0">
                  <a:ln>
                    <a:noFill/>
                  </a:ln>
                  <a:solidFill>
                    <a:srgbClr val="0D4370"/>
                  </a:solidFill>
                  <a:effectLst/>
                  <a:uLnTx/>
                  <a:uFillTx/>
                  <a:latin typeface="SVN-Newton" panose="02040603050506020204" pitchFamily="18" charset="0"/>
                  <a:ea typeface="+mn-ea"/>
                  <a:cs typeface="+mn-cs"/>
                </a:rPr>
                <a:t>) </a:t>
              </a:r>
              <a:r>
                <a:rPr kumimoji="0" lang="en-US" sz="2000" b="1" i="0" u="none" strike="noStrike" kern="1200" cap="none" spc="0" normalizeH="0" baseline="0" noProof="0" dirty="0" smtClean="0">
                  <a:ln>
                    <a:noFill/>
                  </a:ln>
                  <a:solidFill>
                    <a:srgbClr val="0D4370"/>
                  </a:solidFill>
                  <a:effectLst/>
                  <a:uLnTx/>
                  <a:uFillTx/>
                  <a:latin typeface="SVN-Newton" panose="02040603050506020204" pitchFamily="18" charset="0"/>
                  <a:ea typeface="+mn-ea"/>
                  <a:cs typeface="+mn-cs"/>
                </a:rPr>
                <a:t> – </a:t>
              </a:r>
              <a:r>
                <a:rPr kumimoji="0" lang="en-US" sz="2000" b="1" i="0" u="sng" strike="noStrike" kern="1200" cap="none" spc="0" normalizeH="0" baseline="0" noProof="0" dirty="0" smtClean="0">
                  <a:ln>
                    <a:noFill/>
                  </a:ln>
                  <a:solidFill>
                    <a:srgbClr val="0D4370"/>
                  </a:solidFill>
                  <a:effectLst/>
                  <a:uLnTx/>
                  <a:uFillTx/>
                  <a:latin typeface="SVN-Newton" panose="02040603050506020204" pitchFamily="18" charset="0"/>
                  <a:ea typeface="+mn-ea"/>
                  <a:cs typeface="+mn-cs"/>
                </a:rPr>
                <a:t>0905919065  (Linh)</a:t>
              </a:r>
              <a:endPar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11" name="Hình ảnh 32">
              <a:extLst>
                <a:ext uri="{FF2B5EF4-FFF2-40B4-BE49-F238E27FC236}">
                  <a16:creationId xmlns:a16="http://schemas.microsoft.com/office/drawing/2014/main" id="{AC26FD7C-0CBD-D5A8-9737-4E92AA2FEEE8}"/>
                </a:ext>
              </a:extLst>
            </p:cNvPr>
            <p:cNvPicPr>
              <a:picLocks noChangeAspect="1"/>
            </p:cNvPicPr>
            <p:nvPr userDrawn="1"/>
          </p:nvPicPr>
          <p:blipFill>
            <a:blip r:embed="rId7"/>
            <a:stretch>
              <a:fillRect/>
            </a:stretch>
          </p:blipFill>
          <p:spPr>
            <a:xfrm>
              <a:off x="239025" y="6996234"/>
              <a:ext cx="2706858" cy="3813378"/>
            </a:xfrm>
            <a:prstGeom prst="rect">
              <a:avLst/>
            </a:prstGeom>
          </p:spPr>
        </p:pic>
        <p:pic>
          <p:nvPicPr>
            <p:cNvPr id="12" name="Picture 11"/>
            <p:cNvPicPr>
              <a:picLocks noChangeAspect="1"/>
            </p:cNvPicPr>
            <p:nvPr userDrawn="1"/>
          </p:nvPicPr>
          <p:blipFill>
            <a:blip r:embed="rId8"/>
            <a:stretch>
              <a:fillRect/>
            </a:stretch>
          </p:blipFill>
          <p:spPr>
            <a:xfrm>
              <a:off x="-3429000" y="2124242"/>
              <a:ext cx="4688230" cy="1268078"/>
            </a:xfrm>
            <a:prstGeom prst="rect">
              <a:avLst/>
            </a:prstGeom>
          </p:spPr>
        </p:pic>
      </p:grpSp>
    </p:spTree>
    <p:extLst>
      <p:ext uri="{BB962C8B-B14F-4D97-AF65-F5344CB8AC3E}">
        <p14:creationId xmlns:p14="http://schemas.microsoft.com/office/powerpoint/2010/main" val="3803524116"/>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47" indent="0" algn="ctr">
              <a:buNone/>
              <a:defRPr>
                <a:solidFill>
                  <a:schemeClr val="tx1">
                    <a:tint val="75000"/>
                  </a:schemeClr>
                </a:solidFill>
              </a:defRPr>
            </a:lvl2pPr>
            <a:lvl3pPr marL="609690" indent="0" algn="ctr">
              <a:buNone/>
              <a:defRPr>
                <a:solidFill>
                  <a:schemeClr val="tx1">
                    <a:tint val="75000"/>
                  </a:schemeClr>
                </a:solidFill>
              </a:defRPr>
            </a:lvl3pPr>
            <a:lvl4pPr marL="914538" indent="0" algn="ctr">
              <a:buNone/>
              <a:defRPr>
                <a:solidFill>
                  <a:schemeClr val="tx1">
                    <a:tint val="75000"/>
                  </a:schemeClr>
                </a:solidFill>
              </a:defRPr>
            </a:lvl4pPr>
            <a:lvl5pPr marL="1219383" indent="0" algn="ctr">
              <a:buNone/>
              <a:defRPr>
                <a:solidFill>
                  <a:schemeClr val="tx1">
                    <a:tint val="75000"/>
                  </a:schemeClr>
                </a:solidFill>
              </a:defRPr>
            </a:lvl5pPr>
            <a:lvl6pPr marL="1524228" indent="0" algn="ctr">
              <a:buNone/>
              <a:defRPr>
                <a:solidFill>
                  <a:schemeClr val="tx1">
                    <a:tint val="75000"/>
                  </a:schemeClr>
                </a:solidFill>
              </a:defRPr>
            </a:lvl6pPr>
            <a:lvl7pPr marL="1829075" indent="0" algn="ctr">
              <a:buNone/>
              <a:defRPr>
                <a:solidFill>
                  <a:schemeClr val="tx1">
                    <a:tint val="75000"/>
                  </a:schemeClr>
                </a:solidFill>
              </a:defRPr>
            </a:lvl7pPr>
            <a:lvl8pPr marL="2133921" indent="0" algn="ctr">
              <a:buNone/>
              <a:defRPr>
                <a:solidFill>
                  <a:schemeClr val="tx1">
                    <a:tint val="75000"/>
                  </a:schemeClr>
                </a:solidFill>
              </a:defRPr>
            </a:lvl8pPr>
            <a:lvl9pPr marL="243876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609690">
              <a:defRPr/>
            </a:pPr>
            <a:fld id="{1D8BD707-D9CF-40AE-B4C6-C98DA3205C09}" type="datetimeFigureOut">
              <a:rPr lang="en-US" smtClean="0">
                <a:solidFill>
                  <a:prstClr val="black">
                    <a:tint val="75000"/>
                  </a:prstClr>
                </a:solidFill>
              </a:rPr>
              <a:pPr defTabSz="609690">
                <a:def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9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90">
              <a:defRPr/>
            </a:pPr>
            <a:fld id="{B6F15528-21DE-4FAA-801E-634DDDAF4B2B}" type="slidenum">
              <a:rPr lang="en-US" smtClean="0">
                <a:solidFill>
                  <a:prstClr val="black">
                    <a:tint val="75000"/>
                  </a:prstClr>
                </a:solidFill>
              </a:rPr>
              <a:pPr defTabSz="609690">
                <a:defRPr/>
              </a:pPr>
              <a:t>‹#›</a:t>
            </a:fld>
            <a:endParaRPr lang="en-US">
              <a:solidFill>
                <a:prstClr val="black">
                  <a:tint val="75000"/>
                </a:prstClr>
              </a:solidFill>
            </a:endParaRPr>
          </a:p>
        </p:txBody>
      </p:sp>
    </p:spTree>
    <p:extLst>
      <p:ext uri="{BB962C8B-B14F-4D97-AF65-F5344CB8AC3E}">
        <p14:creationId xmlns:p14="http://schemas.microsoft.com/office/powerpoint/2010/main" val="28418502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90">
              <a:defRPr/>
            </a:pPr>
            <a:fld id="{1D8BD707-D9CF-40AE-B4C6-C98DA3205C09}" type="datetimeFigureOut">
              <a:rPr lang="en-US" smtClean="0">
                <a:solidFill>
                  <a:prstClr val="black">
                    <a:tint val="75000"/>
                  </a:prstClr>
                </a:solidFill>
              </a:rPr>
              <a:pPr defTabSz="609690">
                <a:def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9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90">
              <a:defRPr/>
            </a:pPr>
            <a:fld id="{B6F15528-21DE-4FAA-801E-634DDDAF4B2B}" type="slidenum">
              <a:rPr lang="en-US" smtClean="0">
                <a:solidFill>
                  <a:prstClr val="black">
                    <a:tint val="75000"/>
                  </a:prstClr>
                </a:solidFill>
              </a:rPr>
              <a:pPr defTabSz="609690">
                <a:defRPr/>
              </a:pPr>
              <a:t>‹#›</a:t>
            </a:fld>
            <a:endParaRPr lang="en-US">
              <a:solidFill>
                <a:prstClr val="black">
                  <a:tint val="75000"/>
                </a:prstClr>
              </a:solidFill>
            </a:endParaRPr>
          </a:p>
        </p:txBody>
      </p:sp>
    </p:spTree>
    <p:extLst>
      <p:ext uri="{BB962C8B-B14F-4D97-AF65-F5344CB8AC3E}">
        <p14:creationId xmlns:p14="http://schemas.microsoft.com/office/powerpoint/2010/main" val="14941747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11"/>
            <a:ext cx="5181600" cy="1000125"/>
          </a:xfrm>
        </p:spPr>
        <p:txBody>
          <a:bodyPr anchor="b"/>
          <a:lstStyle>
            <a:lvl1pPr marL="0" indent="0">
              <a:buNone/>
              <a:defRPr sz="1333">
                <a:solidFill>
                  <a:schemeClr val="tx1">
                    <a:tint val="75000"/>
                  </a:schemeClr>
                </a:solidFill>
              </a:defRPr>
            </a:lvl1pPr>
            <a:lvl2pPr marL="304847" indent="0">
              <a:buNone/>
              <a:defRPr sz="1200">
                <a:solidFill>
                  <a:schemeClr val="tx1">
                    <a:tint val="75000"/>
                  </a:schemeClr>
                </a:solidFill>
              </a:defRPr>
            </a:lvl2pPr>
            <a:lvl3pPr marL="609690" indent="0">
              <a:buNone/>
              <a:defRPr sz="1067">
                <a:solidFill>
                  <a:schemeClr val="tx1">
                    <a:tint val="75000"/>
                  </a:schemeClr>
                </a:solidFill>
              </a:defRPr>
            </a:lvl3pPr>
            <a:lvl4pPr marL="914538" indent="0">
              <a:buNone/>
              <a:defRPr sz="933">
                <a:solidFill>
                  <a:schemeClr val="tx1">
                    <a:tint val="75000"/>
                  </a:schemeClr>
                </a:solidFill>
              </a:defRPr>
            </a:lvl4pPr>
            <a:lvl5pPr marL="1219383" indent="0">
              <a:buNone/>
              <a:defRPr sz="933">
                <a:solidFill>
                  <a:schemeClr val="tx1">
                    <a:tint val="75000"/>
                  </a:schemeClr>
                </a:solidFill>
              </a:defRPr>
            </a:lvl5pPr>
            <a:lvl6pPr marL="1524228" indent="0">
              <a:buNone/>
              <a:defRPr sz="933">
                <a:solidFill>
                  <a:schemeClr val="tx1">
                    <a:tint val="75000"/>
                  </a:schemeClr>
                </a:solidFill>
              </a:defRPr>
            </a:lvl6pPr>
            <a:lvl7pPr marL="1829075" indent="0">
              <a:buNone/>
              <a:defRPr sz="933">
                <a:solidFill>
                  <a:schemeClr val="tx1">
                    <a:tint val="75000"/>
                  </a:schemeClr>
                </a:solidFill>
              </a:defRPr>
            </a:lvl7pPr>
            <a:lvl8pPr marL="2133921" indent="0">
              <a:buNone/>
              <a:defRPr sz="933">
                <a:solidFill>
                  <a:schemeClr val="tx1">
                    <a:tint val="75000"/>
                  </a:schemeClr>
                </a:solidFill>
              </a:defRPr>
            </a:lvl8pPr>
            <a:lvl9pPr marL="2438766"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09690">
              <a:defRPr/>
            </a:pPr>
            <a:fld id="{1D8BD707-D9CF-40AE-B4C6-C98DA3205C09}" type="datetimeFigureOut">
              <a:rPr lang="en-US" smtClean="0">
                <a:solidFill>
                  <a:prstClr val="black">
                    <a:tint val="75000"/>
                  </a:prstClr>
                </a:solidFill>
              </a:rPr>
              <a:pPr defTabSz="609690">
                <a:def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9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90">
              <a:defRPr/>
            </a:pPr>
            <a:fld id="{B6F15528-21DE-4FAA-801E-634DDDAF4B2B}" type="slidenum">
              <a:rPr lang="en-US" smtClean="0">
                <a:solidFill>
                  <a:prstClr val="black">
                    <a:tint val="75000"/>
                  </a:prstClr>
                </a:solidFill>
              </a:rPr>
              <a:pPr defTabSz="609690">
                <a:defRPr/>
              </a:pPr>
              <a:t>‹#›</a:t>
            </a:fld>
            <a:endParaRPr lang="en-US">
              <a:solidFill>
                <a:prstClr val="black">
                  <a:tint val="75000"/>
                </a:prstClr>
              </a:solidFill>
            </a:endParaRPr>
          </a:p>
        </p:txBody>
      </p:sp>
    </p:spTree>
    <p:extLst>
      <p:ext uri="{BB962C8B-B14F-4D97-AF65-F5344CB8AC3E}">
        <p14:creationId xmlns:p14="http://schemas.microsoft.com/office/powerpoint/2010/main" val="2147879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2"/>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2"/>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09690">
              <a:defRPr/>
            </a:pPr>
            <a:fld id="{1D8BD707-D9CF-40AE-B4C6-C98DA3205C09}" type="datetimeFigureOut">
              <a:rPr lang="en-US" smtClean="0">
                <a:solidFill>
                  <a:prstClr val="black">
                    <a:tint val="75000"/>
                  </a:prstClr>
                </a:solidFill>
              </a:rPr>
              <a:pPr defTabSz="609690">
                <a:defRPr/>
              </a:pPr>
              <a:t>12/21/2024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90">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90">
              <a:defRPr/>
            </a:pPr>
            <a:fld id="{B6F15528-21DE-4FAA-801E-634DDDAF4B2B}" type="slidenum">
              <a:rPr lang="en-US" smtClean="0">
                <a:solidFill>
                  <a:prstClr val="black">
                    <a:tint val="75000"/>
                  </a:prstClr>
                </a:solidFill>
              </a:rPr>
              <a:pPr defTabSz="609690">
                <a:defRPr/>
              </a:pPr>
              <a:t>‹#›</a:t>
            </a:fld>
            <a:endParaRPr lang="en-US">
              <a:solidFill>
                <a:prstClr val="black">
                  <a:tint val="75000"/>
                </a:prstClr>
              </a:solidFill>
            </a:endParaRPr>
          </a:p>
        </p:txBody>
      </p:sp>
    </p:spTree>
    <p:extLst>
      <p:ext uri="{BB962C8B-B14F-4D97-AF65-F5344CB8AC3E}">
        <p14:creationId xmlns:p14="http://schemas.microsoft.com/office/powerpoint/2010/main" val="33593565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2" y="1023409"/>
            <a:ext cx="2693459" cy="426508"/>
          </a:xfrm>
        </p:spPr>
        <p:txBody>
          <a:bodyPr anchor="b"/>
          <a:lstStyle>
            <a:lvl1pPr marL="0" indent="0">
              <a:buNone/>
              <a:defRPr sz="1600" b="1"/>
            </a:lvl1pPr>
            <a:lvl2pPr marL="304847" indent="0">
              <a:buNone/>
              <a:defRPr sz="1333" b="1"/>
            </a:lvl2pPr>
            <a:lvl3pPr marL="609690" indent="0">
              <a:buNone/>
              <a:defRPr sz="1200" b="1"/>
            </a:lvl3pPr>
            <a:lvl4pPr marL="914538" indent="0">
              <a:buNone/>
              <a:defRPr sz="1067" b="1"/>
            </a:lvl4pPr>
            <a:lvl5pPr marL="1219383" indent="0">
              <a:buNone/>
              <a:defRPr sz="1067" b="1"/>
            </a:lvl5pPr>
            <a:lvl6pPr marL="1524228" indent="0">
              <a:buNone/>
              <a:defRPr sz="1067" b="1"/>
            </a:lvl6pPr>
            <a:lvl7pPr marL="1829075" indent="0">
              <a:buNone/>
              <a:defRPr sz="1067" b="1"/>
            </a:lvl7pPr>
            <a:lvl8pPr marL="2133921" indent="0">
              <a:buNone/>
              <a:defRPr sz="1067" b="1"/>
            </a:lvl8pPr>
            <a:lvl9pPr marL="2438766"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2"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6" y="1023409"/>
            <a:ext cx="2694517" cy="426508"/>
          </a:xfrm>
        </p:spPr>
        <p:txBody>
          <a:bodyPr anchor="b"/>
          <a:lstStyle>
            <a:lvl1pPr marL="0" indent="0">
              <a:buNone/>
              <a:defRPr sz="1600" b="1"/>
            </a:lvl1pPr>
            <a:lvl2pPr marL="304847" indent="0">
              <a:buNone/>
              <a:defRPr sz="1333" b="1"/>
            </a:lvl2pPr>
            <a:lvl3pPr marL="609690" indent="0">
              <a:buNone/>
              <a:defRPr sz="1200" b="1"/>
            </a:lvl3pPr>
            <a:lvl4pPr marL="914538" indent="0">
              <a:buNone/>
              <a:defRPr sz="1067" b="1"/>
            </a:lvl4pPr>
            <a:lvl5pPr marL="1219383" indent="0">
              <a:buNone/>
              <a:defRPr sz="1067" b="1"/>
            </a:lvl5pPr>
            <a:lvl6pPr marL="1524228" indent="0">
              <a:buNone/>
              <a:defRPr sz="1067" b="1"/>
            </a:lvl6pPr>
            <a:lvl7pPr marL="1829075" indent="0">
              <a:buNone/>
              <a:defRPr sz="1067" b="1"/>
            </a:lvl7pPr>
            <a:lvl8pPr marL="2133921" indent="0">
              <a:buNone/>
              <a:defRPr sz="1067" b="1"/>
            </a:lvl8pPr>
            <a:lvl9pPr marL="2438766"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6"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09690">
              <a:defRPr/>
            </a:pPr>
            <a:fld id="{1D8BD707-D9CF-40AE-B4C6-C98DA3205C09}" type="datetimeFigureOut">
              <a:rPr lang="en-US" smtClean="0">
                <a:solidFill>
                  <a:prstClr val="black">
                    <a:tint val="75000"/>
                  </a:prstClr>
                </a:solidFill>
              </a:rPr>
              <a:pPr defTabSz="609690">
                <a:defRPr/>
              </a:pPr>
              <a:t>12/21/2024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09690">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09690">
              <a:defRPr/>
            </a:pPr>
            <a:fld id="{B6F15528-21DE-4FAA-801E-634DDDAF4B2B}" type="slidenum">
              <a:rPr lang="en-US" smtClean="0">
                <a:solidFill>
                  <a:prstClr val="black">
                    <a:tint val="75000"/>
                  </a:prstClr>
                </a:solidFill>
              </a:rPr>
              <a:pPr defTabSz="609690">
                <a:defRPr/>
              </a:pPr>
              <a:t>‹#›</a:t>
            </a:fld>
            <a:endParaRPr lang="en-US">
              <a:solidFill>
                <a:prstClr val="black">
                  <a:tint val="75000"/>
                </a:prstClr>
              </a:solidFill>
            </a:endParaRPr>
          </a:p>
        </p:txBody>
      </p:sp>
    </p:spTree>
    <p:extLst>
      <p:ext uri="{BB962C8B-B14F-4D97-AF65-F5344CB8AC3E}">
        <p14:creationId xmlns:p14="http://schemas.microsoft.com/office/powerpoint/2010/main" val="6769087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09690">
              <a:defRPr/>
            </a:pPr>
            <a:fld id="{1D8BD707-D9CF-40AE-B4C6-C98DA3205C09}" type="datetimeFigureOut">
              <a:rPr lang="en-US" smtClean="0">
                <a:solidFill>
                  <a:prstClr val="black">
                    <a:tint val="75000"/>
                  </a:prstClr>
                </a:solidFill>
              </a:rPr>
              <a:pPr defTabSz="609690">
                <a:defRPr/>
              </a:pPr>
              <a:t>12/21/2024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09690">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09690">
              <a:defRPr/>
            </a:pPr>
            <a:fld id="{B6F15528-21DE-4FAA-801E-634DDDAF4B2B}" type="slidenum">
              <a:rPr lang="en-US" smtClean="0">
                <a:solidFill>
                  <a:prstClr val="black">
                    <a:tint val="75000"/>
                  </a:prstClr>
                </a:solidFill>
              </a:rPr>
              <a:pPr defTabSz="609690">
                <a:defRPr/>
              </a:pPr>
              <a:t>‹#›</a:t>
            </a:fld>
            <a:endParaRPr lang="en-US">
              <a:solidFill>
                <a:prstClr val="black">
                  <a:tint val="75000"/>
                </a:prstClr>
              </a:solidFill>
            </a:endParaRPr>
          </a:p>
        </p:txBody>
      </p:sp>
    </p:spTree>
    <p:extLst>
      <p:ext uri="{BB962C8B-B14F-4D97-AF65-F5344CB8AC3E}">
        <p14:creationId xmlns:p14="http://schemas.microsoft.com/office/powerpoint/2010/main" val="36540788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26428B-05A4-42F8-B13E-D7D60C281D8A}" type="datetimeFigureOut">
              <a:rPr lang="en-US" smtClean="0"/>
              <a:t>12/21/2024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65F800-B2B0-48F7-8DA8-F7666F062A5B}" type="slidenum">
              <a:rPr lang="en-US" smtClean="0"/>
              <a:t>‹#›</a:t>
            </a:fld>
            <a:endParaRPr lang="en-US"/>
          </a:p>
        </p:txBody>
      </p:sp>
    </p:spTree>
    <p:extLst>
      <p:ext uri="{BB962C8B-B14F-4D97-AF65-F5344CB8AC3E}">
        <p14:creationId xmlns:p14="http://schemas.microsoft.com/office/powerpoint/2010/main" val="15805821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09690">
              <a:defRPr/>
            </a:pPr>
            <a:fld id="{1D8BD707-D9CF-40AE-B4C6-C98DA3205C09}" type="datetimeFigureOut">
              <a:rPr lang="en-US" smtClean="0">
                <a:solidFill>
                  <a:prstClr val="black">
                    <a:tint val="75000"/>
                  </a:prstClr>
                </a:solidFill>
              </a:rPr>
              <a:pPr defTabSz="609690">
                <a:defRPr/>
              </a:pPr>
              <a:t>12/21/2024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09690">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09690">
              <a:defRPr/>
            </a:pPr>
            <a:fld id="{B6F15528-21DE-4FAA-801E-634DDDAF4B2B}" type="slidenum">
              <a:rPr lang="en-US" smtClean="0">
                <a:solidFill>
                  <a:prstClr val="black">
                    <a:tint val="75000"/>
                  </a:prstClr>
                </a:solidFill>
              </a:rPr>
              <a:pPr defTabSz="609690">
                <a:defRPr/>
              </a:pPr>
              <a:t>‹#›</a:t>
            </a:fld>
            <a:endParaRPr lang="en-US">
              <a:solidFill>
                <a:prstClr val="black">
                  <a:tint val="75000"/>
                </a:prstClr>
              </a:solidFill>
            </a:endParaRPr>
          </a:p>
        </p:txBody>
      </p:sp>
    </p:spTree>
    <p:extLst>
      <p:ext uri="{BB962C8B-B14F-4D97-AF65-F5344CB8AC3E}">
        <p14:creationId xmlns:p14="http://schemas.microsoft.com/office/powerpoint/2010/main" val="789927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9" y="182036"/>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6"/>
            <a:ext cx="2005542" cy="3127375"/>
          </a:xfrm>
        </p:spPr>
        <p:txBody>
          <a:bodyPr/>
          <a:lstStyle>
            <a:lvl1pPr marL="0" indent="0">
              <a:buNone/>
              <a:defRPr sz="933"/>
            </a:lvl1pPr>
            <a:lvl2pPr marL="304847" indent="0">
              <a:buNone/>
              <a:defRPr sz="800"/>
            </a:lvl2pPr>
            <a:lvl3pPr marL="609690" indent="0">
              <a:buNone/>
              <a:defRPr sz="667"/>
            </a:lvl3pPr>
            <a:lvl4pPr marL="914538" indent="0">
              <a:buNone/>
              <a:defRPr sz="600"/>
            </a:lvl4pPr>
            <a:lvl5pPr marL="1219383" indent="0">
              <a:buNone/>
              <a:defRPr sz="600"/>
            </a:lvl5pPr>
            <a:lvl6pPr marL="1524228" indent="0">
              <a:buNone/>
              <a:defRPr sz="600"/>
            </a:lvl6pPr>
            <a:lvl7pPr marL="1829075" indent="0">
              <a:buNone/>
              <a:defRPr sz="600"/>
            </a:lvl7pPr>
            <a:lvl8pPr marL="2133921" indent="0">
              <a:buNone/>
              <a:defRPr sz="600"/>
            </a:lvl8pPr>
            <a:lvl9pPr marL="2438766"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690">
              <a:defRPr/>
            </a:pPr>
            <a:fld id="{1D8BD707-D9CF-40AE-B4C6-C98DA3205C09}" type="datetimeFigureOut">
              <a:rPr lang="en-US" smtClean="0">
                <a:solidFill>
                  <a:prstClr val="black">
                    <a:tint val="75000"/>
                  </a:prstClr>
                </a:solidFill>
              </a:rPr>
              <a:pPr defTabSz="609690">
                <a:defRPr/>
              </a:pPr>
              <a:t>12/21/2024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90">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90">
              <a:defRPr/>
            </a:pPr>
            <a:fld id="{B6F15528-21DE-4FAA-801E-634DDDAF4B2B}" type="slidenum">
              <a:rPr lang="en-US" smtClean="0">
                <a:solidFill>
                  <a:prstClr val="black">
                    <a:tint val="75000"/>
                  </a:prstClr>
                </a:solidFill>
              </a:rPr>
              <a:pPr defTabSz="609690">
                <a:defRPr/>
              </a:pPr>
              <a:t>‹#›</a:t>
            </a:fld>
            <a:endParaRPr lang="en-US">
              <a:solidFill>
                <a:prstClr val="black">
                  <a:tint val="75000"/>
                </a:prstClr>
              </a:solidFill>
            </a:endParaRPr>
          </a:p>
        </p:txBody>
      </p:sp>
    </p:spTree>
    <p:extLst>
      <p:ext uri="{BB962C8B-B14F-4D97-AF65-F5344CB8AC3E}">
        <p14:creationId xmlns:p14="http://schemas.microsoft.com/office/powerpoint/2010/main" val="10833033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2"/>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47" indent="0">
              <a:buNone/>
              <a:defRPr sz="1867"/>
            </a:lvl2pPr>
            <a:lvl3pPr marL="609690" indent="0">
              <a:buNone/>
              <a:defRPr sz="1600"/>
            </a:lvl3pPr>
            <a:lvl4pPr marL="914538" indent="0">
              <a:buNone/>
              <a:defRPr sz="1333"/>
            </a:lvl4pPr>
            <a:lvl5pPr marL="1219383" indent="0">
              <a:buNone/>
              <a:defRPr sz="1333"/>
            </a:lvl5pPr>
            <a:lvl6pPr marL="1524228" indent="0">
              <a:buNone/>
              <a:defRPr sz="1333"/>
            </a:lvl6pPr>
            <a:lvl7pPr marL="1829075" indent="0">
              <a:buNone/>
              <a:defRPr sz="1333"/>
            </a:lvl7pPr>
            <a:lvl8pPr marL="2133921" indent="0">
              <a:buNone/>
              <a:defRPr sz="1333"/>
            </a:lvl8pPr>
            <a:lvl9pPr marL="2438766" indent="0">
              <a:buNone/>
              <a:defRPr sz="1333"/>
            </a:lvl9pPr>
          </a:lstStyle>
          <a:p>
            <a:endParaRPr lang="en-US"/>
          </a:p>
        </p:txBody>
      </p:sp>
      <p:sp>
        <p:nvSpPr>
          <p:cNvPr id="4" name="Text Placeholder 3"/>
          <p:cNvSpPr>
            <a:spLocks noGrp="1"/>
          </p:cNvSpPr>
          <p:nvPr>
            <p:ph type="body" sz="half" idx="2"/>
          </p:nvPr>
        </p:nvSpPr>
        <p:spPr>
          <a:xfrm>
            <a:off x="1194859" y="3578227"/>
            <a:ext cx="3657600" cy="536575"/>
          </a:xfrm>
        </p:spPr>
        <p:txBody>
          <a:bodyPr/>
          <a:lstStyle>
            <a:lvl1pPr marL="0" indent="0">
              <a:buNone/>
              <a:defRPr sz="933"/>
            </a:lvl1pPr>
            <a:lvl2pPr marL="304847" indent="0">
              <a:buNone/>
              <a:defRPr sz="800"/>
            </a:lvl2pPr>
            <a:lvl3pPr marL="609690" indent="0">
              <a:buNone/>
              <a:defRPr sz="667"/>
            </a:lvl3pPr>
            <a:lvl4pPr marL="914538" indent="0">
              <a:buNone/>
              <a:defRPr sz="600"/>
            </a:lvl4pPr>
            <a:lvl5pPr marL="1219383" indent="0">
              <a:buNone/>
              <a:defRPr sz="600"/>
            </a:lvl5pPr>
            <a:lvl6pPr marL="1524228" indent="0">
              <a:buNone/>
              <a:defRPr sz="600"/>
            </a:lvl6pPr>
            <a:lvl7pPr marL="1829075" indent="0">
              <a:buNone/>
              <a:defRPr sz="600"/>
            </a:lvl7pPr>
            <a:lvl8pPr marL="2133921" indent="0">
              <a:buNone/>
              <a:defRPr sz="600"/>
            </a:lvl8pPr>
            <a:lvl9pPr marL="2438766"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690">
              <a:defRPr/>
            </a:pPr>
            <a:fld id="{1D8BD707-D9CF-40AE-B4C6-C98DA3205C09}" type="datetimeFigureOut">
              <a:rPr lang="en-US" smtClean="0">
                <a:solidFill>
                  <a:prstClr val="black">
                    <a:tint val="75000"/>
                  </a:prstClr>
                </a:solidFill>
              </a:rPr>
              <a:pPr defTabSz="609690">
                <a:defRPr/>
              </a:pPr>
              <a:t>12/21/2024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90">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90">
              <a:defRPr/>
            </a:pPr>
            <a:fld id="{B6F15528-21DE-4FAA-801E-634DDDAF4B2B}" type="slidenum">
              <a:rPr lang="en-US" smtClean="0">
                <a:solidFill>
                  <a:prstClr val="black">
                    <a:tint val="75000"/>
                  </a:prstClr>
                </a:solidFill>
              </a:rPr>
              <a:pPr defTabSz="609690">
                <a:defRPr/>
              </a:pPr>
              <a:t>‹#›</a:t>
            </a:fld>
            <a:endParaRPr lang="en-US">
              <a:solidFill>
                <a:prstClr val="black">
                  <a:tint val="75000"/>
                </a:prstClr>
              </a:solidFill>
            </a:endParaRPr>
          </a:p>
        </p:txBody>
      </p:sp>
    </p:spTree>
    <p:extLst>
      <p:ext uri="{BB962C8B-B14F-4D97-AF65-F5344CB8AC3E}">
        <p14:creationId xmlns:p14="http://schemas.microsoft.com/office/powerpoint/2010/main" val="11779302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90">
              <a:defRPr/>
            </a:pPr>
            <a:fld id="{1D8BD707-D9CF-40AE-B4C6-C98DA3205C09}" type="datetimeFigureOut">
              <a:rPr lang="en-US" smtClean="0">
                <a:solidFill>
                  <a:prstClr val="black">
                    <a:tint val="75000"/>
                  </a:prstClr>
                </a:solidFill>
              </a:rPr>
              <a:pPr defTabSz="609690">
                <a:def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9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90">
              <a:defRPr/>
            </a:pPr>
            <a:fld id="{B6F15528-21DE-4FAA-801E-634DDDAF4B2B}" type="slidenum">
              <a:rPr lang="en-US" smtClean="0">
                <a:solidFill>
                  <a:prstClr val="black">
                    <a:tint val="75000"/>
                  </a:prstClr>
                </a:solidFill>
              </a:rPr>
              <a:pPr defTabSz="609690">
                <a:defRPr/>
              </a:pPr>
              <a:t>‹#›</a:t>
            </a:fld>
            <a:endParaRPr lang="en-US">
              <a:solidFill>
                <a:prstClr val="black">
                  <a:tint val="75000"/>
                </a:prstClr>
              </a:solidFill>
            </a:endParaRPr>
          </a:p>
        </p:txBody>
      </p:sp>
    </p:spTree>
    <p:extLst>
      <p:ext uri="{BB962C8B-B14F-4D97-AF65-F5344CB8AC3E}">
        <p14:creationId xmlns:p14="http://schemas.microsoft.com/office/powerpoint/2010/main" val="16086060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4"/>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4"/>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90">
              <a:defRPr/>
            </a:pPr>
            <a:fld id="{1D8BD707-D9CF-40AE-B4C6-C98DA3205C09}" type="datetimeFigureOut">
              <a:rPr lang="en-US" smtClean="0">
                <a:solidFill>
                  <a:prstClr val="black">
                    <a:tint val="75000"/>
                  </a:prstClr>
                </a:solidFill>
              </a:rPr>
              <a:pPr defTabSz="609690">
                <a:def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9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90">
              <a:defRPr/>
            </a:pPr>
            <a:fld id="{B6F15528-21DE-4FAA-801E-634DDDAF4B2B}" type="slidenum">
              <a:rPr lang="en-US" smtClean="0">
                <a:solidFill>
                  <a:prstClr val="black">
                    <a:tint val="75000"/>
                  </a:prstClr>
                </a:solidFill>
              </a:rPr>
              <a:pPr defTabSz="609690">
                <a:defRPr/>
              </a:pPr>
              <a:t>‹#›</a:t>
            </a:fld>
            <a:endParaRPr lang="en-US">
              <a:solidFill>
                <a:prstClr val="black">
                  <a:tint val="75000"/>
                </a:prstClr>
              </a:solidFill>
            </a:endParaRPr>
          </a:p>
        </p:txBody>
      </p:sp>
    </p:spTree>
    <p:extLst>
      <p:ext uri="{BB962C8B-B14F-4D97-AF65-F5344CB8AC3E}">
        <p14:creationId xmlns:p14="http://schemas.microsoft.com/office/powerpoint/2010/main" val="19217217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C26428B-05A4-42F8-B13E-D7D60C281D8A}" type="datetimeFigureOut">
              <a:rPr lang="en-US" smtClean="0"/>
              <a:t>12/21/2024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65F800-B2B0-48F7-8DA8-F7666F062A5B}" type="slidenum">
              <a:rPr lang="en-US" smtClean="0"/>
              <a:t>‹#›</a:t>
            </a:fld>
            <a:endParaRPr lang="en-US"/>
          </a:p>
        </p:txBody>
      </p:sp>
    </p:spTree>
    <p:extLst>
      <p:ext uri="{BB962C8B-B14F-4D97-AF65-F5344CB8AC3E}">
        <p14:creationId xmlns:p14="http://schemas.microsoft.com/office/powerpoint/2010/main" val="2616982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26428B-05A4-42F8-B13E-D7D60C281D8A}" type="datetimeFigureOut">
              <a:rPr lang="en-US" smtClean="0"/>
              <a:t>12/21/2024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65F800-B2B0-48F7-8DA8-F7666F062A5B}" type="slidenum">
              <a:rPr lang="en-US" smtClean="0"/>
              <a:t>‹#›</a:t>
            </a:fld>
            <a:endParaRPr lang="en-US"/>
          </a:p>
        </p:txBody>
      </p:sp>
    </p:spTree>
    <p:extLst>
      <p:ext uri="{BB962C8B-B14F-4D97-AF65-F5344CB8AC3E}">
        <p14:creationId xmlns:p14="http://schemas.microsoft.com/office/powerpoint/2010/main" val="4252330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26428B-05A4-42F8-B13E-D7D60C281D8A}" type="datetimeFigureOut">
              <a:rPr lang="en-US" smtClean="0"/>
              <a:t>12/21/2024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65F800-B2B0-48F7-8DA8-F7666F062A5B}" type="slidenum">
              <a:rPr lang="en-US" smtClean="0"/>
              <a:t>‹#›</a:t>
            </a:fld>
            <a:endParaRPr lang="en-US"/>
          </a:p>
        </p:txBody>
      </p:sp>
    </p:spTree>
    <p:extLst>
      <p:ext uri="{BB962C8B-B14F-4D97-AF65-F5344CB8AC3E}">
        <p14:creationId xmlns:p14="http://schemas.microsoft.com/office/powerpoint/2010/main" val="3267425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26428B-05A4-42F8-B13E-D7D60C281D8A}" type="datetimeFigureOut">
              <a:rPr lang="en-US" smtClean="0"/>
              <a:t>12/21/2024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65F800-B2B0-48F7-8DA8-F7666F062A5B}" type="slidenum">
              <a:rPr lang="en-US" smtClean="0"/>
              <a:t>‹#›</a:t>
            </a:fld>
            <a:endParaRPr lang="en-US"/>
          </a:p>
        </p:txBody>
      </p:sp>
    </p:spTree>
    <p:extLst>
      <p:ext uri="{BB962C8B-B14F-4D97-AF65-F5344CB8AC3E}">
        <p14:creationId xmlns:p14="http://schemas.microsoft.com/office/powerpoint/2010/main" val="3084943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26428B-05A4-42F8-B13E-D7D60C281D8A}" type="datetimeFigureOut">
              <a:rPr lang="en-US" smtClean="0"/>
              <a:t>12/21/2024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65F800-B2B0-48F7-8DA8-F7666F062A5B}" type="slidenum">
              <a:rPr lang="en-US" smtClean="0"/>
              <a:t>‹#›</a:t>
            </a:fld>
            <a:endParaRPr lang="en-US"/>
          </a:p>
        </p:txBody>
      </p:sp>
    </p:spTree>
    <p:extLst>
      <p:ext uri="{BB962C8B-B14F-4D97-AF65-F5344CB8AC3E}">
        <p14:creationId xmlns:p14="http://schemas.microsoft.com/office/powerpoint/2010/main" val="975323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C26428B-05A4-42F8-B13E-D7D60C281D8A}" type="datetimeFigureOut">
              <a:rPr lang="en-US" smtClean="0"/>
              <a:t>12/21/2024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65F800-B2B0-48F7-8DA8-F7666F062A5B}" type="slidenum">
              <a:rPr lang="en-US" smtClean="0"/>
              <a:t>‹#›</a:t>
            </a:fld>
            <a:endParaRPr lang="en-US"/>
          </a:p>
        </p:txBody>
      </p:sp>
    </p:spTree>
    <p:extLst>
      <p:ext uri="{BB962C8B-B14F-4D97-AF65-F5344CB8AC3E}">
        <p14:creationId xmlns:p14="http://schemas.microsoft.com/office/powerpoint/2010/main" val="547520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C26428B-05A4-42F8-B13E-D7D60C281D8A}" type="datetimeFigureOut">
              <a:rPr lang="en-US" smtClean="0"/>
              <a:t>12/21/2024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65F800-B2B0-48F7-8DA8-F7666F062A5B}" type="slidenum">
              <a:rPr lang="en-US" smtClean="0"/>
              <a:t>‹#›</a:t>
            </a:fld>
            <a:endParaRPr lang="en-US"/>
          </a:p>
        </p:txBody>
      </p:sp>
    </p:spTree>
    <p:extLst>
      <p:ext uri="{BB962C8B-B14F-4D97-AF65-F5344CB8AC3E}">
        <p14:creationId xmlns:p14="http://schemas.microsoft.com/office/powerpoint/2010/main" val="1618119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hyperlink" Target="https://www.facebook.com/groups/629898828017053"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7.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26428B-05A4-42F8-B13E-D7D60C281D8A}" type="datetimeFigureOut">
              <a:rPr lang="en-US" smtClean="0"/>
              <a:t>12/21/2024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65F800-B2B0-48F7-8DA8-F7666F062A5B}" type="slidenum">
              <a:rPr lang="en-US" smtClean="0"/>
              <a:t>‹#›</a:t>
            </a:fld>
            <a:endParaRPr lang="en-US"/>
          </a:p>
        </p:txBody>
      </p:sp>
      <p:grpSp>
        <p:nvGrpSpPr>
          <p:cNvPr id="7" name="Group 6"/>
          <p:cNvGrpSpPr/>
          <p:nvPr userDrawn="1"/>
        </p:nvGrpSpPr>
        <p:grpSpPr>
          <a:xfrm>
            <a:off x="-5641974" y="-1223042"/>
            <a:ext cx="20105751" cy="14120356"/>
            <a:chOff x="-3429000" y="-598635"/>
            <a:chExt cx="15239874" cy="11408248"/>
          </a:xfrm>
        </p:grpSpPr>
        <p:pic>
          <p:nvPicPr>
            <p:cNvPr id="8" name="Picture 7">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39325"/>
            <a:stretch/>
          </p:blipFill>
          <p:spPr>
            <a:xfrm>
              <a:off x="-2668843" y="-598635"/>
              <a:ext cx="3167916" cy="3268627"/>
            </a:xfrm>
            <a:prstGeom prst="rect">
              <a:avLst/>
            </a:prstGeom>
          </p:spPr>
        </p:pic>
        <p:sp>
          <p:nvSpPr>
            <p:cNvPr id="9" name="TextBox 3">
              <a:extLst>
                <a:ext uri="{FF2B5EF4-FFF2-40B4-BE49-F238E27FC236}">
                  <a16:creationId xmlns:a16="http://schemas.microsoft.com/office/drawing/2014/main" id="{07DAF728-7D94-E33E-7F87-8FAE4669A949}"/>
                </a:ext>
              </a:extLst>
            </p:cNvPr>
            <p:cNvSpPr txBox="1"/>
            <p:nvPr userDrawn="1"/>
          </p:nvSpPr>
          <p:spPr>
            <a:xfrm>
              <a:off x="1592454" y="9286118"/>
              <a:ext cx="10218420" cy="1523495"/>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19957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19957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6">
                    <a:extLst>
                      <a:ext uri="{A12FA001-AC4F-418D-AE19-62706E023703}">
                        <ahyp:hlinkClr xmlns:ahyp="http://schemas.microsoft.com/office/drawing/2018/hyperlinkcolor" xmlns="" val="tx"/>
                      </a:ext>
                    </a:extLst>
                  </a:hlinkClick>
                </a:rPr>
                <a:t>MĂNG NON- TÀI LIỆU TIỂU HỌC | Facebook</a:t>
              </a:r>
              <a:endParaRPr kumimoji="0" lang="en-US" sz="2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19957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2000" b="1" i="0" u="sng" strike="noStrike" kern="1200" cap="none" spc="0" normalizeH="0" baseline="0" noProof="0" dirty="0" smtClean="0">
                  <a:ln>
                    <a:noFill/>
                  </a:ln>
                  <a:solidFill>
                    <a:srgbClr val="0D4370"/>
                  </a:solidFill>
                  <a:effectLst/>
                  <a:uLnTx/>
                  <a:uFillTx/>
                  <a:latin typeface="SVN-Newton" panose="02040603050506020204" pitchFamily="18" charset="0"/>
                  <a:ea typeface="+mn-ea"/>
                  <a:cs typeface="+mn-cs"/>
                </a:rPr>
                <a:t>0382348780 (</a:t>
              </a:r>
              <a:r>
                <a:rPr kumimoji="0" lang="en-US" sz="2000" b="1" i="0" u="sng" strike="noStrike" kern="1200" cap="none" spc="0" normalizeH="0" baseline="0" noProof="0" dirty="0" err="1" smtClean="0">
                  <a:ln>
                    <a:noFill/>
                  </a:ln>
                  <a:solidFill>
                    <a:srgbClr val="0D4370"/>
                  </a:solidFill>
                  <a:effectLst/>
                  <a:uLnTx/>
                  <a:uFillTx/>
                  <a:latin typeface="SVN-Newton" panose="02040603050506020204" pitchFamily="18" charset="0"/>
                  <a:ea typeface="+mn-ea"/>
                  <a:cs typeface="+mn-cs"/>
                </a:rPr>
                <a:t>Cảm</a:t>
              </a:r>
              <a:r>
                <a:rPr kumimoji="0" lang="en-US" sz="2000" b="1" i="0" u="sng" strike="noStrike" kern="1200" cap="none" spc="0" normalizeH="0" baseline="0" noProof="0" dirty="0" smtClean="0">
                  <a:ln>
                    <a:noFill/>
                  </a:ln>
                  <a:solidFill>
                    <a:srgbClr val="0D4370"/>
                  </a:solidFill>
                  <a:effectLst/>
                  <a:uLnTx/>
                  <a:uFillTx/>
                  <a:latin typeface="SVN-Newton" panose="02040603050506020204" pitchFamily="18" charset="0"/>
                  <a:ea typeface="+mn-ea"/>
                  <a:cs typeface="+mn-cs"/>
                </a:rPr>
                <a:t>) </a:t>
              </a:r>
              <a:r>
                <a:rPr kumimoji="0" lang="en-US" sz="2000" b="1" i="0" u="none" strike="noStrike" kern="1200" cap="none" spc="0" normalizeH="0" baseline="0" noProof="0" dirty="0" smtClean="0">
                  <a:ln>
                    <a:noFill/>
                  </a:ln>
                  <a:solidFill>
                    <a:srgbClr val="0D4370"/>
                  </a:solidFill>
                  <a:effectLst/>
                  <a:uLnTx/>
                  <a:uFillTx/>
                  <a:latin typeface="SVN-Newton" panose="02040603050506020204" pitchFamily="18" charset="0"/>
                  <a:ea typeface="+mn-ea"/>
                  <a:cs typeface="+mn-cs"/>
                </a:rPr>
                <a:t> – </a:t>
              </a:r>
              <a:r>
                <a:rPr kumimoji="0" lang="en-US" sz="2000" b="1" i="0" u="sng" strike="noStrike" kern="1200" cap="none" spc="0" normalizeH="0" baseline="0" noProof="0" dirty="0" smtClean="0">
                  <a:ln>
                    <a:noFill/>
                  </a:ln>
                  <a:solidFill>
                    <a:srgbClr val="0D4370"/>
                  </a:solidFill>
                  <a:effectLst/>
                  <a:uLnTx/>
                  <a:uFillTx/>
                  <a:latin typeface="SVN-Newton" panose="02040603050506020204" pitchFamily="18" charset="0"/>
                  <a:ea typeface="+mn-ea"/>
                  <a:cs typeface="+mn-cs"/>
                </a:rPr>
                <a:t>0905919065  (Linh)</a:t>
              </a:r>
              <a:endPar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10" name="Hình ảnh 32">
              <a:extLst>
                <a:ext uri="{FF2B5EF4-FFF2-40B4-BE49-F238E27FC236}">
                  <a16:creationId xmlns:a16="http://schemas.microsoft.com/office/drawing/2014/main" id="{AC26FD7C-0CBD-D5A8-9737-4E92AA2FEEE8}"/>
                </a:ext>
              </a:extLst>
            </p:cNvPr>
            <p:cNvPicPr>
              <a:picLocks noChangeAspect="1"/>
            </p:cNvPicPr>
            <p:nvPr userDrawn="1"/>
          </p:nvPicPr>
          <p:blipFill>
            <a:blip r:embed="rId17"/>
            <a:stretch>
              <a:fillRect/>
            </a:stretch>
          </p:blipFill>
          <p:spPr>
            <a:xfrm>
              <a:off x="239025" y="6996234"/>
              <a:ext cx="2706858" cy="3813378"/>
            </a:xfrm>
            <a:prstGeom prst="rect">
              <a:avLst/>
            </a:prstGeom>
          </p:spPr>
        </p:pic>
        <p:pic>
          <p:nvPicPr>
            <p:cNvPr id="11" name="Picture 10"/>
            <p:cNvPicPr>
              <a:picLocks noChangeAspect="1"/>
            </p:cNvPicPr>
            <p:nvPr userDrawn="1"/>
          </p:nvPicPr>
          <p:blipFill>
            <a:blip r:embed="rId18"/>
            <a:stretch>
              <a:fillRect/>
            </a:stretch>
          </p:blipFill>
          <p:spPr>
            <a:xfrm>
              <a:off x="-3429000" y="2124242"/>
              <a:ext cx="4688230" cy="1268078"/>
            </a:xfrm>
            <a:prstGeom prst="rect">
              <a:avLst/>
            </a:prstGeom>
          </p:spPr>
        </p:pic>
      </p:grpSp>
    </p:spTree>
    <p:extLst>
      <p:ext uri="{BB962C8B-B14F-4D97-AF65-F5344CB8AC3E}">
        <p14:creationId xmlns:p14="http://schemas.microsoft.com/office/powerpoint/2010/main" val="16929578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2"/>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9"/>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pPr defTabSz="609690">
              <a:defRPr/>
            </a:pPr>
            <a:fld id="{1D8BD707-D9CF-40AE-B4C6-C98DA3205C09}" type="datetimeFigureOut">
              <a:rPr lang="en-US" smtClean="0">
                <a:solidFill>
                  <a:prstClr val="black">
                    <a:tint val="75000"/>
                  </a:prstClr>
                </a:solidFill>
              </a:rPr>
              <a:pPr defTabSz="609690">
                <a:defRPr/>
              </a:pPr>
              <a:t>12/21/2024</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9"/>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pPr defTabSz="60969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9"/>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pPr defTabSz="609690">
              <a:defRPr/>
            </a:pPr>
            <a:fld id="{B6F15528-21DE-4FAA-801E-634DDDAF4B2B}" type="slidenum">
              <a:rPr lang="en-US" smtClean="0">
                <a:solidFill>
                  <a:prstClr val="black">
                    <a:tint val="75000"/>
                  </a:prstClr>
                </a:solidFill>
              </a:rPr>
              <a:pPr defTabSz="609690">
                <a:defRPr/>
              </a:pPr>
              <a:t>‹#›</a:t>
            </a:fld>
            <a:endParaRPr lang="en-US">
              <a:solidFill>
                <a:prstClr val="black">
                  <a:tint val="75000"/>
                </a:prstClr>
              </a:solidFill>
            </a:endParaRPr>
          </a:p>
        </p:txBody>
      </p:sp>
      <p:pic>
        <p:nvPicPr>
          <p:cNvPr id="8" name="Picture 7">
            <a:extLst>
              <a:ext uri="{FF2B5EF4-FFF2-40B4-BE49-F238E27FC236}">
                <a16:creationId xmlns:a16="http://schemas.microsoft.com/office/drawing/2014/main" id="{2A37A22A-6BE5-F2DF-ACD6-8E400DE9AE2B}"/>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r="6467"/>
          <a:stretch/>
        </p:blipFill>
        <p:spPr>
          <a:xfrm>
            <a:off x="-2032000" y="-279400"/>
            <a:ext cx="15228424" cy="10968892"/>
          </a:xfrm>
          <a:prstGeom prst="rect">
            <a:avLst/>
          </a:prstGeom>
        </p:spPr>
      </p:pic>
    </p:spTree>
    <p:extLst>
      <p:ext uri="{BB962C8B-B14F-4D97-AF65-F5344CB8AC3E}">
        <p14:creationId xmlns:p14="http://schemas.microsoft.com/office/powerpoint/2010/main" val="21326285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txStyles>
    <p:titleStyle>
      <a:lvl1pPr algn="ctr" defTabSz="609690" rtl="0" eaLnBrk="1" latinLnBrk="0" hangingPunct="1">
        <a:spcBef>
          <a:spcPct val="0"/>
        </a:spcBef>
        <a:buNone/>
        <a:defRPr sz="2933" kern="1200">
          <a:solidFill>
            <a:schemeClr val="tx1"/>
          </a:solidFill>
          <a:latin typeface="+mj-lt"/>
          <a:ea typeface="+mj-ea"/>
          <a:cs typeface="+mj-cs"/>
        </a:defRPr>
      </a:lvl1pPr>
    </p:titleStyle>
    <p:bodyStyle>
      <a:lvl1pPr marL="228635" indent="-228635" algn="l" defTabSz="60969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75" indent="-190530" algn="l" defTabSz="60969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114" indent="-152424" algn="l" defTabSz="60969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961" indent="-152424" algn="l" defTabSz="60969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807" indent="-152424" algn="l" defTabSz="60969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652" indent="-152424" algn="l" defTabSz="60969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497" indent="-152424" algn="l" defTabSz="60969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342" indent="-152424" algn="l" defTabSz="60969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1190" indent="-152424" algn="l" defTabSz="60969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90" rtl="0" eaLnBrk="1" latinLnBrk="0" hangingPunct="1">
        <a:defRPr sz="1200" kern="1200">
          <a:solidFill>
            <a:schemeClr val="tx1"/>
          </a:solidFill>
          <a:latin typeface="+mn-lt"/>
          <a:ea typeface="+mn-ea"/>
          <a:cs typeface="+mn-cs"/>
        </a:defRPr>
      </a:lvl1pPr>
      <a:lvl2pPr marL="304847" algn="l" defTabSz="609690" rtl="0" eaLnBrk="1" latinLnBrk="0" hangingPunct="1">
        <a:defRPr sz="1200" kern="1200">
          <a:solidFill>
            <a:schemeClr val="tx1"/>
          </a:solidFill>
          <a:latin typeface="+mn-lt"/>
          <a:ea typeface="+mn-ea"/>
          <a:cs typeface="+mn-cs"/>
        </a:defRPr>
      </a:lvl2pPr>
      <a:lvl3pPr marL="609690" algn="l" defTabSz="609690" rtl="0" eaLnBrk="1" latinLnBrk="0" hangingPunct="1">
        <a:defRPr sz="1200" kern="1200">
          <a:solidFill>
            <a:schemeClr val="tx1"/>
          </a:solidFill>
          <a:latin typeface="+mn-lt"/>
          <a:ea typeface="+mn-ea"/>
          <a:cs typeface="+mn-cs"/>
        </a:defRPr>
      </a:lvl3pPr>
      <a:lvl4pPr marL="914538" algn="l" defTabSz="609690" rtl="0" eaLnBrk="1" latinLnBrk="0" hangingPunct="1">
        <a:defRPr sz="1200" kern="1200">
          <a:solidFill>
            <a:schemeClr val="tx1"/>
          </a:solidFill>
          <a:latin typeface="+mn-lt"/>
          <a:ea typeface="+mn-ea"/>
          <a:cs typeface="+mn-cs"/>
        </a:defRPr>
      </a:lvl4pPr>
      <a:lvl5pPr marL="1219383" algn="l" defTabSz="609690" rtl="0" eaLnBrk="1" latinLnBrk="0" hangingPunct="1">
        <a:defRPr sz="1200" kern="1200">
          <a:solidFill>
            <a:schemeClr val="tx1"/>
          </a:solidFill>
          <a:latin typeface="+mn-lt"/>
          <a:ea typeface="+mn-ea"/>
          <a:cs typeface="+mn-cs"/>
        </a:defRPr>
      </a:lvl5pPr>
      <a:lvl6pPr marL="1524228" algn="l" defTabSz="609690" rtl="0" eaLnBrk="1" latinLnBrk="0" hangingPunct="1">
        <a:defRPr sz="1200" kern="1200">
          <a:solidFill>
            <a:schemeClr val="tx1"/>
          </a:solidFill>
          <a:latin typeface="+mn-lt"/>
          <a:ea typeface="+mn-ea"/>
          <a:cs typeface="+mn-cs"/>
        </a:defRPr>
      </a:lvl6pPr>
      <a:lvl7pPr marL="1829075" algn="l" defTabSz="609690" rtl="0" eaLnBrk="1" latinLnBrk="0" hangingPunct="1">
        <a:defRPr sz="1200" kern="1200">
          <a:solidFill>
            <a:schemeClr val="tx1"/>
          </a:solidFill>
          <a:latin typeface="+mn-lt"/>
          <a:ea typeface="+mn-ea"/>
          <a:cs typeface="+mn-cs"/>
        </a:defRPr>
      </a:lvl7pPr>
      <a:lvl8pPr marL="2133921" algn="l" defTabSz="609690" rtl="0" eaLnBrk="1" latinLnBrk="0" hangingPunct="1">
        <a:defRPr sz="1200" kern="1200">
          <a:solidFill>
            <a:schemeClr val="tx1"/>
          </a:solidFill>
          <a:latin typeface="+mn-lt"/>
          <a:ea typeface="+mn-ea"/>
          <a:cs typeface="+mn-cs"/>
        </a:defRPr>
      </a:lvl8pPr>
      <a:lvl9pPr marL="2438766" algn="l" defTabSz="60969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3.xml"/><Relationship Id="rId5" Type="http://schemas.openxmlformats.org/officeDocument/2006/relationships/image" Target="../media/image38.png"/><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7" Type="http://schemas.openxmlformats.org/officeDocument/2006/relationships/image" Target="../media/image10.png"/><Relationship Id="rId2" Type="http://schemas.openxmlformats.org/officeDocument/2006/relationships/image" Target="../media/image15.png"/><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 Id="rId11" Type="http://schemas.openxmlformats.org/officeDocument/2006/relationships/image" Target="../media/image20.png"/><Relationship Id="rId10" Type="http://schemas.openxmlformats.org/officeDocument/2006/relationships/image" Target="../media/image19.png"/><Relationship Id="rId9" Type="http://schemas.openxmlformats.org/officeDocument/2006/relationships/image" Target="../media/image45.sv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3.xml"/><Relationship Id="rId5" Type="http://schemas.openxmlformats.org/officeDocument/2006/relationships/image" Target="../media/image21.png"/><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42354" y="-159104"/>
            <a:ext cx="12595428" cy="7017104"/>
          </a:xfrm>
          <a:prstGeom prst="rect">
            <a:avLst/>
          </a:prstGeom>
        </p:spPr>
      </p:pic>
    </p:spTree>
    <p:extLst>
      <p:ext uri="{BB962C8B-B14F-4D97-AF65-F5344CB8AC3E}">
        <p14:creationId xmlns:p14="http://schemas.microsoft.com/office/powerpoint/2010/main" val="2917932312"/>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3"/>
          <p:cNvSpPr/>
          <p:nvPr/>
        </p:nvSpPr>
        <p:spPr>
          <a:xfrm>
            <a:off x="6368561" y="1187427"/>
            <a:ext cx="5823439" cy="5670573"/>
          </a:xfrm>
          <a:custGeom>
            <a:avLst/>
            <a:gdLst/>
            <a:ahLst/>
            <a:cxnLst/>
            <a:rect l="l" t="t" r="r" b="b"/>
            <a:pathLst>
              <a:path w="5823439" h="5670573">
                <a:moveTo>
                  <a:pt x="0" y="0"/>
                </a:moveTo>
                <a:lnTo>
                  <a:pt x="5823439" y="0"/>
                </a:lnTo>
                <a:lnTo>
                  <a:pt x="5823439" y="5670573"/>
                </a:lnTo>
                <a:lnTo>
                  <a:pt x="0" y="5670573"/>
                </a:lnTo>
                <a:lnTo>
                  <a:pt x="0" y="0"/>
                </a:lnTo>
                <a:close/>
              </a:path>
            </a:pathLst>
          </a:custGeom>
          <a:blipFill>
            <a:blip r:embed="rId2"/>
            <a:stretch>
              <a:fillRect/>
            </a:stretch>
          </a:blipFill>
        </p:spPr>
      </p:sp>
      <p:sp>
        <p:nvSpPr>
          <p:cNvPr id="3" name="Cloud Callout 2"/>
          <p:cNvSpPr/>
          <p:nvPr/>
        </p:nvSpPr>
        <p:spPr>
          <a:xfrm>
            <a:off x="426720" y="333340"/>
            <a:ext cx="6278880" cy="4665380"/>
          </a:xfrm>
          <a:prstGeom prst="cloudCallout">
            <a:avLst>
              <a:gd name="adj1" fmla="val 79409"/>
              <a:gd name="adj2" fmla="val 12296"/>
            </a:avLst>
          </a:prstGeom>
          <a:solidFill>
            <a:srgbClr val="F250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err="1" smtClean="0">
                <a:solidFill>
                  <a:schemeClr val="bg1"/>
                </a:solidFill>
                <a:latin typeface="Open Sans" panose="020B0606030504020204" pitchFamily="34" charset="0"/>
                <a:ea typeface="Open Sans" panose="020B0606030504020204" pitchFamily="34" charset="0"/>
                <a:cs typeface="Open Sans" panose="020B0606030504020204" pitchFamily="34" charset="0"/>
              </a:rPr>
              <a:t>Tập</a:t>
            </a:r>
            <a:r>
              <a:rPr lang="en-US" sz="5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5400" b="1" dirty="0" err="1" smtClean="0">
                <a:solidFill>
                  <a:schemeClr val="bg1"/>
                </a:solidFill>
                <a:latin typeface="Open Sans" panose="020B0606030504020204" pitchFamily="34" charset="0"/>
                <a:ea typeface="Open Sans" panose="020B0606030504020204" pitchFamily="34" charset="0"/>
                <a:cs typeface="Open Sans" panose="020B0606030504020204" pitchFamily="34" charset="0"/>
              </a:rPr>
              <a:t>trung</a:t>
            </a:r>
            <a:r>
              <a:rPr lang="en-US" sz="5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5400" b="1" dirty="0" err="1" smtClean="0">
                <a:solidFill>
                  <a:schemeClr val="bg1"/>
                </a:solidFill>
                <a:latin typeface="Open Sans" panose="020B0606030504020204" pitchFamily="34" charset="0"/>
                <a:ea typeface="Open Sans" panose="020B0606030504020204" pitchFamily="34" charset="0"/>
                <a:cs typeface="Open Sans" panose="020B0606030504020204" pitchFamily="34" charset="0"/>
              </a:rPr>
              <a:t>suy</a:t>
            </a:r>
            <a:r>
              <a:rPr lang="en-US" sz="5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5400" b="1" dirty="0" err="1" smtClean="0">
                <a:solidFill>
                  <a:schemeClr val="bg1"/>
                </a:solidFill>
                <a:latin typeface="Open Sans" panose="020B0606030504020204" pitchFamily="34" charset="0"/>
                <a:ea typeface="Open Sans" panose="020B0606030504020204" pitchFamily="34" charset="0"/>
                <a:cs typeface="Open Sans" panose="020B0606030504020204" pitchFamily="34" charset="0"/>
              </a:rPr>
              <a:t>nghĩ</a:t>
            </a:r>
            <a:r>
              <a:rPr lang="en-US" sz="5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5400" b="1" dirty="0" err="1" smtClean="0">
                <a:solidFill>
                  <a:schemeClr val="bg1"/>
                </a:solidFill>
                <a:latin typeface="Open Sans" panose="020B0606030504020204" pitchFamily="34" charset="0"/>
                <a:ea typeface="Open Sans" panose="020B0606030504020204" pitchFamily="34" charset="0"/>
                <a:cs typeface="Open Sans" panose="020B0606030504020204" pitchFamily="34" charset="0"/>
              </a:rPr>
              <a:t>và</a:t>
            </a:r>
            <a:r>
              <a:rPr lang="en-US" sz="5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5400" b="1" dirty="0" err="1" smtClean="0">
                <a:solidFill>
                  <a:schemeClr val="bg1"/>
                </a:solidFill>
                <a:latin typeface="Open Sans" panose="020B0606030504020204" pitchFamily="34" charset="0"/>
                <a:ea typeface="Open Sans" panose="020B0606030504020204" pitchFamily="34" charset="0"/>
                <a:cs typeface="Open Sans" panose="020B0606030504020204" pitchFamily="34" charset="0"/>
              </a:rPr>
              <a:t>viết</a:t>
            </a:r>
            <a:r>
              <a:rPr lang="en-US" sz="5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5400" b="1" dirty="0" err="1" smtClean="0">
                <a:solidFill>
                  <a:schemeClr val="bg1"/>
                </a:solidFill>
                <a:latin typeface="Open Sans" panose="020B0606030504020204" pitchFamily="34" charset="0"/>
                <a:ea typeface="Open Sans" panose="020B0606030504020204" pitchFamily="34" charset="0"/>
                <a:cs typeface="Open Sans" panose="020B0606030504020204" pitchFamily="34" charset="0"/>
              </a:rPr>
              <a:t>bài</a:t>
            </a:r>
            <a:r>
              <a:rPr lang="en-US" sz="5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5400" b="1" dirty="0" err="1" smtClean="0">
                <a:solidFill>
                  <a:schemeClr val="bg1"/>
                </a:solidFill>
                <a:latin typeface="Open Sans" panose="020B0606030504020204" pitchFamily="34" charset="0"/>
                <a:ea typeface="Open Sans" panose="020B0606030504020204" pitchFamily="34" charset="0"/>
                <a:cs typeface="Open Sans" panose="020B0606030504020204" pitchFamily="34" charset="0"/>
              </a:rPr>
              <a:t>cẩn</a:t>
            </a:r>
            <a:r>
              <a:rPr lang="en-US" sz="5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5400" b="1" dirty="0" err="1" smtClean="0">
                <a:solidFill>
                  <a:schemeClr val="bg1"/>
                </a:solidFill>
                <a:latin typeface="Open Sans" panose="020B0606030504020204" pitchFamily="34" charset="0"/>
                <a:ea typeface="Open Sans" panose="020B0606030504020204" pitchFamily="34" charset="0"/>
                <a:cs typeface="Open Sans" panose="020B0606030504020204" pitchFamily="34" charset="0"/>
              </a:rPr>
              <a:t>thận</a:t>
            </a:r>
            <a:r>
              <a:rPr lang="en-US" sz="5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a:t>
            </a:r>
            <a:endParaRPr lang="en-US" sz="5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219529542"/>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 y="579120"/>
            <a:ext cx="11658600" cy="6073140"/>
          </a:xfrm>
          <a:prstGeom prst="rect">
            <a:avLst/>
          </a:prstGeom>
          <a:solidFill>
            <a:schemeClr val="bg1"/>
          </a:solidFill>
          <a:ln w="38100">
            <a:solidFill>
              <a:srgbClr val="A2CA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stretch>
            <a:fillRect/>
          </a:stretch>
        </p:blipFill>
        <p:spPr>
          <a:xfrm>
            <a:off x="152190" y="205740"/>
            <a:ext cx="4846740" cy="859611"/>
          </a:xfrm>
          <a:prstGeom prst="rect">
            <a:avLst/>
          </a:prstGeom>
        </p:spPr>
      </p:pic>
      <p:sp>
        <p:nvSpPr>
          <p:cNvPr id="5" name="Rectangle 4"/>
          <p:cNvSpPr/>
          <p:nvPr/>
        </p:nvSpPr>
        <p:spPr>
          <a:xfrm>
            <a:off x="510540" y="1088797"/>
            <a:ext cx="11170920" cy="5632311"/>
          </a:xfrm>
          <a:prstGeom prst="rect">
            <a:avLst/>
          </a:prstGeom>
        </p:spPr>
        <p:txBody>
          <a:bodyPr wrap="square">
            <a:spAutoFit/>
          </a:bodyPr>
          <a:lstStyle/>
          <a:p>
            <a:pPr algn="just"/>
            <a:r>
              <a:rPr lang="en-US" sz="4000" b="0" i="0" dirty="0" smtClean="0">
                <a:solidFill>
                  <a:srgbClr val="000000"/>
                </a:solidFill>
                <a:effectLst/>
                <a:latin typeface="Open Sans" panose="020B0606030504020204" pitchFamily="34" charset="0"/>
              </a:rPr>
              <a:t>	</a:t>
            </a:r>
            <a:r>
              <a:rPr lang="vi-VN" sz="4000" b="0" i="0" dirty="0" smtClean="0">
                <a:solidFill>
                  <a:srgbClr val="000000"/>
                </a:solidFill>
                <a:effectLst/>
                <a:latin typeface="Open Sans" panose="020B0606030504020204" pitchFamily="34" charset="0"/>
              </a:rPr>
              <a:t>Mỗi ngày đến trường, em đều dậy từ rất sớm. Đứng trước nhà, em cảm nhận được sự trong lành tươi mát của buổi sớm mai. Mẹ dắt em nhanh chóng di chuyển tới trạm xe buýt gần nhà chờ xe. Xe buýt là phương tiện mà em di chuyển tới trường hàng ngày. Trên chuyến xe ấy, người em chỉ gặp vài lần nhưng khiến em nhớ mãi chính là bác tài xế lái xe buýt từ nhà tới trường em.</a:t>
            </a:r>
          </a:p>
        </p:txBody>
      </p:sp>
    </p:spTree>
    <p:extLst>
      <p:ext uri="{BB962C8B-B14F-4D97-AF65-F5344CB8AC3E}">
        <p14:creationId xmlns:p14="http://schemas.microsoft.com/office/powerpoint/2010/main" val="3975335415"/>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 y="320040"/>
            <a:ext cx="11658600" cy="6332220"/>
          </a:xfrm>
          <a:prstGeom prst="rect">
            <a:avLst/>
          </a:prstGeom>
          <a:solidFill>
            <a:schemeClr val="bg1"/>
          </a:solidFill>
          <a:ln w="38100">
            <a:solidFill>
              <a:srgbClr val="A2CA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10540" y="404396"/>
            <a:ext cx="11170920" cy="6247864"/>
          </a:xfrm>
          <a:prstGeom prst="rect">
            <a:avLst/>
          </a:prstGeom>
        </p:spPr>
        <p:txBody>
          <a:bodyPr wrap="square">
            <a:spAutoFit/>
          </a:bodyPr>
          <a:lstStyle/>
          <a:p>
            <a:pPr algn="just"/>
            <a:r>
              <a:rPr lang="en-US" sz="4000" b="0" i="0" dirty="0" smtClean="0">
                <a:solidFill>
                  <a:srgbClr val="000000"/>
                </a:solidFill>
                <a:effectLst/>
                <a:latin typeface="Open Sans" panose="020B0606030504020204" pitchFamily="34" charset="0"/>
              </a:rPr>
              <a:t>	</a:t>
            </a:r>
            <a:r>
              <a:rPr lang="vi-VN" sz="4000" b="0" i="0" dirty="0" smtClean="0">
                <a:solidFill>
                  <a:srgbClr val="000000"/>
                </a:solidFill>
                <a:effectLst/>
                <a:latin typeface="Open Sans" panose="020B0606030504020204" pitchFamily="34" charset="0"/>
              </a:rPr>
              <a:t>Bác tài xế có thân hình thấp, trông bác hơi gầy với làn da màu mật khỏe mạnh. Đôi mắt bác ánh lên vẻ phúc hậu, hiền từ như một người cha khi nhìn các bạn học sinh chúng em lên xe. Có cảm giác hơi cất công, nhưng bạn nào lên xe cũng được bác giơ tay chào, chúng em cũng thích thú, chủ động chào bác thật to: “Cháu chào bác ạ”. Tóc bác đã điểm những sợi bạc, tóc chuyển hoa râm. Gương mặt bác hình chữ điền trông với vẻ rắn rỏi, cứng cáp nhưng</a:t>
            </a:r>
            <a:endParaRPr lang="vi-VN" sz="4000" b="0" i="0" dirty="0">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457347235"/>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 y="320040"/>
            <a:ext cx="11658600" cy="6332220"/>
          </a:xfrm>
          <a:prstGeom prst="rect">
            <a:avLst/>
          </a:prstGeom>
          <a:solidFill>
            <a:schemeClr val="bg1"/>
          </a:solidFill>
          <a:ln w="38100">
            <a:solidFill>
              <a:srgbClr val="A2CA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10540" y="548547"/>
            <a:ext cx="11414760" cy="6247864"/>
          </a:xfrm>
          <a:prstGeom prst="rect">
            <a:avLst/>
          </a:prstGeom>
        </p:spPr>
        <p:txBody>
          <a:bodyPr wrap="square">
            <a:spAutoFit/>
          </a:bodyPr>
          <a:lstStyle/>
          <a:p>
            <a:pPr algn="just"/>
            <a:r>
              <a:rPr lang="vi-VN" sz="4000" b="0" i="0" dirty="0" smtClean="0">
                <a:solidFill>
                  <a:srgbClr val="000000"/>
                </a:solidFill>
                <a:effectLst/>
                <a:latin typeface="Open Sans" panose="020B0606030504020204" pitchFamily="34" charset="0"/>
              </a:rPr>
              <a:t>cũng rất đáng tin cậy. Có một lần lên xe, em đập tay chào bác trong khí thế vui tươi, chợt em phát hiện bàn tay bác đã chai sạn vì nghề lái xe này chăng. Đôi bàn tay đó không mềm mại như tay học sinh cầm bút, không nhẹ nhàng như tay mẹ em ôm em mỗi sáng nhưng vẫn làm em yên tâm, hạnh phúc lạ kì. Quả thực khi làm một việc gì đó, phải thật sự yêu nghề mới có thể làm được, nhất là với ngành nghề vất vả, phải tập trung lái xe mọi phút</a:t>
            </a:r>
            <a:r>
              <a:rPr lang="en-US" sz="4000" b="0" i="0" dirty="0" smtClean="0">
                <a:solidFill>
                  <a:srgbClr val="000000"/>
                </a:solidFill>
                <a:effectLst/>
                <a:latin typeface="Open Sans" panose="020B0606030504020204" pitchFamily="34" charset="0"/>
              </a:rPr>
              <a:t> </a:t>
            </a:r>
            <a:r>
              <a:rPr lang="en-US" sz="4000" b="0" i="0" dirty="0" err="1" smtClean="0">
                <a:solidFill>
                  <a:srgbClr val="000000"/>
                </a:solidFill>
                <a:effectLst/>
                <a:latin typeface="Open Sans" panose="020B0606030504020204" pitchFamily="34" charset="0"/>
              </a:rPr>
              <a:t>giây</a:t>
            </a:r>
            <a:r>
              <a:rPr lang="en-US" sz="4000" b="0" i="0" dirty="0" smtClean="0">
                <a:solidFill>
                  <a:srgbClr val="000000"/>
                </a:solidFill>
                <a:effectLst/>
                <a:latin typeface="Open Sans" panose="020B0606030504020204" pitchFamily="34" charset="0"/>
              </a:rPr>
              <a:t> </a:t>
            </a:r>
            <a:r>
              <a:rPr lang="en-US" sz="4000" b="0" i="0" dirty="0" err="1" smtClean="0">
                <a:solidFill>
                  <a:srgbClr val="000000"/>
                </a:solidFill>
                <a:effectLst/>
                <a:latin typeface="Open Sans" panose="020B0606030504020204" pitchFamily="34" charset="0"/>
              </a:rPr>
              <a:t>như</a:t>
            </a:r>
            <a:endParaRPr lang="vi-VN" sz="4000" b="0" i="0" dirty="0">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2090419673"/>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 y="320040"/>
            <a:ext cx="11658600" cy="6332220"/>
          </a:xfrm>
          <a:prstGeom prst="rect">
            <a:avLst/>
          </a:prstGeom>
          <a:solidFill>
            <a:schemeClr val="bg1"/>
          </a:solidFill>
          <a:ln w="38100">
            <a:solidFill>
              <a:srgbClr val="A2CA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10540" y="517594"/>
            <a:ext cx="11315700" cy="6247864"/>
          </a:xfrm>
          <a:prstGeom prst="rect">
            <a:avLst/>
          </a:prstGeom>
        </p:spPr>
        <p:txBody>
          <a:bodyPr wrap="square">
            <a:spAutoFit/>
          </a:bodyPr>
          <a:lstStyle/>
          <a:p>
            <a:pPr algn="just"/>
            <a:r>
              <a:rPr lang="vi-VN" sz="4000" b="0" i="0" dirty="0" smtClean="0">
                <a:solidFill>
                  <a:srgbClr val="000000"/>
                </a:solidFill>
                <a:effectLst/>
                <a:latin typeface="Open Sans" panose="020B0606030504020204" pitchFamily="34" charset="0"/>
              </a:rPr>
              <a:t>bác. Ngồi sau ghế lái của bác, dáng vẻ gầy gầy nhô những hõm xương, luôn luôn lạc quan ấy đã làm cho em nhớ mãi, nhớ mãi từ bao giờ…</a:t>
            </a:r>
          </a:p>
          <a:p>
            <a:pPr algn="just"/>
            <a:r>
              <a:rPr lang="vi-VN" sz="4000" b="0" i="0" dirty="0" smtClean="0">
                <a:solidFill>
                  <a:srgbClr val="000000"/>
                </a:solidFill>
                <a:effectLst/>
                <a:latin typeface="Open Sans" panose="020B0606030504020204" pitchFamily="34" charset="0"/>
              </a:rPr>
              <a:t>Lại một hôm, trời mưa và nước dâng lên rất cao làm xe cộ không di chuyển được. Để giải vây cho tình cảnh im ắng, lo lắng giờ muộn học. Bác tài xế bỗng lấy điện thoại ra gọi cho cô hiệu trưởng trường em kể về tình hình đường xá, bác còn hát thêm vài câu nữa. Học</a:t>
            </a:r>
            <a:r>
              <a:rPr lang="en-US" sz="4000" b="0" i="0" dirty="0" smtClean="0">
                <a:solidFill>
                  <a:srgbClr val="000000"/>
                </a:solidFill>
                <a:effectLst/>
                <a:latin typeface="Open Sans" panose="020B0606030504020204" pitchFamily="34" charset="0"/>
              </a:rPr>
              <a:t> </a:t>
            </a:r>
            <a:r>
              <a:rPr lang="vi-VN" sz="4000" b="0" i="0" dirty="0" smtClean="0">
                <a:solidFill>
                  <a:srgbClr val="000000"/>
                </a:solidFill>
                <a:effectLst/>
                <a:latin typeface="Open Sans" panose="020B0606030504020204" pitchFamily="34" charset="0"/>
              </a:rPr>
              <a:t>sinh chúng em ở sau không nhịn được cười, </a:t>
            </a:r>
            <a:r>
              <a:rPr lang="en-US" sz="4000" b="0" i="0" dirty="0" err="1" smtClean="0">
                <a:solidFill>
                  <a:srgbClr val="000000"/>
                </a:solidFill>
                <a:effectLst/>
                <a:latin typeface="Open Sans" panose="020B0606030504020204" pitchFamily="34" charset="0"/>
              </a:rPr>
              <a:t>cứ</a:t>
            </a:r>
            <a:endParaRPr lang="vi-VN" sz="4000" b="0" i="0" dirty="0">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815872319"/>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 y="320040"/>
            <a:ext cx="11658600" cy="6332220"/>
          </a:xfrm>
          <a:prstGeom prst="rect">
            <a:avLst/>
          </a:prstGeom>
          <a:solidFill>
            <a:schemeClr val="bg1"/>
          </a:solidFill>
          <a:ln w="38100">
            <a:solidFill>
              <a:srgbClr val="A2CA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47040" y="404396"/>
            <a:ext cx="11348720" cy="6247864"/>
          </a:xfrm>
          <a:prstGeom prst="rect">
            <a:avLst/>
          </a:prstGeom>
        </p:spPr>
        <p:txBody>
          <a:bodyPr wrap="square">
            <a:spAutoFit/>
          </a:bodyPr>
          <a:lstStyle/>
          <a:p>
            <a:pPr algn="just"/>
            <a:r>
              <a:rPr lang="vi-VN" sz="4000" b="0" i="0" dirty="0" smtClean="0">
                <a:solidFill>
                  <a:srgbClr val="000000"/>
                </a:solidFill>
                <a:effectLst/>
                <a:latin typeface="Open Sans" panose="020B0606030504020204" pitchFamily="34" charset="0"/>
              </a:rPr>
              <a:t>thế ầm ầm, ran cả chiếc xe lên. Bác vui tính lắm! Có những ngày trời mưa, được nghe bác hát hò, nhìn bạn bè cười đùa hò hét theo, em thấy thật thoải mái và quên mọi muộn phiền.</a:t>
            </a:r>
          </a:p>
          <a:p>
            <a:pPr algn="just"/>
            <a:r>
              <a:rPr lang="en-US" sz="4000" b="0" i="0" dirty="0" smtClean="0">
                <a:solidFill>
                  <a:srgbClr val="000000"/>
                </a:solidFill>
                <a:effectLst/>
                <a:latin typeface="Open Sans" panose="020B0606030504020204" pitchFamily="34" charset="0"/>
              </a:rPr>
              <a:t>	</a:t>
            </a:r>
            <a:r>
              <a:rPr lang="vi-VN" sz="4000" b="0" i="0" dirty="0" smtClean="0">
                <a:solidFill>
                  <a:srgbClr val="000000"/>
                </a:solidFill>
                <a:effectLst/>
                <a:latin typeface="Open Sans" panose="020B0606030504020204" pitchFamily="34" charset="0"/>
              </a:rPr>
              <a:t>Bác tài xế lái xe buýt có một không hai là người để lại cho em những ấn tượng khó quên. Có những ngành nghề như vậy, những nghề mà không được nhiều người chọn, những</a:t>
            </a:r>
            <a:r>
              <a:rPr lang="en-US" sz="4000" b="0" i="0" dirty="0" smtClean="0">
                <a:solidFill>
                  <a:srgbClr val="000000"/>
                </a:solidFill>
                <a:effectLst/>
                <a:latin typeface="Open Sans" panose="020B0606030504020204" pitchFamily="34" charset="0"/>
              </a:rPr>
              <a:t> </a:t>
            </a:r>
            <a:r>
              <a:rPr lang="vi-VN" sz="4000" b="0" i="0" dirty="0" smtClean="0">
                <a:solidFill>
                  <a:srgbClr val="000000"/>
                </a:solidFill>
                <a:effectLst/>
                <a:latin typeface="Open Sans" panose="020B0606030504020204" pitchFamily="34" charset="0"/>
              </a:rPr>
              <a:t>nghề được coi là bình thường nhưng</a:t>
            </a:r>
            <a:r>
              <a:rPr lang="en-US" sz="4000" b="0" i="0" dirty="0" smtClean="0">
                <a:solidFill>
                  <a:srgbClr val="000000"/>
                </a:solidFill>
                <a:effectLst/>
                <a:latin typeface="Open Sans" panose="020B0606030504020204" pitchFamily="34" charset="0"/>
              </a:rPr>
              <a:t> </a:t>
            </a:r>
            <a:r>
              <a:rPr lang="vi-VN" sz="4000" dirty="0" smtClean="0">
                <a:solidFill>
                  <a:srgbClr val="000000"/>
                </a:solidFill>
                <a:latin typeface="Open Sans" panose="020B0606030504020204" pitchFamily="34" charset="0"/>
              </a:rPr>
              <a:t>người làm nghề ấy mới thật hạnh phúc, thật vô tư làm s</a:t>
            </a:r>
            <a:r>
              <a:rPr lang="en-US" sz="4000" dirty="0" err="1" smtClean="0">
                <a:solidFill>
                  <a:srgbClr val="000000"/>
                </a:solidFill>
                <a:latin typeface="Open Sans" panose="020B0606030504020204" pitchFamily="34" charset="0"/>
              </a:rPr>
              <a:t>ao</a:t>
            </a:r>
            <a:r>
              <a:rPr lang="en-US" sz="4000" dirty="0" smtClean="0">
                <a:solidFill>
                  <a:srgbClr val="000000"/>
                </a:solidFill>
                <a:latin typeface="Open Sans" panose="020B0606030504020204" pitchFamily="34" charset="0"/>
              </a:rPr>
              <a:t>. </a:t>
            </a:r>
            <a:r>
              <a:rPr lang="en-US" sz="4000" dirty="0" err="1" smtClean="0">
                <a:solidFill>
                  <a:srgbClr val="000000"/>
                </a:solidFill>
                <a:latin typeface="Open Sans" panose="020B0606030504020204" pitchFamily="34" charset="0"/>
              </a:rPr>
              <a:t>Vậy</a:t>
            </a:r>
            <a:endParaRPr lang="vi-VN" sz="4000" b="0" i="0" dirty="0">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1802892498"/>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 y="320040"/>
            <a:ext cx="11658600" cy="6332220"/>
          </a:xfrm>
          <a:prstGeom prst="rect">
            <a:avLst/>
          </a:prstGeom>
          <a:solidFill>
            <a:schemeClr val="bg1"/>
          </a:solidFill>
          <a:ln w="38100">
            <a:solidFill>
              <a:srgbClr val="A2CA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77190" y="562272"/>
            <a:ext cx="11437620" cy="5847755"/>
          </a:xfrm>
          <a:prstGeom prst="rect">
            <a:avLst/>
          </a:prstGeom>
        </p:spPr>
        <p:txBody>
          <a:bodyPr wrap="square">
            <a:spAutoFit/>
          </a:bodyPr>
          <a:lstStyle/>
          <a:p>
            <a:pPr lvl="0" algn="just"/>
            <a:r>
              <a:rPr lang="vi-VN" sz="3400" dirty="0" smtClean="0">
                <a:solidFill>
                  <a:srgbClr val="000000"/>
                </a:solidFill>
                <a:latin typeface="Open Sans" panose="020B0606030504020204" pitchFamily="34" charset="0"/>
              </a:rPr>
              <a:t>mà</a:t>
            </a:r>
            <a:r>
              <a:rPr lang="vi-VN" sz="3400" dirty="0">
                <a:solidFill>
                  <a:srgbClr val="000000"/>
                </a:solidFill>
                <a:latin typeface="Open Sans" panose="020B0606030504020204" pitchFamily="34" charset="0"/>
              </a:rPr>
              <a:t>, sau hai tuần, em được nghe tin bác đã không còn lái tuyến xe đi qua nhà em đến trường nữa. Em được nghe nói bác đã được chuyển sang tuyến đường dài hơn, do có kinh nghiệm nên bác sẽ lái tốt được tuyến đường ấy. Quả là một nỗi buồn nhớ khó quên với em…</a:t>
            </a:r>
          </a:p>
          <a:p>
            <a:pPr lvl="0" algn="just"/>
            <a:r>
              <a:rPr lang="en-US" sz="3400" dirty="0" smtClean="0">
                <a:solidFill>
                  <a:srgbClr val="000000"/>
                </a:solidFill>
                <a:latin typeface="Open Sans" panose="020B0606030504020204" pitchFamily="34" charset="0"/>
              </a:rPr>
              <a:t>	</a:t>
            </a:r>
            <a:r>
              <a:rPr lang="vi-VN" sz="3400" dirty="0" smtClean="0">
                <a:solidFill>
                  <a:srgbClr val="000000"/>
                </a:solidFill>
                <a:latin typeface="Open Sans" panose="020B0606030504020204" pitchFamily="34" charset="0"/>
              </a:rPr>
              <a:t>Em </a:t>
            </a:r>
            <a:r>
              <a:rPr lang="vi-VN" sz="3400" dirty="0">
                <a:solidFill>
                  <a:srgbClr val="000000"/>
                </a:solidFill>
                <a:latin typeface="Open Sans" panose="020B0606030504020204" pitchFamily="34" charset="0"/>
              </a:rPr>
              <a:t>thật sự nhớ bác tài xế ngày nào. Đó là kỷ niệm, là người khiến em nhớ nhất, và đó cũng là điều khiến em chững lại mỗi lần đặt chân lên xe buýt. Có lẽ, em sẽ chẳng bao giờ có thể quên được. Giá như em có thể biết được bác bây giờ ra sao, có lẽ trong em sẽ cảm thấy yên tâm phần nào…</a:t>
            </a:r>
          </a:p>
        </p:txBody>
      </p:sp>
    </p:spTree>
    <p:extLst>
      <p:ext uri="{BB962C8B-B14F-4D97-AF65-F5344CB8AC3E}">
        <p14:creationId xmlns:p14="http://schemas.microsoft.com/office/powerpoint/2010/main" val="68345012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 y="670560"/>
            <a:ext cx="11658600" cy="5981700"/>
          </a:xfrm>
          <a:prstGeom prst="rect">
            <a:avLst/>
          </a:prstGeom>
          <a:solidFill>
            <a:schemeClr val="bg1"/>
          </a:solidFill>
          <a:ln w="38100">
            <a:solidFill>
              <a:srgbClr val="A2CA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stretch>
            <a:fillRect/>
          </a:stretch>
        </p:blipFill>
        <p:spPr>
          <a:xfrm>
            <a:off x="0" y="205740"/>
            <a:ext cx="4846740" cy="859611"/>
          </a:xfrm>
          <a:prstGeom prst="rect">
            <a:avLst/>
          </a:prstGeom>
        </p:spPr>
      </p:pic>
      <p:sp>
        <p:nvSpPr>
          <p:cNvPr id="5" name="Rectangle 4"/>
          <p:cNvSpPr/>
          <p:nvPr/>
        </p:nvSpPr>
        <p:spPr>
          <a:xfrm>
            <a:off x="510540" y="1088797"/>
            <a:ext cx="11170920" cy="5632311"/>
          </a:xfrm>
          <a:prstGeom prst="rect">
            <a:avLst/>
          </a:prstGeom>
        </p:spPr>
        <p:txBody>
          <a:bodyPr wrap="square">
            <a:spAutoFit/>
          </a:bodyPr>
          <a:lstStyle/>
          <a:p>
            <a:pPr algn="just"/>
            <a:r>
              <a:rPr lang="en-US" sz="4000" b="0" i="0" dirty="0" smtClean="0">
                <a:solidFill>
                  <a:srgbClr val="000000"/>
                </a:solidFill>
                <a:effectLst/>
                <a:latin typeface="Open Sans" panose="020B0606030504020204" pitchFamily="34" charset="0"/>
              </a:rPr>
              <a:t>	</a:t>
            </a:r>
            <a:r>
              <a:rPr lang="vi-VN" sz="4000" b="0" i="0" dirty="0" smtClean="0">
                <a:solidFill>
                  <a:srgbClr val="000000"/>
                </a:solidFill>
                <a:effectLst/>
                <a:latin typeface="Open Sans" panose="020B0606030504020204" pitchFamily="34" charset="0"/>
              </a:rPr>
              <a:t>Trong bộ phim Cuộc đời của Chris Gardner, em đã được chứng kiến một nhân vật là biểu tượng của sự nỗ lực và ý chí quyết tâm. Chris Gardner là một người đàn ông bình dị, đầy nghị lực và ý chí mạnh mẽ, người đã vượt qua mọi khó khăn để tạo nên một cuộc sống tươi đẹp cho mình và con trai.</a:t>
            </a:r>
            <a:endParaRPr lang="en-US" sz="4000" b="0" i="0" dirty="0" smtClean="0">
              <a:solidFill>
                <a:srgbClr val="000000"/>
              </a:solidFill>
              <a:effectLst/>
              <a:latin typeface="Open Sans" panose="020B0606030504020204" pitchFamily="34" charset="0"/>
            </a:endParaRPr>
          </a:p>
          <a:p>
            <a:pPr algn="just"/>
            <a:r>
              <a:rPr lang="en-US" sz="4000" b="0" i="0" dirty="0" smtClean="0">
                <a:solidFill>
                  <a:srgbClr val="000000"/>
                </a:solidFill>
                <a:effectLst/>
                <a:latin typeface="Open Sans" panose="020B0606030504020204" pitchFamily="34" charset="0"/>
              </a:rPr>
              <a:t>	</a:t>
            </a:r>
            <a:r>
              <a:rPr lang="vi-VN" sz="4000" b="0" i="0" dirty="0" smtClean="0">
                <a:solidFill>
                  <a:srgbClr val="000000"/>
                </a:solidFill>
                <a:effectLst/>
                <a:latin typeface="Open Sans" panose="020B0606030504020204" pitchFamily="34" charset="0"/>
              </a:rPr>
              <a:t>Gương mặt của Chris luôn ánh lên sự kiên cường, bất chấp vượt qua khó khăn. Bên trong</a:t>
            </a:r>
          </a:p>
        </p:txBody>
      </p:sp>
    </p:spTree>
    <p:extLst>
      <p:ext uri="{BB962C8B-B14F-4D97-AF65-F5344CB8AC3E}">
        <p14:creationId xmlns:p14="http://schemas.microsoft.com/office/powerpoint/2010/main" val="709305819"/>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 y="320040"/>
            <a:ext cx="11658600" cy="6332220"/>
          </a:xfrm>
          <a:prstGeom prst="rect">
            <a:avLst/>
          </a:prstGeom>
          <a:solidFill>
            <a:schemeClr val="bg1"/>
          </a:solidFill>
          <a:ln w="38100">
            <a:solidFill>
              <a:srgbClr val="A2CA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66700" y="410875"/>
            <a:ext cx="11529060" cy="6247864"/>
          </a:xfrm>
          <a:prstGeom prst="rect">
            <a:avLst/>
          </a:prstGeom>
        </p:spPr>
        <p:txBody>
          <a:bodyPr wrap="square">
            <a:spAutoFit/>
          </a:bodyPr>
          <a:lstStyle/>
          <a:p>
            <a:pPr lvl="0" algn="just"/>
            <a:r>
              <a:rPr lang="vi-VN" sz="4000" dirty="0">
                <a:solidFill>
                  <a:srgbClr val="000000"/>
                </a:solidFill>
                <a:latin typeface="Open Sans" panose="020B0606030504020204" pitchFamily="34" charset="0"/>
              </a:rPr>
              <a:t>đôi mắt của anh, em nhận ra niềm tin sáng rực. Dù đối mặt với những khó khăn tài chính và cuộc sống khắc nghiệt, anh vẫn không bỏ cuộc. Chris đã đặt mục tiêu của mình là trở thành một nhà môi giới chứng khoán thành công và cố gắng hết mình để thực hiện ước mơ đó</a:t>
            </a:r>
            <a:r>
              <a:rPr lang="vi-VN" sz="4000" dirty="0" smtClean="0">
                <a:solidFill>
                  <a:srgbClr val="000000"/>
                </a:solidFill>
                <a:latin typeface="Open Sans" panose="020B0606030504020204" pitchFamily="34" charset="0"/>
              </a:rPr>
              <a:t>.</a:t>
            </a:r>
            <a:endParaRPr lang="en-US" sz="4000" dirty="0" smtClean="0">
              <a:solidFill>
                <a:srgbClr val="000000"/>
              </a:solidFill>
              <a:latin typeface="Open Sans" panose="020B0606030504020204" pitchFamily="34" charset="0"/>
            </a:endParaRPr>
          </a:p>
          <a:p>
            <a:pPr lvl="0" algn="just"/>
            <a:r>
              <a:rPr lang="en-US" sz="4000" b="0" i="0" dirty="0" smtClean="0">
                <a:solidFill>
                  <a:srgbClr val="000000"/>
                </a:solidFill>
                <a:effectLst/>
                <a:latin typeface="Open Sans" panose="020B0606030504020204" pitchFamily="34" charset="0"/>
              </a:rPr>
              <a:t>	</a:t>
            </a:r>
            <a:r>
              <a:rPr lang="vi-VN" sz="4000" b="0" i="0" dirty="0" smtClean="0">
                <a:solidFill>
                  <a:srgbClr val="000000"/>
                </a:solidFill>
                <a:effectLst/>
                <a:latin typeface="Open Sans" panose="020B0606030504020204" pitchFamily="34" charset="0"/>
              </a:rPr>
              <a:t>Từng bước, Chris vượt qua những thử thách khó khăn. Anh không chỉ phải đối mặt với sự thất nghiệp và vô định về tài chính, mà còn phải chăm sóc cậu con trai nhỏ của mình một mình. </a:t>
            </a:r>
            <a:endParaRPr lang="vi-VN" sz="4000" dirty="0">
              <a:solidFill>
                <a:srgbClr val="000000"/>
              </a:solidFill>
              <a:latin typeface="Open Sans" panose="020B0606030504020204" pitchFamily="34" charset="0"/>
            </a:endParaRPr>
          </a:p>
        </p:txBody>
      </p:sp>
    </p:spTree>
    <p:extLst>
      <p:ext uri="{BB962C8B-B14F-4D97-AF65-F5344CB8AC3E}">
        <p14:creationId xmlns:p14="http://schemas.microsoft.com/office/powerpoint/2010/main" val="418769902"/>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 y="320040"/>
            <a:ext cx="11658600" cy="6332220"/>
          </a:xfrm>
          <a:prstGeom prst="rect">
            <a:avLst/>
          </a:prstGeom>
          <a:solidFill>
            <a:schemeClr val="bg1"/>
          </a:solidFill>
          <a:ln w="38100">
            <a:solidFill>
              <a:srgbClr val="A2CA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75920" y="449054"/>
            <a:ext cx="11419840" cy="6247864"/>
          </a:xfrm>
          <a:prstGeom prst="rect">
            <a:avLst/>
          </a:prstGeom>
        </p:spPr>
        <p:txBody>
          <a:bodyPr wrap="square">
            <a:spAutoFit/>
          </a:bodyPr>
          <a:lstStyle/>
          <a:p>
            <a:pPr lvl="0" algn="just"/>
            <a:r>
              <a:rPr lang="vi-VN" sz="4000" dirty="0">
                <a:solidFill>
                  <a:srgbClr val="000000"/>
                </a:solidFill>
                <a:latin typeface="Open Sans" panose="020B0606030504020204" pitchFamily="34" charset="0"/>
              </a:rPr>
              <a:t>Tuy nhiên, anh không bao giờ để cuộc sống đánh gục mình. Chris đã sử dụng mọi cơ hội để học hỏi, rèn kỹ năng và tìm kiếm cơ hội mới</a:t>
            </a:r>
            <a:r>
              <a:rPr lang="vi-VN" sz="4000" dirty="0" smtClean="0">
                <a:solidFill>
                  <a:srgbClr val="000000"/>
                </a:solidFill>
                <a:latin typeface="Open Sans" panose="020B0606030504020204" pitchFamily="34" charset="0"/>
              </a:rPr>
              <a:t>.</a:t>
            </a:r>
            <a:endParaRPr lang="en-US" sz="4000" dirty="0" smtClean="0">
              <a:solidFill>
                <a:srgbClr val="000000"/>
              </a:solidFill>
              <a:latin typeface="Open Sans" panose="020B0606030504020204" pitchFamily="34" charset="0"/>
            </a:endParaRPr>
          </a:p>
          <a:p>
            <a:pPr lvl="0" algn="just"/>
            <a:r>
              <a:rPr lang="en-US" sz="4000" b="0" i="0" dirty="0" smtClean="0">
                <a:solidFill>
                  <a:srgbClr val="000000"/>
                </a:solidFill>
                <a:effectLst/>
                <a:latin typeface="Open Sans" panose="020B0606030504020204" pitchFamily="34" charset="0"/>
              </a:rPr>
              <a:t>	</a:t>
            </a:r>
            <a:r>
              <a:rPr lang="vi-VN" sz="4000" b="0" i="0" dirty="0" smtClean="0">
                <a:solidFill>
                  <a:srgbClr val="000000"/>
                </a:solidFill>
                <a:effectLst/>
                <a:latin typeface="Open Sans" panose="020B0606030504020204" pitchFamily="34" charset="0"/>
              </a:rPr>
              <a:t>Chris không chỉ là người tự thân vượt qua khó khăn, anh còn mang trong mình tình yêu và sự quan tâm vô điều kiện đối với con trai mình. Dù trong hoàn cảnh nào, anh vẫn luôn cố gắng tạo ra những khoảnh khắc vui vẻ và đáng nhớ cho cậu con trai. Tình yêu gia đình và sự hy sinh của Chris trở thành nguồn động lực</a:t>
            </a:r>
            <a:endParaRPr lang="vi-VN" sz="4000" dirty="0">
              <a:solidFill>
                <a:srgbClr val="000000"/>
              </a:solidFill>
              <a:latin typeface="Open Sans" panose="020B0606030504020204" pitchFamily="34" charset="0"/>
            </a:endParaRPr>
          </a:p>
        </p:txBody>
      </p:sp>
    </p:spTree>
    <p:extLst>
      <p:ext uri="{BB962C8B-B14F-4D97-AF65-F5344CB8AC3E}">
        <p14:creationId xmlns:p14="http://schemas.microsoft.com/office/powerpoint/2010/main" val="3734902096"/>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1E3E7933-DEA8-05D9-0BC3-576FED35C6B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9446"/>
          <a:stretch/>
        </p:blipFill>
        <p:spPr>
          <a:xfrm>
            <a:off x="0" y="4683860"/>
            <a:ext cx="3474720" cy="2174140"/>
          </a:xfrm>
          <a:prstGeom prst="rect">
            <a:avLst/>
          </a:prstGeom>
        </p:spPr>
      </p:pic>
      <p:pic>
        <p:nvPicPr>
          <p:cNvPr id="18" name="图片 17">
            <a:extLst>
              <a:ext uri="{FF2B5EF4-FFF2-40B4-BE49-F238E27FC236}">
                <a16:creationId xmlns:a16="http://schemas.microsoft.com/office/drawing/2014/main" id="{CB20A5D9-387A-D52F-8AD5-EB745C7B136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5109" r="27097" b="52982"/>
          <a:stretch/>
        </p:blipFill>
        <p:spPr>
          <a:xfrm flipH="1">
            <a:off x="1285378" y="491953"/>
            <a:ext cx="1110770" cy="731089"/>
          </a:xfrm>
          <a:prstGeom prst="rect">
            <a:avLst/>
          </a:prstGeom>
        </p:spPr>
      </p:pic>
      <p:pic>
        <p:nvPicPr>
          <p:cNvPr id="19" name="图片 18">
            <a:extLst>
              <a:ext uri="{FF2B5EF4-FFF2-40B4-BE49-F238E27FC236}">
                <a16:creationId xmlns:a16="http://schemas.microsoft.com/office/drawing/2014/main" id="{FEB308DE-3858-1BFD-D69C-ABBE3ACEFBE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1325" t="46026" r="1265" b="24046"/>
          <a:stretch/>
        </p:blipFill>
        <p:spPr>
          <a:xfrm>
            <a:off x="9931342" y="2274721"/>
            <a:ext cx="1596796" cy="1836550"/>
          </a:xfrm>
          <a:prstGeom prst="rect">
            <a:avLst/>
          </a:prstGeom>
        </p:spPr>
      </p:pic>
      <p:pic>
        <p:nvPicPr>
          <p:cNvPr id="22" name="Picture 21"/>
          <p:cNvPicPr>
            <a:picLocks noChangeAspect="1"/>
          </p:cNvPicPr>
          <p:nvPr/>
        </p:nvPicPr>
        <p:blipFill>
          <a:blip r:embed="rId6"/>
          <a:stretch>
            <a:fillRect/>
          </a:stretch>
        </p:blipFill>
        <p:spPr>
          <a:xfrm>
            <a:off x="2311168" y="2274721"/>
            <a:ext cx="7493231" cy="5891822"/>
          </a:xfrm>
          <a:prstGeom prst="rect">
            <a:avLst/>
          </a:prstGeom>
        </p:spPr>
      </p:pic>
      <p:pic>
        <p:nvPicPr>
          <p:cNvPr id="3" name="Picture 2"/>
          <p:cNvPicPr>
            <a:picLocks noChangeAspect="1"/>
          </p:cNvPicPr>
          <p:nvPr/>
        </p:nvPicPr>
        <p:blipFill>
          <a:blip r:embed="rId7"/>
          <a:stretch>
            <a:fillRect/>
          </a:stretch>
        </p:blipFill>
        <p:spPr>
          <a:xfrm>
            <a:off x="2396148" y="1438650"/>
            <a:ext cx="7912301" cy="2269749"/>
          </a:xfrm>
          <a:prstGeom prst="rect">
            <a:avLst/>
          </a:prstGeom>
        </p:spPr>
      </p:pic>
    </p:spTree>
    <p:extLst>
      <p:ext uri="{BB962C8B-B14F-4D97-AF65-F5344CB8AC3E}">
        <p14:creationId xmlns:p14="http://schemas.microsoft.com/office/powerpoint/2010/main" val="6875446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 y="320040"/>
            <a:ext cx="11658600" cy="6332220"/>
          </a:xfrm>
          <a:prstGeom prst="rect">
            <a:avLst/>
          </a:prstGeom>
          <a:solidFill>
            <a:schemeClr val="bg1"/>
          </a:solidFill>
          <a:ln w="38100">
            <a:solidFill>
              <a:srgbClr val="A2CA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46710" y="465951"/>
            <a:ext cx="11498580" cy="6186309"/>
          </a:xfrm>
          <a:prstGeom prst="rect">
            <a:avLst/>
          </a:prstGeom>
        </p:spPr>
        <p:txBody>
          <a:bodyPr wrap="square">
            <a:spAutoFit/>
          </a:bodyPr>
          <a:lstStyle/>
          <a:p>
            <a:pPr lvl="0" algn="just"/>
            <a:r>
              <a:rPr lang="vi-VN" sz="3600" dirty="0">
                <a:solidFill>
                  <a:srgbClr val="000000"/>
                </a:solidFill>
                <a:latin typeface="Open Sans" panose="020B0606030504020204" pitchFamily="34" charset="0"/>
              </a:rPr>
              <a:t>lớn để anh tiếp tục đấu tranh và không bao giờ từ bỏ</a:t>
            </a:r>
            <a:r>
              <a:rPr lang="vi-VN" sz="3600" dirty="0" smtClean="0">
                <a:solidFill>
                  <a:srgbClr val="000000"/>
                </a:solidFill>
                <a:latin typeface="Open Sans" panose="020B0606030504020204" pitchFamily="34" charset="0"/>
              </a:rPr>
              <a:t>.</a:t>
            </a:r>
            <a:endParaRPr lang="en-US" sz="3600" dirty="0" smtClean="0">
              <a:solidFill>
                <a:srgbClr val="000000"/>
              </a:solidFill>
              <a:latin typeface="Open Sans" panose="020B0606030504020204" pitchFamily="34" charset="0"/>
            </a:endParaRPr>
          </a:p>
          <a:p>
            <a:pPr lvl="0" algn="just"/>
            <a:r>
              <a:rPr lang="en-US" sz="3600" b="0" i="0" dirty="0" smtClean="0">
                <a:solidFill>
                  <a:srgbClr val="000000"/>
                </a:solidFill>
                <a:effectLst/>
                <a:latin typeface="Open Sans" panose="020B0606030504020204" pitchFamily="34" charset="0"/>
              </a:rPr>
              <a:t>	</a:t>
            </a:r>
            <a:r>
              <a:rPr lang="vi-VN" sz="3600" b="0" i="0" dirty="0" smtClean="0">
                <a:solidFill>
                  <a:srgbClr val="000000"/>
                </a:solidFill>
                <a:effectLst/>
                <a:latin typeface="Open Sans" panose="020B0606030504020204" pitchFamily="34" charset="0"/>
              </a:rPr>
              <a:t>Cuối cùng, Chris Gardner đã thành công trong việc thực hiện ước mơ của mình. Anh đã vượt qua mọi khó khăn, những thử thách không thể ngờ và đạt được thành công vượt bậc trong sự nghiệp. Nhân vật Chris Gardner là một minh chứng rõ ràng về sự quyết tâm, ý chí mạnh mẽ và lòng kiên nhẫn không biên giới. Cuộc sống của anh là một câu chuyện cảm hứng, khuyến khích chúng ta không bao giờ từ bỏ và luôn theo đuổi ước mơ của mình, dù có khó khăn đến đâu.</a:t>
            </a:r>
            <a:endParaRPr lang="vi-VN" sz="3600" dirty="0">
              <a:solidFill>
                <a:srgbClr val="000000"/>
              </a:solidFill>
              <a:latin typeface="Open Sans" panose="020B0606030504020204" pitchFamily="34" charset="0"/>
            </a:endParaRPr>
          </a:p>
        </p:txBody>
      </p:sp>
    </p:spTree>
    <p:extLst>
      <p:ext uri="{BB962C8B-B14F-4D97-AF65-F5344CB8AC3E}">
        <p14:creationId xmlns:p14="http://schemas.microsoft.com/office/powerpoint/2010/main" val="2390794236"/>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1E3E7933-DEA8-05D9-0BC3-576FED35C6B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9446"/>
          <a:stretch/>
        </p:blipFill>
        <p:spPr>
          <a:xfrm>
            <a:off x="0" y="4683860"/>
            <a:ext cx="3474720" cy="2174140"/>
          </a:xfrm>
          <a:prstGeom prst="rect">
            <a:avLst/>
          </a:prstGeom>
        </p:spPr>
      </p:pic>
      <p:pic>
        <p:nvPicPr>
          <p:cNvPr id="18" name="图片 17">
            <a:extLst>
              <a:ext uri="{FF2B5EF4-FFF2-40B4-BE49-F238E27FC236}">
                <a16:creationId xmlns:a16="http://schemas.microsoft.com/office/drawing/2014/main" id="{CB20A5D9-387A-D52F-8AD5-EB745C7B136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5109" r="27097" b="52982"/>
          <a:stretch/>
        </p:blipFill>
        <p:spPr>
          <a:xfrm flipH="1">
            <a:off x="1285378" y="491953"/>
            <a:ext cx="1110770" cy="731089"/>
          </a:xfrm>
          <a:prstGeom prst="rect">
            <a:avLst/>
          </a:prstGeom>
        </p:spPr>
      </p:pic>
      <p:pic>
        <p:nvPicPr>
          <p:cNvPr id="19" name="图片 18">
            <a:extLst>
              <a:ext uri="{FF2B5EF4-FFF2-40B4-BE49-F238E27FC236}">
                <a16:creationId xmlns:a16="http://schemas.microsoft.com/office/drawing/2014/main" id="{FEB308DE-3858-1BFD-D69C-ABBE3ACEFBE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1325" t="46026" r="1265" b="24046"/>
          <a:stretch/>
        </p:blipFill>
        <p:spPr>
          <a:xfrm>
            <a:off x="11026390" y="1966332"/>
            <a:ext cx="1596796" cy="1836550"/>
          </a:xfrm>
          <a:prstGeom prst="rect">
            <a:avLst/>
          </a:prstGeom>
        </p:spPr>
      </p:pic>
      <p:pic>
        <p:nvPicPr>
          <p:cNvPr id="22" name="Picture 21"/>
          <p:cNvPicPr>
            <a:picLocks noChangeAspect="1"/>
          </p:cNvPicPr>
          <p:nvPr/>
        </p:nvPicPr>
        <p:blipFill>
          <a:blip r:embed="rId6"/>
          <a:stretch>
            <a:fillRect/>
          </a:stretch>
        </p:blipFill>
        <p:spPr>
          <a:xfrm>
            <a:off x="2332722" y="2427121"/>
            <a:ext cx="7493231" cy="5891822"/>
          </a:xfrm>
          <a:prstGeom prst="rect">
            <a:avLst/>
          </a:prstGeom>
        </p:spPr>
      </p:pic>
      <p:pic>
        <p:nvPicPr>
          <p:cNvPr id="3" name="Picture 2"/>
          <p:cNvPicPr>
            <a:picLocks noChangeAspect="1"/>
          </p:cNvPicPr>
          <p:nvPr/>
        </p:nvPicPr>
        <p:blipFill>
          <a:blip r:embed="rId7"/>
          <a:stretch>
            <a:fillRect/>
          </a:stretch>
        </p:blipFill>
        <p:spPr>
          <a:xfrm>
            <a:off x="786170" y="491953"/>
            <a:ext cx="10586334" cy="3619318"/>
          </a:xfrm>
          <a:prstGeom prst="rect">
            <a:avLst/>
          </a:prstGeom>
        </p:spPr>
      </p:pic>
    </p:spTree>
    <p:extLst>
      <p:ext uri="{BB962C8B-B14F-4D97-AF65-F5344CB8AC3E}">
        <p14:creationId xmlns:p14="http://schemas.microsoft.com/office/powerpoint/2010/main" val="2320741176"/>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54"/>
          <p:cNvSpPr txBox="1"/>
          <p:nvPr/>
        </p:nvSpPr>
        <p:spPr>
          <a:xfrm>
            <a:off x="327660" y="1574651"/>
            <a:ext cx="4747260" cy="3462486"/>
          </a:xfrm>
          <a:prstGeom prst="rect">
            <a:avLst/>
          </a:prstGeom>
        </p:spPr>
        <p:txBody>
          <a:bodyPr wrap="square" lIns="0" tIns="0" rIns="0" bIns="0" rtlCol="0" anchor="t">
            <a:spAutoFit/>
          </a:bodyPr>
          <a:lstStyle/>
          <a:p>
            <a:pPr algn="just"/>
            <a:r>
              <a:rPr lang="en-US" sz="4500" b="1" dirty="0">
                <a:solidFill>
                  <a:srgbClr val="000000"/>
                </a:solidFill>
                <a:latin typeface="Open Sans Bold"/>
                <a:ea typeface="Open Sans Bold"/>
                <a:cs typeface="Open Sans Bold"/>
                <a:sym typeface="Open Sans Bold"/>
              </a:rPr>
              <a:t>- </a:t>
            </a:r>
            <a:r>
              <a:rPr lang="en-US" sz="4500" b="1" dirty="0" err="1">
                <a:solidFill>
                  <a:srgbClr val="000000"/>
                </a:solidFill>
                <a:latin typeface="Open Sans Bold"/>
                <a:ea typeface="Open Sans Bold"/>
                <a:cs typeface="Open Sans Bold"/>
                <a:sym typeface="Open Sans Bold"/>
              </a:rPr>
              <a:t>Đổi</a:t>
            </a:r>
            <a:r>
              <a:rPr lang="en-US" sz="4500" b="1" dirty="0">
                <a:solidFill>
                  <a:srgbClr val="000000"/>
                </a:solidFill>
                <a:latin typeface="Open Sans Bold"/>
                <a:ea typeface="Open Sans Bold"/>
                <a:cs typeface="Open Sans Bold"/>
                <a:sym typeface="Open Sans Bold"/>
              </a:rPr>
              <a:t> </a:t>
            </a:r>
            <a:r>
              <a:rPr lang="en-US" sz="4500" b="1" dirty="0" err="1">
                <a:solidFill>
                  <a:srgbClr val="000000"/>
                </a:solidFill>
                <a:latin typeface="Open Sans Bold"/>
                <a:ea typeface="Open Sans Bold"/>
                <a:cs typeface="Open Sans Bold"/>
                <a:sym typeface="Open Sans Bold"/>
              </a:rPr>
              <a:t>bài</a:t>
            </a:r>
            <a:r>
              <a:rPr lang="en-US" sz="4500" b="1" dirty="0">
                <a:solidFill>
                  <a:srgbClr val="000000"/>
                </a:solidFill>
                <a:latin typeface="Open Sans Bold"/>
                <a:ea typeface="Open Sans Bold"/>
                <a:cs typeface="Open Sans Bold"/>
                <a:sym typeface="Open Sans Bold"/>
              </a:rPr>
              <a:t> </a:t>
            </a:r>
            <a:r>
              <a:rPr lang="en-US" sz="4500" b="1" dirty="0" err="1">
                <a:solidFill>
                  <a:srgbClr val="000000"/>
                </a:solidFill>
                <a:latin typeface="Open Sans Bold"/>
                <a:ea typeface="Open Sans Bold"/>
                <a:cs typeface="Open Sans Bold"/>
                <a:sym typeface="Open Sans Bold"/>
              </a:rPr>
              <a:t>cho</a:t>
            </a:r>
            <a:r>
              <a:rPr lang="en-US" sz="4500" b="1" dirty="0">
                <a:solidFill>
                  <a:srgbClr val="000000"/>
                </a:solidFill>
                <a:latin typeface="Open Sans Bold"/>
                <a:ea typeface="Open Sans Bold"/>
                <a:cs typeface="Open Sans Bold"/>
                <a:sym typeface="Open Sans Bold"/>
              </a:rPr>
              <a:t> </a:t>
            </a:r>
            <a:r>
              <a:rPr lang="en-US" sz="4500" b="1" dirty="0" err="1">
                <a:solidFill>
                  <a:srgbClr val="000000"/>
                </a:solidFill>
                <a:latin typeface="Open Sans Bold"/>
                <a:ea typeface="Open Sans Bold"/>
                <a:cs typeface="Open Sans Bold"/>
                <a:sym typeface="Open Sans Bold"/>
              </a:rPr>
              <a:t>bạn</a:t>
            </a:r>
            <a:r>
              <a:rPr lang="en-US" sz="4500" b="1" dirty="0">
                <a:solidFill>
                  <a:srgbClr val="000000"/>
                </a:solidFill>
                <a:latin typeface="Open Sans Bold"/>
                <a:ea typeface="Open Sans Bold"/>
                <a:cs typeface="Open Sans Bold"/>
                <a:sym typeface="Open Sans Bold"/>
              </a:rPr>
              <a:t> </a:t>
            </a:r>
            <a:r>
              <a:rPr lang="en-US" sz="4500" b="1" dirty="0" err="1">
                <a:solidFill>
                  <a:srgbClr val="000000"/>
                </a:solidFill>
                <a:latin typeface="Open Sans Bold"/>
                <a:ea typeface="Open Sans Bold"/>
                <a:cs typeface="Open Sans Bold"/>
                <a:sym typeface="Open Sans Bold"/>
              </a:rPr>
              <a:t>để</a:t>
            </a:r>
            <a:r>
              <a:rPr lang="en-US" sz="4500" b="1" dirty="0">
                <a:solidFill>
                  <a:srgbClr val="000000"/>
                </a:solidFill>
                <a:latin typeface="Open Sans Bold"/>
                <a:ea typeface="Open Sans Bold"/>
                <a:cs typeface="Open Sans Bold"/>
                <a:sym typeface="Open Sans Bold"/>
              </a:rPr>
              <a:t> </a:t>
            </a:r>
            <a:r>
              <a:rPr lang="en-US" sz="4500" b="1" dirty="0" err="1">
                <a:solidFill>
                  <a:srgbClr val="000000"/>
                </a:solidFill>
                <a:latin typeface="Open Sans Bold"/>
                <a:ea typeface="Open Sans Bold"/>
                <a:cs typeface="Open Sans Bold"/>
                <a:sym typeface="Open Sans Bold"/>
              </a:rPr>
              <a:t>đọc</a:t>
            </a:r>
            <a:r>
              <a:rPr lang="en-US" sz="4500" b="1" dirty="0">
                <a:solidFill>
                  <a:srgbClr val="000000"/>
                </a:solidFill>
                <a:latin typeface="Open Sans Bold"/>
                <a:ea typeface="Open Sans Bold"/>
                <a:cs typeface="Open Sans Bold"/>
                <a:sym typeface="Open Sans Bold"/>
              </a:rPr>
              <a:t> </a:t>
            </a:r>
            <a:r>
              <a:rPr lang="en-US" sz="4500" b="1" dirty="0" err="1">
                <a:solidFill>
                  <a:srgbClr val="000000"/>
                </a:solidFill>
                <a:latin typeface="Open Sans Bold"/>
                <a:ea typeface="Open Sans Bold"/>
                <a:cs typeface="Open Sans Bold"/>
                <a:sym typeface="Open Sans Bold"/>
              </a:rPr>
              <a:t>soát</a:t>
            </a:r>
            <a:r>
              <a:rPr lang="en-US" sz="4500" b="1" dirty="0">
                <a:solidFill>
                  <a:srgbClr val="000000"/>
                </a:solidFill>
                <a:latin typeface="Open Sans Bold"/>
                <a:ea typeface="Open Sans Bold"/>
                <a:cs typeface="Open Sans Bold"/>
                <a:sym typeface="Open Sans Bold"/>
              </a:rPr>
              <a:t> </a:t>
            </a:r>
            <a:r>
              <a:rPr lang="en-US" sz="4500" b="1" dirty="0" err="1">
                <a:solidFill>
                  <a:srgbClr val="000000"/>
                </a:solidFill>
                <a:latin typeface="Open Sans Bold"/>
                <a:ea typeface="Open Sans Bold"/>
                <a:cs typeface="Open Sans Bold"/>
                <a:sym typeface="Open Sans Bold"/>
              </a:rPr>
              <a:t>và</a:t>
            </a:r>
            <a:r>
              <a:rPr lang="en-US" sz="4500" b="1" dirty="0">
                <a:solidFill>
                  <a:srgbClr val="000000"/>
                </a:solidFill>
                <a:latin typeface="Open Sans Bold"/>
                <a:ea typeface="Open Sans Bold"/>
                <a:cs typeface="Open Sans Bold"/>
                <a:sym typeface="Open Sans Bold"/>
              </a:rPr>
              <a:t> </a:t>
            </a:r>
            <a:r>
              <a:rPr lang="en-US" sz="4500" b="1" dirty="0" err="1">
                <a:solidFill>
                  <a:srgbClr val="000000"/>
                </a:solidFill>
                <a:latin typeface="Open Sans Bold"/>
                <a:ea typeface="Open Sans Bold"/>
                <a:cs typeface="Open Sans Bold"/>
                <a:sym typeface="Open Sans Bold"/>
              </a:rPr>
              <a:t>góp</a:t>
            </a:r>
            <a:r>
              <a:rPr lang="en-US" sz="4500" b="1" dirty="0">
                <a:solidFill>
                  <a:srgbClr val="000000"/>
                </a:solidFill>
                <a:latin typeface="Open Sans Bold"/>
                <a:ea typeface="Open Sans Bold"/>
                <a:cs typeface="Open Sans Bold"/>
                <a:sym typeface="Open Sans Bold"/>
              </a:rPr>
              <a:t> ý </a:t>
            </a:r>
            <a:r>
              <a:rPr lang="en-US" sz="4500" b="1" dirty="0" err="1">
                <a:solidFill>
                  <a:srgbClr val="000000"/>
                </a:solidFill>
                <a:latin typeface="Open Sans Bold"/>
                <a:ea typeface="Open Sans Bold"/>
                <a:cs typeface="Open Sans Bold"/>
                <a:sym typeface="Open Sans Bold"/>
              </a:rPr>
              <a:t>cho</a:t>
            </a:r>
            <a:r>
              <a:rPr lang="en-US" sz="4500" b="1" dirty="0">
                <a:solidFill>
                  <a:srgbClr val="000000"/>
                </a:solidFill>
                <a:latin typeface="Open Sans Bold"/>
                <a:ea typeface="Open Sans Bold"/>
                <a:cs typeface="Open Sans Bold"/>
                <a:sym typeface="Open Sans Bold"/>
              </a:rPr>
              <a:t> </a:t>
            </a:r>
            <a:r>
              <a:rPr lang="en-US" sz="4500" b="1" dirty="0" err="1">
                <a:solidFill>
                  <a:srgbClr val="000000"/>
                </a:solidFill>
                <a:latin typeface="Open Sans Bold"/>
                <a:ea typeface="Open Sans Bold"/>
                <a:cs typeface="Open Sans Bold"/>
                <a:sym typeface="Open Sans Bold"/>
              </a:rPr>
              <a:t>nhau</a:t>
            </a:r>
            <a:r>
              <a:rPr lang="en-US" sz="4500" b="1" dirty="0">
                <a:solidFill>
                  <a:srgbClr val="000000"/>
                </a:solidFill>
                <a:latin typeface="Open Sans Bold"/>
                <a:ea typeface="Open Sans Bold"/>
                <a:cs typeface="Open Sans Bold"/>
                <a:sym typeface="Open Sans Bold"/>
              </a:rPr>
              <a:t>.</a:t>
            </a:r>
          </a:p>
          <a:p>
            <a:pPr algn="just"/>
            <a:r>
              <a:rPr lang="en-US" sz="4500" b="1" dirty="0">
                <a:solidFill>
                  <a:srgbClr val="000000"/>
                </a:solidFill>
                <a:latin typeface="Open Sans Bold"/>
                <a:ea typeface="Open Sans Bold"/>
                <a:cs typeface="Open Sans Bold"/>
                <a:sym typeface="Open Sans Bold"/>
              </a:rPr>
              <a:t>- </a:t>
            </a:r>
            <a:r>
              <a:rPr lang="en-US" sz="4500" b="1" dirty="0" err="1">
                <a:solidFill>
                  <a:srgbClr val="000000"/>
                </a:solidFill>
                <a:latin typeface="Open Sans Bold"/>
                <a:ea typeface="Open Sans Bold"/>
                <a:cs typeface="Open Sans Bold"/>
                <a:sym typeface="Open Sans Bold"/>
              </a:rPr>
              <a:t>Chỉnh</a:t>
            </a:r>
            <a:r>
              <a:rPr lang="en-US" sz="4500" b="1" dirty="0">
                <a:solidFill>
                  <a:srgbClr val="000000"/>
                </a:solidFill>
                <a:latin typeface="Open Sans Bold"/>
                <a:ea typeface="Open Sans Bold"/>
                <a:cs typeface="Open Sans Bold"/>
                <a:sym typeface="Open Sans Bold"/>
              </a:rPr>
              <a:t> </a:t>
            </a:r>
            <a:r>
              <a:rPr lang="en-US" sz="4500" b="1" dirty="0" err="1">
                <a:solidFill>
                  <a:srgbClr val="000000"/>
                </a:solidFill>
                <a:latin typeface="Open Sans Bold"/>
                <a:ea typeface="Open Sans Bold"/>
                <a:cs typeface="Open Sans Bold"/>
                <a:sym typeface="Open Sans Bold"/>
              </a:rPr>
              <a:t>sửa</a:t>
            </a:r>
            <a:r>
              <a:rPr lang="en-US" sz="4500" b="1" dirty="0">
                <a:solidFill>
                  <a:srgbClr val="000000"/>
                </a:solidFill>
                <a:latin typeface="Open Sans Bold"/>
                <a:ea typeface="Open Sans Bold"/>
                <a:cs typeface="Open Sans Bold"/>
                <a:sym typeface="Open Sans Bold"/>
              </a:rPr>
              <a:t> </a:t>
            </a:r>
            <a:r>
              <a:rPr lang="en-US" sz="4500" b="1" dirty="0" err="1">
                <a:solidFill>
                  <a:srgbClr val="000000"/>
                </a:solidFill>
                <a:latin typeface="Open Sans Bold"/>
                <a:ea typeface="Open Sans Bold"/>
                <a:cs typeface="Open Sans Bold"/>
                <a:sym typeface="Open Sans Bold"/>
              </a:rPr>
              <a:t>bài</a:t>
            </a:r>
            <a:r>
              <a:rPr lang="en-US" sz="4500" b="1" dirty="0">
                <a:solidFill>
                  <a:srgbClr val="000000"/>
                </a:solidFill>
                <a:latin typeface="Open Sans Bold"/>
                <a:ea typeface="Open Sans Bold"/>
                <a:cs typeface="Open Sans Bold"/>
                <a:sym typeface="Open Sans Bold"/>
              </a:rPr>
              <a:t> </a:t>
            </a:r>
            <a:r>
              <a:rPr lang="en-US" sz="4500" b="1" dirty="0" err="1">
                <a:solidFill>
                  <a:srgbClr val="000000"/>
                </a:solidFill>
                <a:latin typeface="Open Sans Bold"/>
                <a:ea typeface="Open Sans Bold"/>
                <a:cs typeface="Open Sans Bold"/>
                <a:sym typeface="Open Sans Bold"/>
              </a:rPr>
              <a:t>viết</a:t>
            </a:r>
            <a:r>
              <a:rPr lang="en-US" sz="4500" b="1" dirty="0">
                <a:solidFill>
                  <a:srgbClr val="000000"/>
                </a:solidFill>
                <a:latin typeface="Open Sans Bold"/>
                <a:ea typeface="Open Sans Bold"/>
                <a:cs typeface="Open Sans Bold"/>
                <a:sym typeface="Open Sans Bold"/>
              </a:rPr>
              <a:t> (</a:t>
            </a:r>
            <a:r>
              <a:rPr lang="en-US" sz="4500" b="1" dirty="0" err="1">
                <a:solidFill>
                  <a:srgbClr val="000000"/>
                </a:solidFill>
                <a:latin typeface="Open Sans Bold"/>
                <a:ea typeface="Open Sans Bold"/>
                <a:cs typeface="Open Sans Bold"/>
                <a:sym typeface="Open Sans Bold"/>
              </a:rPr>
              <a:t>nếu</a:t>
            </a:r>
            <a:r>
              <a:rPr lang="en-US" sz="4500" b="1" dirty="0">
                <a:solidFill>
                  <a:srgbClr val="000000"/>
                </a:solidFill>
                <a:latin typeface="Open Sans Bold"/>
                <a:ea typeface="Open Sans Bold"/>
                <a:cs typeface="Open Sans Bold"/>
                <a:sym typeface="Open Sans Bold"/>
              </a:rPr>
              <a:t> </a:t>
            </a:r>
            <a:r>
              <a:rPr lang="en-US" sz="4500" b="1" dirty="0" err="1">
                <a:solidFill>
                  <a:srgbClr val="000000"/>
                </a:solidFill>
                <a:latin typeface="Open Sans Bold"/>
                <a:ea typeface="Open Sans Bold"/>
                <a:cs typeface="Open Sans Bold"/>
                <a:sym typeface="Open Sans Bold"/>
              </a:rPr>
              <a:t>cần</a:t>
            </a:r>
            <a:r>
              <a:rPr lang="en-US" sz="4500" b="1" dirty="0">
                <a:solidFill>
                  <a:srgbClr val="000000"/>
                </a:solidFill>
                <a:latin typeface="Open Sans Bold"/>
                <a:ea typeface="Open Sans Bold"/>
                <a:cs typeface="Open Sans Bold"/>
                <a:sym typeface="Open Sans Bold"/>
              </a:rPr>
              <a:t>).</a:t>
            </a:r>
          </a:p>
        </p:txBody>
      </p:sp>
      <p:grpSp>
        <p:nvGrpSpPr>
          <p:cNvPr id="4" name="Group 3"/>
          <p:cNvGrpSpPr/>
          <p:nvPr/>
        </p:nvGrpSpPr>
        <p:grpSpPr>
          <a:xfrm>
            <a:off x="5425441" y="508178"/>
            <a:ext cx="6446520" cy="6349822"/>
            <a:chOff x="4906581" y="3368083"/>
            <a:chExt cx="6819091" cy="6716804"/>
          </a:xfrm>
        </p:grpSpPr>
        <p:sp>
          <p:nvSpPr>
            <p:cNvPr id="5" name="Freeform 12"/>
            <p:cNvSpPr/>
            <p:nvPr/>
          </p:nvSpPr>
          <p:spPr>
            <a:xfrm>
              <a:off x="4906581" y="3368083"/>
              <a:ext cx="6819091" cy="6716804"/>
            </a:xfrm>
            <a:custGeom>
              <a:avLst/>
              <a:gdLst/>
              <a:ahLst/>
              <a:cxnLst/>
              <a:rect l="l" t="t" r="r" b="b"/>
              <a:pathLst>
                <a:path w="6819091" h="6716804">
                  <a:moveTo>
                    <a:pt x="0" y="0"/>
                  </a:moveTo>
                  <a:lnTo>
                    <a:pt x="6819091" y="0"/>
                  </a:lnTo>
                  <a:lnTo>
                    <a:pt x="6819091" y="6716805"/>
                  </a:lnTo>
                  <a:lnTo>
                    <a:pt x="0" y="6716805"/>
                  </a:lnTo>
                  <a:lnTo>
                    <a:pt x="0" y="0"/>
                  </a:lnTo>
                  <a:close/>
                </a:path>
              </a:pathLst>
            </a:custGeom>
            <a:blipFill>
              <a:blip r:embed="rId2"/>
              <a:stretch>
                <a:fillRect/>
              </a:stretch>
            </a:blipFill>
          </p:spPr>
        </p:sp>
        <p:pic>
          <p:nvPicPr>
            <p:cNvPr id="6" name="Picture 5"/>
            <p:cNvPicPr>
              <a:picLocks noChangeAspect="1"/>
            </p:cNvPicPr>
            <p:nvPr/>
          </p:nvPicPr>
          <p:blipFill>
            <a:blip r:embed="rId3"/>
            <a:stretch>
              <a:fillRect/>
            </a:stretch>
          </p:blipFill>
          <p:spPr>
            <a:xfrm>
              <a:off x="7107867" y="4784409"/>
              <a:ext cx="3883489" cy="1572904"/>
            </a:xfrm>
            <a:prstGeom prst="rect">
              <a:avLst/>
            </a:prstGeom>
          </p:spPr>
        </p:pic>
      </p:grpSp>
    </p:spTree>
    <p:extLst>
      <p:ext uri="{BB962C8B-B14F-4D97-AF65-F5344CB8AC3E}">
        <p14:creationId xmlns:p14="http://schemas.microsoft.com/office/powerpoint/2010/main" val="3526952860"/>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1E3E7933-DEA8-05D9-0BC3-576FED35C6B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9446"/>
          <a:stretch/>
        </p:blipFill>
        <p:spPr>
          <a:xfrm>
            <a:off x="0" y="4683860"/>
            <a:ext cx="3474720" cy="2174140"/>
          </a:xfrm>
          <a:prstGeom prst="rect">
            <a:avLst/>
          </a:prstGeom>
        </p:spPr>
      </p:pic>
      <p:pic>
        <p:nvPicPr>
          <p:cNvPr id="18" name="图片 17">
            <a:extLst>
              <a:ext uri="{FF2B5EF4-FFF2-40B4-BE49-F238E27FC236}">
                <a16:creationId xmlns:a16="http://schemas.microsoft.com/office/drawing/2014/main" id="{CB20A5D9-387A-D52F-8AD5-EB745C7B136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5109" r="27097" b="52982"/>
          <a:stretch/>
        </p:blipFill>
        <p:spPr>
          <a:xfrm flipH="1">
            <a:off x="1285378" y="491953"/>
            <a:ext cx="1110770" cy="731089"/>
          </a:xfrm>
          <a:prstGeom prst="rect">
            <a:avLst/>
          </a:prstGeom>
        </p:spPr>
      </p:pic>
      <p:pic>
        <p:nvPicPr>
          <p:cNvPr id="19" name="图片 18">
            <a:extLst>
              <a:ext uri="{FF2B5EF4-FFF2-40B4-BE49-F238E27FC236}">
                <a16:creationId xmlns:a16="http://schemas.microsoft.com/office/drawing/2014/main" id="{FEB308DE-3858-1BFD-D69C-ABBE3ACEFBE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1325" t="46026" r="1265" b="24046"/>
          <a:stretch/>
        </p:blipFill>
        <p:spPr>
          <a:xfrm>
            <a:off x="9931342" y="2274721"/>
            <a:ext cx="1596796" cy="1836550"/>
          </a:xfrm>
          <a:prstGeom prst="rect">
            <a:avLst/>
          </a:prstGeom>
        </p:spPr>
      </p:pic>
      <p:pic>
        <p:nvPicPr>
          <p:cNvPr id="22" name="Picture 21"/>
          <p:cNvPicPr>
            <a:picLocks noChangeAspect="1"/>
          </p:cNvPicPr>
          <p:nvPr/>
        </p:nvPicPr>
        <p:blipFill>
          <a:blip r:embed="rId6"/>
          <a:stretch>
            <a:fillRect/>
          </a:stretch>
        </p:blipFill>
        <p:spPr>
          <a:xfrm>
            <a:off x="2113048" y="2427121"/>
            <a:ext cx="7493231" cy="5891822"/>
          </a:xfrm>
          <a:prstGeom prst="rect">
            <a:avLst/>
          </a:prstGeom>
        </p:spPr>
      </p:pic>
      <p:pic>
        <p:nvPicPr>
          <p:cNvPr id="3" name="Picture 2"/>
          <p:cNvPicPr>
            <a:picLocks noChangeAspect="1"/>
          </p:cNvPicPr>
          <p:nvPr/>
        </p:nvPicPr>
        <p:blipFill>
          <a:blip r:embed="rId7"/>
          <a:stretch>
            <a:fillRect/>
          </a:stretch>
        </p:blipFill>
        <p:spPr>
          <a:xfrm>
            <a:off x="449807" y="1418506"/>
            <a:ext cx="11742193" cy="2282158"/>
          </a:xfrm>
          <a:prstGeom prst="rect">
            <a:avLst/>
          </a:prstGeom>
        </p:spPr>
      </p:pic>
    </p:spTree>
    <p:extLst>
      <p:ext uri="{BB962C8B-B14F-4D97-AF65-F5344CB8AC3E}">
        <p14:creationId xmlns:p14="http://schemas.microsoft.com/office/powerpoint/2010/main" val="3673172896"/>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0"/>
          <p:cNvSpPr/>
          <p:nvPr/>
        </p:nvSpPr>
        <p:spPr>
          <a:xfrm>
            <a:off x="213390" y="978118"/>
            <a:ext cx="11643330" cy="5879882"/>
          </a:xfrm>
          <a:custGeom>
            <a:avLst/>
            <a:gdLst/>
            <a:ahLst/>
            <a:cxnLst/>
            <a:rect l="l" t="t" r="r" b="b"/>
            <a:pathLst>
              <a:path w="14965561" h="7557608">
                <a:moveTo>
                  <a:pt x="0" y="0"/>
                </a:moveTo>
                <a:lnTo>
                  <a:pt x="14965562" y="0"/>
                </a:lnTo>
                <a:lnTo>
                  <a:pt x="14965562" y="7557608"/>
                </a:lnTo>
                <a:lnTo>
                  <a:pt x="0" y="7557608"/>
                </a:lnTo>
                <a:lnTo>
                  <a:pt x="0" y="0"/>
                </a:lnTo>
                <a:close/>
              </a:path>
            </a:pathLst>
          </a:custGeom>
          <a:blipFill>
            <a:blip r:embed="rId2"/>
            <a:stretch>
              <a:fillRect/>
            </a:stretch>
          </a:blipFill>
        </p:spPr>
      </p:sp>
      <p:sp>
        <p:nvSpPr>
          <p:cNvPr id="5" name="TextBox 4"/>
          <p:cNvSpPr txBox="1"/>
          <p:nvPr/>
        </p:nvSpPr>
        <p:spPr>
          <a:xfrm>
            <a:off x="3390914" y="1840567"/>
            <a:ext cx="5585445" cy="4154984"/>
          </a:xfrm>
          <a:prstGeom prst="rect">
            <a:avLst/>
          </a:prstGeom>
          <a:noFill/>
        </p:spPr>
        <p:txBody>
          <a:bodyPr wrap="square" rtlCol="0">
            <a:spAutoFit/>
          </a:bodyPr>
          <a:lstStyle/>
          <a:p>
            <a:pPr algn="ctr"/>
            <a:r>
              <a:rPr lang="en-US" sz="6600" b="1" dirty="0" err="1" smtClean="0">
                <a:solidFill>
                  <a:schemeClr val="bg1"/>
                </a:solidFill>
                <a:latin typeface="Open Sans" panose="020B0606030504020204" pitchFamily="34" charset="0"/>
                <a:ea typeface="Open Sans" panose="020B0606030504020204" pitchFamily="34" charset="0"/>
                <a:cs typeface="Open Sans" panose="020B0606030504020204" pitchFamily="34" charset="0"/>
              </a:rPr>
              <a:t>Tự</a:t>
            </a:r>
            <a:r>
              <a:rPr lang="en-US" sz="6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6600" b="1" dirty="0" err="1" smtClean="0">
                <a:solidFill>
                  <a:schemeClr val="bg1"/>
                </a:solidFill>
                <a:latin typeface="Open Sans" panose="020B0606030504020204" pitchFamily="34" charset="0"/>
                <a:ea typeface="Open Sans" panose="020B0606030504020204" pitchFamily="34" charset="0"/>
                <a:cs typeface="Open Sans" panose="020B0606030504020204" pitchFamily="34" charset="0"/>
              </a:rPr>
              <a:t>đánh</a:t>
            </a:r>
            <a:r>
              <a:rPr lang="en-US" sz="6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6600" b="1" dirty="0" err="1" smtClean="0">
                <a:solidFill>
                  <a:schemeClr val="bg1"/>
                </a:solidFill>
                <a:latin typeface="Open Sans" panose="020B0606030504020204" pitchFamily="34" charset="0"/>
                <a:ea typeface="Open Sans" panose="020B0606030504020204" pitchFamily="34" charset="0"/>
                <a:cs typeface="Open Sans" panose="020B0606030504020204" pitchFamily="34" charset="0"/>
              </a:rPr>
              <a:t>giá</a:t>
            </a:r>
            <a:r>
              <a:rPr lang="en-US" sz="6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6600" b="1" dirty="0" err="1" smtClean="0">
                <a:solidFill>
                  <a:schemeClr val="bg1"/>
                </a:solidFill>
                <a:latin typeface="Open Sans" panose="020B0606030504020204" pitchFamily="34" charset="0"/>
                <a:ea typeface="Open Sans" panose="020B0606030504020204" pitchFamily="34" charset="0"/>
                <a:cs typeface="Open Sans" panose="020B0606030504020204" pitchFamily="34" charset="0"/>
              </a:rPr>
              <a:t>bài</a:t>
            </a:r>
            <a:r>
              <a:rPr lang="en-US" sz="6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6600" b="1" dirty="0" err="1" smtClean="0">
                <a:solidFill>
                  <a:schemeClr val="bg1"/>
                </a:solidFill>
                <a:latin typeface="Open Sans" panose="020B0606030504020204" pitchFamily="34" charset="0"/>
                <a:ea typeface="Open Sans" panose="020B0606030504020204" pitchFamily="34" charset="0"/>
                <a:cs typeface="Open Sans" panose="020B0606030504020204" pitchFamily="34" charset="0"/>
              </a:rPr>
              <a:t>viết</a:t>
            </a:r>
            <a:r>
              <a:rPr lang="en-US" sz="6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6600" b="1" dirty="0" err="1" smtClean="0">
                <a:solidFill>
                  <a:schemeClr val="bg1"/>
                </a:solidFill>
                <a:latin typeface="Open Sans" panose="020B0606030504020204" pitchFamily="34" charset="0"/>
                <a:ea typeface="Open Sans" panose="020B0606030504020204" pitchFamily="34" charset="0"/>
                <a:cs typeface="Open Sans" panose="020B0606030504020204" pitchFamily="34" charset="0"/>
              </a:rPr>
              <a:t>số</a:t>
            </a:r>
            <a:r>
              <a:rPr lang="en-US" sz="6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 2 </a:t>
            </a:r>
            <a:r>
              <a:rPr lang="en-US" sz="6600" b="1" dirty="0" err="1" smtClean="0">
                <a:solidFill>
                  <a:schemeClr val="bg1"/>
                </a:solidFill>
                <a:latin typeface="Open Sans" panose="020B0606030504020204" pitchFamily="34" charset="0"/>
                <a:ea typeface="Open Sans" panose="020B0606030504020204" pitchFamily="34" charset="0"/>
                <a:cs typeface="Open Sans" panose="020B0606030504020204" pitchFamily="34" charset="0"/>
              </a:rPr>
              <a:t>với</a:t>
            </a:r>
            <a:r>
              <a:rPr lang="en-US" sz="6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6600" b="1" dirty="0" err="1" smtClean="0">
                <a:solidFill>
                  <a:schemeClr val="bg1"/>
                </a:solidFill>
                <a:latin typeface="Open Sans" panose="020B0606030504020204" pitchFamily="34" charset="0"/>
                <a:ea typeface="Open Sans" panose="020B0606030504020204" pitchFamily="34" charset="0"/>
                <a:cs typeface="Open Sans" panose="020B0606030504020204" pitchFamily="34" charset="0"/>
              </a:rPr>
              <a:t>bài</a:t>
            </a:r>
            <a:r>
              <a:rPr lang="en-US" sz="6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6600" b="1" dirty="0" err="1" smtClean="0">
                <a:solidFill>
                  <a:schemeClr val="bg1"/>
                </a:solidFill>
                <a:latin typeface="Open Sans" panose="020B0606030504020204" pitchFamily="34" charset="0"/>
                <a:ea typeface="Open Sans" panose="020B0606030504020204" pitchFamily="34" charset="0"/>
                <a:cs typeface="Open Sans" panose="020B0606030504020204" pitchFamily="34" charset="0"/>
              </a:rPr>
              <a:t>viết</a:t>
            </a:r>
            <a:r>
              <a:rPr lang="en-US" sz="6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6600" b="1" dirty="0" err="1" smtClean="0">
                <a:solidFill>
                  <a:schemeClr val="bg1"/>
                </a:solidFill>
                <a:latin typeface="Open Sans" panose="020B0606030504020204" pitchFamily="34" charset="0"/>
                <a:ea typeface="Open Sans" panose="020B0606030504020204" pitchFamily="34" charset="0"/>
                <a:cs typeface="Open Sans" panose="020B0606030504020204" pitchFamily="34" charset="0"/>
              </a:rPr>
              <a:t>số</a:t>
            </a:r>
            <a:r>
              <a:rPr lang="en-US" sz="6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 1</a:t>
            </a:r>
            <a:endParaRPr lang="en-US" sz="6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606837674"/>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3B798240-8298-1B08-D476-C0DC4C814B2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109" r="27097" b="52982"/>
          <a:stretch/>
        </p:blipFill>
        <p:spPr>
          <a:xfrm flipH="1">
            <a:off x="655320" y="2371107"/>
            <a:ext cx="1771308" cy="1165843"/>
          </a:xfrm>
          <a:prstGeom prst="rect">
            <a:avLst/>
          </a:prstGeom>
        </p:spPr>
      </p:pic>
      <p:pic>
        <p:nvPicPr>
          <p:cNvPr id="17" name="图片 16">
            <a:extLst>
              <a:ext uri="{FF2B5EF4-FFF2-40B4-BE49-F238E27FC236}">
                <a16:creationId xmlns:a16="http://schemas.microsoft.com/office/drawing/2014/main" id="{85FAAAE2-D3D5-BB27-493E-61E5F4D31C9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2749"/>
          <a:stretch/>
        </p:blipFill>
        <p:spPr>
          <a:xfrm>
            <a:off x="3093044" y="4194435"/>
            <a:ext cx="5624236" cy="3114753"/>
          </a:xfrm>
          <a:prstGeom prst="rect">
            <a:avLst/>
          </a:prstGeom>
        </p:spPr>
      </p:pic>
      <p:pic>
        <p:nvPicPr>
          <p:cNvPr id="19" name="图片 18">
            <a:extLst>
              <a:ext uri="{FF2B5EF4-FFF2-40B4-BE49-F238E27FC236}">
                <a16:creationId xmlns:a16="http://schemas.microsoft.com/office/drawing/2014/main" id="{D23E964A-68B9-565A-D04C-83F383651E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67970" y="946144"/>
            <a:ext cx="2590806" cy="2590806"/>
          </a:xfrm>
          <a:prstGeom prst="rect">
            <a:avLst/>
          </a:prstGeom>
        </p:spPr>
      </p:pic>
      <p:pic>
        <p:nvPicPr>
          <p:cNvPr id="3" name="Picture 2"/>
          <p:cNvPicPr>
            <a:picLocks noChangeAspect="1"/>
          </p:cNvPicPr>
          <p:nvPr/>
        </p:nvPicPr>
        <p:blipFill rotWithShape="1">
          <a:blip r:embed="rId5"/>
          <a:srcRect l="22697" r="21258"/>
          <a:stretch/>
        </p:blipFill>
        <p:spPr>
          <a:xfrm>
            <a:off x="1798320" y="2371107"/>
            <a:ext cx="8741686" cy="1823328"/>
          </a:xfrm>
          <a:prstGeom prst="rect">
            <a:avLst/>
          </a:prstGeom>
        </p:spPr>
      </p:pic>
    </p:spTree>
    <p:extLst>
      <p:ext uri="{BB962C8B-B14F-4D97-AF65-F5344CB8AC3E}">
        <p14:creationId xmlns:p14="http://schemas.microsoft.com/office/powerpoint/2010/main" val="686513359"/>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CB42AB-46BA-9257-8117-DD8F495C6B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14"/>
            <a:ext cx="12192000" cy="6856977"/>
          </a:xfrm>
          <a:prstGeom prst="rect">
            <a:avLst/>
          </a:prstGeom>
        </p:spPr>
      </p:pic>
    </p:spTree>
    <p:extLst>
      <p:ext uri="{BB962C8B-B14F-4D97-AF65-F5344CB8AC3E}">
        <p14:creationId xmlns:p14="http://schemas.microsoft.com/office/powerpoint/2010/main" val="5448712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1E3E7933-DEA8-05D9-0BC3-576FED35C6B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9446"/>
          <a:stretch/>
        </p:blipFill>
        <p:spPr>
          <a:xfrm>
            <a:off x="0" y="4683860"/>
            <a:ext cx="3474720" cy="2174140"/>
          </a:xfrm>
          <a:prstGeom prst="rect">
            <a:avLst/>
          </a:prstGeom>
        </p:spPr>
      </p:pic>
      <p:pic>
        <p:nvPicPr>
          <p:cNvPr id="18" name="图片 17">
            <a:extLst>
              <a:ext uri="{FF2B5EF4-FFF2-40B4-BE49-F238E27FC236}">
                <a16:creationId xmlns:a16="http://schemas.microsoft.com/office/drawing/2014/main" id="{CB20A5D9-387A-D52F-8AD5-EB745C7B136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5109" r="27097" b="52982"/>
          <a:stretch/>
        </p:blipFill>
        <p:spPr>
          <a:xfrm flipH="1">
            <a:off x="1285378" y="491953"/>
            <a:ext cx="1110770" cy="731089"/>
          </a:xfrm>
          <a:prstGeom prst="rect">
            <a:avLst/>
          </a:prstGeom>
        </p:spPr>
      </p:pic>
      <p:pic>
        <p:nvPicPr>
          <p:cNvPr id="19" name="图片 18">
            <a:extLst>
              <a:ext uri="{FF2B5EF4-FFF2-40B4-BE49-F238E27FC236}">
                <a16:creationId xmlns:a16="http://schemas.microsoft.com/office/drawing/2014/main" id="{FEB308DE-3858-1BFD-D69C-ABBE3ACEFBE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1325" t="46026" r="1265" b="24046"/>
          <a:stretch/>
        </p:blipFill>
        <p:spPr>
          <a:xfrm>
            <a:off x="10236142" y="994561"/>
            <a:ext cx="1596796" cy="1836550"/>
          </a:xfrm>
          <a:prstGeom prst="rect">
            <a:avLst/>
          </a:prstGeom>
        </p:spPr>
      </p:pic>
      <p:sp>
        <p:nvSpPr>
          <p:cNvPr id="3" name="Rounded Rectangular Callout 2"/>
          <p:cNvSpPr/>
          <p:nvPr/>
        </p:nvSpPr>
        <p:spPr>
          <a:xfrm>
            <a:off x="1153298" y="994561"/>
            <a:ext cx="6791822" cy="3468089"/>
          </a:xfrm>
          <a:prstGeom prst="wedgeRoundRectCallout">
            <a:avLst>
              <a:gd name="adj1" fmla="val 63580"/>
              <a:gd name="adj2" fmla="val 41071"/>
              <a:gd name="adj3" fmla="val 16667"/>
            </a:avLst>
          </a:prstGeom>
          <a:solidFill>
            <a:srgbClr val="F250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smtClean="0">
                <a:solidFill>
                  <a:schemeClr val="bg1"/>
                </a:solidFill>
                <a:latin typeface="Open Sans" panose="020B0606030504020204" pitchFamily="34" charset="0"/>
                <a:ea typeface="Open Sans" panose="020B0606030504020204" pitchFamily="34" charset="0"/>
                <a:cs typeface="Open Sans" panose="020B0606030504020204" pitchFamily="34" charset="0"/>
              </a:rPr>
              <a:t>Nhắc</a:t>
            </a:r>
            <a:r>
              <a:rPr lang="en-US" sz="4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4400" b="1" dirty="0" err="1" smtClean="0">
                <a:solidFill>
                  <a:schemeClr val="bg1"/>
                </a:solidFill>
                <a:latin typeface="Open Sans" panose="020B0606030504020204" pitchFamily="34" charset="0"/>
                <a:ea typeface="Open Sans" panose="020B0606030504020204" pitchFamily="34" charset="0"/>
                <a:cs typeface="Open Sans" panose="020B0606030504020204" pitchFamily="34" charset="0"/>
              </a:rPr>
              <a:t>lại</a:t>
            </a:r>
            <a:r>
              <a:rPr lang="en-US" sz="4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4400" b="1" dirty="0" err="1" smtClean="0">
                <a:solidFill>
                  <a:schemeClr val="bg1"/>
                </a:solidFill>
                <a:latin typeface="Open Sans" panose="020B0606030504020204" pitchFamily="34" charset="0"/>
                <a:ea typeface="Open Sans" panose="020B0606030504020204" pitchFamily="34" charset="0"/>
                <a:cs typeface="Open Sans" panose="020B0606030504020204" pitchFamily="34" charset="0"/>
              </a:rPr>
              <a:t>những</a:t>
            </a:r>
            <a:r>
              <a:rPr lang="en-US" sz="4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4400" b="1" dirty="0" err="1" smtClean="0">
                <a:solidFill>
                  <a:schemeClr val="bg1"/>
                </a:solidFill>
                <a:latin typeface="Open Sans" panose="020B0606030504020204" pitchFamily="34" charset="0"/>
                <a:ea typeface="Open Sans" panose="020B0606030504020204" pitchFamily="34" charset="0"/>
                <a:cs typeface="Open Sans" panose="020B0606030504020204" pitchFamily="34" charset="0"/>
              </a:rPr>
              <a:t>điểm</a:t>
            </a:r>
            <a:r>
              <a:rPr lang="en-US" sz="4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4400" b="1" dirty="0" err="1" smtClean="0">
                <a:solidFill>
                  <a:schemeClr val="bg1"/>
                </a:solidFill>
                <a:latin typeface="Open Sans" panose="020B0606030504020204" pitchFamily="34" charset="0"/>
                <a:ea typeface="Open Sans" panose="020B0606030504020204" pitchFamily="34" charset="0"/>
                <a:cs typeface="Open Sans" panose="020B0606030504020204" pitchFamily="34" charset="0"/>
              </a:rPr>
              <a:t>em</a:t>
            </a:r>
            <a:r>
              <a:rPr lang="en-US" sz="4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4400" b="1" dirty="0" err="1" smtClean="0">
                <a:solidFill>
                  <a:schemeClr val="bg1"/>
                </a:solidFill>
                <a:latin typeface="Open Sans" panose="020B0606030504020204" pitchFamily="34" charset="0"/>
                <a:ea typeface="Open Sans" panose="020B0606030504020204" pitchFamily="34" charset="0"/>
                <a:cs typeface="Open Sans" panose="020B0606030504020204" pitchFamily="34" charset="0"/>
              </a:rPr>
              <a:t>cần</a:t>
            </a:r>
            <a:r>
              <a:rPr lang="en-US" sz="4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4400" b="1" dirty="0" err="1" smtClean="0">
                <a:solidFill>
                  <a:schemeClr val="bg1"/>
                </a:solidFill>
                <a:latin typeface="Open Sans" panose="020B0606030504020204" pitchFamily="34" charset="0"/>
                <a:ea typeface="Open Sans" panose="020B0606030504020204" pitchFamily="34" charset="0"/>
                <a:cs typeface="Open Sans" panose="020B0606030504020204" pitchFamily="34" charset="0"/>
              </a:rPr>
              <a:t>lưu</a:t>
            </a:r>
            <a:r>
              <a:rPr lang="en-US" sz="4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 ý </a:t>
            </a:r>
            <a:r>
              <a:rPr lang="en-US" sz="4400" b="1" dirty="0" err="1" smtClean="0">
                <a:solidFill>
                  <a:schemeClr val="bg1"/>
                </a:solidFill>
                <a:latin typeface="Open Sans" panose="020B0606030504020204" pitchFamily="34" charset="0"/>
                <a:ea typeface="Open Sans" panose="020B0606030504020204" pitchFamily="34" charset="0"/>
                <a:cs typeface="Open Sans" panose="020B0606030504020204" pitchFamily="34" charset="0"/>
              </a:rPr>
              <a:t>khi</a:t>
            </a:r>
            <a:r>
              <a:rPr lang="en-US" sz="4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4400" b="1" dirty="0" err="1" smtClean="0">
                <a:solidFill>
                  <a:schemeClr val="bg1"/>
                </a:solidFill>
                <a:latin typeface="Open Sans" panose="020B0606030504020204" pitchFamily="34" charset="0"/>
                <a:ea typeface="Open Sans" panose="020B0606030504020204" pitchFamily="34" charset="0"/>
                <a:cs typeface="Open Sans" panose="020B0606030504020204" pitchFamily="34" charset="0"/>
              </a:rPr>
              <a:t>viết</a:t>
            </a:r>
            <a:r>
              <a:rPr lang="en-US" sz="4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4400" b="1" dirty="0" err="1" smtClean="0">
                <a:solidFill>
                  <a:schemeClr val="bg1"/>
                </a:solidFill>
                <a:latin typeface="Open Sans" panose="020B0606030504020204" pitchFamily="34" charset="0"/>
                <a:ea typeface="Open Sans" panose="020B0606030504020204" pitchFamily="34" charset="0"/>
                <a:cs typeface="Open Sans" panose="020B0606030504020204" pitchFamily="34" charset="0"/>
              </a:rPr>
              <a:t>bài</a:t>
            </a:r>
            <a:r>
              <a:rPr lang="en-US" sz="4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4400" b="1" dirty="0" err="1" smtClean="0">
                <a:solidFill>
                  <a:schemeClr val="bg1"/>
                </a:solidFill>
                <a:latin typeface="Open Sans" panose="020B0606030504020204" pitchFamily="34" charset="0"/>
                <a:ea typeface="Open Sans" panose="020B0606030504020204" pitchFamily="34" charset="0"/>
                <a:cs typeface="Open Sans" panose="020B0606030504020204" pitchFamily="34" charset="0"/>
              </a:rPr>
              <a:t>văn</a:t>
            </a:r>
            <a:r>
              <a:rPr lang="en-US" sz="4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4400" b="1" dirty="0" err="1" smtClean="0">
                <a:solidFill>
                  <a:schemeClr val="bg1"/>
                </a:solidFill>
                <a:latin typeface="Open Sans" panose="020B0606030504020204" pitchFamily="34" charset="0"/>
                <a:ea typeface="Open Sans" panose="020B0606030504020204" pitchFamily="34" charset="0"/>
                <a:cs typeface="Open Sans" panose="020B0606030504020204" pitchFamily="34" charset="0"/>
              </a:rPr>
              <a:t>tả</a:t>
            </a:r>
            <a:r>
              <a:rPr lang="en-US" sz="4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4400" b="1" dirty="0" err="1" smtClean="0">
                <a:solidFill>
                  <a:schemeClr val="bg1"/>
                </a:solidFill>
                <a:latin typeface="Open Sans" panose="020B0606030504020204" pitchFamily="34" charset="0"/>
                <a:ea typeface="Open Sans" panose="020B0606030504020204" pitchFamily="34" charset="0"/>
                <a:cs typeface="Open Sans" panose="020B0606030504020204" pitchFamily="34" charset="0"/>
              </a:rPr>
              <a:t>người</a:t>
            </a:r>
            <a:r>
              <a:rPr lang="en-US" sz="4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4400" b="1" dirty="0" err="1" smtClean="0">
                <a:solidFill>
                  <a:schemeClr val="bg1"/>
                </a:solidFill>
                <a:latin typeface="Open Sans" panose="020B0606030504020204" pitchFamily="34" charset="0"/>
                <a:ea typeface="Open Sans" panose="020B0606030504020204" pitchFamily="34" charset="0"/>
                <a:cs typeface="Open Sans" panose="020B0606030504020204" pitchFamily="34" charset="0"/>
              </a:rPr>
              <a:t>sau</a:t>
            </a:r>
            <a:r>
              <a:rPr lang="en-US" sz="4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4400" b="1" dirty="0" err="1" smtClean="0">
                <a:solidFill>
                  <a:schemeClr val="bg1"/>
                </a:solidFill>
                <a:latin typeface="Open Sans" panose="020B0606030504020204" pitchFamily="34" charset="0"/>
                <a:ea typeface="Open Sans" panose="020B0606030504020204" pitchFamily="34" charset="0"/>
                <a:cs typeface="Open Sans" panose="020B0606030504020204" pitchFamily="34" charset="0"/>
              </a:rPr>
              <a:t>khi</a:t>
            </a:r>
            <a:r>
              <a:rPr lang="en-US" sz="4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4400" b="1" dirty="0" err="1" smtClean="0">
                <a:solidFill>
                  <a:schemeClr val="bg1"/>
                </a:solidFill>
                <a:latin typeface="Open Sans" panose="020B0606030504020204" pitchFamily="34" charset="0"/>
                <a:ea typeface="Open Sans" panose="020B0606030504020204" pitchFamily="34" charset="0"/>
                <a:cs typeface="Open Sans" panose="020B0606030504020204" pitchFamily="34" charset="0"/>
              </a:rPr>
              <a:t>viết</a:t>
            </a:r>
            <a:r>
              <a:rPr lang="en-US" sz="4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4400" b="1" dirty="0" err="1" smtClean="0">
                <a:solidFill>
                  <a:schemeClr val="bg1"/>
                </a:solidFill>
                <a:latin typeface="Open Sans" panose="020B0606030504020204" pitchFamily="34" charset="0"/>
                <a:ea typeface="Open Sans" panose="020B0606030504020204" pitchFamily="34" charset="0"/>
                <a:cs typeface="Open Sans" panose="020B0606030504020204" pitchFamily="34" charset="0"/>
              </a:rPr>
              <a:t>bài</a:t>
            </a:r>
            <a:r>
              <a:rPr lang="en-US" sz="4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4400" b="1" dirty="0" err="1" smtClean="0">
                <a:solidFill>
                  <a:schemeClr val="bg1"/>
                </a:solidFill>
                <a:latin typeface="Open Sans" panose="020B0606030504020204" pitchFamily="34" charset="0"/>
                <a:ea typeface="Open Sans" panose="020B0606030504020204" pitchFamily="34" charset="0"/>
                <a:cs typeface="Open Sans" panose="020B0606030504020204" pitchFamily="34" charset="0"/>
              </a:rPr>
              <a:t>văn</a:t>
            </a:r>
            <a:r>
              <a:rPr lang="en-US" sz="4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4400" b="1" dirty="0" err="1" smtClean="0">
                <a:solidFill>
                  <a:schemeClr val="bg1"/>
                </a:solidFill>
                <a:latin typeface="Open Sans" panose="020B0606030504020204" pitchFamily="34" charset="0"/>
                <a:ea typeface="Open Sans" panose="020B0606030504020204" pitchFamily="34" charset="0"/>
                <a:cs typeface="Open Sans" panose="020B0606030504020204" pitchFamily="34" charset="0"/>
              </a:rPr>
              <a:t>số</a:t>
            </a:r>
            <a:r>
              <a:rPr lang="en-US" sz="4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 1.</a:t>
            </a:r>
            <a:endParaRPr lang="en-US" sz="4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 name="Freeform 8"/>
          <p:cNvSpPr/>
          <p:nvPr/>
        </p:nvSpPr>
        <p:spPr>
          <a:xfrm>
            <a:off x="8373535" y="1742458"/>
            <a:ext cx="3229186" cy="5115542"/>
          </a:xfrm>
          <a:custGeom>
            <a:avLst/>
            <a:gdLst/>
            <a:ahLst/>
            <a:cxnLst/>
            <a:rect l="l" t="t" r="r" b="b"/>
            <a:pathLst>
              <a:path w="5194935" h="8229600">
                <a:moveTo>
                  <a:pt x="0" y="0"/>
                </a:moveTo>
                <a:lnTo>
                  <a:pt x="5194935" y="0"/>
                </a:lnTo>
                <a:lnTo>
                  <a:pt x="5194935" y="8229600"/>
                </a:lnTo>
                <a:lnTo>
                  <a:pt x="0" y="8229600"/>
                </a:lnTo>
                <a:lnTo>
                  <a:pt x="0" y="0"/>
                </a:lnTo>
                <a:close/>
              </a:path>
            </a:pathLst>
          </a:custGeom>
          <a:blipFill>
            <a:blip r:embed="rId6"/>
            <a:stretch>
              <a:fillRect/>
            </a:stretch>
          </a:blipFill>
        </p:spPr>
      </p:sp>
    </p:spTree>
    <p:extLst>
      <p:ext uri="{BB962C8B-B14F-4D97-AF65-F5344CB8AC3E}">
        <p14:creationId xmlns:p14="http://schemas.microsoft.com/office/powerpoint/2010/main" val="14326263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53" presetClass="entr" presetSubtype="16"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right)">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3"/>
          <p:cNvSpPr/>
          <p:nvPr/>
        </p:nvSpPr>
        <p:spPr>
          <a:xfrm>
            <a:off x="1138601" y="1604042"/>
            <a:ext cx="9891571" cy="3503804"/>
          </a:xfrm>
          <a:custGeom>
            <a:avLst/>
            <a:gdLst/>
            <a:ahLst/>
            <a:cxnLst/>
            <a:rect l="l" t="t" r="r" b="b"/>
            <a:pathLst>
              <a:path w="13458417" h="5628065">
                <a:moveTo>
                  <a:pt x="0" y="0"/>
                </a:moveTo>
                <a:lnTo>
                  <a:pt x="13458418" y="0"/>
                </a:lnTo>
                <a:lnTo>
                  <a:pt x="13458418" y="5628066"/>
                </a:lnTo>
                <a:lnTo>
                  <a:pt x="0" y="5628066"/>
                </a:lnTo>
                <a:lnTo>
                  <a:pt x="0" y="0"/>
                </a:lnTo>
                <a:close/>
              </a:path>
            </a:pathLst>
          </a:custGeom>
          <a:blipFill>
            <a:blip r:embed="rId2">
              <a:extLst>
                <a:ext uri="{96DAC541-7B7A-43D3-8B79-37D633B846F1}">
                  <asvg:svgBlip xmlns="" xmlns:asvg="http://schemas.microsoft.com/office/drawing/2016/SVG/main" r:embed="rId5"/>
                </a:ext>
              </a:extLst>
            </a:blip>
            <a:stretch>
              <a:fillRect/>
            </a:stretch>
          </a:blipFill>
        </p:spPr>
      </p:sp>
      <p:sp>
        <p:nvSpPr>
          <p:cNvPr id="11" name="TextBox 8"/>
          <p:cNvSpPr txBox="1"/>
          <p:nvPr/>
        </p:nvSpPr>
        <p:spPr>
          <a:xfrm>
            <a:off x="1420788" y="1818549"/>
            <a:ext cx="9519239" cy="2769989"/>
          </a:xfrm>
          <a:prstGeom prst="rect">
            <a:avLst/>
          </a:prstGeom>
        </p:spPr>
        <p:txBody>
          <a:bodyPr wrap="square" lIns="0" tIns="0" rIns="0" bIns="0" rtlCol="0" anchor="t">
            <a:spAutoFit/>
          </a:bodyPr>
          <a:lstStyle/>
          <a:p>
            <a:pPr algn="ctr"/>
            <a:r>
              <a:rPr lang="en-US" sz="4500" b="1" dirty="0" err="1">
                <a:solidFill>
                  <a:srgbClr val="000000"/>
                </a:solidFill>
                <a:latin typeface="Open Sans Bold"/>
                <a:ea typeface="Open Sans Bold"/>
                <a:cs typeface="Open Sans Bold"/>
                <a:sym typeface="Open Sans Bold"/>
              </a:rPr>
              <a:t>Bài</a:t>
            </a:r>
            <a:r>
              <a:rPr lang="en-US" sz="4500" b="1" dirty="0">
                <a:solidFill>
                  <a:srgbClr val="000000"/>
                </a:solidFill>
                <a:latin typeface="Open Sans Bold"/>
                <a:ea typeface="Open Sans Bold"/>
                <a:cs typeface="Open Sans Bold"/>
                <a:sym typeface="Open Sans Bold"/>
              </a:rPr>
              <a:t> </a:t>
            </a:r>
            <a:r>
              <a:rPr lang="en-US" sz="4500" b="1" dirty="0" err="1">
                <a:solidFill>
                  <a:srgbClr val="000000"/>
                </a:solidFill>
                <a:latin typeface="Open Sans Bold"/>
                <a:ea typeface="Open Sans Bold"/>
                <a:cs typeface="Open Sans Bold"/>
                <a:sym typeface="Open Sans Bold"/>
              </a:rPr>
              <a:t>viết</a:t>
            </a:r>
            <a:r>
              <a:rPr lang="en-US" sz="4500" b="1" dirty="0">
                <a:solidFill>
                  <a:srgbClr val="000000"/>
                </a:solidFill>
                <a:latin typeface="Open Sans Bold"/>
                <a:ea typeface="Open Sans Bold"/>
                <a:cs typeface="Open Sans Bold"/>
                <a:sym typeface="Open Sans Bold"/>
              </a:rPr>
              <a:t> </a:t>
            </a:r>
            <a:r>
              <a:rPr lang="en-US" sz="4500" b="1" dirty="0" err="1">
                <a:solidFill>
                  <a:srgbClr val="000000"/>
                </a:solidFill>
                <a:latin typeface="Open Sans Bold"/>
                <a:ea typeface="Open Sans Bold"/>
                <a:cs typeface="Open Sans Bold"/>
                <a:sym typeface="Open Sans Bold"/>
              </a:rPr>
              <a:t>số</a:t>
            </a:r>
            <a:r>
              <a:rPr lang="en-US" sz="4500" b="1" dirty="0">
                <a:solidFill>
                  <a:srgbClr val="000000"/>
                </a:solidFill>
                <a:latin typeface="Open Sans Bold"/>
                <a:ea typeface="Open Sans Bold"/>
                <a:cs typeface="Open Sans Bold"/>
                <a:sym typeface="Open Sans Bold"/>
              </a:rPr>
              <a:t> 2 </a:t>
            </a:r>
            <a:r>
              <a:rPr lang="en-US" sz="4500" b="1" dirty="0" err="1">
                <a:solidFill>
                  <a:srgbClr val="000000"/>
                </a:solidFill>
                <a:latin typeface="Open Sans Bold"/>
                <a:ea typeface="Open Sans Bold"/>
                <a:cs typeface="Open Sans Bold"/>
                <a:sym typeface="Open Sans Bold"/>
              </a:rPr>
              <a:t>sẽ</a:t>
            </a:r>
            <a:r>
              <a:rPr lang="en-US" sz="4500" b="1" dirty="0">
                <a:solidFill>
                  <a:srgbClr val="000000"/>
                </a:solidFill>
                <a:latin typeface="Open Sans Bold"/>
                <a:ea typeface="Open Sans Bold"/>
                <a:cs typeface="Open Sans Bold"/>
                <a:sym typeface="Open Sans Bold"/>
              </a:rPr>
              <a:t> </a:t>
            </a:r>
            <a:r>
              <a:rPr lang="en-US" sz="4500" b="1" dirty="0" err="1">
                <a:solidFill>
                  <a:srgbClr val="000000"/>
                </a:solidFill>
                <a:latin typeface="Open Sans Bold"/>
                <a:ea typeface="Open Sans Bold"/>
                <a:cs typeface="Open Sans Bold"/>
                <a:sym typeface="Open Sans Bold"/>
              </a:rPr>
              <a:t>giúp</a:t>
            </a:r>
            <a:r>
              <a:rPr lang="en-US" sz="4500" b="1" dirty="0">
                <a:solidFill>
                  <a:srgbClr val="000000"/>
                </a:solidFill>
                <a:latin typeface="Open Sans Bold"/>
                <a:ea typeface="Open Sans Bold"/>
                <a:cs typeface="Open Sans Bold"/>
                <a:sym typeface="Open Sans Bold"/>
              </a:rPr>
              <a:t> </a:t>
            </a:r>
            <a:r>
              <a:rPr lang="en-US" sz="4500" b="1" dirty="0" err="1">
                <a:solidFill>
                  <a:srgbClr val="000000"/>
                </a:solidFill>
                <a:latin typeface="Open Sans Bold"/>
                <a:ea typeface="Open Sans Bold"/>
                <a:cs typeface="Open Sans Bold"/>
                <a:sym typeface="Open Sans Bold"/>
              </a:rPr>
              <a:t>em</a:t>
            </a:r>
            <a:r>
              <a:rPr lang="en-US" sz="4500" b="1" dirty="0">
                <a:solidFill>
                  <a:srgbClr val="000000"/>
                </a:solidFill>
                <a:latin typeface="Open Sans Bold"/>
                <a:ea typeface="Open Sans Bold"/>
                <a:cs typeface="Open Sans Bold"/>
                <a:sym typeface="Open Sans Bold"/>
              </a:rPr>
              <a:t> </a:t>
            </a:r>
            <a:r>
              <a:rPr lang="en-US" sz="4500" b="1" dirty="0" err="1">
                <a:solidFill>
                  <a:srgbClr val="000000"/>
                </a:solidFill>
                <a:latin typeface="Open Sans Bold"/>
                <a:ea typeface="Open Sans Bold"/>
                <a:cs typeface="Open Sans Bold"/>
                <a:sym typeface="Open Sans Bold"/>
              </a:rPr>
              <a:t>rèn</a:t>
            </a:r>
            <a:r>
              <a:rPr lang="en-US" sz="4500" b="1" dirty="0">
                <a:solidFill>
                  <a:srgbClr val="000000"/>
                </a:solidFill>
                <a:latin typeface="Open Sans Bold"/>
                <a:ea typeface="Open Sans Bold"/>
                <a:cs typeface="Open Sans Bold"/>
                <a:sym typeface="Open Sans Bold"/>
              </a:rPr>
              <a:t> </a:t>
            </a:r>
            <a:r>
              <a:rPr lang="en-US" sz="4500" b="1" dirty="0" err="1">
                <a:solidFill>
                  <a:srgbClr val="000000"/>
                </a:solidFill>
                <a:latin typeface="Open Sans Bold"/>
                <a:ea typeface="Open Sans Bold"/>
                <a:cs typeface="Open Sans Bold"/>
                <a:sym typeface="Open Sans Bold"/>
              </a:rPr>
              <a:t>viết</a:t>
            </a:r>
            <a:r>
              <a:rPr lang="en-US" sz="4500" b="1" dirty="0">
                <a:solidFill>
                  <a:srgbClr val="000000"/>
                </a:solidFill>
                <a:latin typeface="Open Sans Bold"/>
                <a:ea typeface="Open Sans Bold"/>
                <a:cs typeface="Open Sans Bold"/>
                <a:sym typeface="Open Sans Bold"/>
              </a:rPr>
              <a:t> </a:t>
            </a:r>
            <a:r>
              <a:rPr lang="en-US" sz="4500" b="1" dirty="0" err="1">
                <a:solidFill>
                  <a:srgbClr val="000000"/>
                </a:solidFill>
                <a:latin typeface="Open Sans Bold"/>
                <a:ea typeface="Open Sans Bold"/>
                <a:cs typeface="Open Sans Bold"/>
                <a:sym typeface="Open Sans Bold"/>
              </a:rPr>
              <a:t>một</a:t>
            </a:r>
            <a:r>
              <a:rPr lang="en-US" sz="4500" b="1" dirty="0">
                <a:solidFill>
                  <a:srgbClr val="000000"/>
                </a:solidFill>
                <a:latin typeface="Open Sans Bold"/>
                <a:ea typeface="Open Sans Bold"/>
                <a:cs typeface="Open Sans Bold"/>
                <a:sym typeface="Open Sans Bold"/>
              </a:rPr>
              <a:t> </a:t>
            </a:r>
            <a:r>
              <a:rPr lang="en-US" sz="4500" b="1" dirty="0" err="1">
                <a:solidFill>
                  <a:srgbClr val="000000"/>
                </a:solidFill>
                <a:latin typeface="Open Sans Bold"/>
                <a:ea typeface="Open Sans Bold"/>
                <a:cs typeface="Open Sans Bold"/>
                <a:sym typeface="Open Sans Bold"/>
              </a:rPr>
              <a:t>bài</a:t>
            </a:r>
            <a:r>
              <a:rPr lang="en-US" sz="4500" b="1" dirty="0">
                <a:solidFill>
                  <a:srgbClr val="000000"/>
                </a:solidFill>
                <a:latin typeface="Open Sans Bold"/>
                <a:ea typeface="Open Sans Bold"/>
                <a:cs typeface="Open Sans Bold"/>
                <a:sym typeface="Open Sans Bold"/>
              </a:rPr>
              <a:t> </a:t>
            </a:r>
            <a:r>
              <a:rPr lang="en-US" sz="4500" b="1" dirty="0" err="1">
                <a:solidFill>
                  <a:srgbClr val="000000"/>
                </a:solidFill>
                <a:latin typeface="Open Sans Bold"/>
                <a:ea typeface="Open Sans Bold"/>
                <a:cs typeface="Open Sans Bold"/>
                <a:sym typeface="Open Sans Bold"/>
              </a:rPr>
              <a:t>văn</a:t>
            </a:r>
            <a:r>
              <a:rPr lang="en-US" sz="4500" b="1" dirty="0">
                <a:solidFill>
                  <a:srgbClr val="000000"/>
                </a:solidFill>
                <a:latin typeface="Open Sans Bold"/>
                <a:ea typeface="Open Sans Bold"/>
                <a:cs typeface="Open Sans Bold"/>
                <a:sym typeface="Open Sans Bold"/>
              </a:rPr>
              <a:t> </a:t>
            </a:r>
            <a:r>
              <a:rPr lang="en-US" sz="4500" b="1" dirty="0" err="1">
                <a:solidFill>
                  <a:srgbClr val="000000"/>
                </a:solidFill>
                <a:latin typeface="Open Sans Bold"/>
                <a:ea typeface="Open Sans Bold"/>
                <a:cs typeface="Open Sans Bold"/>
                <a:sym typeface="Open Sans Bold"/>
              </a:rPr>
              <a:t>trong</a:t>
            </a:r>
            <a:r>
              <a:rPr lang="en-US" sz="4500" b="1" dirty="0">
                <a:solidFill>
                  <a:srgbClr val="000000"/>
                </a:solidFill>
                <a:latin typeface="Open Sans Bold"/>
                <a:ea typeface="Open Sans Bold"/>
                <a:cs typeface="Open Sans Bold"/>
                <a:sym typeface="Open Sans Bold"/>
              </a:rPr>
              <a:t> 1 </a:t>
            </a:r>
            <a:r>
              <a:rPr lang="en-US" sz="4500" b="1" dirty="0" err="1">
                <a:solidFill>
                  <a:srgbClr val="000000"/>
                </a:solidFill>
                <a:latin typeface="Open Sans Bold"/>
                <a:ea typeface="Open Sans Bold"/>
                <a:cs typeface="Open Sans Bold"/>
                <a:sym typeface="Open Sans Bold"/>
              </a:rPr>
              <a:t>tiết</a:t>
            </a:r>
            <a:r>
              <a:rPr lang="en-US" sz="4500" b="1" dirty="0">
                <a:solidFill>
                  <a:srgbClr val="000000"/>
                </a:solidFill>
                <a:latin typeface="Open Sans Bold"/>
                <a:ea typeface="Open Sans Bold"/>
                <a:cs typeface="Open Sans Bold"/>
                <a:sym typeface="Open Sans Bold"/>
              </a:rPr>
              <a:t> </a:t>
            </a:r>
            <a:r>
              <a:rPr lang="en-US" sz="4500" b="1" dirty="0" err="1">
                <a:solidFill>
                  <a:srgbClr val="000000"/>
                </a:solidFill>
                <a:latin typeface="Open Sans Bold"/>
                <a:ea typeface="Open Sans Bold"/>
                <a:cs typeface="Open Sans Bold"/>
                <a:sym typeface="Open Sans Bold"/>
              </a:rPr>
              <a:t>học</a:t>
            </a:r>
            <a:r>
              <a:rPr lang="en-US" sz="4500" b="1" dirty="0">
                <a:solidFill>
                  <a:srgbClr val="000000"/>
                </a:solidFill>
                <a:latin typeface="Open Sans Bold"/>
                <a:ea typeface="Open Sans Bold"/>
                <a:cs typeface="Open Sans Bold"/>
                <a:sym typeface="Open Sans Bold"/>
              </a:rPr>
              <a:t> </a:t>
            </a:r>
            <a:r>
              <a:rPr lang="en-US" sz="4500" b="1" dirty="0" err="1">
                <a:solidFill>
                  <a:srgbClr val="000000"/>
                </a:solidFill>
                <a:latin typeface="Open Sans Bold"/>
                <a:ea typeface="Open Sans Bold"/>
                <a:cs typeface="Open Sans Bold"/>
                <a:sym typeface="Open Sans Bold"/>
              </a:rPr>
              <a:t>để</a:t>
            </a:r>
            <a:r>
              <a:rPr lang="en-US" sz="4500" b="1" dirty="0">
                <a:solidFill>
                  <a:srgbClr val="000000"/>
                </a:solidFill>
                <a:latin typeface="Open Sans Bold"/>
                <a:ea typeface="Open Sans Bold"/>
                <a:cs typeface="Open Sans Bold"/>
                <a:sym typeface="Open Sans Bold"/>
              </a:rPr>
              <a:t> </a:t>
            </a:r>
            <a:r>
              <a:rPr lang="en-US" sz="4500" b="1" dirty="0" err="1">
                <a:solidFill>
                  <a:srgbClr val="000000"/>
                </a:solidFill>
                <a:latin typeface="Open Sans Bold"/>
                <a:ea typeface="Open Sans Bold"/>
                <a:cs typeface="Open Sans Bold"/>
                <a:sym typeface="Open Sans Bold"/>
              </a:rPr>
              <a:t>làm</a:t>
            </a:r>
            <a:r>
              <a:rPr lang="en-US" sz="4500" b="1" dirty="0">
                <a:solidFill>
                  <a:srgbClr val="000000"/>
                </a:solidFill>
                <a:latin typeface="Open Sans Bold"/>
                <a:ea typeface="Open Sans Bold"/>
                <a:cs typeface="Open Sans Bold"/>
                <a:sym typeface="Open Sans Bold"/>
              </a:rPr>
              <a:t> </a:t>
            </a:r>
            <a:r>
              <a:rPr lang="en-US" sz="4500" b="1" dirty="0" err="1">
                <a:solidFill>
                  <a:srgbClr val="000000"/>
                </a:solidFill>
                <a:latin typeface="Open Sans Bold"/>
                <a:ea typeface="Open Sans Bold"/>
                <a:cs typeface="Open Sans Bold"/>
                <a:sym typeface="Open Sans Bold"/>
              </a:rPr>
              <a:t>chủ</a:t>
            </a:r>
            <a:r>
              <a:rPr lang="en-US" sz="4500" b="1" dirty="0">
                <a:solidFill>
                  <a:srgbClr val="000000"/>
                </a:solidFill>
                <a:latin typeface="Open Sans Bold"/>
                <a:ea typeface="Open Sans Bold"/>
                <a:cs typeface="Open Sans Bold"/>
                <a:sym typeface="Open Sans Bold"/>
              </a:rPr>
              <a:t> </a:t>
            </a:r>
            <a:r>
              <a:rPr lang="en-US" sz="4500" b="1" dirty="0" err="1">
                <a:solidFill>
                  <a:srgbClr val="000000"/>
                </a:solidFill>
                <a:latin typeface="Open Sans Bold"/>
                <a:ea typeface="Open Sans Bold"/>
                <a:cs typeface="Open Sans Bold"/>
                <a:sym typeface="Open Sans Bold"/>
              </a:rPr>
              <a:t>thời</a:t>
            </a:r>
            <a:r>
              <a:rPr lang="en-US" sz="4500" b="1" dirty="0">
                <a:solidFill>
                  <a:srgbClr val="000000"/>
                </a:solidFill>
                <a:latin typeface="Open Sans Bold"/>
                <a:ea typeface="Open Sans Bold"/>
                <a:cs typeface="Open Sans Bold"/>
                <a:sym typeface="Open Sans Bold"/>
              </a:rPr>
              <a:t> </a:t>
            </a:r>
            <a:r>
              <a:rPr lang="en-US" sz="4500" b="1" dirty="0" err="1">
                <a:solidFill>
                  <a:srgbClr val="000000"/>
                </a:solidFill>
                <a:latin typeface="Open Sans Bold"/>
                <a:ea typeface="Open Sans Bold"/>
                <a:cs typeface="Open Sans Bold"/>
                <a:sym typeface="Open Sans Bold"/>
              </a:rPr>
              <a:t>gian</a:t>
            </a:r>
            <a:r>
              <a:rPr lang="en-US" sz="4500" b="1" dirty="0">
                <a:solidFill>
                  <a:srgbClr val="000000"/>
                </a:solidFill>
                <a:latin typeface="Open Sans Bold"/>
                <a:ea typeface="Open Sans Bold"/>
                <a:cs typeface="Open Sans Bold"/>
                <a:sym typeface="Open Sans Bold"/>
              </a:rPr>
              <a:t> </a:t>
            </a:r>
            <a:r>
              <a:rPr lang="en-US" sz="4500" b="1" dirty="0" err="1">
                <a:solidFill>
                  <a:srgbClr val="000000"/>
                </a:solidFill>
                <a:latin typeface="Open Sans Bold"/>
                <a:ea typeface="Open Sans Bold"/>
                <a:cs typeface="Open Sans Bold"/>
                <a:sym typeface="Open Sans Bold"/>
              </a:rPr>
              <a:t>khi</a:t>
            </a:r>
            <a:r>
              <a:rPr lang="en-US" sz="4500" b="1" dirty="0">
                <a:solidFill>
                  <a:srgbClr val="000000"/>
                </a:solidFill>
                <a:latin typeface="Open Sans Bold"/>
                <a:ea typeface="Open Sans Bold"/>
                <a:cs typeface="Open Sans Bold"/>
                <a:sym typeface="Open Sans Bold"/>
              </a:rPr>
              <a:t> </a:t>
            </a:r>
            <a:r>
              <a:rPr lang="en-US" sz="4500" b="1" dirty="0" err="1">
                <a:solidFill>
                  <a:srgbClr val="000000"/>
                </a:solidFill>
                <a:latin typeface="Open Sans Bold"/>
                <a:ea typeface="Open Sans Bold"/>
                <a:cs typeface="Open Sans Bold"/>
                <a:sym typeface="Open Sans Bold"/>
              </a:rPr>
              <a:t>làm</a:t>
            </a:r>
            <a:r>
              <a:rPr lang="en-US" sz="4500" b="1" dirty="0">
                <a:solidFill>
                  <a:srgbClr val="000000"/>
                </a:solidFill>
                <a:latin typeface="Open Sans Bold"/>
                <a:ea typeface="Open Sans Bold"/>
                <a:cs typeface="Open Sans Bold"/>
                <a:sym typeface="Open Sans Bold"/>
              </a:rPr>
              <a:t> </a:t>
            </a:r>
            <a:r>
              <a:rPr lang="en-US" sz="4500" b="1" dirty="0" err="1">
                <a:solidFill>
                  <a:srgbClr val="000000"/>
                </a:solidFill>
                <a:latin typeface="Open Sans Bold"/>
                <a:ea typeface="Open Sans Bold"/>
                <a:cs typeface="Open Sans Bold"/>
                <a:sym typeface="Open Sans Bold"/>
              </a:rPr>
              <a:t>đề</a:t>
            </a:r>
            <a:r>
              <a:rPr lang="en-US" sz="4500" b="1" dirty="0">
                <a:solidFill>
                  <a:srgbClr val="000000"/>
                </a:solidFill>
                <a:latin typeface="Open Sans Bold"/>
                <a:ea typeface="Open Sans Bold"/>
                <a:cs typeface="Open Sans Bold"/>
                <a:sym typeface="Open Sans Bold"/>
              </a:rPr>
              <a:t> </a:t>
            </a:r>
            <a:r>
              <a:rPr lang="en-US" sz="4500" b="1" dirty="0" err="1">
                <a:solidFill>
                  <a:srgbClr val="000000"/>
                </a:solidFill>
                <a:latin typeface="Open Sans Bold"/>
                <a:ea typeface="Open Sans Bold"/>
                <a:cs typeface="Open Sans Bold"/>
                <a:sym typeface="Open Sans Bold"/>
              </a:rPr>
              <a:t>kiểm</a:t>
            </a:r>
            <a:r>
              <a:rPr lang="en-US" sz="4500" b="1" dirty="0">
                <a:solidFill>
                  <a:srgbClr val="000000"/>
                </a:solidFill>
                <a:latin typeface="Open Sans Bold"/>
                <a:ea typeface="Open Sans Bold"/>
                <a:cs typeface="Open Sans Bold"/>
                <a:sym typeface="Open Sans Bold"/>
              </a:rPr>
              <a:t> </a:t>
            </a:r>
            <a:r>
              <a:rPr lang="en-US" sz="4500" b="1" dirty="0" err="1">
                <a:solidFill>
                  <a:srgbClr val="000000"/>
                </a:solidFill>
                <a:latin typeface="Open Sans Bold"/>
                <a:ea typeface="Open Sans Bold"/>
                <a:cs typeface="Open Sans Bold"/>
                <a:sym typeface="Open Sans Bold"/>
              </a:rPr>
              <a:t>tra</a:t>
            </a:r>
            <a:r>
              <a:rPr lang="en-US" sz="4500" b="1" dirty="0">
                <a:solidFill>
                  <a:srgbClr val="000000"/>
                </a:solidFill>
                <a:latin typeface="Open Sans Bold"/>
                <a:ea typeface="Open Sans Bold"/>
                <a:cs typeface="Open Sans Bold"/>
                <a:sym typeface="Open Sans Bold"/>
              </a:rPr>
              <a:t> </a:t>
            </a:r>
            <a:r>
              <a:rPr lang="en-US" sz="4500" b="1" dirty="0" err="1">
                <a:solidFill>
                  <a:srgbClr val="000000"/>
                </a:solidFill>
                <a:latin typeface="Open Sans Bold"/>
                <a:ea typeface="Open Sans Bold"/>
                <a:cs typeface="Open Sans Bold"/>
                <a:sym typeface="Open Sans Bold"/>
              </a:rPr>
              <a:t>giữa</a:t>
            </a:r>
            <a:r>
              <a:rPr lang="en-US" sz="4500" b="1" dirty="0">
                <a:solidFill>
                  <a:srgbClr val="000000"/>
                </a:solidFill>
                <a:latin typeface="Open Sans Bold"/>
                <a:ea typeface="Open Sans Bold"/>
                <a:cs typeface="Open Sans Bold"/>
                <a:sym typeface="Open Sans Bold"/>
              </a:rPr>
              <a:t> </a:t>
            </a:r>
            <a:r>
              <a:rPr lang="en-US" sz="4500" b="1" dirty="0" err="1">
                <a:solidFill>
                  <a:srgbClr val="000000"/>
                </a:solidFill>
                <a:latin typeface="Open Sans Bold"/>
                <a:ea typeface="Open Sans Bold"/>
                <a:cs typeface="Open Sans Bold"/>
                <a:sym typeface="Open Sans Bold"/>
              </a:rPr>
              <a:t>học</a:t>
            </a:r>
            <a:r>
              <a:rPr lang="en-US" sz="4500" b="1" dirty="0">
                <a:solidFill>
                  <a:srgbClr val="000000"/>
                </a:solidFill>
                <a:latin typeface="Open Sans Bold"/>
                <a:ea typeface="Open Sans Bold"/>
                <a:cs typeface="Open Sans Bold"/>
                <a:sym typeface="Open Sans Bold"/>
              </a:rPr>
              <a:t> </a:t>
            </a:r>
            <a:r>
              <a:rPr lang="en-US" sz="4500" b="1" dirty="0" err="1">
                <a:solidFill>
                  <a:srgbClr val="000000"/>
                </a:solidFill>
                <a:latin typeface="Open Sans Bold"/>
                <a:ea typeface="Open Sans Bold"/>
                <a:cs typeface="Open Sans Bold"/>
                <a:sym typeface="Open Sans Bold"/>
              </a:rPr>
              <a:t>kì</a:t>
            </a:r>
            <a:r>
              <a:rPr lang="en-US" sz="4500" b="1" dirty="0">
                <a:solidFill>
                  <a:srgbClr val="000000"/>
                </a:solidFill>
                <a:latin typeface="Open Sans Bold"/>
                <a:ea typeface="Open Sans Bold"/>
                <a:cs typeface="Open Sans Bold"/>
                <a:sym typeface="Open Sans Bold"/>
              </a:rPr>
              <a:t> </a:t>
            </a:r>
            <a:r>
              <a:rPr lang="en-US" sz="4500" b="1" dirty="0" err="1">
                <a:solidFill>
                  <a:srgbClr val="000000"/>
                </a:solidFill>
                <a:latin typeface="Open Sans Bold"/>
                <a:ea typeface="Open Sans Bold"/>
                <a:cs typeface="Open Sans Bold"/>
                <a:sym typeface="Open Sans Bold"/>
              </a:rPr>
              <a:t>và</a:t>
            </a:r>
            <a:r>
              <a:rPr lang="en-US" sz="4500" b="1" dirty="0">
                <a:solidFill>
                  <a:srgbClr val="000000"/>
                </a:solidFill>
                <a:latin typeface="Open Sans Bold"/>
                <a:ea typeface="Open Sans Bold"/>
                <a:cs typeface="Open Sans Bold"/>
                <a:sym typeface="Open Sans Bold"/>
              </a:rPr>
              <a:t> </a:t>
            </a:r>
            <a:r>
              <a:rPr lang="en-US" sz="4500" b="1" dirty="0" err="1">
                <a:solidFill>
                  <a:srgbClr val="000000"/>
                </a:solidFill>
                <a:latin typeface="Open Sans Bold"/>
                <a:ea typeface="Open Sans Bold"/>
                <a:cs typeface="Open Sans Bold"/>
                <a:sym typeface="Open Sans Bold"/>
              </a:rPr>
              <a:t>cuối</a:t>
            </a:r>
            <a:r>
              <a:rPr lang="en-US" sz="4500" b="1" dirty="0">
                <a:solidFill>
                  <a:srgbClr val="000000"/>
                </a:solidFill>
                <a:latin typeface="Open Sans Bold"/>
                <a:ea typeface="Open Sans Bold"/>
                <a:cs typeface="Open Sans Bold"/>
                <a:sym typeface="Open Sans Bold"/>
              </a:rPr>
              <a:t> </a:t>
            </a:r>
            <a:r>
              <a:rPr lang="en-US" sz="4500" b="1" dirty="0" err="1">
                <a:solidFill>
                  <a:srgbClr val="000000"/>
                </a:solidFill>
                <a:latin typeface="Open Sans Bold"/>
                <a:ea typeface="Open Sans Bold"/>
                <a:cs typeface="Open Sans Bold"/>
                <a:sym typeface="Open Sans Bold"/>
              </a:rPr>
              <a:t>kì</a:t>
            </a:r>
            <a:endParaRPr lang="en-US" sz="4500" b="1" dirty="0">
              <a:solidFill>
                <a:srgbClr val="000000"/>
              </a:solidFill>
              <a:latin typeface="Open Sans Bold"/>
              <a:ea typeface="Open Sans Bold"/>
              <a:cs typeface="Open Sans Bold"/>
              <a:sym typeface="Open Sans Bold"/>
            </a:endParaRPr>
          </a:p>
        </p:txBody>
      </p:sp>
      <p:pic>
        <p:nvPicPr>
          <p:cNvPr id="6" name="Picture 5"/>
          <p:cNvPicPr>
            <a:picLocks noChangeAspect="1"/>
          </p:cNvPicPr>
          <p:nvPr/>
        </p:nvPicPr>
        <p:blipFill>
          <a:blip r:embed="rId6"/>
          <a:stretch>
            <a:fillRect/>
          </a:stretch>
        </p:blipFill>
        <p:spPr>
          <a:xfrm>
            <a:off x="3205249" y="3894129"/>
            <a:ext cx="5334462" cy="4194412"/>
          </a:xfrm>
          <a:prstGeom prst="rect">
            <a:avLst/>
          </a:prstGeom>
        </p:spPr>
      </p:pic>
      <p:grpSp>
        <p:nvGrpSpPr>
          <p:cNvPr id="9" name="Group 8"/>
          <p:cNvGrpSpPr/>
          <p:nvPr/>
        </p:nvGrpSpPr>
        <p:grpSpPr>
          <a:xfrm>
            <a:off x="310018" y="669449"/>
            <a:ext cx="5002434" cy="1101682"/>
            <a:chOff x="310018" y="669448"/>
            <a:chExt cx="5002434" cy="1101682"/>
          </a:xfrm>
        </p:grpSpPr>
        <p:pic>
          <p:nvPicPr>
            <p:cNvPr id="2" name="图片 1">
              <a:extLst>
                <a:ext uri="{FF2B5EF4-FFF2-40B4-BE49-F238E27FC236}">
                  <a16:creationId xmlns:a16="http://schemas.microsoft.com/office/drawing/2014/main" id="{3B798240-8298-1B08-D476-C0DC4C814B2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5109" r="27097" b="52982"/>
            <a:stretch/>
          </p:blipFill>
          <p:spPr>
            <a:xfrm flipH="1">
              <a:off x="310018" y="720553"/>
              <a:ext cx="1110770" cy="731089"/>
            </a:xfrm>
            <a:prstGeom prst="rect">
              <a:avLst/>
            </a:prstGeom>
          </p:spPr>
        </p:pic>
        <p:pic>
          <p:nvPicPr>
            <p:cNvPr id="8" name="Picture 7"/>
            <p:cNvPicPr>
              <a:picLocks noChangeAspect="1"/>
            </p:cNvPicPr>
            <p:nvPr/>
          </p:nvPicPr>
          <p:blipFill>
            <a:blip r:embed="rId8"/>
            <a:stretch>
              <a:fillRect/>
            </a:stretch>
          </p:blipFill>
          <p:spPr>
            <a:xfrm>
              <a:off x="1138601" y="669448"/>
              <a:ext cx="4173851" cy="1101682"/>
            </a:xfrm>
            <a:prstGeom prst="rect">
              <a:avLst/>
            </a:prstGeom>
          </p:spPr>
        </p:pic>
      </p:grpSp>
    </p:spTree>
    <p:extLst>
      <p:ext uri="{BB962C8B-B14F-4D97-AF65-F5344CB8AC3E}">
        <p14:creationId xmlns:p14="http://schemas.microsoft.com/office/powerpoint/2010/main" val="2003623860"/>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randombar(horizontal)">
                                      <p:cBhvr>
                                        <p:cTn id="13" dur="500"/>
                                        <p:tgtEl>
                                          <p:spTgt spid="11"/>
                                        </p:tgtEl>
                                      </p:cBhvr>
                                    </p:animEffect>
                                  </p:childTnLst>
                                </p:cTn>
                              </p:par>
                              <p:par>
                                <p:cTn id="14" presetID="14" presetClass="entr" presetSubtype="1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1E3E7933-DEA8-05D9-0BC3-576FED35C6B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9446"/>
          <a:stretch/>
        </p:blipFill>
        <p:spPr>
          <a:xfrm>
            <a:off x="0" y="4683860"/>
            <a:ext cx="3474720" cy="2174140"/>
          </a:xfrm>
          <a:prstGeom prst="rect">
            <a:avLst/>
          </a:prstGeom>
        </p:spPr>
      </p:pic>
      <p:pic>
        <p:nvPicPr>
          <p:cNvPr id="18" name="图片 17">
            <a:extLst>
              <a:ext uri="{FF2B5EF4-FFF2-40B4-BE49-F238E27FC236}">
                <a16:creationId xmlns:a16="http://schemas.microsoft.com/office/drawing/2014/main" id="{CB20A5D9-387A-D52F-8AD5-EB745C7B136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5109" r="27097" b="52982"/>
          <a:stretch/>
        </p:blipFill>
        <p:spPr>
          <a:xfrm flipH="1">
            <a:off x="1285378" y="491953"/>
            <a:ext cx="1110770" cy="731089"/>
          </a:xfrm>
          <a:prstGeom prst="rect">
            <a:avLst/>
          </a:prstGeom>
        </p:spPr>
      </p:pic>
      <p:pic>
        <p:nvPicPr>
          <p:cNvPr id="19" name="图片 18">
            <a:extLst>
              <a:ext uri="{FF2B5EF4-FFF2-40B4-BE49-F238E27FC236}">
                <a16:creationId xmlns:a16="http://schemas.microsoft.com/office/drawing/2014/main" id="{FEB308DE-3858-1BFD-D69C-ABBE3ACEFBE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1325" t="46026" r="1265" b="24046"/>
          <a:stretch/>
        </p:blipFill>
        <p:spPr>
          <a:xfrm>
            <a:off x="9931342" y="2274721"/>
            <a:ext cx="1596796" cy="1836550"/>
          </a:xfrm>
          <a:prstGeom prst="rect">
            <a:avLst/>
          </a:prstGeom>
        </p:spPr>
      </p:pic>
      <p:pic>
        <p:nvPicPr>
          <p:cNvPr id="22" name="Picture 21"/>
          <p:cNvPicPr>
            <a:picLocks noChangeAspect="1"/>
          </p:cNvPicPr>
          <p:nvPr/>
        </p:nvPicPr>
        <p:blipFill>
          <a:blip r:embed="rId6"/>
          <a:stretch>
            <a:fillRect/>
          </a:stretch>
        </p:blipFill>
        <p:spPr>
          <a:xfrm>
            <a:off x="2311168" y="2274721"/>
            <a:ext cx="7493231" cy="5891822"/>
          </a:xfrm>
          <a:prstGeom prst="rect">
            <a:avLst/>
          </a:prstGeom>
        </p:spPr>
      </p:pic>
      <p:pic>
        <p:nvPicPr>
          <p:cNvPr id="3" name="Picture 2"/>
          <p:cNvPicPr>
            <a:picLocks noChangeAspect="1"/>
          </p:cNvPicPr>
          <p:nvPr/>
        </p:nvPicPr>
        <p:blipFill>
          <a:blip r:embed="rId7"/>
          <a:stretch>
            <a:fillRect/>
          </a:stretch>
        </p:blipFill>
        <p:spPr>
          <a:xfrm>
            <a:off x="2146001" y="989667"/>
            <a:ext cx="8583739" cy="2385650"/>
          </a:xfrm>
          <a:prstGeom prst="rect">
            <a:avLst/>
          </a:prstGeom>
        </p:spPr>
      </p:pic>
    </p:spTree>
    <p:extLst>
      <p:ext uri="{BB962C8B-B14F-4D97-AF65-F5344CB8AC3E}">
        <p14:creationId xmlns:p14="http://schemas.microsoft.com/office/powerpoint/2010/main" val="1529558725"/>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102"/>
          <p:cNvSpPr/>
          <p:nvPr/>
        </p:nvSpPr>
        <p:spPr>
          <a:xfrm>
            <a:off x="2338307" y="1683384"/>
            <a:ext cx="9426973" cy="4305935"/>
          </a:xfrm>
          <a:custGeom>
            <a:avLst/>
            <a:gdLst/>
            <a:ahLst/>
            <a:cxnLst/>
            <a:rect l="l" t="t" r="r" b="b"/>
            <a:pathLst>
              <a:path w="14722375" h="6156629">
                <a:moveTo>
                  <a:pt x="0" y="0"/>
                </a:moveTo>
                <a:lnTo>
                  <a:pt x="14722374" y="0"/>
                </a:lnTo>
                <a:lnTo>
                  <a:pt x="14722374" y="6156629"/>
                </a:lnTo>
                <a:lnTo>
                  <a:pt x="0" y="6156629"/>
                </a:lnTo>
                <a:lnTo>
                  <a:pt x="0" y="0"/>
                </a:lnTo>
                <a:close/>
              </a:path>
            </a:pathLst>
          </a:custGeom>
          <a:blipFill>
            <a:blip r:embed="rId2">
              <a:extLst>
                <a:ext uri="{96DAC541-7B7A-43D3-8B79-37D633B846F1}">
                  <asvg:svgBlip xmlns="" xmlns:asvg="http://schemas.microsoft.com/office/drawing/2016/SVG/main" r:embed="rId9"/>
                </a:ext>
              </a:extLst>
            </a:blip>
            <a:stretch>
              <a:fillRect/>
            </a:stretch>
          </a:blipFill>
        </p:spPr>
      </p:sp>
      <p:sp>
        <p:nvSpPr>
          <p:cNvPr id="12" name="Freeform 103"/>
          <p:cNvSpPr/>
          <p:nvPr/>
        </p:nvSpPr>
        <p:spPr>
          <a:xfrm>
            <a:off x="54110" y="2293195"/>
            <a:ext cx="2693235" cy="4564805"/>
          </a:xfrm>
          <a:custGeom>
            <a:avLst/>
            <a:gdLst/>
            <a:ahLst/>
            <a:cxnLst/>
            <a:rect l="l" t="t" r="r" b="b"/>
            <a:pathLst>
              <a:path w="2939516" h="4982230">
                <a:moveTo>
                  <a:pt x="0" y="0"/>
                </a:moveTo>
                <a:lnTo>
                  <a:pt x="2939516" y="0"/>
                </a:lnTo>
                <a:lnTo>
                  <a:pt x="2939516" y="4982230"/>
                </a:lnTo>
                <a:lnTo>
                  <a:pt x="0" y="4982230"/>
                </a:lnTo>
                <a:lnTo>
                  <a:pt x="0" y="0"/>
                </a:lnTo>
                <a:close/>
              </a:path>
            </a:pathLst>
          </a:custGeom>
          <a:blipFill>
            <a:blip r:embed="rId10"/>
            <a:stretch>
              <a:fillRect/>
            </a:stretch>
          </a:blipFill>
        </p:spPr>
      </p:sp>
      <p:sp>
        <p:nvSpPr>
          <p:cNvPr id="14" name="TextBox 105"/>
          <p:cNvSpPr txBox="1"/>
          <p:nvPr/>
        </p:nvSpPr>
        <p:spPr>
          <a:xfrm>
            <a:off x="2764967" y="2144315"/>
            <a:ext cx="9591870" cy="1231106"/>
          </a:xfrm>
          <a:prstGeom prst="rect">
            <a:avLst/>
          </a:prstGeom>
        </p:spPr>
        <p:txBody>
          <a:bodyPr wrap="square" lIns="0" tIns="0" rIns="0" bIns="0" rtlCol="0" anchor="t">
            <a:spAutoFit/>
          </a:bodyPr>
          <a:lstStyle/>
          <a:p>
            <a:pPr algn="l"/>
            <a:r>
              <a:rPr lang="en-US" sz="4000" b="1" dirty="0" err="1">
                <a:solidFill>
                  <a:srgbClr val="000000"/>
                </a:solidFill>
                <a:latin typeface="Open Sans Bold"/>
                <a:ea typeface="Open Sans Bold"/>
                <a:cs typeface="Open Sans Bold"/>
                <a:sym typeface="Open Sans Bold"/>
              </a:rPr>
              <a:t>Đề</a:t>
            </a:r>
            <a:r>
              <a:rPr lang="en-US" sz="4000" b="1" dirty="0">
                <a:solidFill>
                  <a:srgbClr val="000000"/>
                </a:solidFill>
                <a:latin typeface="Open Sans Bold"/>
                <a:ea typeface="Open Sans Bold"/>
                <a:cs typeface="Open Sans Bold"/>
                <a:sym typeface="Open Sans Bold"/>
              </a:rPr>
              <a:t> 1: </a:t>
            </a:r>
            <a:r>
              <a:rPr lang="en-US" sz="4000" b="1" dirty="0" err="1">
                <a:solidFill>
                  <a:srgbClr val="000000"/>
                </a:solidFill>
                <a:latin typeface="Open Sans Bold"/>
                <a:ea typeface="Open Sans Bold"/>
                <a:cs typeface="Open Sans Bold"/>
                <a:sym typeface="Open Sans Bold"/>
              </a:rPr>
              <a:t>Viết</a:t>
            </a:r>
            <a:r>
              <a:rPr lang="en-US" sz="4000" b="1" dirty="0">
                <a:solidFill>
                  <a:srgbClr val="000000"/>
                </a:solidFill>
                <a:latin typeface="Open Sans Bold"/>
                <a:ea typeface="Open Sans Bold"/>
                <a:cs typeface="Open Sans Bold"/>
                <a:sym typeface="Open Sans Bold"/>
              </a:rPr>
              <a:t> </a:t>
            </a:r>
            <a:r>
              <a:rPr lang="en-US" sz="4000" b="1" dirty="0" err="1">
                <a:solidFill>
                  <a:srgbClr val="000000"/>
                </a:solidFill>
                <a:latin typeface="Open Sans Bold"/>
                <a:ea typeface="Open Sans Bold"/>
                <a:cs typeface="Open Sans Bold"/>
                <a:sym typeface="Open Sans Bold"/>
              </a:rPr>
              <a:t>bài</a:t>
            </a:r>
            <a:r>
              <a:rPr lang="en-US" sz="4000" b="1" dirty="0">
                <a:solidFill>
                  <a:srgbClr val="000000"/>
                </a:solidFill>
                <a:latin typeface="Open Sans Bold"/>
                <a:ea typeface="Open Sans Bold"/>
                <a:cs typeface="Open Sans Bold"/>
                <a:sym typeface="Open Sans Bold"/>
              </a:rPr>
              <a:t> </a:t>
            </a:r>
            <a:r>
              <a:rPr lang="en-US" sz="4000" b="1" dirty="0" err="1">
                <a:solidFill>
                  <a:srgbClr val="000000"/>
                </a:solidFill>
                <a:latin typeface="Open Sans Bold"/>
                <a:ea typeface="Open Sans Bold"/>
                <a:cs typeface="Open Sans Bold"/>
                <a:sym typeface="Open Sans Bold"/>
              </a:rPr>
              <a:t>văn</a:t>
            </a:r>
            <a:r>
              <a:rPr lang="en-US" sz="4000" b="1" dirty="0">
                <a:solidFill>
                  <a:srgbClr val="000000"/>
                </a:solidFill>
                <a:latin typeface="Open Sans Bold"/>
                <a:ea typeface="Open Sans Bold"/>
                <a:cs typeface="Open Sans Bold"/>
                <a:sym typeface="Open Sans Bold"/>
              </a:rPr>
              <a:t> </a:t>
            </a:r>
            <a:r>
              <a:rPr lang="en-US" sz="4000" b="1" dirty="0" err="1">
                <a:solidFill>
                  <a:srgbClr val="000000"/>
                </a:solidFill>
                <a:latin typeface="Open Sans Bold"/>
                <a:ea typeface="Open Sans Bold"/>
                <a:cs typeface="Open Sans Bold"/>
                <a:sym typeface="Open Sans Bold"/>
              </a:rPr>
              <a:t>tả</a:t>
            </a:r>
            <a:r>
              <a:rPr lang="en-US" sz="4000" b="1" dirty="0">
                <a:solidFill>
                  <a:srgbClr val="000000"/>
                </a:solidFill>
                <a:latin typeface="Open Sans Bold"/>
                <a:ea typeface="Open Sans Bold"/>
                <a:cs typeface="Open Sans Bold"/>
                <a:sym typeface="Open Sans Bold"/>
              </a:rPr>
              <a:t> </a:t>
            </a:r>
            <a:r>
              <a:rPr lang="en-US" sz="4000" b="1" dirty="0" err="1">
                <a:solidFill>
                  <a:srgbClr val="000000"/>
                </a:solidFill>
                <a:latin typeface="Open Sans Bold"/>
                <a:ea typeface="Open Sans Bold"/>
                <a:cs typeface="Open Sans Bold"/>
                <a:sym typeface="Open Sans Bold"/>
              </a:rPr>
              <a:t>một</a:t>
            </a:r>
            <a:r>
              <a:rPr lang="en-US" sz="4000" b="1" dirty="0">
                <a:solidFill>
                  <a:srgbClr val="000000"/>
                </a:solidFill>
                <a:latin typeface="Open Sans Bold"/>
                <a:ea typeface="Open Sans Bold"/>
                <a:cs typeface="Open Sans Bold"/>
                <a:sym typeface="Open Sans Bold"/>
              </a:rPr>
              <a:t> </a:t>
            </a:r>
            <a:r>
              <a:rPr lang="en-US" sz="4000" b="1" dirty="0" err="1">
                <a:solidFill>
                  <a:srgbClr val="000000"/>
                </a:solidFill>
                <a:latin typeface="Open Sans Bold"/>
                <a:ea typeface="Open Sans Bold"/>
                <a:cs typeface="Open Sans Bold"/>
                <a:sym typeface="Open Sans Bold"/>
              </a:rPr>
              <a:t>người</a:t>
            </a:r>
            <a:r>
              <a:rPr lang="en-US" sz="4000" b="1" dirty="0">
                <a:solidFill>
                  <a:srgbClr val="000000"/>
                </a:solidFill>
                <a:latin typeface="Open Sans Bold"/>
                <a:ea typeface="Open Sans Bold"/>
                <a:cs typeface="Open Sans Bold"/>
                <a:sym typeface="Open Sans Bold"/>
              </a:rPr>
              <a:t> </a:t>
            </a:r>
            <a:r>
              <a:rPr lang="en-US" sz="4000" b="1" dirty="0" err="1">
                <a:solidFill>
                  <a:srgbClr val="000000"/>
                </a:solidFill>
                <a:latin typeface="Open Sans Bold"/>
                <a:ea typeface="Open Sans Bold"/>
                <a:cs typeface="Open Sans Bold"/>
                <a:sym typeface="Open Sans Bold"/>
              </a:rPr>
              <a:t>em</a:t>
            </a:r>
            <a:r>
              <a:rPr lang="en-US" sz="4000" b="1" dirty="0">
                <a:solidFill>
                  <a:srgbClr val="000000"/>
                </a:solidFill>
                <a:latin typeface="Open Sans Bold"/>
                <a:ea typeface="Open Sans Bold"/>
                <a:cs typeface="Open Sans Bold"/>
                <a:sym typeface="Open Sans Bold"/>
              </a:rPr>
              <a:t> </a:t>
            </a:r>
            <a:r>
              <a:rPr lang="en-US" sz="4000" b="1" dirty="0" err="1">
                <a:solidFill>
                  <a:srgbClr val="000000"/>
                </a:solidFill>
                <a:latin typeface="Open Sans Bold"/>
                <a:ea typeface="Open Sans Bold"/>
                <a:cs typeface="Open Sans Bold"/>
                <a:sym typeface="Open Sans Bold"/>
              </a:rPr>
              <a:t>chỉ</a:t>
            </a:r>
            <a:r>
              <a:rPr lang="en-US" sz="4000" b="1" dirty="0">
                <a:solidFill>
                  <a:srgbClr val="000000"/>
                </a:solidFill>
                <a:latin typeface="Open Sans Bold"/>
                <a:ea typeface="Open Sans Bold"/>
                <a:cs typeface="Open Sans Bold"/>
                <a:sym typeface="Open Sans Bold"/>
              </a:rPr>
              <a:t> </a:t>
            </a:r>
            <a:r>
              <a:rPr lang="en-US" sz="4000" b="1" dirty="0" err="1">
                <a:solidFill>
                  <a:srgbClr val="000000"/>
                </a:solidFill>
                <a:latin typeface="Open Sans Bold"/>
                <a:ea typeface="Open Sans Bold"/>
                <a:cs typeface="Open Sans Bold"/>
                <a:sym typeface="Open Sans Bold"/>
              </a:rPr>
              <a:t>gặp</a:t>
            </a:r>
            <a:r>
              <a:rPr lang="en-US" sz="4000" b="1" dirty="0">
                <a:solidFill>
                  <a:srgbClr val="000000"/>
                </a:solidFill>
                <a:latin typeface="Open Sans Bold"/>
                <a:ea typeface="Open Sans Bold"/>
                <a:cs typeface="Open Sans Bold"/>
                <a:sym typeface="Open Sans Bold"/>
              </a:rPr>
              <a:t> </a:t>
            </a:r>
            <a:r>
              <a:rPr lang="en-US" sz="4000" b="1" dirty="0" err="1">
                <a:solidFill>
                  <a:srgbClr val="000000"/>
                </a:solidFill>
                <a:latin typeface="Open Sans Bold"/>
                <a:ea typeface="Open Sans Bold"/>
                <a:cs typeface="Open Sans Bold"/>
                <a:sym typeface="Open Sans Bold"/>
              </a:rPr>
              <a:t>một</a:t>
            </a:r>
            <a:r>
              <a:rPr lang="en-US" sz="4000" b="1" dirty="0">
                <a:solidFill>
                  <a:srgbClr val="000000"/>
                </a:solidFill>
                <a:latin typeface="Open Sans Bold"/>
                <a:ea typeface="Open Sans Bold"/>
                <a:cs typeface="Open Sans Bold"/>
                <a:sym typeface="Open Sans Bold"/>
              </a:rPr>
              <a:t> </a:t>
            </a:r>
            <a:r>
              <a:rPr lang="en-US" sz="4000" b="1" dirty="0" err="1">
                <a:solidFill>
                  <a:srgbClr val="000000"/>
                </a:solidFill>
                <a:latin typeface="Open Sans Bold"/>
                <a:ea typeface="Open Sans Bold"/>
                <a:cs typeface="Open Sans Bold"/>
                <a:sym typeface="Open Sans Bold"/>
              </a:rPr>
              <a:t>vài</a:t>
            </a:r>
            <a:r>
              <a:rPr lang="en-US" sz="4000" b="1" dirty="0">
                <a:solidFill>
                  <a:srgbClr val="000000"/>
                </a:solidFill>
                <a:latin typeface="Open Sans Bold"/>
                <a:ea typeface="Open Sans Bold"/>
                <a:cs typeface="Open Sans Bold"/>
                <a:sym typeface="Open Sans Bold"/>
              </a:rPr>
              <a:t> </a:t>
            </a:r>
            <a:r>
              <a:rPr lang="en-US" sz="4000" b="1" dirty="0" err="1">
                <a:solidFill>
                  <a:srgbClr val="000000"/>
                </a:solidFill>
                <a:latin typeface="Open Sans Bold"/>
                <a:ea typeface="Open Sans Bold"/>
                <a:cs typeface="Open Sans Bold"/>
                <a:sym typeface="Open Sans Bold"/>
              </a:rPr>
              <a:t>lần</a:t>
            </a:r>
            <a:r>
              <a:rPr lang="en-US" sz="4000" b="1" dirty="0">
                <a:solidFill>
                  <a:srgbClr val="000000"/>
                </a:solidFill>
                <a:latin typeface="Open Sans Bold"/>
                <a:ea typeface="Open Sans Bold"/>
                <a:cs typeface="Open Sans Bold"/>
                <a:sym typeface="Open Sans Bold"/>
              </a:rPr>
              <a:t> </a:t>
            </a:r>
            <a:r>
              <a:rPr lang="en-US" sz="4000" b="1" dirty="0" err="1">
                <a:solidFill>
                  <a:srgbClr val="000000"/>
                </a:solidFill>
                <a:latin typeface="Open Sans Bold"/>
                <a:ea typeface="Open Sans Bold"/>
                <a:cs typeface="Open Sans Bold"/>
                <a:sym typeface="Open Sans Bold"/>
              </a:rPr>
              <a:t>nhưng</a:t>
            </a:r>
            <a:r>
              <a:rPr lang="en-US" sz="4000" b="1" dirty="0">
                <a:solidFill>
                  <a:srgbClr val="000000"/>
                </a:solidFill>
                <a:latin typeface="Open Sans Bold"/>
                <a:ea typeface="Open Sans Bold"/>
                <a:cs typeface="Open Sans Bold"/>
                <a:sym typeface="Open Sans Bold"/>
              </a:rPr>
              <a:t> </a:t>
            </a:r>
            <a:r>
              <a:rPr lang="en-US" sz="4000" b="1" dirty="0" err="1">
                <a:solidFill>
                  <a:srgbClr val="000000"/>
                </a:solidFill>
                <a:latin typeface="Open Sans Bold"/>
                <a:ea typeface="Open Sans Bold"/>
                <a:cs typeface="Open Sans Bold"/>
                <a:sym typeface="Open Sans Bold"/>
              </a:rPr>
              <a:t>nhớ</a:t>
            </a:r>
            <a:r>
              <a:rPr lang="en-US" sz="4000" b="1" dirty="0">
                <a:solidFill>
                  <a:srgbClr val="000000"/>
                </a:solidFill>
                <a:latin typeface="Open Sans Bold"/>
                <a:ea typeface="Open Sans Bold"/>
                <a:cs typeface="Open Sans Bold"/>
                <a:sym typeface="Open Sans Bold"/>
              </a:rPr>
              <a:t> </a:t>
            </a:r>
            <a:r>
              <a:rPr lang="en-US" sz="4000" b="1" dirty="0" err="1">
                <a:solidFill>
                  <a:srgbClr val="000000"/>
                </a:solidFill>
                <a:latin typeface="Open Sans Bold"/>
                <a:ea typeface="Open Sans Bold"/>
                <a:cs typeface="Open Sans Bold"/>
                <a:sym typeface="Open Sans Bold"/>
              </a:rPr>
              <a:t>mãi</a:t>
            </a:r>
            <a:r>
              <a:rPr lang="en-US" sz="4000" b="1" dirty="0">
                <a:solidFill>
                  <a:srgbClr val="000000"/>
                </a:solidFill>
                <a:latin typeface="Open Sans Bold"/>
                <a:ea typeface="Open Sans Bold"/>
                <a:cs typeface="Open Sans Bold"/>
                <a:sym typeface="Open Sans Bold"/>
              </a:rPr>
              <a:t>.</a:t>
            </a:r>
          </a:p>
        </p:txBody>
      </p:sp>
      <p:sp>
        <p:nvSpPr>
          <p:cNvPr id="15" name="TextBox 106"/>
          <p:cNvSpPr txBox="1"/>
          <p:nvPr/>
        </p:nvSpPr>
        <p:spPr>
          <a:xfrm>
            <a:off x="2729722" y="3836351"/>
            <a:ext cx="9627115" cy="1846659"/>
          </a:xfrm>
          <a:prstGeom prst="rect">
            <a:avLst/>
          </a:prstGeom>
        </p:spPr>
        <p:txBody>
          <a:bodyPr wrap="square" lIns="0" tIns="0" rIns="0" bIns="0" rtlCol="0" anchor="t">
            <a:spAutoFit/>
          </a:bodyPr>
          <a:lstStyle/>
          <a:p>
            <a:pPr algn="l"/>
            <a:r>
              <a:rPr lang="en-US" sz="4000" b="1" dirty="0" err="1">
                <a:solidFill>
                  <a:srgbClr val="000000"/>
                </a:solidFill>
                <a:latin typeface="Open Sans Bold"/>
                <a:ea typeface="Open Sans Bold"/>
                <a:cs typeface="Open Sans Bold"/>
                <a:sym typeface="Open Sans Bold"/>
              </a:rPr>
              <a:t>Đề</a:t>
            </a:r>
            <a:r>
              <a:rPr lang="en-US" sz="4000" b="1" dirty="0">
                <a:solidFill>
                  <a:srgbClr val="000000"/>
                </a:solidFill>
                <a:latin typeface="Open Sans Bold"/>
                <a:ea typeface="Open Sans Bold"/>
                <a:cs typeface="Open Sans Bold"/>
                <a:sym typeface="Open Sans Bold"/>
              </a:rPr>
              <a:t> 2: </a:t>
            </a:r>
            <a:r>
              <a:rPr lang="en-US" sz="4000" b="1" dirty="0" err="1">
                <a:solidFill>
                  <a:srgbClr val="000000"/>
                </a:solidFill>
                <a:latin typeface="Open Sans Bold"/>
                <a:ea typeface="Open Sans Bold"/>
                <a:cs typeface="Open Sans Bold"/>
                <a:sym typeface="Open Sans Bold"/>
              </a:rPr>
              <a:t>Viết</a:t>
            </a:r>
            <a:r>
              <a:rPr lang="en-US" sz="4000" b="1" dirty="0">
                <a:solidFill>
                  <a:srgbClr val="000000"/>
                </a:solidFill>
                <a:latin typeface="Open Sans Bold"/>
                <a:ea typeface="Open Sans Bold"/>
                <a:cs typeface="Open Sans Bold"/>
                <a:sym typeface="Open Sans Bold"/>
              </a:rPr>
              <a:t> </a:t>
            </a:r>
            <a:r>
              <a:rPr lang="en-US" sz="4000" b="1" dirty="0" err="1">
                <a:solidFill>
                  <a:srgbClr val="000000"/>
                </a:solidFill>
                <a:latin typeface="Open Sans Bold"/>
                <a:ea typeface="Open Sans Bold"/>
                <a:cs typeface="Open Sans Bold"/>
                <a:sym typeface="Open Sans Bold"/>
              </a:rPr>
              <a:t>bài</a:t>
            </a:r>
            <a:r>
              <a:rPr lang="en-US" sz="4000" b="1" dirty="0">
                <a:solidFill>
                  <a:srgbClr val="000000"/>
                </a:solidFill>
                <a:latin typeface="Open Sans Bold"/>
                <a:ea typeface="Open Sans Bold"/>
                <a:cs typeface="Open Sans Bold"/>
                <a:sym typeface="Open Sans Bold"/>
              </a:rPr>
              <a:t> </a:t>
            </a:r>
            <a:r>
              <a:rPr lang="en-US" sz="4000" b="1" dirty="0" err="1">
                <a:solidFill>
                  <a:srgbClr val="000000"/>
                </a:solidFill>
                <a:latin typeface="Open Sans Bold"/>
                <a:ea typeface="Open Sans Bold"/>
                <a:cs typeface="Open Sans Bold"/>
                <a:sym typeface="Open Sans Bold"/>
              </a:rPr>
              <a:t>văn</a:t>
            </a:r>
            <a:r>
              <a:rPr lang="en-US" sz="4000" b="1" dirty="0">
                <a:solidFill>
                  <a:srgbClr val="000000"/>
                </a:solidFill>
                <a:latin typeface="Open Sans Bold"/>
                <a:ea typeface="Open Sans Bold"/>
                <a:cs typeface="Open Sans Bold"/>
                <a:sym typeface="Open Sans Bold"/>
              </a:rPr>
              <a:t> </a:t>
            </a:r>
            <a:r>
              <a:rPr lang="en-US" sz="4000" b="1" dirty="0" err="1">
                <a:solidFill>
                  <a:srgbClr val="000000"/>
                </a:solidFill>
                <a:latin typeface="Open Sans Bold"/>
                <a:ea typeface="Open Sans Bold"/>
                <a:cs typeface="Open Sans Bold"/>
                <a:sym typeface="Open Sans Bold"/>
              </a:rPr>
              <a:t>tả</a:t>
            </a:r>
            <a:r>
              <a:rPr lang="en-US" sz="4000" b="1" dirty="0">
                <a:solidFill>
                  <a:srgbClr val="000000"/>
                </a:solidFill>
                <a:latin typeface="Open Sans Bold"/>
                <a:ea typeface="Open Sans Bold"/>
                <a:cs typeface="Open Sans Bold"/>
                <a:sym typeface="Open Sans Bold"/>
              </a:rPr>
              <a:t> </a:t>
            </a:r>
            <a:r>
              <a:rPr lang="en-US" sz="4000" b="1" dirty="0" err="1">
                <a:solidFill>
                  <a:srgbClr val="000000"/>
                </a:solidFill>
                <a:latin typeface="Open Sans Bold"/>
                <a:ea typeface="Open Sans Bold"/>
                <a:cs typeface="Open Sans Bold"/>
                <a:sym typeface="Open Sans Bold"/>
              </a:rPr>
              <a:t>một</a:t>
            </a:r>
            <a:r>
              <a:rPr lang="en-US" sz="4000" b="1" dirty="0">
                <a:solidFill>
                  <a:srgbClr val="000000"/>
                </a:solidFill>
                <a:latin typeface="Open Sans Bold"/>
                <a:ea typeface="Open Sans Bold"/>
                <a:cs typeface="Open Sans Bold"/>
                <a:sym typeface="Open Sans Bold"/>
              </a:rPr>
              <a:t> </a:t>
            </a:r>
            <a:r>
              <a:rPr lang="en-US" sz="4000" b="1" dirty="0" err="1">
                <a:solidFill>
                  <a:srgbClr val="000000"/>
                </a:solidFill>
                <a:latin typeface="Open Sans Bold"/>
                <a:ea typeface="Open Sans Bold"/>
                <a:cs typeface="Open Sans Bold"/>
                <a:sym typeface="Open Sans Bold"/>
              </a:rPr>
              <a:t>người</a:t>
            </a:r>
            <a:r>
              <a:rPr lang="en-US" sz="4000" b="1" dirty="0">
                <a:solidFill>
                  <a:srgbClr val="000000"/>
                </a:solidFill>
                <a:latin typeface="Open Sans Bold"/>
                <a:ea typeface="Open Sans Bold"/>
                <a:cs typeface="Open Sans Bold"/>
                <a:sym typeface="Open Sans Bold"/>
              </a:rPr>
              <a:t> </a:t>
            </a:r>
            <a:r>
              <a:rPr lang="en-US" sz="4000" b="1" dirty="0" err="1">
                <a:solidFill>
                  <a:srgbClr val="000000"/>
                </a:solidFill>
                <a:latin typeface="Open Sans Bold"/>
                <a:ea typeface="Open Sans Bold"/>
                <a:cs typeface="Open Sans Bold"/>
                <a:sym typeface="Open Sans Bold"/>
              </a:rPr>
              <a:t>là</a:t>
            </a:r>
            <a:r>
              <a:rPr lang="en-US" sz="4000" b="1" dirty="0">
                <a:solidFill>
                  <a:srgbClr val="000000"/>
                </a:solidFill>
                <a:latin typeface="Open Sans Bold"/>
                <a:ea typeface="Open Sans Bold"/>
                <a:cs typeface="Open Sans Bold"/>
                <a:sym typeface="Open Sans Bold"/>
              </a:rPr>
              <a:t> </a:t>
            </a:r>
            <a:r>
              <a:rPr lang="en-US" sz="4000" b="1" dirty="0" err="1">
                <a:solidFill>
                  <a:srgbClr val="000000"/>
                </a:solidFill>
                <a:latin typeface="Open Sans Bold"/>
                <a:ea typeface="Open Sans Bold"/>
                <a:cs typeface="Open Sans Bold"/>
                <a:sym typeface="Open Sans Bold"/>
              </a:rPr>
              <a:t>nhân</a:t>
            </a:r>
            <a:r>
              <a:rPr lang="en-US" sz="4000" b="1" dirty="0">
                <a:solidFill>
                  <a:srgbClr val="000000"/>
                </a:solidFill>
                <a:latin typeface="Open Sans Bold"/>
                <a:ea typeface="Open Sans Bold"/>
                <a:cs typeface="Open Sans Bold"/>
                <a:sym typeface="Open Sans Bold"/>
              </a:rPr>
              <a:t> </a:t>
            </a:r>
            <a:r>
              <a:rPr lang="en-US" sz="4000" b="1" dirty="0" err="1">
                <a:solidFill>
                  <a:srgbClr val="000000"/>
                </a:solidFill>
                <a:latin typeface="Open Sans Bold"/>
                <a:ea typeface="Open Sans Bold"/>
                <a:cs typeface="Open Sans Bold"/>
                <a:sym typeface="Open Sans Bold"/>
              </a:rPr>
              <a:t>vật</a:t>
            </a:r>
            <a:r>
              <a:rPr lang="en-US" sz="4000" b="1" dirty="0">
                <a:solidFill>
                  <a:srgbClr val="000000"/>
                </a:solidFill>
                <a:latin typeface="Open Sans Bold"/>
                <a:ea typeface="Open Sans Bold"/>
                <a:cs typeface="Open Sans Bold"/>
                <a:sym typeface="Open Sans Bold"/>
              </a:rPr>
              <a:t> </a:t>
            </a:r>
            <a:r>
              <a:rPr lang="en-US" sz="4000" b="1" dirty="0" err="1">
                <a:solidFill>
                  <a:srgbClr val="000000"/>
                </a:solidFill>
                <a:latin typeface="Open Sans Bold"/>
                <a:ea typeface="Open Sans Bold"/>
                <a:cs typeface="Open Sans Bold"/>
                <a:sym typeface="Open Sans Bold"/>
              </a:rPr>
              <a:t>chính</a:t>
            </a:r>
            <a:r>
              <a:rPr lang="en-US" sz="4000" b="1" dirty="0">
                <a:solidFill>
                  <a:srgbClr val="000000"/>
                </a:solidFill>
                <a:latin typeface="Open Sans Bold"/>
                <a:ea typeface="Open Sans Bold"/>
                <a:cs typeface="Open Sans Bold"/>
                <a:sym typeface="Open Sans Bold"/>
              </a:rPr>
              <a:t> </a:t>
            </a:r>
            <a:r>
              <a:rPr lang="en-US" sz="4000" b="1" dirty="0" err="1">
                <a:solidFill>
                  <a:srgbClr val="000000"/>
                </a:solidFill>
                <a:latin typeface="Open Sans Bold"/>
                <a:ea typeface="Open Sans Bold"/>
                <a:cs typeface="Open Sans Bold"/>
                <a:sym typeface="Open Sans Bold"/>
              </a:rPr>
              <a:t>trong</a:t>
            </a:r>
            <a:r>
              <a:rPr lang="en-US" sz="4000" b="1" dirty="0">
                <a:solidFill>
                  <a:srgbClr val="000000"/>
                </a:solidFill>
                <a:latin typeface="Open Sans Bold"/>
                <a:ea typeface="Open Sans Bold"/>
                <a:cs typeface="Open Sans Bold"/>
                <a:sym typeface="Open Sans Bold"/>
              </a:rPr>
              <a:t> </a:t>
            </a:r>
            <a:r>
              <a:rPr lang="en-US" sz="4000" b="1" dirty="0" err="1">
                <a:solidFill>
                  <a:srgbClr val="000000"/>
                </a:solidFill>
                <a:latin typeface="Open Sans Bold"/>
                <a:ea typeface="Open Sans Bold"/>
                <a:cs typeface="Open Sans Bold"/>
                <a:sym typeface="Open Sans Bold"/>
              </a:rPr>
              <a:t>bộ</a:t>
            </a:r>
            <a:r>
              <a:rPr lang="en-US" sz="4000" b="1" dirty="0">
                <a:solidFill>
                  <a:srgbClr val="000000"/>
                </a:solidFill>
                <a:latin typeface="Open Sans Bold"/>
                <a:ea typeface="Open Sans Bold"/>
                <a:cs typeface="Open Sans Bold"/>
                <a:sym typeface="Open Sans Bold"/>
              </a:rPr>
              <a:t> </a:t>
            </a:r>
            <a:r>
              <a:rPr lang="en-US" sz="4000" b="1" dirty="0" err="1">
                <a:solidFill>
                  <a:srgbClr val="000000"/>
                </a:solidFill>
                <a:latin typeface="Open Sans Bold"/>
                <a:ea typeface="Open Sans Bold"/>
                <a:cs typeface="Open Sans Bold"/>
                <a:sym typeface="Open Sans Bold"/>
              </a:rPr>
              <a:t>phim</a:t>
            </a:r>
            <a:r>
              <a:rPr lang="en-US" sz="4000" b="1" dirty="0">
                <a:solidFill>
                  <a:srgbClr val="000000"/>
                </a:solidFill>
                <a:latin typeface="Open Sans Bold"/>
                <a:ea typeface="Open Sans Bold"/>
                <a:cs typeface="Open Sans Bold"/>
                <a:sym typeface="Open Sans Bold"/>
              </a:rPr>
              <a:t> </a:t>
            </a:r>
            <a:r>
              <a:rPr lang="en-US" sz="4000" b="1" dirty="0" err="1">
                <a:solidFill>
                  <a:srgbClr val="000000"/>
                </a:solidFill>
                <a:latin typeface="Open Sans Bold"/>
                <a:ea typeface="Open Sans Bold"/>
                <a:cs typeface="Open Sans Bold"/>
                <a:sym typeface="Open Sans Bold"/>
              </a:rPr>
              <a:t>hoặc</a:t>
            </a:r>
            <a:r>
              <a:rPr lang="en-US" sz="4000" b="1" dirty="0">
                <a:solidFill>
                  <a:srgbClr val="000000"/>
                </a:solidFill>
                <a:latin typeface="Open Sans Bold"/>
                <a:ea typeface="Open Sans Bold"/>
                <a:cs typeface="Open Sans Bold"/>
                <a:sym typeface="Open Sans Bold"/>
              </a:rPr>
              <a:t> </a:t>
            </a:r>
            <a:r>
              <a:rPr lang="en-US" sz="4000" b="1" dirty="0" err="1">
                <a:solidFill>
                  <a:srgbClr val="000000"/>
                </a:solidFill>
                <a:latin typeface="Open Sans Bold"/>
                <a:ea typeface="Open Sans Bold"/>
                <a:cs typeface="Open Sans Bold"/>
                <a:sym typeface="Open Sans Bold"/>
              </a:rPr>
              <a:t>vở</a:t>
            </a:r>
            <a:r>
              <a:rPr lang="en-US" sz="4000" b="1" dirty="0">
                <a:solidFill>
                  <a:srgbClr val="000000"/>
                </a:solidFill>
                <a:latin typeface="Open Sans Bold"/>
                <a:ea typeface="Open Sans Bold"/>
                <a:cs typeface="Open Sans Bold"/>
                <a:sym typeface="Open Sans Bold"/>
              </a:rPr>
              <a:t> </a:t>
            </a:r>
            <a:r>
              <a:rPr lang="en-US" sz="4000" b="1" dirty="0" err="1">
                <a:solidFill>
                  <a:srgbClr val="000000"/>
                </a:solidFill>
                <a:latin typeface="Open Sans Bold"/>
                <a:ea typeface="Open Sans Bold"/>
                <a:cs typeface="Open Sans Bold"/>
                <a:sym typeface="Open Sans Bold"/>
              </a:rPr>
              <a:t>kịch</a:t>
            </a:r>
            <a:r>
              <a:rPr lang="en-US" sz="4000" b="1" dirty="0">
                <a:solidFill>
                  <a:srgbClr val="000000"/>
                </a:solidFill>
                <a:latin typeface="Open Sans Bold"/>
                <a:ea typeface="Open Sans Bold"/>
                <a:cs typeface="Open Sans Bold"/>
                <a:sym typeface="Open Sans Bold"/>
              </a:rPr>
              <a:t> </a:t>
            </a:r>
            <a:r>
              <a:rPr lang="en-US" sz="4000" b="1" dirty="0" err="1">
                <a:solidFill>
                  <a:srgbClr val="000000"/>
                </a:solidFill>
                <a:latin typeface="Open Sans Bold"/>
                <a:ea typeface="Open Sans Bold"/>
                <a:cs typeface="Open Sans Bold"/>
                <a:sym typeface="Open Sans Bold"/>
              </a:rPr>
              <a:t>mà</a:t>
            </a:r>
            <a:r>
              <a:rPr lang="en-US" sz="4000" b="1" dirty="0">
                <a:solidFill>
                  <a:srgbClr val="000000"/>
                </a:solidFill>
                <a:latin typeface="Open Sans Bold"/>
                <a:ea typeface="Open Sans Bold"/>
                <a:cs typeface="Open Sans Bold"/>
                <a:sym typeface="Open Sans Bold"/>
              </a:rPr>
              <a:t> </a:t>
            </a:r>
            <a:r>
              <a:rPr lang="en-US" sz="4000" b="1" dirty="0" err="1">
                <a:solidFill>
                  <a:srgbClr val="000000"/>
                </a:solidFill>
                <a:latin typeface="Open Sans Bold"/>
                <a:ea typeface="Open Sans Bold"/>
                <a:cs typeface="Open Sans Bold"/>
                <a:sym typeface="Open Sans Bold"/>
              </a:rPr>
              <a:t>em</a:t>
            </a:r>
            <a:r>
              <a:rPr lang="en-US" sz="4000" b="1" dirty="0">
                <a:solidFill>
                  <a:srgbClr val="000000"/>
                </a:solidFill>
                <a:latin typeface="Open Sans Bold"/>
                <a:ea typeface="Open Sans Bold"/>
                <a:cs typeface="Open Sans Bold"/>
                <a:sym typeface="Open Sans Bold"/>
              </a:rPr>
              <a:t> </a:t>
            </a:r>
            <a:r>
              <a:rPr lang="en-US" sz="4000" b="1" dirty="0" err="1">
                <a:solidFill>
                  <a:srgbClr val="000000"/>
                </a:solidFill>
                <a:latin typeface="Open Sans Bold"/>
                <a:ea typeface="Open Sans Bold"/>
                <a:cs typeface="Open Sans Bold"/>
                <a:sym typeface="Open Sans Bold"/>
              </a:rPr>
              <a:t>đã</a:t>
            </a:r>
            <a:r>
              <a:rPr lang="en-US" sz="4000" b="1" dirty="0">
                <a:solidFill>
                  <a:srgbClr val="000000"/>
                </a:solidFill>
                <a:latin typeface="Open Sans Bold"/>
                <a:ea typeface="Open Sans Bold"/>
                <a:cs typeface="Open Sans Bold"/>
                <a:sym typeface="Open Sans Bold"/>
              </a:rPr>
              <a:t> </a:t>
            </a:r>
            <a:r>
              <a:rPr lang="en-US" sz="4000" b="1" dirty="0" err="1">
                <a:solidFill>
                  <a:srgbClr val="000000"/>
                </a:solidFill>
                <a:latin typeface="Open Sans Bold"/>
                <a:ea typeface="Open Sans Bold"/>
                <a:cs typeface="Open Sans Bold"/>
                <a:sym typeface="Open Sans Bold"/>
              </a:rPr>
              <a:t>xem</a:t>
            </a:r>
            <a:r>
              <a:rPr lang="en-US" sz="4000" b="1" dirty="0">
                <a:solidFill>
                  <a:srgbClr val="000000"/>
                </a:solidFill>
                <a:latin typeface="Open Sans Bold"/>
                <a:ea typeface="Open Sans Bold"/>
                <a:cs typeface="Open Sans Bold"/>
                <a:sym typeface="Open Sans Bold"/>
              </a:rPr>
              <a:t>.</a:t>
            </a:r>
          </a:p>
        </p:txBody>
      </p:sp>
      <p:pic>
        <p:nvPicPr>
          <p:cNvPr id="7" name="Picture 6"/>
          <p:cNvPicPr>
            <a:picLocks noChangeAspect="1"/>
          </p:cNvPicPr>
          <p:nvPr/>
        </p:nvPicPr>
        <p:blipFill>
          <a:blip r:embed="rId11"/>
          <a:stretch>
            <a:fillRect/>
          </a:stretch>
        </p:blipFill>
        <p:spPr>
          <a:xfrm>
            <a:off x="2522072" y="747279"/>
            <a:ext cx="9059441" cy="938865"/>
          </a:xfrm>
          <a:prstGeom prst="rect">
            <a:avLst/>
          </a:prstGeom>
        </p:spPr>
      </p:pic>
    </p:spTree>
    <p:extLst>
      <p:ext uri="{BB962C8B-B14F-4D97-AF65-F5344CB8AC3E}">
        <p14:creationId xmlns:p14="http://schemas.microsoft.com/office/powerpoint/2010/main" val="366973365"/>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par>
                          <p:cTn id="16" fill="hold">
                            <p:stCondLst>
                              <p:cond delay="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105"/>
          <p:cNvSpPr/>
          <p:nvPr/>
        </p:nvSpPr>
        <p:spPr>
          <a:xfrm>
            <a:off x="3635261" y="3251200"/>
            <a:ext cx="4777219" cy="3606800"/>
          </a:xfrm>
          <a:custGeom>
            <a:avLst/>
            <a:gdLst/>
            <a:ahLst/>
            <a:cxnLst/>
            <a:rect l="l" t="t" r="r" b="b"/>
            <a:pathLst>
              <a:path w="5350839" h="4039884">
                <a:moveTo>
                  <a:pt x="0" y="0"/>
                </a:moveTo>
                <a:lnTo>
                  <a:pt x="5350839" y="0"/>
                </a:lnTo>
                <a:lnTo>
                  <a:pt x="5350839" y="4039884"/>
                </a:lnTo>
                <a:lnTo>
                  <a:pt x="0" y="4039884"/>
                </a:lnTo>
                <a:lnTo>
                  <a:pt x="0" y="0"/>
                </a:lnTo>
                <a:close/>
              </a:path>
            </a:pathLst>
          </a:custGeom>
          <a:blipFill>
            <a:blip r:embed="rId2"/>
            <a:stretch>
              <a:fillRect/>
            </a:stretch>
          </a:blipFill>
        </p:spPr>
      </p:sp>
      <p:pic>
        <p:nvPicPr>
          <p:cNvPr id="8" name="Picture 7"/>
          <p:cNvPicPr>
            <a:picLocks noChangeAspect="1"/>
          </p:cNvPicPr>
          <p:nvPr/>
        </p:nvPicPr>
        <p:blipFill>
          <a:blip r:embed="rId3"/>
          <a:stretch>
            <a:fillRect/>
          </a:stretch>
        </p:blipFill>
        <p:spPr>
          <a:xfrm>
            <a:off x="633492" y="929547"/>
            <a:ext cx="11351736" cy="2133785"/>
          </a:xfrm>
          <a:prstGeom prst="rect">
            <a:avLst/>
          </a:prstGeom>
        </p:spPr>
      </p:pic>
    </p:spTree>
    <p:extLst>
      <p:ext uri="{BB962C8B-B14F-4D97-AF65-F5344CB8AC3E}">
        <p14:creationId xmlns:p14="http://schemas.microsoft.com/office/powerpoint/2010/main" val="2027371292"/>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02"/>
          <p:cNvSpPr/>
          <p:nvPr/>
        </p:nvSpPr>
        <p:spPr>
          <a:xfrm>
            <a:off x="264160" y="1687049"/>
            <a:ext cx="10047136" cy="3660920"/>
          </a:xfrm>
          <a:custGeom>
            <a:avLst/>
            <a:gdLst/>
            <a:ahLst/>
            <a:cxnLst/>
            <a:rect l="l" t="t" r="r" b="b"/>
            <a:pathLst>
              <a:path w="11301259" h="4117890">
                <a:moveTo>
                  <a:pt x="0" y="0"/>
                </a:moveTo>
                <a:lnTo>
                  <a:pt x="11301259" y="0"/>
                </a:lnTo>
                <a:lnTo>
                  <a:pt x="11301259" y="4117890"/>
                </a:lnTo>
                <a:lnTo>
                  <a:pt x="0" y="4117890"/>
                </a:lnTo>
                <a:lnTo>
                  <a:pt x="0" y="0"/>
                </a:lnTo>
                <a:close/>
              </a:path>
            </a:pathLst>
          </a:custGeom>
          <a:blipFill>
            <a:blip r:embed="rId2"/>
            <a:stretch>
              <a:fillRect t="-2916"/>
            </a:stretch>
          </a:blipFill>
        </p:spPr>
      </p:sp>
      <p:sp>
        <p:nvSpPr>
          <p:cNvPr id="3" name="Freeform 103"/>
          <p:cNvSpPr/>
          <p:nvPr/>
        </p:nvSpPr>
        <p:spPr>
          <a:xfrm>
            <a:off x="264160" y="293009"/>
            <a:ext cx="10047136" cy="1394040"/>
          </a:xfrm>
          <a:custGeom>
            <a:avLst/>
            <a:gdLst/>
            <a:ahLst/>
            <a:cxnLst/>
            <a:rect l="l" t="t" r="r" b="b"/>
            <a:pathLst>
              <a:path w="11301259" h="1568050">
                <a:moveTo>
                  <a:pt x="0" y="0"/>
                </a:moveTo>
                <a:lnTo>
                  <a:pt x="11301259" y="0"/>
                </a:lnTo>
                <a:lnTo>
                  <a:pt x="11301259" y="1568050"/>
                </a:lnTo>
                <a:lnTo>
                  <a:pt x="0" y="1568050"/>
                </a:lnTo>
                <a:lnTo>
                  <a:pt x="0" y="0"/>
                </a:lnTo>
                <a:close/>
              </a:path>
            </a:pathLst>
          </a:custGeom>
          <a:blipFill>
            <a:blip r:embed="rId3"/>
            <a:stretch>
              <a:fillRect/>
            </a:stretch>
          </a:blipFill>
        </p:spPr>
      </p:sp>
      <p:sp>
        <p:nvSpPr>
          <p:cNvPr id="4" name="Freeform 104"/>
          <p:cNvSpPr/>
          <p:nvPr/>
        </p:nvSpPr>
        <p:spPr>
          <a:xfrm>
            <a:off x="264160" y="5347969"/>
            <a:ext cx="10149840" cy="1195071"/>
          </a:xfrm>
          <a:custGeom>
            <a:avLst/>
            <a:gdLst/>
            <a:ahLst/>
            <a:cxnLst/>
            <a:rect l="l" t="t" r="r" b="b"/>
            <a:pathLst>
              <a:path w="11301259" h="1331529">
                <a:moveTo>
                  <a:pt x="0" y="0"/>
                </a:moveTo>
                <a:lnTo>
                  <a:pt x="11301259" y="0"/>
                </a:lnTo>
                <a:lnTo>
                  <a:pt x="11301259" y="1331529"/>
                </a:lnTo>
                <a:lnTo>
                  <a:pt x="0" y="1331529"/>
                </a:lnTo>
                <a:lnTo>
                  <a:pt x="0" y="0"/>
                </a:lnTo>
                <a:close/>
              </a:path>
            </a:pathLst>
          </a:custGeom>
          <a:blipFill>
            <a:blip r:embed="rId4"/>
            <a:stretch>
              <a:fillRect b="-15641"/>
            </a:stretch>
          </a:blipFill>
        </p:spPr>
      </p:sp>
      <p:sp>
        <p:nvSpPr>
          <p:cNvPr id="5" name="Freeform 105"/>
          <p:cNvSpPr/>
          <p:nvPr/>
        </p:nvSpPr>
        <p:spPr>
          <a:xfrm>
            <a:off x="9453437" y="3639429"/>
            <a:ext cx="2738563" cy="2067615"/>
          </a:xfrm>
          <a:custGeom>
            <a:avLst/>
            <a:gdLst/>
            <a:ahLst/>
            <a:cxnLst/>
            <a:rect l="l" t="t" r="r" b="b"/>
            <a:pathLst>
              <a:path w="5350839" h="4039884">
                <a:moveTo>
                  <a:pt x="0" y="0"/>
                </a:moveTo>
                <a:lnTo>
                  <a:pt x="5350839" y="0"/>
                </a:lnTo>
                <a:lnTo>
                  <a:pt x="5350839" y="4039884"/>
                </a:lnTo>
                <a:lnTo>
                  <a:pt x="0" y="4039884"/>
                </a:lnTo>
                <a:lnTo>
                  <a:pt x="0" y="0"/>
                </a:lnTo>
                <a:close/>
              </a:path>
            </a:pathLst>
          </a:custGeom>
          <a:blipFill>
            <a:blip r:embed="rId5"/>
            <a:stretch>
              <a:fillRect/>
            </a:stretch>
          </a:blipFill>
        </p:spPr>
      </p:sp>
    </p:spTree>
    <p:extLst>
      <p:ext uri="{BB962C8B-B14F-4D97-AF65-F5344CB8AC3E}">
        <p14:creationId xmlns:p14="http://schemas.microsoft.com/office/powerpoint/2010/main" val="2690664866"/>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1E3E7933-DEA8-05D9-0BC3-576FED35C6B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9446"/>
          <a:stretch/>
        </p:blipFill>
        <p:spPr>
          <a:xfrm>
            <a:off x="0" y="4683860"/>
            <a:ext cx="3474720" cy="2174140"/>
          </a:xfrm>
          <a:prstGeom prst="rect">
            <a:avLst/>
          </a:prstGeom>
        </p:spPr>
      </p:pic>
      <p:pic>
        <p:nvPicPr>
          <p:cNvPr id="18" name="图片 17">
            <a:extLst>
              <a:ext uri="{FF2B5EF4-FFF2-40B4-BE49-F238E27FC236}">
                <a16:creationId xmlns:a16="http://schemas.microsoft.com/office/drawing/2014/main" id="{CB20A5D9-387A-D52F-8AD5-EB745C7B136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5109" r="27097" b="52982"/>
          <a:stretch/>
        </p:blipFill>
        <p:spPr>
          <a:xfrm flipH="1">
            <a:off x="1285378" y="491953"/>
            <a:ext cx="1110770" cy="731089"/>
          </a:xfrm>
          <a:prstGeom prst="rect">
            <a:avLst/>
          </a:prstGeom>
        </p:spPr>
      </p:pic>
      <p:pic>
        <p:nvPicPr>
          <p:cNvPr id="19" name="图片 18">
            <a:extLst>
              <a:ext uri="{FF2B5EF4-FFF2-40B4-BE49-F238E27FC236}">
                <a16:creationId xmlns:a16="http://schemas.microsoft.com/office/drawing/2014/main" id="{FEB308DE-3858-1BFD-D69C-ABBE3ACEFBE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1325" t="46026" r="1265" b="24046"/>
          <a:stretch/>
        </p:blipFill>
        <p:spPr>
          <a:xfrm>
            <a:off x="9931342" y="2274721"/>
            <a:ext cx="1596796" cy="1836550"/>
          </a:xfrm>
          <a:prstGeom prst="rect">
            <a:avLst/>
          </a:prstGeom>
        </p:spPr>
      </p:pic>
      <p:pic>
        <p:nvPicPr>
          <p:cNvPr id="22" name="Picture 21"/>
          <p:cNvPicPr>
            <a:picLocks noChangeAspect="1"/>
          </p:cNvPicPr>
          <p:nvPr/>
        </p:nvPicPr>
        <p:blipFill>
          <a:blip r:embed="rId6"/>
          <a:stretch>
            <a:fillRect/>
          </a:stretch>
        </p:blipFill>
        <p:spPr>
          <a:xfrm>
            <a:off x="2311168" y="2274721"/>
            <a:ext cx="7493231" cy="5891822"/>
          </a:xfrm>
          <a:prstGeom prst="rect">
            <a:avLst/>
          </a:prstGeom>
        </p:spPr>
      </p:pic>
      <p:pic>
        <p:nvPicPr>
          <p:cNvPr id="3" name="Picture 2"/>
          <p:cNvPicPr>
            <a:picLocks noChangeAspect="1"/>
          </p:cNvPicPr>
          <p:nvPr/>
        </p:nvPicPr>
        <p:blipFill>
          <a:blip r:embed="rId7"/>
          <a:stretch>
            <a:fillRect/>
          </a:stretch>
        </p:blipFill>
        <p:spPr>
          <a:xfrm>
            <a:off x="2089438" y="1081319"/>
            <a:ext cx="8873201" cy="2386804"/>
          </a:xfrm>
          <a:prstGeom prst="rect">
            <a:avLst/>
          </a:prstGeom>
        </p:spPr>
      </p:pic>
    </p:spTree>
    <p:extLst>
      <p:ext uri="{BB962C8B-B14F-4D97-AF65-F5344CB8AC3E}">
        <p14:creationId xmlns:p14="http://schemas.microsoft.com/office/powerpoint/2010/main" val="799921432"/>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TotalTime>
  <Words>600</Words>
  <Application>Microsoft Office PowerPoint</Application>
  <PresentationFormat>Widescreen</PresentationFormat>
  <Paragraphs>32</Paragraphs>
  <Slides>26</Slides>
  <Notes>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26</vt:i4>
      </vt:variant>
    </vt:vector>
  </HeadingPairs>
  <TitlesOfParts>
    <vt:vector size="36" baseType="lpstr">
      <vt:lpstr>Arial</vt:lpstr>
      <vt:lpstr>Calibri</vt:lpstr>
      <vt:lpstr>Calibri Light</vt:lpstr>
      <vt:lpstr>等线</vt:lpstr>
      <vt:lpstr>Open Sans</vt:lpstr>
      <vt:lpstr>Open Sans Bold</vt:lpstr>
      <vt:lpstr>SVN-Newton</vt:lpstr>
      <vt:lpstr>Times New Roman</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Laptop T&amp;T</dc:creator>
  <cp:lastModifiedBy>Laptop T&amp;T</cp:lastModifiedBy>
  <cp:revision>48</cp:revision>
  <dcterms:created xsi:type="dcterms:W3CDTF">2024-12-20T17:11:24Z</dcterms:created>
  <dcterms:modified xsi:type="dcterms:W3CDTF">2024-12-20T18:04:31Z</dcterms:modified>
</cp:coreProperties>
</file>