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3" r:id="rId3"/>
  </p:sldMasterIdLst>
  <p:notesMasterIdLst>
    <p:notesMasterId r:id="rId24"/>
  </p:notesMasterIdLst>
  <p:sldIdLst>
    <p:sldId id="257" r:id="rId4"/>
    <p:sldId id="425" r:id="rId5"/>
    <p:sldId id="327" r:id="rId6"/>
    <p:sldId id="430" r:id="rId7"/>
    <p:sldId id="432" r:id="rId8"/>
    <p:sldId id="433" r:id="rId9"/>
    <p:sldId id="434" r:id="rId10"/>
    <p:sldId id="435" r:id="rId11"/>
    <p:sldId id="256" r:id="rId12"/>
    <p:sldId id="261" r:id="rId13"/>
    <p:sldId id="269" r:id="rId14"/>
    <p:sldId id="262" r:id="rId15"/>
    <p:sldId id="270" r:id="rId16"/>
    <p:sldId id="272" r:id="rId17"/>
    <p:sldId id="273" r:id="rId18"/>
    <p:sldId id="271" r:id="rId19"/>
    <p:sldId id="437" r:id="rId20"/>
    <p:sldId id="274" r:id="rId21"/>
    <p:sldId id="438" r:id="rId22"/>
    <p:sldId id="296" r:id="rId23"/>
  </p:sldIdLst>
  <p:sldSz cx="18288000" cy="10287000"/>
  <p:notesSz cx="6858000" cy="9144000"/>
  <p:embeddedFontLst>
    <p:embeddedFont>
      <p:font typeface="#9Slide05 SVNEgregio Script" panose="02000500000000000000" pitchFamily="2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微软雅黑" panose="020B0503020204020204" pitchFamily="34" charset="-122"/>
      <p:regular r:id="rId30"/>
      <p:bold r:id="rId31"/>
    </p:embeddedFont>
    <p:embeddedFont>
      <p:font typeface="#9Slide07 Altus" pitchFamily="2" charset="0"/>
      <p:regular r:id="rId32"/>
    </p:embeddedFont>
    <p:embeddedFont>
      <p:font typeface="SVN-Newton" panose="02040603050506020204" pitchFamily="18" charset="0"/>
      <p:regular r:id="rId33"/>
    </p:embeddedFont>
    <p:embeddedFont>
      <p:font typeface="SVN-Ready" panose="02040603050506020204" pitchFamily="18" charset="0"/>
      <p:regular r:id="rId34"/>
    </p:embeddedFont>
    <p:embeddedFont>
      <p:font typeface="Open Sans" panose="020B0606030504020204" pitchFamily="34" charset="0"/>
      <p:regular r:id="rId35"/>
      <p:bold r:id="rId36"/>
      <p:italic r:id="rId37"/>
      <p:boldItalic r:id="rId38"/>
    </p:embeddedFont>
    <p:embeddedFont>
      <p:font typeface="SVN-Shintia Script" panose="020B0604020202020204" charset="0"/>
      <p:regular r:id="rId39"/>
    </p:embeddedFont>
    <p:embeddedFont>
      <p:font typeface="#9Slide03 AmpleSoft Bold" panose="02000000000000000000" pitchFamily="2" charset="0"/>
      <p:regular r:id="rId40"/>
    </p:embeddedFont>
    <p:embeddedFont>
      <p:font typeface="#9Slide05 Aphrodite Pro" panose="02000000000000000000" pitchFamily="2" charset="0"/>
      <p:regular r:id="rId41"/>
    </p:embeddedFont>
    <p:embeddedFont>
      <p:font typeface="#9Slide03 Arima Madurai Bold" panose="00000800000000000000" pitchFamily="2" charset="0"/>
      <p:bold r:id="rId42"/>
    </p:embeddedFont>
    <p:embeddedFont>
      <p:font typeface="#9Slide07 HoneyCream" pitchFamily="2" charset="0"/>
      <p:regular r:id="rId43"/>
    </p:embeddedFont>
    <p:embeddedFont>
      <p:font typeface="#9Slide05 Bodega Script" pitchFamily="2" charset="0"/>
      <p:regular r:id="rId44"/>
    </p:embeddedFont>
    <p:embeddedFont>
      <p:font typeface="Calibri Light" panose="020F0302020204030204" pitchFamily="34" charset="0"/>
      <p:regular r:id="rId45"/>
      <p:italic r:id="rId46"/>
    </p:embeddedFont>
    <p:embeddedFont>
      <p:font typeface="#9Slide07 Cadena" panose="02000503000000020004" pitchFamily="2" charset="0"/>
      <p:bold r:id="rId47"/>
    </p:embeddedFont>
    <p:embeddedFont>
      <p:font typeface="Paytone One" panose="020B0604020202020204" charset="0"/>
      <p:regular r:id="rId48"/>
    </p:embeddedFont>
    <p:embeddedFont>
      <p:font typeface="#9Slide07 Crocante" panose="02000000000000000000" pitchFamily="2" charset="0"/>
      <p:regular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2828"/>
    <a:srgbClr val="FFD0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1" d="100"/>
          <a:sy n="61" d="100"/>
        </p:scale>
        <p:origin x="466" y="13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8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font" Target="fonts/font23.fntdata"/><Relationship Id="rId50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5.fntdata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font" Target="fonts/font24.fntdata"/><Relationship Id="rId8" Type="http://schemas.openxmlformats.org/officeDocument/2006/relationships/slide" Target="slides/slide5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20" Type="http://schemas.openxmlformats.org/officeDocument/2006/relationships/slide" Target="slides/slide17.xml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font" Target="fonts/font2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90DE4A-EFCE-4578-936C-E67A6D78EDAE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5C06CC-BE9A-409A-9642-CF209478E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714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Măng</a:t>
            </a:r>
            <a:r>
              <a:rPr lang="en-US" dirty="0"/>
              <a:t> Non </a:t>
            </a:r>
            <a:r>
              <a:rPr lang="en-US" dirty="0" err="1"/>
              <a:t>chúc</a:t>
            </a:r>
            <a:r>
              <a:rPr lang="en-US" dirty="0"/>
              <a:t>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năm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 An </a:t>
            </a:r>
            <a:r>
              <a:rPr lang="en-US" dirty="0" err="1"/>
              <a:t>Khang</a:t>
            </a:r>
            <a:r>
              <a:rPr lang="en-US" dirty="0"/>
              <a:t> – </a:t>
            </a:r>
            <a:r>
              <a:rPr lang="en-US" dirty="0" err="1"/>
              <a:t>Thịnh</a:t>
            </a:r>
            <a:r>
              <a:rPr lang="en-US" dirty="0"/>
              <a:t> </a:t>
            </a:r>
            <a:r>
              <a:rPr lang="en-US" dirty="0" err="1"/>
              <a:t>Vượng</a:t>
            </a:r>
            <a:r>
              <a:rPr lang="en-US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3048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Hướng</a:t>
            </a:r>
            <a:r>
              <a:rPr lang="en-US" b="1" dirty="0"/>
              <a:t> </a:t>
            </a:r>
            <a:r>
              <a:rPr lang="en-US" b="1" dirty="0" err="1"/>
              <a:t>dẫn</a:t>
            </a:r>
            <a:r>
              <a:rPr lang="en-US" b="1" dirty="0"/>
              <a:t>: </a:t>
            </a:r>
            <a:r>
              <a:rPr lang="en-US" b="1" dirty="0" err="1"/>
              <a:t>Thầy</a:t>
            </a:r>
            <a:r>
              <a:rPr lang="en-US" b="1" dirty="0"/>
              <a:t>/</a:t>
            </a:r>
            <a:r>
              <a:rPr lang="en-US" b="1" dirty="0" err="1"/>
              <a:t>Cô</a:t>
            </a:r>
            <a:r>
              <a:rPr lang="en-US" b="1" dirty="0"/>
              <a:t> </a:t>
            </a:r>
            <a:r>
              <a:rPr lang="en-US" b="1" dirty="0" err="1"/>
              <a:t>kích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biểu</a:t>
            </a:r>
            <a:r>
              <a:rPr lang="en-US" b="1" dirty="0"/>
              <a:t> </a:t>
            </a:r>
            <a:r>
              <a:rPr lang="en-US" b="1" dirty="0" err="1"/>
              <a:t>tượng</a:t>
            </a:r>
            <a:r>
              <a:rPr lang="en-US" b="1" dirty="0"/>
              <a:t> bao </a:t>
            </a:r>
            <a:r>
              <a:rPr lang="en-US" b="1" dirty="0" err="1"/>
              <a:t>lì</a:t>
            </a:r>
            <a:r>
              <a:rPr lang="en-US" b="1" dirty="0"/>
              <a:t> </a:t>
            </a:r>
            <a:r>
              <a:rPr lang="en-US" b="1" dirty="0" err="1"/>
              <a:t>xì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.</a:t>
            </a:r>
          </a:p>
          <a:p>
            <a:r>
              <a:rPr lang="en-US" b="1" dirty="0"/>
              <a:t>Sau </a:t>
            </a:r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thực</a:t>
            </a:r>
            <a:r>
              <a:rPr lang="en-US" b="1" dirty="0"/>
              <a:t> </a:t>
            </a:r>
            <a:r>
              <a:rPr lang="en-US" b="1" dirty="0" err="1"/>
              <a:t>hiện</a:t>
            </a:r>
            <a:r>
              <a:rPr lang="en-US" b="1" dirty="0"/>
              <a:t> </a:t>
            </a:r>
            <a:r>
              <a:rPr lang="en-US" b="1" dirty="0" err="1"/>
              <a:t>xong</a:t>
            </a:r>
            <a:r>
              <a:rPr lang="en-US" b="1" dirty="0"/>
              <a:t> </a:t>
            </a:r>
            <a:r>
              <a:rPr lang="en-US" b="1" dirty="0" err="1"/>
              <a:t>gói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 </a:t>
            </a:r>
            <a:r>
              <a:rPr lang="en-US" b="1" dirty="0" err="1"/>
              <a:t>của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lì</a:t>
            </a:r>
            <a:r>
              <a:rPr lang="en-US" b="1" dirty="0"/>
              <a:t> </a:t>
            </a:r>
            <a:r>
              <a:rPr lang="en-US" b="1" dirty="0" err="1"/>
              <a:t>xì</a:t>
            </a:r>
            <a:r>
              <a:rPr lang="en-US" b="1" dirty="0"/>
              <a:t>, </a:t>
            </a:r>
            <a:r>
              <a:rPr lang="en-US" b="1" dirty="0" err="1"/>
              <a:t>bấm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số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mất</a:t>
            </a:r>
            <a:r>
              <a:rPr lang="en-US" b="1" dirty="0"/>
              <a:t> </a:t>
            </a:r>
            <a:r>
              <a:rPr lang="en-US" b="1" dirty="0" err="1"/>
              <a:t>bì</a:t>
            </a:r>
            <a:r>
              <a:rPr lang="en-US" b="1" dirty="0"/>
              <a:t> </a:t>
            </a:r>
            <a:r>
              <a:rPr lang="en-US" b="1" dirty="0" err="1"/>
              <a:t>lì</a:t>
            </a:r>
            <a:r>
              <a:rPr lang="en-US" b="1" dirty="0"/>
              <a:t> </a:t>
            </a:r>
            <a:r>
              <a:rPr lang="en-US" b="1" dirty="0" err="1"/>
              <a:t>xì</a:t>
            </a:r>
            <a:r>
              <a:rPr lang="en-US" b="1" dirty="0"/>
              <a:t> </a:t>
            </a:r>
            <a:r>
              <a:rPr lang="en-US" b="1" dirty="0" err="1"/>
              <a:t>của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vừa</a:t>
            </a:r>
            <a:r>
              <a:rPr lang="en-US" b="1" dirty="0"/>
              <a:t> </a:t>
            </a:r>
            <a:r>
              <a:rPr lang="en-US" b="1" dirty="0" err="1"/>
              <a:t>thực</a:t>
            </a:r>
            <a:r>
              <a:rPr lang="en-US" b="1" dirty="0"/>
              <a:t> </a:t>
            </a:r>
            <a:r>
              <a:rPr lang="en-US" b="1" dirty="0" err="1"/>
              <a:t>hiện</a:t>
            </a:r>
            <a:r>
              <a:rPr lang="en-US" b="1" dirty="0"/>
              <a:t> </a:t>
            </a:r>
            <a:r>
              <a:rPr lang="en-US" b="1" dirty="0" err="1"/>
              <a:t>xong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một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màu</a:t>
            </a:r>
            <a:r>
              <a:rPr lang="en-US" b="1" dirty="0"/>
              <a:t> </a:t>
            </a:r>
            <a:r>
              <a:rPr lang="en-US" b="1" dirty="0" err="1"/>
              <a:t>khác</a:t>
            </a:r>
            <a:r>
              <a:rPr lang="en-US" b="1" dirty="0"/>
              <a:t>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66170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nút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(next)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chạy</a:t>
            </a:r>
            <a:r>
              <a:rPr lang="en-US" b="1" dirty="0"/>
              <a:t> </a:t>
            </a:r>
            <a:r>
              <a:rPr lang="en-US" b="1" dirty="0" err="1"/>
              <a:t>đáp</a:t>
            </a:r>
            <a:r>
              <a:rPr lang="en-US" b="1" dirty="0"/>
              <a:t> </a:t>
            </a:r>
            <a:r>
              <a:rPr lang="en-US" b="1" dirty="0" err="1"/>
              <a:t>án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hoàn</a:t>
            </a:r>
            <a:r>
              <a:rPr lang="en-US" b="1" dirty="0"/>
              <a:t> </a:t>
            </a:r>
            <a:r>
              <a:rPr lang="en-US" b="1" dirty="0" err="1"/>
              <a:t>thành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 </a:t>
            </a:r>
            <a:r>
              <a:rPr lang="en-US" b="1" dirty="0" err="1"/>
              <a:t>cho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kết</a:t>
            </a:r>
            <a:r>
              <a:rPr lang="en-US" b="1" dirty="0"/>
              <a:t> </a:t>
            </a:r>
            <a:r>
              <a:rPr lang="en-US" b="1" dirty="0" err="1"/>
              <a:t>thúc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nhận</a:t>
            </a:r>
            <a:r>
              <a:rPr lang="en-US" b="1" dirty="0"/>
              <a:t> </a:t>
            </a:r>
            <a:r>
              <a:rPr lang="en-US" b="1" dirty="0" err="1"/>
              <a:t>quà</a:t>
            </a:r>
            <a:r>
              <a:rPr lang="en-US" b="1" dirty="0"/>
              <a:t>. </a:t>
            </a: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biểu</a:t>
            </a:r>
            <a:r>
              <a:rPr lang="en-US" b="1" dirty="0"/>
              <a:t> </a:t>
            </a:r>
            <a:r>
              <a:rPr lang="en-US" b="1" dirty="0" err="1"/>
              <a:t>tượng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góc</a:t>
            </a:r>
            <a:r>
              <a:rPr lang="en-US" b="1" dirty="0"/>
              <a:t> </a:t>
            </a:r>
            <a:r>
              <a:rPr lang="en-US" b="1" dirty="0" err="1"/>
              <a:t>phải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quay </a:t>
            </a:r>
            <a:r>
              <a:rPr lang="en-US" b="1" dirty="0" err="1"/>
              <a:t>lại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chính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tục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lì</a:t>
            </a:r>
            <a:r>
              <a:rPr lang="en-US" b="1" dirty="0"/>
              <a:t> </a:t>
            </a:r>
            <a:r>
              <a:rPr lang="en-US" b="1"/>
              <a:t>xì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theo.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38034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nút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(next)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chạy</a:t>
            </a:r>
            <a:r>
              <a:rPr lang="en-US" b="1" dirty="0"/>
              <a:t> </a:t>
            </a:r>
            <a:r>
              <a:rPr lang="en-US" b="1" dirty="0" err="1"/>
              <a:t>đáp</a:t>
            </a:r>
            <a:r>
              <a:rPr lang="en-US" b="1" dirty="0"/>
              <a:t> </a:t>
            </a:r>
            <a:r>
              <a:rPr lang="en-US" b="1" dirty="0" err="1"/>
              <a:t>án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hoàn</a:t>
            </a:r>
            <a:r>
              <a:rPr lang="en-US" b="1" dirty="0"/>
              <a:t> </a:t>
            </a:r>
            <a:r>
              <a:rPr lang="en-US" b="1" dirty="0" err="1"/>
              <a:t>thành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 </a:t>
            </a:r>
            <a:r>
              <a:rPr lang="en-US" b="1" dirty="0" err="1"/>
              <a:t>cho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kết</a:t>
            </a:r>
            <a:r>
              <a:rPr lang="en-US" b="1" dirty="0"/>
              <a:t> </a:t>
            </a:r>
            <a:r>
              <a:rPr lang="en-US" b="1" dirty="0" err="1"/>
              <a:t>thúc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nhận</a:t>
            </a:r>
            <a:r>
              <a:rPr lang="en-US" b="1" dirty="0"/>
              <a:t> </a:t>
            </a:r>
            <a:r>
              <a:rPr lang="en-US" b="1" dirty="0" err="1"/>
              <a:t>quà</a:t>
            </a:r>
            <a:r>
              <a:rPr lang="en-US" b="1" dirty="0"/>
              <a:t>. </a:t>
            </a: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biểu</a:t>
            </a:r>
            <a:r>
              <a:rPr lang="en-US" b="1" dirty="0"/>
              <a:t> </a:t>
            </a:r>
            <a:r>
              <a:rPr lang="en-US" b="1" dirty="0" err="1"/>
              <a:t>tượng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góc</a:t>
            </a:r>
            <a:r>
              <a:rPr lang="en-US" b="1" dirty="0"/>
              <a:t> </a:t>
            </a:r>
            <a:r>
              <a:rPr lang="en-US" b="1" dirty="0" err="1"/>
              <a:t>phải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quay </a:t>
            </a:r>
            <a:r>
              <a:rPr lang="en-US" b="1" dirty="0" err="1"/>
              <a:t>lại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chính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tục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theo.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76643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nút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(next)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chạy</a:t>
            </a:r>
            <a:r>
              <a:rPr lang="en-US" b="1" dirty="0"/>
              <a:t> </a:t>
            </a:r>
            <a:r>
              <a:rPr lang="en-US" b="1" dirty="0" err="1"/>
              <a:t>đáp</a:t>
            </a:r>
            <a:r>
              <a:rPr lang="en-US" b="1" dirty="0"/>
              <a:t> </a:t>
            </a:r>
            <a:r>
              <a:rPr lang="en-US" b="1" dirty="0" err="1"/>
              <a:t>án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hoàn</a:t>
            </a:r>
            <a:r>
              <a:rPr lang="en-US" b="1" dirty="0"/>
              <a:t> </a:t>
            </a:r>
            <a:r>
              <a:rPr lang="en-US" b="1" dirty="0" err="1"/>
              <a:t>thành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 </a:t>
            </a:r>
            <a:r>
              <a:rPr lang="en-US" b="1" dirty="0" err="1"/>
              <a:t>cho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kết</a:t>
            </a:r>
            <a:r>
              <a:rPr lang="en-US" b="1" dirty="0"/>
              <a:t> </a:t>
            </a:r>
            <a:r>
              <a:rPr lang="en-US" b="1" dirty="0" err="1"/>
              <a:t>thúc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nhận</a:t>
            </a:r>
            <a:r>
              <a:rPr lang="en-US" b="1" dirty="0"/>
              <a:t> </a:t>
            </a:r>
            <a:r>
              <a:rPr lang="en-US" b="1" dirty="0" err="1"/>
              <a:t>quà</a:t>
            </a:r>
            <a:r>
              <a:rPr lang="en-US" b="1" dirty="0"/>
              <a:t>. </a:t>
            </a: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biểu</a:t>
            </a:r>
            <a:r>
              <a:rPr lang="en-US" b="1" dirty="0"/>
              <a:t> </a:t>
            </a:r>
            <a:r>
              <a:rPr lang="en-US" b="1" dirty="0" err="1"/>
              <a:t>tượng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góc</a:t>
            </a:r>
            <a:r>
              <a:rPr lang="en-US" b="1" dirty="0"/>
              <a:t> </a:t>
            </a:r>
            <a:r>
              <a:rPr lang="en-US" b="1" dirty="0" err="1"/>
              <a:t>phải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quay </a:t>
            </a:r>
            <a:r>
              <a:rPr lang="en-US" b="1" dirty="0" err="1"/>
              <a:t>lại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chính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tục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theo.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122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nút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(next)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chạy</a:t>
            </a:r>
            <a:r>
              <a:rPr lang="en-US" b="1" dirty="0"/>
              <a:t> </a:t>
            </a:r>
            <a:r>
              <a:rPr lang="en-US" b="1" dirty="0" err="1"/>
              <a:t>đáp</a:t>
            </a:r>
            <a:r>
              <a:rPr lang="en-US" b="1" dirty="0"/>
              <a:t> </a:t>
            </a:r>
            <a:r>
              <a:rPr lang="en-US" b="1" dirty="0" err="1"/>
              <a:t>án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hoàn</a:t>
            </a:r>
            <a:r>
              <a:rPr lang="en-US" b="1" dirty="0"/>
              <a:t> </a:t>
            </a:r>
            <a:r>
              <a:rPr lang="en-US" b="1" dirty="0" err="1"/>
              <a:t>thành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 </a:t>
            </a:r>
            <a:r>
              <a:rPr lang="en-US" b="1" dirty="0" err="1"/>
              <a:t>cho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kết</a:t>
            </a:r>
            <a:r>
              <a:rPr lang="en-US" b="1" dirty="0"/>
              <a:t> </a:t>
            </a:r>
            <a:r>
              <a:rPr lang="en-US" b="1" dirty="0" err="1"/>
              <a:t>thúc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nhận</a:t>
            </a:r>
            <a:r>
              <a:rPr lang="en-US" b="1" dirty="0"/>
              <a:t> </a:t>
            </a:r>
            <a:r>
              <a:rPr lang="en-US" b="1" dirty="0" err="1"/>
              <a:t>quà</a:t>
            </a:r>
            <a:r>
              <a:rPr lang="en-US" b="1" dirty="0"/>
              <a:t>. </a:t>
            </a: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biểu</a:t>
            </a:r>
            <a:r>
              <a:rPr lang="en-US" b="1" dirty="0"/>
              <a:t> </a:t>
            </a:r>
            <a:r>
              <a:rPr lang="en-US" b="1" dirty="0" err="1"/>
              <a:t>tượng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góc</a:t>
            </a:r>
            <a:r>
              <a:rPr lang="en-US" b="1" dirty="0"/>
              <a:t> </a:t>
            </a:r>
            <a:r>
              <a:rPr lang="en-US" b="1" dirty="0" err="1"/>
              <a:t>phải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quay </a:t>
            </a:r>
            <a:r>
              <a:rPr lang="en-US" b="1" dirty="0" err="1"/>
              <a:t>lại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chính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tục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theo.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1447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26CE4-BF96-4336-B9EA-DE48DF43F5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A0328F-2A48-455E-BD72-E8B5567F1E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C80DF0-9C51-4D5D-9CDC-E7730E72C5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4E70E-614C-470A-AA65-64F52DFC7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BE6454-CDC3-4705-BD45-643248A36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3229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AB478-B70F-44E6-A79A-C043B2DDB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674D57-864F-48AD-9ADE-31FE326A4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711010-1806-483E-902D-0D0338E818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D4BFC2-4D6A-40B4-B564-9B8206549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5EBE7-8469-4AB7-8290-F491F62AD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8095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33B41-0EB7-4531-84C4-AC5C313D5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DC5828-8816-4705-8734-CE59A3DADA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BA9D2C-FDD4-4257-BC61-F47C349525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65C1B4-FF95-4962-810F-B9B1528F6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2F034-89FD-4D09-929A-B175F2788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4269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472D6-54FC-41A0-BB77-1A6DD5744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167978-7D07-4316-826A-5052DB63D1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6A7DEC-CD42-4301-A227-69F42B252F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33331F-43CD-4929-814A-EC6C0F4529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49DEB6-07CA-4956-B567-11B6125DA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A7F2C4-B3EC-4CE5-B365-2EB902FE4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4565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70320-D8EF-4EAE-B668-412F89F09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5A2095-61CE-46F5-A554-9108A8A659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378DE8-10E4-4C7B-8107-D8040B95E6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DE2689-CAA7-4487-AA8F-A7C7878936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7039E3-310A-4AA7-8D6D-BACC63668F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20EE0E-54BA-4F89-B23D-B3CFF00798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A1B466-BF5C-4F33-9CDB-AE71ECA02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7CEA0D-4F1B-4E22-883D-6FB5ADE86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8216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C1D43-2C1A-4B05-8EAE-1FBE8B8A6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9081DC-BF52-4208-9252-0BA4496794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329B49-3FB4-4F0A-98F0-9811896F8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AD12E1-5A48-41E7-9D64-B8DB593C5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4013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2D1323-867A-4262-966B-EE163E5976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CBFBFF-6510-49AA-B3A6-A5FCB1055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4B2167-870B-4687-8BC8-3EBBF5FF8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7547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21226-E666-47D9-8F4A-6AA47D6A9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98A292-E8E6-4A82-8A60-79D0EA55C0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E2AC72-5543-4B30-A6AE-6B5188D135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875C06-1BD1-4A99-BB20-BAB78F3D21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DA6CBE-1652-48B6-B630-29654CB2D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1B0E06-C7BE-4E9C-B4D6-723E87ECB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612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8E58D-7D67-45BE-9A4B-653AC8366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45BF9A-7611-48FF-927A-F6C4F3BE3B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587648-8C35-4C2E-B48A-50201467B3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066BD1-536F-429D-80C3-BEDF616AB1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5C620C-E144-4A72-99BE-59977C6C4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04469E-42C7-4573-8375-C04784454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9175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2964F-F6FB-4138-8C62-0D8DF8C60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898DBA-E0C7-488B-98B5-02B8DFCFB9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496870-98BC-4A82-B535-14CEB56CCE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B19707-D234-4E7E-9589-2456E893B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3929F2-A8E0-4949-A145-BD6D1CC0E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0414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540ACA-75A3-488C-A8A0-D5AB00A411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770B24-2821-4B2C-BF57-6613334AE2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6B79F2-F600-45DD-AA41-6F2EDA3BA5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575A54-AA13-4A3A-A9A9-C675F0067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A1C3D4-FEE5-4962-AD0B-B60FDEE72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0061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47671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676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CC07E5FB-0239-CDA6-44F7-1D956682430B}"/>
              </a:ext>
            </a:extLst>
          </p:cNvPr>
          <p:cNvSpPr txBox="1"/>
          <p:nvPr userDrawn="1"/>
        </p:nvSpPr>
        <p:spPr>
          <a:xfrm>
            <a:off x="4772465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059371-0608-CDE0-AD0B-5465400235D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0015" y="-266700"/>
            <a:ext cx="2487663" cy="2552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594201-9C17-D8C2-2DC3-43F24BFBAF8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802" y="12306300"/>
            <a:ext cx="2487663" cy="255270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7D1B1C7C-EF6C-83A1-0E4D-06DEA7A78C8F}"/>
              </a:ext>
            </a:extLst>
          </p:cNvPr>
          <p:cNvSpPr txBox="1"/>
          <p:nvPr userDrawn="1"/>
        </p:nvSpPr>
        <p:spPr>
          <a:xfrm>
            <a:off x="-7505394" y="2286000"/>
            <a:ext cx="1021842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SVN-Ready" panose="02040603050506020204" pitchFamily="18" charset="0"/>
                <a:ea typeface="+mn-ea"/>
                <a:cs typeface="Times New Roman" panose="02020603050405020304" pitchFamily="18" charset="0"/>
              </a:rPr>
              <a:t>By: Hồng Linh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F3785FD-1824-40EA-FAB6-4A34469EF9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9" y="-331612"/>
            <a:ext cx="3279371" cy="34761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2B4054E-96E1-BCBC-757B-4FD2D68772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695873" y="10698481"/>
            <a:ext cx="2736014" cy="2757983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8FDD2191-4654-1C67-3C88-3ABBF1E6489A}"/>
              </a:ext>
            </a:extLst>
          </p:cNvPr>
          <p:cNvSpPr txBox="1"/>
          <p:nvPr userDrawn="1"/>
        </p:nvSpPr>
        <p:spPr>
          <a:xfrm>
            <a:off x="4843677" y="12413487"/>
            <a:ext cx="934227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7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7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7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7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7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7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7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7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7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B582096-73EA-97C9-C069-D333D4868016}"/>
              </a:ext>
            </a:extLst>
          </p:cNvPr>
          <p:cNvSpPr txBox="1">
            <a:spLocks/>
          </p:cNvSpPr>
          <p:nvPr userDrawn="1"/>
        </p:nvSpPr>
        <p:spPr>
          <a:xfrm>
            <a:off x="2424196" y="12959402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8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9A31BA4-FAB4-19E3-129B-7DD5BCE3841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074881" y="22015297"/>
            <a:ext cx="3279371" cy="55766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67BDCD0-BC38-1538-4B5A-0BD38029A99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8667" y="22015295"/>
            <a:ext cx="3279371" cy="5576627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9F2E2E63-F2E1-D7E5-D9BE-B5EC17E44037}"/>
              </a:ext>
            </a:extLst>
          </p:cNvPr>
          <p:cNvSpPr txBox="1">
            <a:spLocks/>
          </p:cNvSpPr>
          <p:nvPr userDrawn="1"/>
        </p:nvSpPr>
        <p:spPr>
          <a:xfrm>
            <a:off x="-3078312" y="3134310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0">
                <a:solidFill>
                  <a:srgbClr val="EA5071"/>
                </a:solidFill>
                <a:latin typeface="#9Slide07 Altus" pitchFamily="2" charset="0"/>
              </a:rPr>
              <a:t>By DIỆU HIỀN</a:t>
            </a:r>
            <a:endParaRPr lang="en-US" sz="4800" b="0" dirty="0">
              <a:solidFill>
                <a:srgbClr val="EA5071"/>
              </a:solidFill>
              <a:latin typeface="#9Slide07 Altus" pitchFamily="2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EB6AB50-9B5E-EFA6-4B42-8A6CDBC18C76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7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0302CF-1F73-FB89-B618-A9BA0B8F4328}"/>
              </a:ext>
            </a:extLst>
          </p:cNvPr>
          <p:cNvSpPr txBox="1"/>
          <p:nvPr userDrawn="1"/>
        </p:nvSpPr>
        <p:spPr>
          <a:xfrm>
            <a:off x="-3933189" y="2868039"/>
            <a:ext cx="49891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5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5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5C335C8-B463-8828-2AEA-45087EA60B97}"/>
              </a:ext>
            </a:extLst>
          </p:cNvPr>
          <p:cNvSpPr txBox="1"/>
          <p:nvPr userDrawn="1"/>
        </p:nvSpPr>
        <p:spPr>
          <a:xfrm>
            <a:off x="15121623" y="496832"/>
            <a:ext cx="4120467" cy="117721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4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24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6360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4772465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 rotWithShape="1">
          <a:blip r:embed="rId4"/>
          <a:srcRect l="14705" t="12418" r="5088" b="14774"/>
          <a:stretch/>
        </p:blipFill>
        <p:spPr>
          <a:xfrm>
            <a:off x="17585" y="0"/>
            <a:ext cx="18288000" cy="10287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0015" y="-266700"/>
            <a:ext cx="2487663" cy="25527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802" y="12306300"/>
            <a:ext cx="2487663" cy="2552700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-7505394" y="2286000"/>
            <a:ext cx="1021842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SVN-Ready" panose="02040603050506020204" pitchFamily="18" charset="0"/>
                <a:ea typeface="+mn-ea"/>
                <a:cs typeface="Times New Roman" panose="02020603050405020304" pitchFamily="18" charset="0"/>
              </a:rPr>
              <a:t>By: Hồng Linh</a:t>
            </a:r>
          </a:p>
        </p:txBody>
      </p:sp>
    </p:spTree>
    <p:extLst>
      <p:ext uri="{BB962C8B-B14F-4D97-AF65-F5344CB8AC3E}">
        <p14:creationId xmlns:p14="http://schemas.microsoft.com/office/powerpoint/2010/main" val="1191734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sv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27.png"/><Relationship Id="rId4" Type="http://schemas.openxmlformats.org/officeDocument/2006/relationships/image" Target="../media/image26.jpeg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1.wdp"/><Relationship Id="rId12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7.png"/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12" Type="http://schemas.openxmlformats.org/officeDocument/2006/relationships/slide" Target="slide8.xml"/><Relationship Id="rId2" Type="http://schemas.openxmlformats.org/officeDocument/2006/relationships/image" Target="../media/image9.png"/><Relationship Id="rId16" Type="http://schemas.openxmlformats.org/officeDocument/2006/relationships/slide" Target="slide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5.png"/><Relationship Id="rId11" Type="http://schemas.microsoft.com/office/2007/relationships/hdphoto" Target="../media/hdphoto2.wdp"/><Relationship Id="rId5" Type="http://schemas.openxmlformats.org/officeDocument/2006/relationships/image" Target="../media/image14.png"/><Relationship Id="rId15" Type="http://schemas.openxmlformats.org/officeDocument/2006/relationships/slide" Target="slide5.xml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slide" Target="slide6.xml"/><Relationship Id="rId1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1.wdp"/><Relationship Id="rId3" Type="http://schemas.openxmlformats.org/officeDocument/2006/relationships/image" Target="../media/image18.png"/><Relationship Id="rId7" Type="http://schemas.openxmlformats.org/officeDocument/2006/relationships/image" Target="../media/image17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5.xml"/><Relationship Id="rId11" Type="http://schemas.openxmlformats.org/officeDocument/2006/relationships/slide" Target="slide8.xml"/><Relationship Id="rId5" Type="http://schemas.microsoft.com/office/2007/relationships/hdphoto" Target="../media/hdphoto3.wdp"/><Relationship Id="rId15" Type="http://schemas.openxmlformats.org/officeDocument/2006/relationships/image" Target="../media/image20.png"/><Relationship Id="rId10" Type="http://schemas.openxmlformats.org/officeDocument/2006/relationships/slide" Target="slide7.xml"/><Relationship Id="rId4" Type="http://schemas.openxmlformats.org/officeDocument/2006/relationships/image" Target="../media/image19.png"/><Relationship Id="rId9" Type="http://schemas.openxmlformats.org/officeDocument/2006/relationships/slide" Target="slide6.xml"/><Relationship Id="rId14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4.wdp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11" Type="http://schemas.openxmlformats.org/officeDocument/2006/relationships/image" Target="../media/image19.png"/><Relationship Id="rId5" Type="http://schemas.openxmlformats.org/officeDocument/2006/relationships/image" Target="../media/image21.jpeg"/><Relationship Id="rId10" Type="http://schemas.openxmlformats.org/officeDocument/2006/relationships/slide" Target="slide4.xml"/><Relationship Id="rId4" Type="http://schemas.openxmlformats.org/officeDocument/2006/relationships/notesSlide" Target="../notesSlides/notesSlide3.xml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7.png"/><Relationship Id="rId12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4.xml"/><Relationship Id="rId11" Type="http://schemas.microsoft.com/office/2007/relationships/hdphoto" Target="../media/hdphoto3.wdp"/><Relationship Id="rId5" Type="http://schemas.openxmlformats.org/officeDocument/2006/relationships/image" Target="../media/image21.jpe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5.wdp"/><Relationship Id="rId12" Type="http://schemas.microsoft.com/office/2007/relationships/hdphoto" Target="../media/hdphoto3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4.png"/><Relationship Id="rId11" Type="http://schemas.openxmlformats.org/officeDocument/2006/relationships/image" Target="../media/image19.png"/><Relationship Id="rId5" Type="http://schemas.openxmlformats.org/officeDocument/2006/relationships/image" Target="../media/image21.jpeg"/><Relationship Id="rId10" Type="http://schemas.microsoft.com/office/2007/relationships/hdphoto" Target="../media/hdphoto2.wdp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13.xml"/><Relationship Id="rId7" Type="http://schemas.microsoft.com/office/2007/relationships/hdphoto" Target="../media/hdphoto2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7.png"/><Relationship Id="rId11" Type="http://schemas.openxmlformats.org/officeDocument/2006/relationships/image" Target="../media/image13.png"/><Relationship Id="rId5" Type="http://schemas.openxmlformats.org/officeDocument/2006/relationships/image" Target="../media/image21.jpeg"/><Relationship Id="rId10" Type="http://schemas.microsoft.com/office/2007/relationships/hdphoto" Target="../media/hdphoto3.wdp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sv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31.png"/><Relationship Id="rId5" Type="http://schemas.openxmlformats.org/officeDocument/2006/relationships/image" Target="../media/image27.png"/><Relationship Id="rId10" Type="http://schemas.openxmlformats.org/officeDocument/2006/relationships/image" Target="../media/image30.png"/><Relationship Id="rId4" Type="http://schemas.openxmlformats.org/officeDocument/2006/relationships/image" Target="../media/image26.jpe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987498"/>
            <a:ext cx="18669566" cy="3457455"/>
            <a:chOff x="0" y="0"/>
            <a:chExt cx="6046530" cy="11197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046531" cy="1119769"/>
            </a:xfrm>
            <a:custGeom>
              <a:avLst/>
              <a:gdLst/>
              <a:ahLst/>
              <a:cxnLst/>
              <a:rect l="l" t="t" r="r" b="b"/>
              <a:pathLst>
                <a:path w="6046531" h="1119769">
                  <a:moveTo>
                    <a:pt x="0" y="0"/>
                  </a:moveTo>
                  <a:lnTo>
                    <a:pt x="6046531" y="0"/>
                  </a:lnTo>
                  <a:lnTo>
                    <a:pt x="6046531" y="1119769"/>
                  </a:lnTo>
                  <a:lnTo>
                    <a:pt x="0" y="1119769"/>
                  </a:lnTo>
                  <a:close/>
                </a:path>
              </a:pathLst>
            </a:custGeom>
            <a:solidFill>
              <a:srgbClr val="CA4F4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6046530" cy="1157869"/>
            </a:xfrm>
            <a:prstGeom prst="rect">
              <a:avLst/>
            </a:prstGeom>
          </p:spPr>
          <p:txBody>
            <a:bodyPr lIns="41311" tIns="41311" rIns="41311" bIns="41311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3086100"/>
            <a:ext cx="5778722" cy="7200900"/>
          </a:xfrm>
          <a:custGeom>
            <a:avLst/>
            <a:gdLst/>
            <a:ahLst/>
            <a:cxnLst/>
            <a:rect l="l" t="t" r="r" b="b"/>
            <a:pathLst>
              <a:path w="5778722" h="7200900">
                <a:moveTo>
                  <a:pt x="0" y="0"/>
                </a:moveTo>
                <a:lnTo>
                  <a:pt x="5778722" y="0"/>
                </a:lnTo>
                <a:lnTo>
                  <a:pt x="5778722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262171" y="4236474"/>
            <a:ext cx="12551380" cy="2664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871"/>
              </a:lnSpc>
              <a:spcBef>
                <a:spcPct val="0"/>
              </a:spcBef>
            </a:pPr>
            <a:r>
              <a:rPr lang="en-US" sz="15622" dirty="0">
                <a:solidFill>
                  <a:srgbClr val="FFD976"/>
                </a:solidFill>
                <a:latin typeface="Paytone One"/>
                <a:ea typeface="Paytone One"/>
                <a:cs typeface="Paytone One"/>
                <a:sym typeface="Paytone One"/>
              </a:rPr>
              <a:t>KHỞI ĐỘNG</a:t>
            </a:r>
          </a:p>
        </p:txBody>
      </p:sp>
    </p:spTree>
  </p:cSld>
  <p:clrMapOvr>
    <a:masterClrMapping/>
  </p:clrMapOvr>
  <p:transition>
    <p:circl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987498"/>
            <a:ext cx="18669566" cy="3457455"/>
            <a:chOff x="0" y="0"/>
            <a:chExt cx="6046530" cy="11197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046531" cy="1119769"/>
            </a:xfrm>
            <a:custGeom>
              <a:avLst/>
              <a:gdLst/>
              <a:ahLst/>
              <a:cxnLst/>
              <a:rect l="l" t="t" r="r" b="b"/>
              <a:pathLst>
                <a:path w="6046531" h="1119769">
                  <a:moveTo>
                    <a:pt x="0" y="0"/>
                  </a:moveTo>
                  <a:lnTo>
                    <a:pt x="6046531" y="0"/>
                  </a:lnTo>
                  <a:lnTo>
                    <a:pt x="6046531" y="1119769"/>
                  </a:lnTo>
                  <a:lnTo>
                    <a:pt x="0" y="1119769"/>
                  </a:lnTo>
                  <a:close/>
                </a:path>
              </a:pathLst>
            </a:custGeom>
            <a:solidFill>
              <a:srgbClr val="CA4F4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6046530" cy="1157869"/>
            </a:xfrm>
            <a:prstGeom prst="rect">
              <a:avLst/>
            </a:prstGeom>
          </p:spPr>
          <p:txBody>
            <a:bodyPr lIns="41311" tIns="41311" rIns="41311" bIns="41311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3086100"/>
            <a:ext cx="5778722" cy="7200900"/>
          </a:xfrm>
          <a:custGeom>
            <a:avLst/>
            <a:gdLst/>
            <a:ahLst/>
            <a:cxnLst/>
            <a:rect l="l" t="t" r="r" b="b"/>
            <a:pathLst>
              <a:path w="5778722" h="7200900">
                <a:moveTo>
                  <a:pt x="0" y="0"/>
                </a:moveTo>
                <a:lnTo>
                  <a:pt x="5778722" y="0"/>
                </a:lnTo>
                <a:lnTo>
                  <a:pt x="5778722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262171" y="4236474"/>
            <a:ext cx="12551380" cy="2664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871"/>
              </a:lnSpc>
              <a:spcBef>
                <a:spcPct val="0"/>
              </a:spcBef>
            </a:pPr>
            <a:r>
              <a:rPr lang="en-US" sz="15622" dirty="0">
                <a:solidFill>
                  <a:srgbClr val="FFD976"/>
                </a:solidFill>
                <a:latin typeface="Paytone One"/>
                <a:ea typeface="Paytone One"/>
                <a:cs typeface="Paytone One"/>
                <a:sym typeface="Paytone One"/>
              </a:rPr>
              <a:t>LUYỆN TẬP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9D9814-FD29-83AE-2DB0-1BD6D9191B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10E6552-66F7-240A-9AF2-902C3624EF84}"/>
              </a:ext>
            </a:extLst>
          </p:cNvPr>
          <p:cNvSpPr/>
          <p:nvPr/>
        </p:nvSpPr>
        <p:spPr>
          <a:xfrm>
            <a:off x="685800" y="2338754"/>
            <a:ext cx="16840200" cy="7514492"/>
          </a:xfrm>
          <a:prstGeom prst="roundRect">
            <a:avLst>
              <a:gd name="adj" fmla="val 771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07F081-45E2-6102-9F8C-4AE0CAFC4789}"/>
              </a:ext>
            </a:extLst>
          </p:cNvPr>
          <p:cNvSpPr txBox="1"/>
          <p:nvPr/>
        </p:nvSpPr>
        <p:spPr>
          <a:xfrm>
            <a:off x="990600" y="2472443"/>
            <a:ext cx="9067800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65125" algn="just">
              <a:buAutoNum type="alphaLcParenR"/>
            </a:pPr>
            <a:r>
              <a:rPr lang="en-US" sz="4800" b="1" dirty="0"/>
              <a:t> </a:t>
            </a:r>
            <a:r>
              <a:rPr lang="en-US" sz="4800" dirty="0"/>
              <a:t>  (1) </a:t>
            </a:r>
            <a:r>
              <a:rPr lang="en-US" sz="4800" dirty="0" err="1"/>
              <a:t>Làng</a:t>
            </a:r>
            <a:r>
              <a:rPr lang="en-US" sz="4800" dirty="0"/>
              <a:t> </a:t>
            </a:r>
            <a:r>
              <a:rPr lang="en-US" sz="4800" dirty="0" err="1"/>
              <a:t>Tày</a:t>
            </a:r>
            <a:r>
              <a:rPr lang="en-US" sz="4800" dirty="0"/>
              <a:t>, </a:t>
            </a:r>
            <a:r>
              <a:rPr lang="en-US" sz="4800" dirty="0" err="1"/>
              <a:t>làng</a:t>
            </a:r>
            <a:r>
              <a:rPr lang="en-US" sz="4800" dirty="0"/>
              <a:t> Dao </a:t>
            </a:r>
            <a:r>
              <a:rPr lang="en-US" sz="4800" dirty="0" err="1"/>
              <a:t>ven</a:t>
            </a:r>
            <a:r>
              <a:rPr lang="en-US" sz="4800" dirty="0"/>
              <a:t> </a:t>
            </a:r>
            <a:r>
              <a:rPr lang="en-US" sz="4800" dirty="0" err="1"/>
              <a:t>suối</a:t>
            </a:r>
            <a:r>
              <a:rPr lang="en-US" sz="4800" dirty="0"/>
              <a:t> </a:t>
            </a:r>
            <a:r>
              <a:rPr lang="en-US" sz="4800" dirty="0" err="1"/>
              <a:t>và</a:t>
            </a:r>
            <a:r>
              <a:rPr lang="en-US" sz="4800" dirty="0"/>
              <a:t> </a:t>
            </a:r>
            <a:r>
              <a:rPr lang="en-US" sz="4800" dirty="0" err="1"/>
              <a:t>trong</a:t>
            </a:r>
            <a:r>
              <a:rPr lang="en-US" sz="4800" dirty="0"/>
              <a:t> </a:t>
            </a:r>
            <a:r>
              <a:rPr lang="en-US" sz="4800" dirty="0" err="1"/>
              <a:t>rừng</a:t>
            </a:r>
            <a:r>
              <a:rPr lang="en-US" sz="4800" dirty="0"/>
              <a:t>, </a:t>
            </a:r>
            <a:r>
              <a:rPr lang="en-US" sz="4800" dirty="0" err="1"/>
              <a:t>nhưng</a:t>
            </a:r>
            <a:r>
              <a:rPr lang="en-US" sz="4800" dirty="0"/>
              <a:t> </a:t>
            </a:r>
            <a:r>
              <a:rPr lang="en-US" sz="4800" dirty="0" err="1"/>
              <a:t>làng</a:t>
            </a:r>
            <a:r>
              <a:rPr lang="en-US" sz="4800" dirty="0"/>
              <a:t> </a:t>
            </a:r>
            <a:r>
              <a:rPr lang="en-US" sz="4800" dirty="0" err="1"/>
              <a:t>người</a:t>
            </a:r>
            <a:r>
              <a:rPr lang="en-US" sz="4800" dirty="0"/>
              <a:t> </a:t>
            </a:r>
            <a:r>
              <a:rPr lang="en-US" sz="4800" dirty="0" err="1"/>
              <a:t>Mông</a:t>
            </a:r>
            <a:r>
              <a:rPr lang="en-US" sz="4800" dirty="0"/>
              <a:t> ở </a:t>
            </a:r>
            <a:r>
              <a:rPr lang="en-US" sz="4800" dirty="0" err="1"/>
              <a:t>chơ</a:t>
            </a:r>
            <a:r>
              <a:rPr lang="en-US" sz="4800" dirty="0"/>
              <a:t> </a:t>
            </a:r>
            <a:r>
              <a:rPr lang="en-US" sz="4800" dirty="0" err="1"/>
              <a:t>vơ</a:t>
            </a:r>
            <a:r>
              <a:rPr lang="en-US" sz="4800" dirty="0"/>
              <a:t> </a:t>
            </a:r>
            <a:r>
              <a:rPr lang="en-US" sz="4800" dirty="0" err="1"/>
              <a:t>đỉnh</a:t>
            </a:r>
            <a:r>
              <a:rPr lang="en-US" sz="4800" dirty="0"/>
              <a:t> </a:t>
            </a:r>
            <a:r>
              <a:rPr lang="en-US" sz="4800" dirty="0" err="1"/>
              <a:t>núi</a:t>
            </a:r>
            <a:r>
              <a:rPr lang="en-US" sz="4800" dirty="0"/>
              <a:t>, </a:t>
            </a:r>
            <a:r>
              <a:rPr lang="en-US" sz="4800" dirty="0" err="1"/>
              <a:t>giữa</a:t>
            </a:r>
            <a:r>
              <a:rPr lang="en-US" sz="4800" dirty="0"/>
              <a:t> </a:t>
            </a:r>
            <a:r>
              <a:rPr lang="en-US" sz="4800" dirty="0" err="1"/>
              <a:t>cỏ</a:t>
            </a:r>
            <a:r>
              <a:rPr lang="en-US" sz="4800" dirty="0"/>
              <a:t> </a:t>
            </a:r>
            <a:r>
              <a:rPr lang="en-US" sz="4800" dirty="0" err="1"/>
              <a:t>tranh</a:t>
            </a:r>
            <a:r>
              <a:rPr lang="en-US" sz="4800" dirty="0"/>
              <a:t> </a:t>
            </a:r>
            <a:r>
              <a:rPr lang="en-US" sz="4800" dirty="0" err="1"/>
              <a:t>mênh</a:t>
            </a:r>
            <a:r>
              <a:rPr lang="en-US" sz="4800" dirty="0"/>
              <a:t> </a:t>
            </a:r>
            <a:r>
              <a:rPr lang="en-US" sz="4800" dirty="0" err="1"/>
              <a:t>mông</a:t>
            </a:r>
            <a:r>
              <a:rPr lang="en-US" sz="4800" dirty="0"/>
              <a:t>. (2) </a:t>
            </a:r>
            <a:r>
              <a:rPr lang="en-US" sz="4800" dirty="0" err="1"/>
              <a:t>Vách</a:t>
            </a:r>
            <a:r>
              <a:rPr lang="en-US" sz="4800" dirty="0"/>
              <a:t> </a:t>
            </a:r>
            <a:r>
              <a:rPr lang="en-US" sz="4800" dirty="0" err="1"/>
              <a:t>và</a:t>
            </a:r>
            <a:r>
              <a:rPr lang="en-US" sz="4800" dirty="0"/>
              <a:t> </a:t>
            </a:r>
            <a:r>
              <a:rPr lang="en-US" sz="4800" dirty="0" err="1"/>
              <a:t>mái</a:t>
            </a:r>
            <a:r>
              <a:rPr lang="en-US" sz="4800" dirty="0"/>
              <a:t> </a:t>
            </a:r>
            <a:r>
              <a:rPr lang="en-US" sz="4800" dirty="0" err="1"/>
              <a:t>nhà</a:t>
            </a:r>
            <a:r>
              <a:rPr lang="en-US" sz="4800" dirty="0"/>
              <a:t> </a:t>
            </a:r>
            <a:r>
              <a:rPr lang="en-US" sz="4800" dirty="0" err="1"/>
              <a:t>đều</a:t>
            </a:r>
            <a:r>
              <a:rPr lang="en-US" sz="4800" dirty="0"/>
              <a:t> </a:t>
            </a:r>
            <a:r>
              <a:rPr lang="en-US" sz="4800" dirty="0" err="1"/>
              <a:t>ghép</a:t>
            </a:r>
            <a:r>
              <a:rPr lang="en-US" sz="4800" dirty="0"/>
              <a:t> </a:t>
            </a:r>
            <a:r>
              <a:rPr lang="en-US" sz="4800" dirty="0" err="1"/>
              <a:t>bằng</a:t>
            </a:r>
            <a:r>
              <a:rPr lang="en-US" sz="4800" dirty="0"/>
              <a:t> </a:t>
            </a:r>
            <a:r>
              <a:rPr lang="en-US" sz="4800" dirty="0" err="1"/>
              <a:t>những</a:t>
            </a:r>
            <a:r>
              <a:rPr lang="en-US" sz="4800" dirty="0"/>
              <a:t> </a:t>
            </a:r>
            <a:r>
              <a:rPr lang="en-US" sz="4800" dirty="0" err="1"/>
              <a:t>miếng</a:t>
            </a:r>
            <a:r>
              <a:rPr lang="en-US" sz="4800" dirty="0"/>
              <a:t> </a:t>
            </a:r>
            <a:r>
              <a:rPr lang="en-US" sz="5400" i="1" dirty="0"/>
              <a:t>								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30FB5A3-14AE-AA3B-EE93-42C949A45624}"/>
              </a:ext>
            </a:extLst>
          </p:cNvPr>
          <p:cNvGrpSpPr/>
          <p:nvPr/>
        </p:nvGrpSpPr>
        <p:grpSpPr>
          <a:xfrm>
            <a:off x="685800" y="419100"/>
            <a:ext cx="17145000" cy="1905000"/>
            <a:chOff x="685800" y="419100"/>
            <a:chExt cx="17145000" cy="1905000"/>
          </a:xfrm>
        </p:grpSpPr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6ED45C5F-4D2A-6BF4-AC9B-FF6BE2022F44}"/>
                </a:ext>
              </a:extLst>
            </p:cNvPr>
            <p:cNvSpPr/>
            <p:nvPr/>
          </p:nvSpPr>
          <p:spPr>
            <a:xfrm>
              <a:off x="685800" y="419100"/>
              <a:ext cx="17145000" cy="1905000"/>
            </a:xfrm>
            <a:custGeom>
              <a:avLst/>
              <a:gdLst/>
              <a:ahLst/>
              <a:cxnLst/>
              <a:rect l="l" t="t" r="r" b="b"/>
              <a:pathLst>
                <a:path w="1452330" h="378822">
                  <a:moveTo>
                    <a:pt x="0" y="0"/>
                  </a:moveTo>
                  <a:lnTo>
                    <a:pt x="1452330" y="0"/>
                  </a:lnTo>
                  <a:lnTo>
                    <a:pt x="1452330" y="378822"/>
                  </a:lnTo>
                  <a:lnTo>
                    <a:pt x="0" y="378822"/>
                  </a:lnTo>
                  <a:close/>
                </a:path>
              </a:pathLst>
            </a:custGeom>
            <a:solidFill>
              <a:srgbClr val="CA4F42"/>
            </a:solidFill>
          </p:spPr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A1C322F-9DD4-3B34-422F-78082FB80414}"/>
                </a:ext>
              </a:extLst>
            </p:cNvPr>
            <p:cNvSpPr txBox="1"/>
            <p:nvPr/>
          </p:nvSpPr>
          <p:spPr>
            <a:xfrm>
              <a:off x="990600" y="433754"/>
              <a:ext cx="16840200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1.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Tìm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câu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ghép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trong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các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đoạn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văn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dưới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đây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và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cho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biết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các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vế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của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mỗi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câu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ghép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được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nối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với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nhau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bằng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cách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nào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7773035-B1A8-B065-A30C-D839EEA4DF53}"/>
              </a:ext>
            </a:extLst>
          </p:cNvPr>
          <p:cNvSpPr txBox="1"/>
          <p:nvPr/>
        </p:nvSpPr>
        <p:spPr>
          <a:xfrm>
            <a:off x="13761720" y="8903965"/>
            <a:ext cx="24765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Tô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Hoài)</a:t>
            </a:r>
            <a:endParaRPr lang="en-US" dirty="0"/>
          </a:p>
        </p:txBody>
      </p:sp>
      <p:pic>
        <p:nvPicPr>
          <p:cNvPr id="1026" name="Picture 2" descr="Hà Giang mùa xuân có gì đẹp mà khiến lữ khách say mê đến vậy?">
            <a:extLst>
              <a:ext uri="{FF2B5EF4-FFF2-40B4-BE49-F238E27FC236}">
                <a16:creationId xmlns:a16="http://schemas.microsoft.com/office/drawing/2014/main" id="{2EDF4FD0-2A08-CCF1-49BD-167845550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1696" y="2781301"/>
            <a:ext cx="6814254" cy="33000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A3E5A6-3C3E-936E-E0F1-049020427378}"/>
              </a:ext>
            </a:extLst>
          </p:cNvPr>
          <p:cNvSpPr txBox="1"/>
          <p:nvPr/>
        </p:nvSpPr>
        <p:spPr>
          <a:xfrm>
            <a:off x="990600" y="6096000"/>
            <a:ext cx="1613535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gỗ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pơ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-mu,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khói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sạm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đen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tưởng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như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xóm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liền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trời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xanh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(3)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Xung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cũng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sum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sê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đào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lê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(4)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Giữa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mùa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đông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lê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trắng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ngần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(5)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đầu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xuân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đào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nở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hồng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trời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79400064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/>
      <p:bldP spid="4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2A83A05-4807-FB89-E516-4A5B39FE05A6}"/>
              </a:ext>
            </a:extLst>
          </p:cNvPr>
          <p:cNvSpPr/>
          <p:nvPr/>
        </p:nvSpPr>
        <p:spPr>
          <a:xfrm>
            <a:off x="685800" y="2338754"/>
            <a:ext cx="16840200" cy="7514492"/>
          </a:xfrm>
          <a:prstGeom prst="roundRect">
            <a:avLst>
              <a:gd name="adj" fmla="val 771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Hình ảnh Minh Họa Cây đa PNG , Cây đa, Cây, Thực Vật Học PNG và Vector với  nền trong suốt để tải xuống miễn phí">
            <a:extLst>
              <a:ext uri="{FF2B5EF4-FFF2-40B4-BE49-F238E27FC236}">
                <a16:creationId xmlns:a16="http://schemas.microsoft.com/office/drawing/2014/main" id="{3BAC7F63-9441-48EC-B895-BBCFD22E4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0" y="1562100"/>
            <a:ext cx="6692562" cy="945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9CA4FA5-D1C0-AE14-5BF9-2FB4F2ACF040}"/>
              </a:ext>
            </a:extLst>
          </p:cNvPr>
          <p:cNvSpPr txBox="1"/>
          <p:nvPr/>
        </p:nvSpPr>
        <p:spPr>
          <a:xfrm>
            <a:off x="990600" y="2727454"/>
            <a:ext cx="11201400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1" dirty="0"/>
              <a:t>b) </a:t>
            </a:r>
            <a:r>
              <a:rPr lang="en-US" sz="4400" dirty="0"/>
              <a:t>(1) </a:t>
            </a:r>
            <a:r>
              <a:rPr lang="en-US" sz="4400" dirty="0" err="1"/>
              <a:t>Gió</a:t>
            </a:r>
            <a:r>
              <a:rPr lang="en-US" sz="4400" dirty="0"/>
              <a:t> </a:t>
            </a:r>
            <a:r>
              <a:rPr lang="en-US" sz="4400" dirty="0" err="1"/>
              <a:t>bấc</a:t>
            </a:r>
            <a:r>
              <a:rPr lang="en-US" sz="4400" dirty="0"/>
              <a:t> </a:t>
            </a:r>
            <a:r>
              <a:rPr lang="en-US" sz="4400" dirty="0" err="1"/>
              <a:t>thổi</a:t>
            </a:r>
            <a:r>
              <a:rPr lang="en-US" sz="4400" dirty="0"/>
              <a:t> </a:t>
            </a:r>
            <a:r>
              <a:rPr lang="en-US" sz="4400" dirty="0" err="1"/>
              <a:t>ào</a:t>
            </a:r>
            <a:r>
              <a:rPr lang="en-US" sz="4400" dirty="0"/>
              <a:t> </a:t>
            </a:r>
            <a:r>
              <a:rPr lang="en-US" sz="4400" dirty="0" err="1"/>
              <a:t>ào</a:t>
            </a:r>
            <a:r>
              <a:rPr lang="en-US" sz="4400" dirty="0"/>
              <a:t> qua </a:t>
            </a:r>
            <a:r>
              <a:rPr lang="en-US" sz="4400" dirty="0" err="1"/>
              <a:t>khu</a:t>
            </a:r>
            <a:r>
              <a:rPr lang="en-US" sz="4400" dirty="0"/>
              <a:t> </a:t>
            </a:r>
            <a:r>
              <a:rPr lang="en-US" sz="4400" dirty="0" err="1"/>
              <a:t>rừng</a:t>
            </a:r>
            <a:r>
              <a:rPr lang="en-US" sz="4400" dirty="0"/>
              <a:t> </a:t>
            </a:r>
            <a:r>
              <a:rPr lang="en-US" sz="4400" dirty="0" err="1"/>
              <a:t>vắng</a:t>
            </a:r>
            <a:r>
              <a:rPr lang="en-US" sz="4400" dirty="0"/>
              <a:t>. (2) </a:t>
            </a:r>
            <a:r>
              <a:rPr lang="en-US" sz="4400" dirty="0" err="1"/>
              <a:t>Những</a:t>
            </a:r>
            <a:r>
              <a:rPr lang="en-US" sz="4400" dirty="0"/>
              <a:t> </a:t>
            </a:r>
            <a:r>
              <a:rPr lang="en-US" sz="4400" dirty="0" err="1"/>
              <a:t>cành</a:t>
            </a:r>
            <a:r>
              <a:rPr lang="en-US" sz="4400" dirty="0"/>
              <a:t> </a:t>
            </a:r>
            <a:r>
              <a:rPr lang="en-US" sz="4400" dirty="0" err="1"/>
              <a:t>cây</a:t>
            </a:r>
            <a:r>
              <a:rPr lang="en-US" sz="4400" dirty="0"/>
              <a:t> </a:t>
            </a:r>
            <a:r>
              <a:rPr lang="en-US" sz="4400" dirty="0" err="1"/>
              <a:t>khẳng</a:t>
            </a:r>
            <a:r>
              <a:rPr lang="en-US" sz="4400" dirty="0"/>
              <a:t> </a:t>
            </a:r>
            <a:r>
              <a:rPr lang="en-US" sz="4400" dirty="0" err="1"/>
              <a:t>khiu</a:t>
            </a:r>
            <a:r>
              <a:rPr lang="en-US" sz="4400" dirty="0"/>
              <a:t> </a:t>
            </a:r>
            <a:r>
              <a:rPr lang="en-US" sz="4400" dirty="0" err="1"/>
              <a:t>chốc</a:t>
            </a:r>
            <a:r>
              <a:rPr lang="en-US" sz="4400" dirty="0"/>
              <a:t> </a:t>
            </a:r>
            <a:r>
              <a:rPr lang="en-US" sz="4400" dirty="0" err="1"/>
              <a:t>chốc</a:t>
            </a:r>
            <a:r>
              <a:rPr lang="en-US" sz="4400" dirty="0"/>
              <a:t> run </a:t>
            </a:r>
            <a:r>
              <a:rPr lang="en-US" sz="4400" dirty="0" err="1"/>
              <a:t>lên</a:t>
            </a:r>
            <a:r>
              <a:rPr lang="en-US" sz="4400" dirty="0"/>
              <a:t> </a:t>
            </a:r>
            <a:r>
              <a:rPr lang="en-US" sz="4400" dirty="0" err="1"/>
              <a:t>bần</a:t>
            </a:r>
            <a:r>
              <a:rPr lang="en-US" sz="4400" dirty="0"/>
              <a:t> </a:t>
            </a:r>
            <a:r>
              <a:rPr lang="en-US" sz="4400" dirty="0" err="1"/>
              <a:t>bật</a:t>
            </a:r>
            <a:r>
              <a:rPr lang="en-US" sz="4400" dirty="0"/>
              <a:t>. (3) </a:t>
            </a:r>
            <a:r>
              <a:rPr lang="en-US" sz="4400" dirty="0" err="1"/>
              <a:t>Mưa</a:t>
            </a:r>
            <a:r>
              <a:rPr lang="en-US" sz="4400" dirty="0"/>
              <a:t> </a:t>
            </a:r>
            <a:r>
              <a:rPr lang="en-US" sz="4400" dirty="0" err="1"/>
              <a:t>phùn</a:t>
            </a:r>
            <a:r>
              <a:rPr lang="en-US" sz="4400" dirty="0"/>
              <a:t> </a:t>
            </a:r>
            <a:r>
              <a:rPr lang="en-US" sz="4400" dirty="0" err="1"/>
              <a:t>lất</a:t>
            </a:r>
            <a:r>
              <a:rPr lang="en-US" sz="4400" dirty="0"/>
              <a:t> </a:t>
            </a:r>
            <a:r>
              <a:rPr lang="en-US" sz="4400" dirty="0" err="1"/>
              <a:t>phất</a:t>
            </a:r>
            <a:r>
              <a:rPr lang="en-US" sz="4400" dirty="0"/>
              <a:t>... (4) </a:t>
            </a:r>
            <a:r>
              <a:rPr lang="en-US" sz="4400" dirty="0" err="1"/>
              <a:t>Bên</a:t>
            </a:r>
            <a:r>
              <a:rPr lang="en-US" sz="4400" dirty="0"/>
              <a:t> </a:t>
            </a:r>
            <a:r>
              <a:rPr lang="en-US" sz="4400" dirty="0" err="1"/>
              <a:t>gốc</a:t>
            </a:r>
            <a:r>
              <a:rPr lang="en-US" sz="4400" dirty="0"/>
              <a:t> </a:t>
            </a:r>
            <a:r>
              <a:rPr lang="en-US" sz="4400" dirty="0" err="1"/>
              <a:t>đa</a:t>
            </a:r>
            <a:r>
              <a:rPr lang="en-US" sz="4400" dirty="0"/>
              <a:t>, </a:t>
            </a:r>
            <a:r>
              <a:rPr lang="en-US" sz="4400" dirty="0" err="1"/>
              <a:t>một</a:t>
            </a:r>
            <a:r>
              <a:rPr lang="en-US" sz="4400" dirty="0"/>
              <a:t> </a:t>
            </a:r>
            <a:r>
              <a:rPr lang="en-US" sz="4400" dirty="0" err="1"/>
              <a:t>chú</a:t>
            </a:r>
            <a:r>
              <a:rPr lang="en-US" sz="4400" dirty="0"/>
              <a:t> </a:t>
            </a:r>
            <a:r>
              <a:rPr lang="en-US" sz="4400" dirty="0" err="1"/>
              <a:t>thỏ</a:t>
            </a:r>
            <a:r>
              <a:rPr lang="en-US" sz="4400" dirty="0"/>
              <a:t> </a:t>
            </a:r>
            <a:r>
              <a:rPr lang="en-US" sz="4400" dirty="0" err="1"/>
              <a:t>bước</a:t>
            </a:r>
            <a:r>
              <a:rPr lang="en-US" sz="4400" dirty="0"/>
              <a:t> </a:t>
            </a:r>
            <a:r>
              <a:rPr lang="en-US" sz="4400" dirty="0" err="1"/>
              <a:t>ra</a:t>
            </a:r>
            <a:r>
              <a:rPr lang="en-US" sz="4400" dirty="0"/>
              <a:t>, </a:t>
            </a:r>
            <a:r>
              <a:rPr lang="en-US" sz="4400" dirty="0" err="1"/>
              <a:t>tay</a:t>
            </a:r>
            <a:r>
              <a:rPr lang="en-US" sz="4400" dirty="0"/>
              <a:t> </a:t>
            </a:r>
            <a:r>
              <a:rPr lang="en-US" sz="4400" dirty="0" err="1"/>
              <a:t>cắm</a:t>
            </a:r>
            <a:r>
              <a:rPr lang="en-US" sz="4400" dirty="0"/>
              <a:t> </a:t>
            </a:r>
            <a:r>
              <a:rPr lang="en-US" sz="4400" dirty="0" err="1"/>
              <a:t>một</a:t>
            </a:r>
            <a:r>
              <a:rPr lang="en-US" sz="4400" dirty="0"/>
              <a:t> </a:t>
            </a:r>
            <a:r>
              <a:rPr lang="en-US" sz="4400" dirty="0" err="1"/>
              <a:t>tấm</a:t>
            </a:r>
            <a:r>
              <a:rPr lang="en-US" sz="4400" dirty="0"/>
              <a:t> </a:t>
            </a:r>
            <a:r>
              <a:rPr lang="en-US" sz="4400" dirty="0" err="1"/>
              <a:t>vải</a:t>
            </a:r>
            <a:r>
              <a:rPr lang="en-US" sz="4400" dirty="0"/>
              <a:t> </a:t>
            </a:r>
            <a:r>
              <a:rPr lang="en-US" sz="4400" dirty="0" err="1"/>
              <a:t>dệt</a:t>
            </a:r>
            <a:r>
              <a:rPr lang="en-US" sz="4400" dirty="0"/>
              <a:t> </a:t>
            </a:r>
            <a:r>
              <a:rPr lang="en-US" sz="4400" dirty="0" err="1"/>
              <a:t>bằng</a:t>
            </a:r>
            <a:r>
              <a:rPr lang="en-US" sz="4400" dirty="0"/>
              <a:t> </a:t>
            </a:r>
            <a:r>
              <a:rPr lang="en-US" sz="4400" dirty="0" err="1"/>
              <a:t>rong</a:t>
            </a:r>
            <a:r>
              <a:rPr lang="en-US" sz="4400" dirty="0"/>
              <a:t>. (5) </a:t>
            </a:r>
            <a:r>
              <a:rPr lang="en-US" sz="4400" dirty="0" err="1"/>
              <a:t>Thỏ</a:t>
            </a:r>
            <a:r>
              <a:rPr lang="en-US" sz="4400" dirty="0"/>
              <a:t> </a:t>
            </a:r>
            <a:r>
              <a:rPr lang="en-US" sz="4400" dirty="0" err="1"/>
              <a:t>tìm</a:t>
            </a:r>
            <a:r>
              <a:rPr lang="en-US" sz="4400" dirty="0"/>
              <a:t> </a:t>
            </a:r>
            <a:r>
              <a:rPr lang="en-US" sz="4400" dirty="0" err="1"/>
              <a:t>cách</a:t>
            </a:r>
            <a:r>
              <a:rPr lang="en-US" sz="4400" dirty="0"/>
              <a:t> </a:t>
            </a:r>
            <a:r>
              <a:rPr lang="en-US" sz="4400" dirty="0" err="1"/>
              <a:t>quấn</a:t>
            </a:r>
            <a:r>
              <a:rPr lang="en-US" sz="4400" dirty="0"/>
              <a:t> </a:t>
            </a:r>
            <a:r>
              <a:rPr lang="en-US" sz="4400" dirty="0" err="1"/>
              <a:t>tấm</a:t>
            </a:r>
            <a:r>
              <a:rPr lang="en-US" sz="4400" dirty="0"/>
              <a:t> </a:t>
            </a:r>
            <a:r>
              <a:rPr lang="en-US" sz="4400" dirty="0" err="1"/>
              <a:t>vải</a:t>
            </a:r>
            <a:r>
              <a:rPr lang="en-US" sz="4400" dirty="0"/>
              <a:t> </a:t>
            </a:r>
            <a:r>
              <a:rPr lang="en-US" sz="4400" dirty="0" err="1"/>
              <a:t>lên</a:t>
            </a:r>
            <a:r>
              <a:rPr lang="en-US" sz="4400" dirty="0"/>
              <a:t> </a:t>
            </a:r>
            <a:r>
              <a:rPr lang="en-US" sz="4400" dirty="0" err="1"/>
              <a:t>người</a:t>
            </a:r>
            <a:r>
              <a:rPr lang="en-US" sz="4400" dirty="0"/>
              <a:t> </a:t>
            </a:r>
            <a:r>
              <a:rPr lang="en-US" sz="4400" dirty="0" err="1"/>
              <a:t>cho</a:t>
            </a:r>
            <a:r>
              <a:rPr lang="en-US" sz="4400" dirty="0"/>
              <a:t> </a:t>
            </a:r>
            <a:r>
              <a:rPr lang="en-US" sz="4400" dirty="0" err="1"/>
              <a:t>đỡ</a:t>
            </a:r>
            <a:r>
              <a:rPr lang="en-US" sz="4400" dirty="0"/>
              <a:t> </a:t>
            </a:r>
            <a:r>
              <a:rPr lang="en-US" sz="4400" dirty="0" err="1"/>
              <a:t>rét</a:t>
            </a:r>
            <a:r>
              <a:rPr lang="en-US" sz="4400" dirty="0"/>
              <a:t>, </a:t>
            </a:r>
            <a:r>
              <a:rPr lang="en-US" sz="4400" dirty="0" err="1"/>
              <a:t>nhưng</a:t>
            </a:r>
            <a:r>
              <a:rPr lang="en-US" sz="4400" dirty="0"/>
              <a:t> </a:t>
            </a:r>
            <a:r>
              <a:rPr lang="en-US" sz="4400" dirty="0" err="1"/>
              <a:t>tấm</a:t>
            </a:r>
            <a:r>
              <a:rPr lang="en-US" sz="4400" dirty="0"/>
              <a:t> </a:t>
            </a:r>
            <a:r>
              <a:rPr lang="en-US" sz="4400" dirty="0" err="1"/>
              <a:t>vải</a:t>
            </a:r>
            <a:r>
              <a:rPr lang="en-US" sz="4400" dirty="0"/>
              <a:t> </a:t>
            </a:r>
            <a:r>
              <a:rPr lang="en-US" sz="4400" dirty="0" err="1"/>
              <a:t>bị</a:t>
            </a:r>
            <a:r>
              <a:rPr lang="en-US" sz="4400" dirty="0"/>
              <a:t> </a:t>
            </a:r>
            <a:r>
              <a:rPr lang="en-US" sz="4400" dirty="0" err="1"/>
              <a:t>gió</a:t>
            </a:r>
            <a:r>
              <a:rPr lang="en-US" sz="4400" dirty="0"/>
              <a:t> </a:t>
            </a:r>
            <a:r>
              <a:rPr lang="en-US" sz="4400" dirty="0" err="1"/>
              <a:t>lật</a:t>
            </a:r>
            <a:r>
              <a:rPr lang="en-US" sz="4400" dirty="0"/>
              <a:t> tung, bay </a:t>
            </a:r>
            <a:r>
              <a:rPr lang="en-US" sz="4400" dirty="0" err="1"/>
              <a:t>đi</a:t>
            </a:r>
            <a:r>
              <a:rPr lang="en-US" sz="4400" dirty="0"/>
              <a:t> </a:t>
            </a:r>
            <a:r>
              <a:rPr lang="en-US" sz="4400" dirty="0" err="1"/>
              <a:t>vun</a:t>
            </a:r>
            <a:r>
              <a:rPr lang="en-US" sz="4400" dirty="0"/>
              <a:t> </a:t>
            </a:r>
            <a:r>
              <a:rPr lang="en-US" sz="4400" dirty="0" err="1"/>
              <a:t>vút</a:t>
            </a:r>
            <a:r>
              <a:rPr lang="en-US" sz="4400" dirty="0"/>
              <a:t>. (6) </a:t>
            </a:r>
            <a:r>
              <a:rPr lang="en-US" sz="4400" dirty="0" err="1"/>
              <a:t>Thỏ</a:t>
            </a:r>
            <a:r>
              <a:rPr lang="en-US" sz="4400" dirty="0"/>
              <a:t> </a:t>
            </a:r>
            <a:r>
              <a:rPr lang="en-US" sz="4400" dirty="0" err="1"/>
              <a:t>đuổi</a:t>
            </a:r>
            <a:r>
              <a:rPr lang="en-US" sz="4400" dirty="0"/>
              <a:t> </a:t>
            </a:r>
            <a:r>
              <a:rPr lang="en-US" sz="4400" dirty="0" err="1"/>
              <a:t>theo.</a:t>
            </a:r>
            <a:r>
              <a:rPr lang="en-US" sz="4400" dirty="0"/>
              <a:t> (7) </a:t>
            </a:r>
            <a:r>
              <a:rPr lang="en-US" sz="4400" dirty="0" err="1"/>
              <a:t>Tấm</a:t>
            </a:r>
            <a:r>
              <a:rPr lang="en-US" sz="4400" dirty="0"/>
              <a:t> </a:t>
            </a:r>
            <a:r>
              <a:rPr lang="en-US" sz="4400" dirty="0" err="1"/>
              <a:t>vải</a:t>
            </a:r>
            <a:r>
              <a:rPr lang="en-US" sz="4400" dirty="0"/>
              <a:t> </a:t>
            </a:r>
            <a:r>
              <a:rPr lang="en-US" sz="4400" dirty="0" err="1"/>
              <a:t>tròng</a:t>
            </a:r>
            <a:r>
              <a:rPr lang="en-US" sz="4400" dirty="0"/>
              <a:t> </a:t>
            </a:r>
            <a:r>
              <a:rPr lang="en-US" sz="4400" dirty="0" err="1"/>
              <a:t>trành</a:t>
            </a:r>
            <a:r>
              <a:rPr lang="en-US" sz="4400" dirty="0"/>
              <a:t> </a:t>
            </a:r>
            <a:r>
              <a:rPr lang="en-US" sz="4400" dirty="0" err="1"/>
              <a:t>trên</a:t>
            </a:r>
            <a:r>
              <a:rPr lang="en-US" sz="4400" dirty="0"/>
              <a:t> </a:t>
            </a:r>
            <a:r>
              <a:rPr lang="en-US" sz="4400" dirty="0" err="1"/>
              <a:t>ao</a:t>
            </a:r>
            <a:r>
              <a:rPr lang="en-US" sz="4400" dirty="0"/>
              <a:t>. (8) </a:t>
            </a:r>
            <a:r>
              <a:rPr lang="en-US" sz="4400" dirty="0" err="1"/>
              <a:t>Thỏ</a:t>
            </a:r>
            <a:r>
              <a:rPr lang="en-US" sz="4400" dirty="0"/>
              <a:t> </a:t>
            </a:r>
            <a:r>
              <a:rPr lang="en-US" sz="4400" dirty="0" err="1"/>
              <a:t>vừa</a:t>
            </a:r>
            <a:r>
              <a:rPr lang="en-US" sz="4400" dirty="0"/>
              <a:t> </a:t>
            </a:r>
            <a:r>
              <a:rPr lang="en-US" sz="4400" dirty="0" err="1"/>
              <a:t>đặt</a:t>
            </a:r>
            <a:r>
              <a:rPr lang="en-US" sz="4400" dirty="0"/>
              <a:t> </a:t>
            </a:r>
            <a:r>
              <a:rPr lang="en-US" sz="4400" dirty="0" err="1"/>
              <a:t>chân</a:t>
            </a:r>
            <a:r>
              <a:rPr lang="en-US" sz="4400" dirty="0"/>
              <a:t> </a:t>
            </a:r>
            <a:r>
              <a:rPr lang="en-US" sz="4400" dirty="0" err="1"/>
              <a:t>xuống</a:t>
            </a:r>
            <a:r>
              <a:rPr lang="en-US" sz="4400" dirty="0"/>
              <a:t> </a:t>
            </a:r>
            <a:r>
              <a:rPr lang="en-US" sz="4400" dirty="0" err="1"/>
              <a:t>nước</a:t>
            </a:r>
            <a:r>
              <a:rPr lang="en-US" sz="4400" dirty="0"/>
              <a:t> </a:t>
            </a:r>
            <a:r>
              <a:rPr lang="en-US" sz="4400" dirty="0" err="1"/>
              <a:t>đã</a:t>
            </a:r>
            <a:r>
              <a:rPr lang="en-US" sz="4400" dirty="0"/>
              <a:t> </a:t>
            </a:r>
            <a:r>
              <a:rPr lang="en-US" sz="4400" dirty="0" err="1"/>
              <a:t>vội</a:t>
            </a:r>
            <a:r>
              <a:rPr lang="en-US" sz="4400" dirty="0"/>
              <a:t> co </a:t>
            </a:r>
            <a:r>
              <a:rPr lang="en-US" sz="4400" dirty="0" err="1"/>
              <a:t>chân</a:t>
            </a:r>
            <a:r>
              <a:rPr lang="en-US" sz="4400" dirty="0"/>
              <a:t> </a:t>
            </a:r>
            <a:r>
              <a:rPr lang="en-US" sz="4400" dirty="0" err="1"/>
              <a:t>lên</a:t>
            </a:r>
            <a:r>
              <a:rPr lang="en-US" sz="4400" dirty="0"/>
              <a:t>. (9) </a:t>
            </a:r>
            <a:r>
              <a:rPr lang="en-US" sz="4400" dirty="0" err="1"/>
              <a:t>Thỏ</a:t>
            </a:r>
            <a:r>
              <a:rPr lang="en-US" sz="4400" dirty="0"/>
              <a:t> </a:t>
            </a:r>
            <a:r>
              <a:rPr lang="en-US" sz="4400" dirty="0" err="1"/>
              <a:t>cố</a:t>
            </a:r>
            <a:r>
              <a:rPr lang="en-US" sz="4400" dirty="0"/>
              <a:t> </a:t>
            </a:r>
            <a:r>
              <a:rPr lang="en-US" sz="4400" dirty="0" err="1"/>
              <a:t>khều</a:t>
            </a:r>
            <a:r>
              <a:rPr lang="en-US" sz="4400" dirty="0"/>
              <a:t> </a:t>
            </a:r>
            <a:r>
              <a:rPr lang="en-US" sz="4400" dirty="0" err="1"/>
              <a:t>nhưng</a:t>
            </a:r>
            <a:r>
              <a:rPr lang="en-US" sz="4400" dirty="0"/>
              <a:t> </a:t>
            </a:r>
            <a:r>
              <a:rPr lang="en-US" sz="4400" dirty="0" err="1"/>
              <a:t>đưa</a:t>
            </a:r>
            <a:r>
              <a:rPr lang="en-US" sz="4400" dirty="0"/>
              <a:t> </a:t>
            </a:r>
            <a:r>
              <a:rPr lang="en-US" sz="4400" dirty="0" err="1"/>
              <a:t>chân</a:t>
            </a:r>
            <a:r>
              <a:rPr lang="en-US" sz="4400" dirty="0"/>
              <a:t> </a:t>
            </a:r>
            <a:r>
              <a:rPr lang="en-US" sz="4400" dirty="0" err="1"/>
              <a:t>không</a:t>
            </a:r>
            <a:r>
              <a:rPr lang="en-US" sz="4400" dirty="0"/>
              <a:t> </a:t>
            </a:r>
            <a:r>
              <a:rPr lang="en-US" sz="4400" dirty="0" err="1"/>
              <a:t>tới</a:t>
            </a:r>
            <a:r>
              <a:rPr lang="en-US" sz="4400" dirty="0"/>
              <a:t>.				</a:t>
            </a:r>
            <a:r>
              <a:rPr lang="en-US" sz="4400" b="1" i="1" dirty="0"/>
              <a:t>	(Võ </a:t>
            </a:r>
            <a:r>
              <a:rPr lang="en-US" sz="4400" b="1" i="1" dirty="0" err="1"/>
              <a:t>Quảng</a:t>
            </a:r>
            <a:r>
              <a:rPr lang="en-US" sz="4400" b="1" i="1" dirty="0"/>
              <a:t>)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34091E8-9644-052B-1EEE-36E68C0C6B91}"/>
              </a:ext>
            </a:extLst>
          </p:cNvPr>
          <p:cNvGrpSpPr/>
          <p:nvPr/>
        </p:nvGrpSpPr>
        <p:grpSpPr>
          <a:xfrm>
            <a:off x="685800" y="419100"/>
            <a:ext cx="17145000" cy="1905000"/>
            <a:chOff x="685800" y="419100"/>
            <a:chExt cx="17145000" cy="1905000"/>
          </a:xfrm>
        </p:grpSpPr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C2121C71-0A97-FE0A-7A21-2E33A7A14BB5}"/>
                </a:ext>
              </a:extLst>
            </p:cNvPr>
            <p:cNvSpPr/>
            <p:nvPr/>
          </p:nvSpPr>
          <p:spPr>
            <a:xfrm>
              <a:off x="685800" y="419100"/>
              <a:ext cx="17145000" cy="1905000"/>
            </a:xfrm>
            <a:custGeom>
              <a:avLst/>
              <a:gdLst/>
              <a:ahLst/>
              <a:cxnLst/>
              <a:rect l="l" t="t" r="r" b="b"/>
              <a:pathLst>
                <a:path w="1452330" h="378822">
                  <a:moveTo>
                    <a:pt x="0" y="0"/>
                  </a:moveTo>
                  <a:lnTo>
                    <a:pt x="1452330" y="0"/>
                  </a:lnTo>
                  <a:lnTo>
                    <a:pt x="1452330" y="378822"/>
                  </a:lnTo>
                  <a:lnTo>
                    <a:pt x="0" y="378822"/>
                  </a:lnTo>
                  <a:close/>
                </a:path>
              </a:pathLst>
            </a:custGeom>
            <a:solidFill>
              <a:srgbClr val="CA4F42"/>
            </a:solidFill>
          </p:spPr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65DB63E-B8F7-94E5-79B6-9E88CB865539}"/>
                </a:ext>
              </a:extLst>
            </p:cNvPr>
            <p:cNvSpPr txBox="1"/>
            <p:nvPr/>
          </p:nvSpPr>
          <p:spPr>
            <a:xfrm>
              <a:off x="990600" y="433754"/>
              <a:ext cx="16840200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1.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Tìm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câu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ghép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trong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các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đoạn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văn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dưới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đây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và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cho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biết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các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vế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của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mỗi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câu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ghép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được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nối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với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nhau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bằng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cách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nào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050" name="Picture 2" descr="Cozy Autumn Scene with Adorable Brown Rabbit PNG">
            <a:extLst>
              <a:ext uri="{FF2B5EF4-FFF2-40B4-BE49-F238E27FC236}">
                <a16:creationId xmlns:a16="http://schemas.microsoft.com/office/drawing/2014/main" id="{09F4B764-C672-4995-D8F5-2061E3327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0412" y="5970252"/>
            <a:ext cx="6122670" cy="4081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AF081A-D278-8034-E739-B642B441E9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20BBD40-BF45-ABDB-93B1-5953CB12A183}"/>
              </a:ext>
            </a:extLst>
          </p:cNvPr>
          <p:cNvSpPr/>
          <p:nvPr/>
        </p:nvSpPr>
        <p:spPr>
          <a:xfrm>
            <a:off x="685800" y="357007"/>
            <a:ext cx="16840200" cy="9496239"/>
          </a:xfrm>
          <a:prstGeom prst="roundRect">
            <a:avLst>
              <a:gd name="adj" fmla="val 771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480B47-F816-F1E6-C646-09CC40BC0F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327" y="357007"/>
            <a:ext cx="8825094" cy="1515854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A2720945-0DDB-4C8E-97DA-752D63237F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8298094"/>
              </p:ext>
            </p:extLst>
          </p:nvPr>
        </p:nvGraphicFramePr>
        <p:xfrm>
          <a:off x="1660562" y="1866900"/>
          <a:ext cx="15560637" cy="738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02638">
                  <a:extLst>
                    <a:ext uri="{9D8B030D-6E8A-4147-A177-3AD203B41FA5}">
                      <a16:colId xmlns:a16="http://schemas.microsoft.com/office/drawing/2014/main" val="1387338401"/>
                    </a:ext>
                  </a:extLst>
                </a:gridCol>
                <a:gridCol w="6857999">
                  <a:extLst>
                    <a:ext uri="{9D8B030D-6E8A-4147-A177-3AD203B41FA5}">
                      <a16:colId xmlns:a16="http://schemas.microsoft.com/office/drawing/2014/main" val="1294494665"/>
                    </a:ext>
                  </a:extLst>
                </a:gridCol>
              </a:tblGrid>
              <a:tr h="147600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C00000"/>
                          </a:solidFill>
                        </a:rPr>
                        <a:t>Câu</a:t>
                      </a:r>
                      <a:r>
                        <a:rPr lang="en-US" sz="4000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C00000"/>
                          </a:solidFill>
                        </a:rPr>
                        <a:t>ghép</a:t>
                      </a:r>
                      <a:endParaRPr lang="en-US" sz="40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rgbClr val="C00000"/>
                          </a:solidFill>
                        </a:rPr>
                        <a:t>Các vế của mỗi câu ghép được nối với nhau bằng cách</a:t>
                      </a:r>
                      <a:r>
                        <a:rPr lang="en-US" sz="3600" dirty="0">
                          <a:solidFill>
                            <a:srgbClr val="C00000"/>
                          </a:solidFill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4576656"/>
                  </a:ext>
                </a:extLst>
              </a:tr>
              <a:tr h="1476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7203970"/>
                  </a:ext>
                </a:extLst>
              </a:tr>
              <a:tr h="1476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0901800"/>
                  </a:ext>
                </a:extLst>
              </a:tr>
              <a:tr h="1476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2313872"/>
                  </a:ext>
                </a:extLst>
              </a:tr>
              <a:tr h="1476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94182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9785821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8A6C9B-85BA-8F1B-B775-C20CFB16A0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320A55D-62D3-5F76-FD25-300BA1709235}"/>
              </a:ext>
            </a:extLst>
          </p:cNvPr>
          <p:cNvSpPr/>
          <p:nvPr/>
        </p:nvSpPr>
        <p:spPr>
          <a:xfrm>
            <a:off x="685800" y="2338754"/>
            <a:ext cx="16840200" cy="7514492"/>
          </a:xfrm>
          <a:prstGeom prst="roundRect">
            <a:avLst>
              <a:gd name="adj" fmla="val 771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56F5D97-BF4C-80B0-09B8-DDB5A8017A3B}"/>
              </a:ext>
            </a:extLst>
          </p:cNvPr>
          <p:cNvGrpSpPr/>
          <p:nvPr/>
        </p:nvGrpSpPr>
        <p:grpSpPr>
          <a:xfrm>
            <a:off x="685800" y="419100"/>
            <a:ext cx="17145000" cy="1905000"/>
            <a:chOff x="685800" y="419100"/>
            <a:chExt cx="17145000" cy="1905000"/>
          </a:xfrm>
        </p:grpSpPr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6E4A11B4-0554-278E-0368-CD61A66B7C4C}"/>
                </a:ext>
              </a:extLst>
            </p:cNvPr>
            <p:cNvSpPr/>
            <p:nvPr/>
          </p:nvSpPr>
          <p:spPr>
            <a:xfrm>
              <a:off x="685800" y="419100"/>
              <a:ext cx="17145000" cy="1905000"/>
            </a:xfrm>
            <a:custGeom>
              <a:avLst/>
              <a:gdLst/>
              <a:ahLst/>
              <a:cxnLst/>
              <a:rect l="l" t="t" r="r" b="b"/>
              <a:pathLst>
                <a:path w="1452330" h="378822">
                  <a:moveTo>
                    <a:pt x="0" y="0"/>
                  </a:moveTo>
                  <a:lnTo>
                    <a:pt x="1452330" y="0"/>
                  </a:lnTo>
                  <a:lnTo>
                    <a:pt x="1452330" y="378822"/>
                  </a:lnTo>
                  <a:lnTo>
                    <a:pt x="0" y="378822"/>
                  </a:lnTo>
                  <a:close/>
                </a:path>
              </a:pathLst>
            </a:custGeom>
            <a:solidFill>
              <a:srgbClr val="CA4F42"/>
            </a:solidFill>
          </p:spPr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58DE248-8650-70B6-E3C3-1CDFB7AB8A26}"/>
                </a:ext>
              </a:extLst>
            </p:cNvPr>
            <p:cNvSpPr txBox="1"/>
            <p:nvPr/>
          </p:nvSpPr>
          <p:spPr>
            <a:xfrm>
              <a:off x="990600" y="433754"/>
              <a:ext cx="16840200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1.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Tìm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câu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ghép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trong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các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đoạn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văn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dưới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đây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và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cho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biết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các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vế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của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mỗi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câu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ghép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được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nối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với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nhau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bằng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cách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nào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135A4D7-8848-F5A0-7B74-8C8B94458EDF}"/>
              </a:ext>
            </a:extLst>
          </p:cNvPr>
          <p:cNvGrpSpPr/>
          <p:nvPr/>
        </p:nvGrpSpPr>
        <p:grpSpPr>
          <a:xfrm>
            <a:off x="3439952" y="2785786"/>
            <a:ext cx="11408095" cy="6620428"/>
            <a:chOff x="868680" y="3674192"/>
            <a:chExt cx="11408095" cy="662042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F533BDC-B1DC-8FC9-6015-DD1F5BE34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" y="5913120"/>
              <a:ext cx="11408095" cy="43815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227D54A-36B7-A083-4EEA-501002017D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400" y="3674192"/>
              <a:ext cx="10206405" cy="20882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9138268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A92F8F-ED1F-0201-27E4-86512086D5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5028A7D-C6A0-A07D-ED45-15F04EAC1F79}"/>
              </a:ext>
            </a:extLst>
          </p:cNvPr>
          <p:cNvSpPr/>
          <p:nvPr/>
        </p:nvSpPr>
        <p:spPr>
          <a:xfrm>
            <a:off x="685800" y="357007"/>
            <a:ext cx="16840200" cy="9496239"/>
          </a:xfrm>
          <a:prstGeom prst="roundRect">
            <a:avLst>
              <a:gd name="adj" fmla="val 771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D96F68-8DE3-0627-A794-75FD4EA16D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327" y="357007"/>
            <a:ext cx="8825094" cy="1515854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0FDB85F1-4DA6-0B7F-75F4-2F9ED775BE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1734330"/>
              </p:ext>
            </p:extLst>
          </p:nvPr>
        </p:nvGraphicFramePr>
        <p:xfrm>
          <a:off x="1066800" y="1866900"/>
          <a:ext cx="16154399" cy="738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34713">
                  <a:extLst>
                    <a:ext uri="{9D8B030D-6E8A-4147-A177-3AD203B41FA5}">
                      <a16:colId xmlns:a16="http://schemas.microsoft.com/office/drawing/2014/main" val="1387338401"/>
                    </a:ext>
                  </a:extLst>
                </a:gridCol>
                <a:gridCol w="7119686">
                  <a:extLst>
                    <a:ext uri="{9D8B030D-6E8A-4147-A177-3AD203B41FA5}">
                      <a16:colId xmlns:a16="http://schemas.microsoft.com/office/drawing/2014/main" val="1294494665"/>
                    </a:ext>
                  </a:extLst>
                </a:gridCol>
              </a:tblGrid>
              <a:tr h="147600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C00000"/>
                          </a:solidFill>
                        </a:rPr>
                        <a:t>Câu</a:t>
                      </a:r>
                      <a:r>
                        <a:rPr lang="en-US" sz="4000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C00000"/>
                          </a:solidFill>
                        </a:rPr>
                        <a:t>ghép</a:t>
                      </a:r>
                      <a:endParaRPr lang="en-US" sz="40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rgbClr val="C00000"/>
                          </a:solidFill>
                        </a:rPr>
                        <a:t>Các vế của mỗi câu ghép được nối với nhau bằng cách</a:t>
                      </a:r>
                      <a:r>
                        <a:rPr lang="en-US" sz="3600" dirty="0">
                          <a:solidFill>
                            <a:srgbClr val="C00000"/>
                          </a:solidFill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4576656"/>
                  </a:ext>
                </a:extLst>
              </a:tr>
              <a:tr h="1476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7203970"/>
                  </a:ext>
                </a:extLst>
              </a:tr>
              <a:tr h="1476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0901800"/>
                  </a:ext>
                </a:extLst>
              </a:tr>
              <a:tr h="1476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2313872"/>
                  </a:ext>
                </a:extLst>
              </a:tr>
              <a:tr h="1476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941820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F1AD7A1-65DF-85E9-1C98-571A31BB15E2}"/>
              </a:ext>
            </a:extLst>
          </p:cNvPr>
          <p:cNvSpPr txBox="1"/>
          <p:nvPr/>
        </p:nvSpPr>
        <p:spPr>
          <a:xfrm>
            <a:off x="1066800" y="3235344"/>
            <a:ext cx="882509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/>
              <a:t>a.</a:t>
            </a:r>
            <a:r>
              <a:rPr lang="en-US" sz="3200" dirty="0"/>
              <a:t> (1) </a:t>
            </a:r>
            <a:r>
              <a:rPr lang="en-US" sz="3200" dirty="0" err="1"/>
              <a:t>Làng</a:t>
            </a:r>
            <a:r>
              <a:rPr lang="en-US" sz="3200" dirty="0"/>
              <a:t> </a:t>
            </a:r>
            <a:r>
              <a:rPr lang="en-US" sz="3200" dirty="0" err="1"/>
              <a:t>Tày</a:t>
            </a:r>
            <a:r>
              <a:rPr lang="en-US" sz="3200" dirty="0"/>
              <a:t>, </a:t>
            </a:r>
            <a:r>
              <a:rPr lang="en-US" sz="3200" dirty="0" err="1"/>
              <a:t>làng</a:t>
            </a:r>
            <a:r>
              <a:rPr lang="en-US" sz="3200" dirty="0"/>
              <a:t> Dao </a:t>
            </a:r>
            <a:r>
              <a:rPr lang="en-US" sz="3200" dirty="0" err="1"/>
              <a:t>ven</a:t>
            </a:r>
            <a:r>
              <a:rPr lang="en-US" sz="3200" dirty="0"/>
              <a:t> </a:t>
            </a:r>
            <a:r>
              <a:rPr lang="en-US" sz="3200" dirty="0" err="1"/>
              <a:t>suối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rừng</a:t>
            </a:r>
            <a:r>
              <a:rPr lang="en-US" sz="3200" dirty="0"/>
              <a:t>, </a:t>
            </a:r>
            <a:r>
              <a:rPr lang="en-US" sz="3200" dirty="0" err="1"/>
              <a:t>nhưng</a:t>
            </a:r>
            <a:r>
              <a:rPr lang="en-US" sz="3200" dirty="0"/>
              <a:t> </a:t>
            </a:r>
            <a:r>
              <a:rPr lang="en-US" sz="3200" dirty="0" err="1"/>
              <a:t>làng</a:t>
            </a:r>
            <a:r>
              <a:rPr lang="en-US" sz="3200" dirty="0"/>
              <a:t> </a:t>
            </a:r>
            <a:r>
              <a:rPr lang="en-US" sz="3200" dirty="0" err="1"/>
              <a:t>người</a:t>
            </a:r>
            <a:r>
              <a:rPr lang="en-US" sz="3200" dirty="0"/>
              <a:t> </a:t>
            </a:r>
            <a:r>
              <a:rPr lang="en-US" sz="3200" dirty="0" err="1"/>
              <a:t>Mông</a:t>
            </a:r>
            <a:r>
              <a:rPr lang="en-US" sz="3200" dirty="0"/>
              <a:t> ở </a:t>
            </a:r>
            <a:r>
              <a:rPr lang="en-US" sz="3200" dirty="0" err="1"/>
              <a:t>chơ</a:t>
            </a:r>
            <a:r>
              <a:rPr lang="en-US" sz="3200" dirty="0"/>
              <a:t> </a:t>
            </a:r>
            <a:r>
              <a:rPr lang="en-US" sz="3200" dirty="0" err="1"/>
              <a:t>vơ</a:t>
            </a:r>
            <a:r>
              <a:rPr lang="en-US" sz="3200" dirty="0"/>
              <a:t> </a:t>
            </a:r>
            <a:r>
              <a:rPr lang="en-US" sz="3200" dirty="0" err="1"/>
              <a:t>đỉnh</a:t>
            </a:r>
            <a:r>
              <a:rPr lang="en-US" sz="3200" dirty="0"/>
              <a:t> </a:t>
            </a:r>
            <a:r>
              <a:rPr lang="en-US" sz="3200" dirty="0" err="1"/>
              <a:t>núi</a:t>
            </a:r>
            <a:r>
              <a:rPr lang="en-US" sz="3200" dirty="0"/>
              <a:t>, </a:t>
            </a:r>
            <a:r>
              <a:rPr lang="en-US" sz="3200" dirty="0" err="1"/>
              <a:t>giữa</a:t>
            </a:r>
            <a:r>
              <a:rPr lang="en-US" sz="3200" dirty="0"/>
              <a:t> </a:t>
            </a:r>
            <a:r>
              <a:rPr lang="en-US" sz="3200" dirty="0" err="1"/>
              <a:t>cỏ</a:t>
            </a:r>
            <a:r>
              <a:rPr lang="en-US" sz="3200" dirty="0"/>
              <a:t> </a:t>
            </a:r>
            <a:r>
              <a:rPr lang="en-US" sz="3200" dirty="0" err="1"/>
              <a:t>tranh</a:t>
            </a:r>
            <a:r>
              <a:rPr lang="en-US" sz="3200" dirty="0"/>
              <a:t> </a:t>
            </a:r>
            <a:r>
              <a:rPr lang="en-US" sz="3200" dirty="0" err="1"/>
              <a:t>mênh</a:t>
            </a:r>
            <a:r>
              <a:rPr lang="en-US" sz="3200" dirty="0"/>
              <a:t> </a:t>
            </a:r>
            <a:r>
              <a:rPr lang="en-US" sz="3200" dirty="0" err="1"/>
              <a:t>mông</a:t>
            </a:r>
            <a:r>
              <a:rPr lang="en-US" sz="3200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623820-3C0F-6363-0332-462E4E603FB6}"/>
              </a:ext>
            </a:extLst>
          </p:cNvPr>
          <p:cNvSpPr txBox="1"/>
          <p:nvPr/>
        </p:nvSpPr>
        <p:spPr>
          <a:xfrm>
            <a:off x="10272894" y="3727786"/>
            <a:ext cx="3733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/>
              <a:t>Dùng</a:t>
            </a:r>
            <a:r>
              <a:rPr lang="en-US" sz="3200" dirty="0"/>
              <a:t> </a:t>
            </a:r>
            <a:r>
              <a:rPr lang="en-US" sz="3200" dirty="0" err="1"/>
              <a:t>kết</a:t>
            </a:r>
            <a:r>
              <a:rPr lang="en-US" sz="3200" dirty="0"/>
              <a:t> </a:t>
            </a:r>
            <a:r>
              <a:rPr lang="en-US" sz="3200" dirty="0" err="1"/>
              <a:t>từ</a:t>
            </a:r>
            <a:r>
              <a:rPr lang="en-US" sz="3200" dirty="0"/>
              <a:t> </a:t>
            </a:r>
            <a:r>
              <a:rPr lang="en-US" sz="3200" b="1" dirty="0" err="1"/>
              <a:t>nhưng</a:t>
            </a:r>
            <a:endParaRPr lang="en-US" sz="32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FCD34B-601B-7473-559B-EF2CEC8A7C5B}"/>
              </a:ext>
            </a:extLst>
          </p:cNvPr>
          <p:cNvSpPr txBox="1"/>
          <p:nvPr/>
        </p:nvSpPr>
        <p:spPr>
          <a:xfrm>
            <a:off x="1128894" y="4805004"/>
            <a:ext cx="8763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/>
              <a:t>(2) </a:t>
            </a:r>
            <a:r>
              <a:rPr lang="en-US" sz="3200" dirty="0" err="1"/>
              <a:t>Vách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mái</a:t>
            </a:r>
            <a:r>
              <a:rPr lang="en-US" sz="3200" dirty="0"/>
              <a:t> </a:t>
            </a:r>
            <a:r>
              <a:rPr lang="en-US" sz="3200" dirty="0" err="1"/>
              <a:t>nhà</a:t>
            </a:r>
            <a:r>
              <a:rPr lang="en-US" sz="3200" dirty="0"/>
              <a:t> </a:t>
            </a:r>
            <a:r>
              <a:rPr lang="en-US" sz="3200" dirty="0" err="1"/>
              <a:t>đều</a:t>
            </a:r>
            <a:r>
              <a:rPr lang="en-US" sz="3200" dirty="0"/>
              <a:t> </a:t>
            </a:r>
            <a:r>
              <a:rPr lang="en-US" sz="3200" dirty="0" err="1"/>
              <a:t>ghép</a:t>
            </a:r>
            <a:r>
              <a:rPr lang="en-US" sz="3200" dirty="0"/>
              <a:t> </a:t>
            </a:r>
            <a:r>
              <a:rPr lang="en-US" sz="3200" dirty="0" err="1"/>
              <a:t>bằng</a:t>
            </a:r>
            <a:r>
              <a:rPr lang="en-US" sz="3200" dirty="0"/>
              <a:t> </a:t>
            </a:r>
            <a:r>
              <a:rPr lang="en-US" sz="3200" dirty="0" err="1"/>
              <a:t>những</a:t>
            </a:r>
            <a:r>
              <a:rPr lang="en-US" sz="3200" dirty="0"/>
              <a:t> </a:t>
            </a:r>
            <a:r>
              <a:rPr lang="en-US" sz="3200" dirty="0" err="1"/>
              <a:t>miếng</a:t>
            </a:r>
            <a:r>
              <a:rPr lang="en-US" sz="3200" dirty="0"/>
              <a:t> </a:t>
            </a:r>
            <a:r>
              <a:rPr lang="en-US" sz="3200" dirty="0" err="1"/>
              <a:t>gỗ</a:t>
            </a:r>
            <a:r>
              <a:rPr lang="en-US" sz="3200" dirty="0"/>
              <a:t> </a:t>
            </a:r>
            <a:r>
              <a:rPr lang="en-US" sz="3200" dirty="0" err="1"/>
              <a:t>pơ</a:t>
            </a:r>
            <a:r>
              <a:rPr lang="en-US" sz="3200" dirty="0"/>
              <a:t>-mu, </a:t>
            </a:r>
            <a:r>
              <a:rPr lang="en-US" sz="3200" dirty="0" err="1"/>
              <a:t>nhà</a:t>
            </a:r>
            <a:r>
              <a:rPr lang="en-US" sz="3200" dirty="0"/>
              <a:t> </a:t>
            </a:r>
            <a:r>
              <a:rPr lang="en-US" sz="3200" dirty="0" err="1"/>
              <a:t>nhà</a:t>
            </a:r>
            <a:r>
              <a:rPr lang="en-US" sz="3200" dirty="0"/>
              <a:t> </a:t>
            </a:r>
            <a:r>
              <a:rPr lang="en-US" sz="3200" dirty="0" err="1"/>
              <a:t>ám</a:t>
            </a:r>
            <a:r>
              <a:rPr lang="en-US" sz="3200" dirty="0"/>
              <a:t> </a:t>
            </a:r>
            <a:r>
              <a:rPr lang="en-US" sz="3200" dirty="0" err="1"/>
              <a:t>khói</a:t>
            </a:r>
            <a:r>
              <a:rPr lang="en-US" sz="3200" dirty="0"/>
              <a:t> </a:t>
            </a:r>
            <a:r>
              <a:rPr lang="en-US" sz="3200" dirty="0" err="1"/>
              <a:t>sạm</a:t>
            </a:r>
            <a:r>
              <a:rPr lang="en-US" sz="3200" dirty="0"/>
              <a:t> </a:t>
            </a:r>
            <a:r>
              <a:rPr lang="en-US" sz="3200" dirty="0" err="1"/>
              <a:t>đen</a:t>
            </a:r>
            <a:r>
              <a:rPr lang="en-US" sz="3200" dirty="0"/>
              <a:t> </a:t>
            </a:r>
            <a:r>
              <a:rPr lang="en-US" sz="3200" dirty="0" err="1"/>
              <a:t>tưởng</a:t>
            </a:r>
            <a:r>
              <a:rPr lang="en-US" sz="3200" dirty="0"/>
              <a:t> </a:t>
            </a:r>
            <a:r>
              <a:rPr lang="en-US" sz="3200" dirty="0" err="1"/>
              <a:t>như</a:t>
            </a:r>
            <a:r>
              <a:rPr lang="en-US" sz="3200" dirty="0"/>
              <a:t> </a:t>
            </a:r>
            <a:r>
              <a:rPr lang="en-US" sz="3200" dirty="0" err="1"/>
              <a:t>làng</a:t>
            </a:r>
            <a:r>
              <a:rPr lang="en-US" sz="3200" dirty="0"/>
              <a:t> </a:t>
            </a:r>
            <a:r>
              <a:rPr lang="en-US" sz="3200" dirty="0" err="1"/>
              <a:t>xóm</a:t>
            </a:r>
            <a:r>
              <a:rPr lang="en-US" sz="3200" dirty="0"/>
              <a:t> </a:t>
            </a:r>
            <a:r>
              <a:rPr lang="en-US" sz="3200" dirty="0" err="1"/>
              <a:t>liền</a:t>
            </a:r>
            <a:r>
              <a:rPr lang="en-US" sz="3200" dirty="0"/>
              <a:t> </a:t>
            </a:r>
            <a:r>
              <a:rPr lang="en-US" sz="3200" dirty="0" err="1"/>
              <a:t>với</a:t>
            </a:r>
            <a:r>
              <a:rPr lang="en-US" sz="3200" dirty="0"/>
              <a:t> </a:t>
            </a:r>
            <a:r>
              <a:rPr lang="en-US" sz="3200" dirty="0" err="1"/>
              <a:t>trời</a:t>
            </a:r>
            <a:r>
              <a:rPr lang="en-US" sz="3200" dirty="0"/>
              <a:t> </a:t>
            </a:r>
            <a:r>
              <a:rPr lang="en-US" sz="3200" dirty="0" err="1"/>
              <a:t>xanh</a:t>
            </a:r>
            <a:r>
              <a:rPr lang="en-US" sz="3200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6664D2-CF98-AE33-AB6F-15AFFF9DC5B9}"/>
              </a:ext>
            </a:extLst>
          </p:cNvPr>
          <p:cNvSpPr txBox="1"/>
          <p:nvPr/>
        </p:nvSpPr>
        <p:spPr>
          <a:xfrm>
            <a:off x="10272894" y="5100236"/>
            <a:ext cx="3733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/>
              <a:t>Dùng</a:t>
            </a:r>
            <a:r>
              <a:rPr lang="en-US" sz="3200" dirty="0"/>
              <a:t> </a:t>
            </a:r>
            <a:r>
              <a:rPr lang="en-US" sz="3200" b="1" dirty="0" err="1"/>
              <a:t>dấu</a:t>
            </a:r>
            <a:r>
              <a:rPr lang="en-US" sz="3200" b="1" dirty="0"/>
              <a:t> </a:t>
            </a:r>
            <a:r>
              <a:rPr lang="en-US" sz="3200" b="1" dirty="0" err="1"/>
              <a:t>phẩy</a:t>
            </a:r>
            <a:endParaRPr lang="en-US" sz="32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F3A4EE-9DD1-658D-C112-B6ABF6DD617C}"/>
              </a:ext>
            </a:extLst>
          </p:cNvPr>
          <p:cNvSpPr txBox="1"/>
          <p:nvPr/>
        </p:nvSpPr>
        <p:spPr>
          <a:xfrm>
            <a:off x="1128894" y="6399163"/>
            <a:ext cx="8763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/>
              <a:t>b. </a:t>
            </a:r>
            <a:r>
              <a:rPr lang="en-US" sz="3200" dirty="0"/>
              <a:t>(4) </a:t>
            </a:r>
            <a:r>
              <a:rPr lang="en-US" sz="3200" dirty="0" err="1"/>
              <a:t>Bên</a:t>
            </a:r>
            <a:r>
              <a:rPr lang="en-US" sz="3200" dirty="0"/>
              <a:t> </a:t>
            </a:r>
            <a:r>
              <a:rPr lang="en-US" sz="3200" dirty="0" err="1"/>
              <a:t>gốc</a:t>
            </a:r>
            <a:r>
              <a:rPr lang="en-US" sz="3200" dirty="0"/>
              <a:t> </a:t>
            </a:r>
            <a:r>
              <a:rPr lang="en-US" sz="3200" dirty="0" err="1"/>
              <a:t>đa</a:t>
            </a:r>
            <a:r>
              <a:rPr lang="en-US" sz="3200" dirty="0"/>
              <a:t>,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chú</a:t>
            </a:r>
            <a:r>
              <a:rPr lang="en-US" sz="3200" dirty="0"/>
              <a:t> </a:t>
            </a:r>
            <a:r>
              <a:rPr lang="en-US" sz="3200" dirty="0" err="1"/>
              <a:t>thỏ</a:t>
            </a:r>
            <a:r>
              <a:rPr lang="en-US" sz="3200" dirty="0"/>
              <a:t> </a:t>
            </a:r>
            <a:r>
              <a:rPr lang="en-US" sz="3200" dirty="0" err="1"/>
              <a:t>bước</a:t>
            </a:r>
            <a:r>
              <a:rPr lang="en-US" sz="3200" dirty="0"/>
              <a:t> </a:t>
            </a:r>
            <a:r>
              <a:rPr lang="en-US" sz="3200" dirty="0" err="1"/>
              <a:t>ra</a:t>
            </a:r>
            <a:r>
              <a:rPr lang="en-US" sz="3200" dirty="0"/>
              <a:t>, </a:t>
            </a:r>
            <a:r>
              <a:rPr lang="en-US" sz="3200" dirty="0" err="1"/>
              <a:t>tay</a:t>
            </a:r>
            <a:r>
              <a:rPr lang="en-US" sz="3200" dirty="0"/>
              <a:t> </a:t>
            </a:r>
            <a:r>
              <a:rPr lang="en-US" sz="3200" dirty="0" err="1"/>
              <a:t>cắm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tấm</a:t>
            </a:r>
            <a:r>
              <a:rPr lang="en-US" sz="3200" dirty="0"/>
              <a:t> </a:t>
            </a:r>
            <a:r>
              <a:rPr lang="en-US" sz="3200" dirty="0" err="1"/>
              <a:t>vải</a:t>
            </a:r>
            <a:r>
              <a:rPr lang="en-US" sz="3200" dirty="0"/>
              <a:t> </a:t>
            </a:r>
            <a:r>
              <a:rPr lang="en-US" sz="3200" dirty="0" err="1"/>
              <a:t>dệt</a:t>
            </a:r>
            <a:r>
              <a:rPr lang="en-US" sz="3200" dirty="0"/>
              <a:t> </a:t>
            </a:r>
            <a:r>
              <a:rPr lang="en-US" sz="3200" dirty="0" err="1"/>
              <a:t>bằng</a:t>
            </a:r>
            <a:r>
              <a:rPr lang="en-US" sz="3200" dirty="0"/>
              <a:t> </a:t>
            </a:r>
            <a:r>
              <a:rPr lang="en-US" sz="3200" dirty="0" err="1"/>
              <a:t>rong</a:t>
            </a:r>
            <a:r>
              <a:rPr lang="en-US" sz="3200" dirty="0"/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57D3A4-F817-DB2C-6182-49C64FFD2A84}"/>
              </a:ext>
            </a:extLst>
          </p:cNvPr>
          <p:cNvSpPr txBox="1"/>
          <p:nvPr/>
        </p:nvSpPr>
        <p:spPr>
          <a:xfrm>
            <a:off x="10272894" y="6566044"/>
            <a:ext cx="3733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/>
              <a:t>Dùng</a:t>
            </a:r>
            <a:r>
              <a:rPr lang="en-US" sz="3200" dirty="0"/>
              <a:t> </a:t>
            </a:r>
            <a:r>
              <a:rPr lang="en-US" sz="3200" b="1" dirty="0" err="1"/>
              <a:t>dấu</a:t>
            </a:r>
            <a:r>
              <a:rPr lang="en-US" sz="3200" b="1" dirty="0"/>
              <a:t> </a:t>
            </a:r>
            <a:r>
              <a:rPr lang="en-US" sz="3200" b="1" dirty="0" err="1"/>
              <a:t>phẩy</a:t>
            </a:r>
            <a:endParaRPr lang="en-US" sz="32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0048D9-F556-A775-2B90-68934E98AA71}"/>
              </a:ext>
            </a:extLst>
          </p:cNvPr>
          <p:cNvSpPr txBox="1"/>
          <p:nvPr/>
        </p:nvSpPr>
        <p:spPr>
          <a:xfrm>
            <a:off x="1099586" y="7801929"/>
            <a:ext cx="8763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dirty="0"/>
              <a:t>(5) Thỏ tìm cách quấn tấm vải lên người cho đỡ rét, nhưng tấm vải bị gió lật tung, bay đi vun vút.</a:t>
            </a:r>
            <a:endParaRPr lang="en-US" sz="3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5ED138-32C1-0E99-B771-F2CC5E79FCDB}"/>
              </a:ext>
            </a:extLst>
          </p:cNvPr>
          <p:cNvSpPr txBox="1"/>
          <p:nvPr/>
        </p:nvSpPr>
        <p:spPr>
          <a:xfrm>
            <a:off x="10243586" y="8066855"/>
            <a:ext cx="3733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/>
              <a:t>Dùng</a:t>
            </a:r>
            <a:r>
              <a:rPr lang="en-US" sz="3200" dirty="0"/>
              <a:t> </a:t>
            </a:r>
            <a:r>
              <a:rPr lang="en-US" sz="3200" dirty="0" err="1"/>
              <a:t>kết</a:t>
            </a:r>
            <a:r>
              <a:rPr lang="en-US" sz="3200" dirty="0"/>
              <a:t> </a:t>
            </a:r>
            <a:r>
              <a:rPr lang="en-US" sz="3200" dirty="0" err="1"/>
              <a:t>từ</a:t>
            </a:r>
            <a:r>
              <a:rPr lang="en-US" sz="3200" dirty="0"/>
              <a:t> </a:t>
            </a:r>
            <a:r>
              <a:rPr lang="en-US" sz="3200" b="1" dirty="0" err="1"/>
              <a:t>nhưng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677808803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8" grpId="0"/>
      <p:bldP spid="12" grpId="0"/>
      <p:bldP spid="13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A1B38B-83E6-FC73-F58D-093AA7F74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1B0C592-1983-BDE5-C309-7F36736E9BBE}"/>
              </a:ext>
            </a:extLst>
          </p:cNvPr>
          <p:cNvSpPr/>
          <p:nvPr/>
        </p:nvSpPr>
        <p:spPr>
          <a:xfrm>
            <a:off x="685800" y="2628900"/>
            <a:ext cx="16840200" cy="7224346"/>
          </a:xfrm>
          <a:prstGeom prst="roundRect">
            <a:avLst>
              <a:gd name="adj" fmla="val 771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4C26F1E-BAD4-C28F-D171-3927991B2BBF}"/>
              </a:ext>
            </a:extLst>
          </p:cNvPr>
          <p:cNvGrpSpPr/>
          <p:nvPr/>
        </p:nvGrpSpPr>
        <p:grpSpPr>
          <a:xfrm>
            <a:off x="685800" y="419100"/>
            <a:ext cx="17145000" cy="1905000"/>
            <a:chOff x="685800" y="419100"/>
            <a:chExt cx="17145000" cy="1905000"/>
          </a:xfrm>
        </p:grpSpPr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005718EB-AB22-11FA-80A2-62F214FB8DC1}"/>
                </a:ext>
              </a:extLst>
            </p:cNvPr>
            <p:cNvSpPr/>
            <p:nvPr/>
          </p:nvSpPr>
          <p:spPr>
            <a:xfrm>
              <a:off x="685800" y="419100"/>
              <a:ext cx="17145000" cy="1905000"/>
            </a:xfrm>
            <a:custGeom>
              <a:avLst/>
              <a:gdLst/>
              <a:ahLst/>
              <a:cxnLst/>
              <a:rect l="l" t="t" r="r" b="b"/>
              <a:pathLst>
                <a:path w="1452330" h="378822">
                  <a:moveTo>
                    <a:pt x="0" y="0"/>
                  </a:moveTo>
                  <a:lnTo>
                    <a:pt x="1452330" y="0"/>
                  </a:lnTo>
                  <a:lnTo>
                    <a:pt x="1452330" y="378822"/>
                  </a:lnTo>
                  <a:lnTo>
                    <a:pt x="0" y="378822"/>
                  </a:ln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DA9A140-74C6-583E-7FFD-3D0143C23A00}"/>
                </a:ext>
              </a:extLst>
            </p:cNvPr>
            <p:cNvSpPr txBox="1"/>
            <p:nvPr/>
          </p:nvSpPr>
          <p:spPr>
            <a:xfrm>
              <a:off x="990600" y="433754"/>
              <a:ext cx="16840200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2.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Tìm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cặp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kết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từ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hoặc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cặp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từ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hô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ứng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thay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cho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bông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hoa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để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tạo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câu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ghép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</a:t>
              </a:r>
              <a:endParaRPr lang="en-US" sz="28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8786C55-4C4B-2DF1-F26D-A48885016779}"/>
              </a:ext>
            </a:extLst>
          </p:cNvPr>
          <p:cNvSpPr txBox="1"/>
          <p:nvPr/>
        </p:nvSpPr>
        <p:spPr>
          <a:xfrm>
            <a:off x="1295400" y="3162300"/>
            <a:ext cx="1584960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AutoNum type="alphaLcPeriod"/>
            </a:pPr>
            <a:r>
              <a:rPr lang="en-US" sz="5400" dirty="0"/>
              <a:t>  			</a:t>
            </a:r>
            <a:r>
              <a:rPr lang="en-US" sz="5400" dirty="0" err="1"/>
              <a:t>em</a:t>
            </a:r>
            <a:r>
              <a:rPr lang="en-US" sz="5400" dirty="0"/>
              <a:t> </a:t>
            </a:r>
            <a:r>
              <a:rPr lang="en-US" sz="5400" dirty="0" err="1"/>
              <a:t>có</a:t>
            </a:r>
            <a:r>
              <a:rPr lang="en-US" sz="5400" dirty="0"/>
              <a:t> </a:t>
            </a:r>
            <a:r>
              <a:rPr lang="en-US" sz="5400" dirty="0" err="1"/>
              <a:t>một</a:t>
            </a:r>
            <a:r>
              <a:rPr lang="en-US" sz="5400" dirty="0"/>
              <a:t> </a:t>
            </a:r>
            <a:r>
              <a:rPr lang="en-US" sz="5400" dirty="0" err="1"/>
              <a:t>khu</a:t>
            </a:r>
            <a:r>
              <a:rPr lang="en-US" sz="5400" dirty="0"/>
              <a:t> </a:t>
            </a:r>
            <a:r>
              <a:rPr lang="en-US" sz="5400" dirty="0" err="1"/>
              <a:t>vườn</a:t>
            </a:r>
            <a:r>
              <a:rPr lang="en-US" sz="5400" dirty="0"/>
              <a:t> </a:t>
            </a:r>
            <a:r>
              <a:rPr lang="en-US" sz="5400" dirty="0" err="1"/>
              <a:t>rộng</a:t>
            </a:r>
            <a:r>
              <a:rPr lang="en-US" sz="5400" dirty="0"/>
              <a:t> 		</a:t>
            </a:r>
            <a:r>
              <a:rPr lang="en-US" sz="5400" dirty="0" err="1"/>
              <a:t>em</a:t>
            </a:r>
            <a:r>
              <a:rPr lang="en-US" sz="5400" dirty="0"/>
              <a:t> </a:t>
            </a:r>
            <a:r>
              <a:rPr lang="en-US" sz="5400" dirty="0" err="1"/>
              <a:t>sẽ</a:t>
            </a:r>
            <a:r>
              <a:rPr lang="en-US" sz="5400" dirty="0"/>
              <a:t> </a:t>
            </a:r>
            <a:r>
              <a:rPr lang="en-US" sz="5400" dirty="0" err="1"/>
              <a:t>trồng</a:t>
            </a:r>
            <a:r>
              <a:rPr lang="en-US" sz="5400" dirty="0"/>
              <a:t> </a:t>
            </a:r>
            <a:r>
              <a:rPr lang="en-US" sz="5400" dirty="0" err="1"/>
              <a:t>thật</a:t>
            </a:r>
            <a:r>
              <a:rPr lang="en-US" sz="5400" dirty="0"/>
              <a:t> </a:t>
            </a:r>
            <a:r>
              <a:rPr lang="en-US" sz="5400" dirty="0" err="1"/>
              <a:t>nhiều</a:t>
            </a:r>
            <a:r>
              <a:rPr lang="en-US" sz="5400" dirty="0"/>
              <a:t> </a:t>
            </a:r>
            <a:r>
              <a:rPr lang="en-US" sz="5400" dirty="0" err="1"/>
              <a:t>loại</a:t>
            </a:r>
            <a:r>
              <a:rPr lang="en-US" sz="5400" dirty="0"/>
              <a:t> </a:t>
            </a:r>
            <a:r>
              <a:rPr lang="en-US" sz="5400" dirty="0" err="1"/>
              <a:t>cây</a:t>
            </a:r>
            <a:r>
              <a:rPr lang="en-US" sz="5400" dirty="0"/>
              <a:t>.</a:t>
            </a:r>
          </a:p>
          <a:p>
            <a:pPr marL="342900" indent="-342900" algn="just">
              <a:buAutoNum type="alphaLcPeriod"/>
            </a:pPr>
            <a:r>
              <a:rPr lang="en-US" sz="5400" dirty="0"/>
              <a:t> 		    </a:t>
            </a:r>
            <a:r>
              <a:rPr lang="en-US" sz="5400" dirty="0" err="1"/>
              <a:t>thành</a:t>
            </a:r>
            <a:r>
              <a:rPr lang="en-US" sz="5400" dirty="0"/>
              <a:t> </a:t>
            </a:r>
            <a:r>
              <a:rPr lang="en-US" sz="5400" dirty="0" err="1"/>
              <a:t>phố</a:t>
            </a:r>
            <a:r>
              <a:rPr lang="en-US" sz="5400" dirty="0"/>
              <a:t> </a:t>
            </a:r>
            <a:r>
              <a:rPr lang="en-US" sz="5400" dirty="0" err="1"/>
              <a:t>này</a:t>
            </a:r>
            <a:r>
              <a:rPr lang="en-US" sz="5400" dirty="0"/>
              <a:t> </a:t>
            </a:r>
            <a:r>
              <a:rPr lang="en-US" sz="5400" dirty="0" err="1"/>
              <a:t>không</a:t>
            </a:r>
            <a:r>
              <a:rPr lang="en-US" sz="5400" dirty="0"/>
              <a:t> </a:t>
            </a:r>
            <a:r>
              <a:rPr lang="en-US" sz="5400" dirty="0" err="1"/>
              <a:t>sầm</a:t>
            </a:r>
            <a:r>
              <a:rPr lang="en-US" sz="5400" dirty="0"/>
              <a:t> </a:t>
            </a:r>
            <a:r>
              <a:rPr lang="en-US" sz="5400" dirty="0" err="1"/>
              <a:t>uất</a:t>
            </a:r>
            <a:r>
              <a:rPr lang="en-US" sz="5400" dirty="0"/>
              <a:t>, </a:t>
            </a:r>
            <a:r>
              <a:rPr lang="en-US" sz="5400" dirty="0" err="1"/>
              <a:t>hiện</a:t>
            </a:r>
            <a:r>
              <a:rPr lang="en-US" sz="5400" dirty="0"/>
              <a:t> </a:t>
            </a:r>
            <a:r>
              <a:rPr lang="en-US" sz="5400" dirty="0" err="1"/>
              <a:t>đại</a:t>
            </a:r>
            <a:r>
              <a:rPr lang="en-US" sz="5400" dirty="0"/>
              <a:t>        </a:t>
            </a:r>
          </a:p>
          <a:p>
            <a:pPr algn="just"/>
            <a:r>
              <a:rPr lang="en-US" sz="5400" dirty="0" err="1"/>
              <a:t>nó</a:t>
            </a:r>
            <a:r>
              <a:rPr lang="en-US" sz="5400" dirty="0"/>
              <a:t> </a:t>
            </a:r>
            <a:r>
              <a:rPr lang="en-US" sz="5400" dirty="0" err="1"/>
              <a:t>rất</a:t>
            </a:r>
            <a:r>
              <a:rPr lang="en-US" sz="5400" dirty="0"/>
              <a:t> </a:t>
            </a:r>
            <a:r>
              <a:rPr lang="en-US" sz="5400" dirty="0" err="1"/>
              <a:t>hấp</a:t>
            </a:r>
            <a:r>
              <a:rPr lang="en-US" sz="5400" dirty="0"/>
              <a:t> </a:t>
            </a:r>
            <a:r>
              <a:rPr lang="en-US" sz="5400" dirty="0" err="1"/>
              <a:t>dẫn</a:t>
            </a:r>
            <a:r>
              <a:rPr lang="en-US" sz="5400" dirty="0"/>
              <a:t> du </a:t>
            </a:r>
            <a:r>
              <a:rPr lang="en-US" sz="5400" dirty="0" err="1"/>
              <a:t>khách</a:t>
            </a:r>
            <a:r>
              <a:rPr lang="en-US" sz="5400" dirty="0"/>
              <a:t>.</a:t>
            </a:r>
          </a:p>
          <a:p>
            <a:pPr marL="342900" indent="-342900" algn="just">
              <a:buAutoNum type="alphaLcPeriod"/>
            </a:pPr>
            <a:r>
              <a:rPr lang="en-US" sz="5400" dirty="0"/>
              <a:t> </a:t>
            </a:r>
            <a:r>
              <a:rPr lang="en-US" sz="5400" dirty="0" err="1"/>
              <a:t>Mọi</a:t>
            </a:r>
            <a:r>
              <a:rPr lang="en-US" sz="5400" dirty="0"/>
              <a:t> </a:t>
            </a:r>
            <a:r>
              <a:rPr lang="en-US" sz="5400" dirty="0" err="1"/>
              <a:t>người</a:t>
            </a:r>
            <a:r>
              <a:rPr lang="en-US" sz="5400" dirty="0"/>
              <a:t> 		 </a:t>
            </a:r>
            <a:r>
              <a:rPr lang="en-US" sz="5400" dirty="0" err="1"/>
              <a:t>đối</a:t>
            </a:r>
            <a:r>
              <a:rPr lang="en-US" sz="5400" dirty="0"/>
              <a:t> </a:t>
            </a:r>
            <a:r>
              <a:rPr lang="en-US" sz="5400" dirty="0" err="1"/>
              <a:t>xử</a:t>
            </a:r>
            <a:r>
              <a:rPr lang="en-US" sz="5400" dirty="0"/>
              <a:t> </a:t>
            </a:r>
            <a:r>
              <a:rPr lang="en-US" sz="5400" dirty="0" err="1"/>
              <a:t>tốt</a:t>
            </a:r>
            <a:r>
              <a:rPr lang="en-US" sz="5400" dirty="0"/>
              <a:t> </a:t>
            </a:r>
            <a:r>
              <a:rPr lang="en-US" sz="5400" dirty="0" err="1"/>
              <a:t>với</a:t>
            </a:r>
            <a:r>
              <a:rPr lang="en-US" sz="5400" dirty="0"/>
              <a:t> </a:t>
            </a:r>
            <a:r>
              <a:rPr lang="en-US" sz="5400" dirty="0" err="1"/>
              <a:t>nhau</a:t>
            </a:r>
            <a:r>
              <a:rPr lang="en-US" sz="5400" dirty="0"/>
              <a:t> </a:t>
            </a:r>
            <a:r>
              <a:rPr lang="en-US" sz="5400" dirty="0" err="1"/>
              <a:t>thì</a:t>
            </a:r>
            <a:r>
              <a:rPr lang="en-US" sz="5400" dirty="0"/>
              <a:t> </a:t>
            </a:r>
            <a:r>
              <a:rPr lang="en-US" sz="5400" dirty="0" err="1"/>
              <a:t>cuộc</a:t>
            </a:r>
            <a:r>
              <a:rPr lang="en-US" sz="5400" dirty="0"/>
              <a:t> </a:t>
            </a:r>
            <a:r>
              <a:rPr lang="en-US" sz="5400" dirty="0" err="1"/>
              <a:t>sống</a:t>
            </a:r>
            <a:r>
              <a:rPr lang="en-US" sz="5400" dirty="0"/>
              <a:t>                                                              	     </a:t>
            </a:r>
            <a:r>
              <a:rPr lang="en-US" sz="5400" dirty="0" err="1"/>
              <a:t>tốt</a:t>
            </a:r>
            <a:r>
              <a:rPr lang="en-US" sz="5400" dirty="0"/>
              <a:t> </a:t>
            </a:r>
            <a:r>
              <a:rPr lang="en-US" sz="5400" dirty="0" err="1"/>
              <a:t>đẹp</a:t>
            </a:r>
            <a:r>
              <a:rPr lang="en-US" sz="5400" dirty="0"/>
              <a:t> </a:t>
            </a:r>
            <a:r>
              <a:rPr lang="en-US" sz="5400" dirty="0" err="1"/>
              <a:t>hơn</a:t>
            </a:r>
            <a:r>
              <a:rPr lang="en-US" sz="5400" dirty="0"/>
              <a:t>.</a:t>
            </a:r>
          </a:p>
        </p:txBody>
      </p:sp>
      <p:pic>
        <p:nvPicPr>
          <p:cNvPr id="7" name="Picture 2" descr="Hình ảnh Hoa Mai PNG, Vector, PSD, và biểu tượng để tải về miễn phí |  pngtree">
            <a:extLst>
              <a:ext uri="{FF2B5EF4-FFF2-40B4-BE49-F238E27FC236}">
                <a16:creationId xmlns:a16="http://schemas.microsoft.com/office/drawing/2014/main" id="{B4615C94-9351-14A6-5402-3570866A26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444" b="81667" l="36944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78" t="22016" r="11111" b="23333"/>
          <a:stretch/>
        </p:blipFill>
        <p:spPr bwMode="auto">
          <a:xfrm>
            <a:off x="2514600" y="3009900"/>
            <a:ext cx="1219200" cy="1303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ình ảnh Hoa Mai PNG, Vector, PSD, và biểu tượng để tải về miễn phí |  pngtree">
            <a:extLst>
              <a:ext uri="{FF2B5EF4-FFF2-40B4-BE49-F238E27FC236}">
                <a16:creationId xmlns:a16="http://schemas.microsoft.com/office/drawing/2014/main" id="{A550FC71-BB32-B997-A9E3-4EBBCE1AB2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444" b="81667" l="36944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78" t="22016" r="11111" b="23333"/>
          <a:stretch/>
        </p:blipFill>
        <p:spPr bwMode="auto">
          <a:xfrm>
            <a:off x="11582400" y="3009899"/>
            <a:ext cx="1219200" cy="1303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ình ảnh Hoa Mai PNG, Vector, PSD, và biểu tượng để tải về miễn phí |  pngtree">
            <a:extLst>
              <a:ext uri="{FF2B5EF4-FFF2-40B4-BE49-F238E27FC236}">
                <a16:creationId xmlns:a16="http://schemas.microsoft.com/office/drawing/2014/main" id="{CA0280CE-7825-C41E-C11D-0521FD3A85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444" b="81667" l="36944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78" t="22016" r="11111" b="23333"/>
          <a:stretch/>
        </p:blipFill>
        <p:spPr bwMode="auto">
          <a:xfrm>
            <a:off x="2514600" y="4669844"/>
            <a:ext cx="1219200" cy="1303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ình ảnh Hoa Mai PNG, Vector, PSD, và biểu tượng để tải về miễn phí |  pngtree">
            <a:extLst>
              <a:ext uri="{FF2B5EF4-FFF2-40B4-BE49-F238E27FC236}">
                <a16:creationId xmlns:a16="http://schemas.microsoft.com/office/drawing/2014/main" id="{A8BD1C83-21F2-40CA-368E-974DDDF885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444" b="81667" l="36944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78" t="22016" r="11111" b="23333"/>
          <a:stretch/>
        </p:blipFill>
        <p:spPr bwMode="auto">
          <a:xfrm>
            <a:off x="15011400" y="4669844"/>
            <a:ext cx="1219200" cy="1303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ình ảnh Hoa Mai PNG, Vector, PSD, và biểu tượng để tải về miễn phí |  pngtree">
            <a:extLst>
              <a:ext uri="{FF2B5EF4-FFF2-40B4-BE49-F238E27FC236}">
                <a16:creationId xmlns:a16="http://schemas.microsoft.com/office/drawing/2014/main" id="{785B743C-E185-8646-4EFC-36B34D35A5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444" b="81667" l="36944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78" t="22016" r="11111" b="23333"/>
          <a:stretch/>
        </p:blipFill>
        <p:spPr bwMode="auto">
          <a:xfrm>
            <a:off x="5334000" y="6249676"/>
            <a:ext cx="1219200" cy="1303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ình ảnh Hoa Mai PNG, Vector, PSD, và biểu tượng để tải về miễn phí |  pngtree">
            <a:extLst>
              <a:ext uri="{FF2B5EF4-FFF2-40B4-BE49-F238E27FC236}">
                <a16:creationId xmlns:a16="http://schemas.microsoft.com/office/drawing/2014/main" id="{A5CDE2B3-D928-CBB1-D3F7-DA1739991B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444" b="81667" l="36944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78" t="22016" r="11111" b="23333"/>
          <a:stretch/>
        </p:blipFill>
        <p:spPr bwMode="auto">
          <a:xfrm>
            <a:off x="1569521" y="7089384"/>
            <a:ext cx="1219200" cy="1303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D33075D-8D43-510B-FAB2-36DEEE6C75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581" y="8467229"/>
            <a:ext cx="8854838" cy="130362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D3584BD-56FF-4F01-F92E-401EFB7956BD}"/>
              </a:ext>
            </a:extLst>
          </p:cNvPr>
          <p:cNvSpPr/>
          <p:nvPr/>
        </p:nvSpPr>
        <p:spPr>
          <a:xfrm>
            <a:off x="2514600" y="3162300"/>
            <a:ext cx="13612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6350">
                  <a:solidFill>
                    <a:srgbClr val="FFC000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/>
              </a:rPr>
              <a:t>Nếu</a:t>
            </a:r>
            <a:endParaRPr lang="en-US" sz="5400" b="1" cap="none" spc="0" dirty="0">
              <a:ln w="6350">
                <a:solidFill>
                  <a:srgbClr val="FFC000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C9CB61A-6399-47C6-2000-A0330A1D4F16}"/>
              </a:ext>
            </a:extLst>
          </p:cNvPr>
          <p:cNvSpPr/>
          <p:nvPr/>
        </p:nvSpPr>
        <p:spPr>
          <a:xfrm>
            <a:off x="11708534" y="3200048"/>
            <a:ext cx="9669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6350">
                  <a:solidFill>
                    <a:srgbClr val="FFC000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/>
              </a:rPr>
              <a:t>thi</a:t>
            </a:r>
            <a:r>
              <a:rPr lang="en-US" sz="5400" b="1" cap="none" spc="0" dirty="0">
                <a:ln w="6350">
                  <a:solidFill>
                    <a:srgbClr val="FFC000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/>
              </a:rPr>
              <a:t>̀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31CB20D-A412-FC7D-F790-EC212E6D919D}"/>
              </a:ext>
            </a:extLst>
          </p:cNvPr>
          <p:cNvSpPr/>
          <p:nvPr/>
        </p:nvSpPr>
        <p:spPr>
          <a:xfrm>
            <a:off x="2578667" y="4803031"/>
            <a:ext cx="12282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6350">
                  <a:solidFill>
                    <a:srgbClr val="FFC000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/>
              </a:rPr>
              <a:t>Tuy</a:t>
            </a:r>
            <a:endParaRPr lang="en-US" sz="5400" b="1" cap="none" spc="0" dirty="0">
              <a:ln w="6350">
                <a:solidFill>
                  <a:srgbClr val="FFC000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299C16E-FDF8-AE3D-E336-C92BCC3B507E}"/>
              </a:ext>
            </a:extLst>
          </p:cNvPr>
          <p:cNvSpPr/>
          <p:nvPr/>
        </p:nvSpPr>
        <p:spPr>
          <a:xfrm>
            <a:off x="14914787" y="4803031"/>
            <a:ext cx="20778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6350">
                  <a:solidFill>
                    <a:srgbClr val="FFC000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/>
              </a:rPr>
              <a:t>nhưng</a:t>
            </a:r>
            <a:endParaRPr lang="en-US" sz="5400" b="1" cap="none" spc="0" dirty="0">
              <a:ln w="6350">
                <a:solidFill>
                  <a:srgbClr val="FFC000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5EC95AB-048F-9BEC-AAF8-D1F4D812E5F7}"/>
              </a:ext>
            </a:extLst>
          </p:cNvPr>
          <p:cNvSpPr/>
          <p:nvPr/>
        </p:nvSpPr>
        <p:spPr>
          <a:xfrm>
            <a:off x="5185219" y="6439825"/>
            <a:ext cx="15167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6350">
                  <a:solidFill>
                    <a:srgbClr val="FFC000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/>
              </a:rPr>
              <a:t>càng</a:t>
            </a:r>
            <a:endParaRPr lang="en-US" sz="5400" b="1" cap="none" spc="0" dirty="0">
              <a:ln w="6350">
                <a:solidFill>
                  <a:srgbClr val="FFC000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49E8F25-D2EF-7410-E290-5AE1364C05F3}"/>
              </a:ext>
            </a:extLst>
          </p:cNvPr>
          <p:cNvSpPr/>
          <p:nvPr/>
        </p:nvSpPr>
        <p:spPr>
          <a:xfrm>
            <a:off x="1420740" y="7279533"/>
            <a:ext cx="15167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6350">
                  <a:solidFill>
                    <a:srgbClr val="FFC000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/>
              </a:rPr>
              <a:t>càng</a:t>
            </a:r>
            <a:endParaRPr lang="en-US" sz="5400" b="1" cap="none" spc="0" dirty="0">
              <a:ln w="6350">
                <a:solidFill>
                  <a:srgbClr val="FFC000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83234236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15" grpId="0"/>
      <p:bldP spid="18" grpId="0"/>
      <p:bldP spid="22" grpId="0"/>
      <p:bldP spid="23" grpId="0"/>
      <p:bldP spid="24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D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A37FD3-9B64-ABC2-B1A0-3CBDFEB27B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B7B375BC-2972-A7BD-FEDD-00129BDC6EF2}"/>
              </a:ext>
            </a:extLst>
          </p:cNvPr>
          <p:cNvGrpSpPr/>
          <p:nvPr/>
        </p:nvGrpSpPr>
        <p:grpSpPr>
          <a:xfrm>
            <a:off x="0" y="3987498"/>
            <a:ext cx="18669566" cy="3457455"/>
            <a:chOff x="0" y="0"/>
            <a:chExt cx="6046530" cy="111976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E2399EFE-A19E-FA80-B4EC-2FA46F989136}"/>
                </a:ext>
              </a:extLst>
            </p:cNvPr>
            <p:cNvSpPr/>
            <p:nvPr/>
          </p:nvSpPr>
          <p:spPr>
            <a:xfrm>
              <a:off x="0" y="0"/>
              <a:ext cx="6046531" cy="1119769"/>
            </a:xfrm>
            <a:custGeom>
              <a:avLst/>
              <a:gdLst/>
              <a:ahLst/>
              <a:cxnLst/>
              <a:rect l="l" t="t" r="r" b="b"/>
              <a:pathLst>
                <a:path w="6046531" h="1119769">
                  <a:moveTo>
                    <a:pt x="0" y="0"/>
                  </a:moveTo>
                  <a:lnTo>
                    <a:pt x="6046531" y="0"/>
                  </a:lnTo>
                  <a:lnTo>
                    <a:pt x="6046531" y="1119769"/>
                  </a:lnTo>
                  <a:lnTo>
                    <a:pt x="0" y="1119769"/>
                  </a:lnTo>
                  <a:close/>
                </a:path>
              </a:pathLst>
            </a:custGeom>
            <a:solidFill>
              <a:srgbClr val="CA4F42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412E5FEA-9741-24EB-4D2D-365154060A08}"/>
                </a:ext>
              </a:extLst>
            </p:cNvPr>
            <p:cNvSpPr txBox="1"/>
            <p:nvPr/>
          </p:nvSpPr>
          <p:spPr>
            <a:xfrm>
              <a:off x="0" y="-38100"/>
              <a:ext cx="6046530" cy="1157869"/>
            </a:xfrm>
            <a:prstGeom prst="rect">
              <a:avLst/>
            </a:prstGeom>
          </p:spPr>
          <p:txBody>
            <a:bodyPr lIns="41311" tIns="41311" rIns="41311" bIns="41311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559BEE88-8EEF-D7F6-9913-D638C1FE833D}"/>
              </a:ext>
            </a:extLst>
          </p:cNvPr>
          <p:cNvSpPr/>
          <p:nvPr/>
        </p:nvSpPr>
        <p:spPr>
          <a:xfrm>
            <a:off x="0" y="3086100"/>
            <a:ext cx="5778722" cy="7200900"/>
          </a:xfrm>
          <a:custGeom>
            <a:avLst/>
            <a:gdLst/>
            <a:ahLst/>
            <a:cxnLst/>
            <a:rect l="l" t="t" r="r" b="b"/>
            <a:pathLst>
              <a:path w="5778722" h="7200900">
                <a:moveTo>
                  <a:pt x="0" y="0"/>
                </a:moveTo>
                <a:lnTo>
                  <a:pt x="5778722" y="0"/>
                </a:lnTo>
                <a:lnTo>
                  <a:pt x="5778722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F1D58667-F26D-F521-DFAA-36C1C49351A0}"/>
              </a:ext>
            </a:extLst>
          </p:cNvPr>
          <p:cNvSpPr txBox="1"/>
          <p:nvPr/>
        </p:nvSpPr>
        <p:spPr>
          <a:xfrm>
            <a:off x="5262171" y="4236474"/>
            <a:ext cx="12551380" cy="2664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871"/>
              </a:lnSpc>
              <a:spcBef>
                <a:spcPct val="0"/>
              </a:spcBef>
            </a:pPr>
            <a:r>
              <a:rPr lang="en-US" sz="15622" dirty="0">
                <a:solidFill>
                  <a:srgbClr val="FFD976"/>
                </a:solidFill>
                <a:latin typeface="Paytone One"/>
                <a:ea typeface="Paytone One"/>
                <a:cs typeface="Paytone One"/>
                <a:sym typeface="Paytone One"/>
              </a:rPr>
              <a:t>VẬN DỤNG</a:t>
            </a:r>
          </a:p>
        </p:txBody>
      </p:sp>
    </p:spTree>
    <p:extLst>
      <p:ext uri="{BB962C8B-B14F-4D97-AF65-F5344CB8AC3E}">
        <p14:creationId xmlns:p14="http://schemas.microsoft.com/office/powerpoint/2010/main" val="289004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9A6432-C726-E277-AEBE-73022EA76B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D254801-E5F1-B9A1-E1A2-A1DF947AC697}"/>
              </a:ext>
            </a:extLst>
          </p:cNvPr>
          <p:cNvSpPr/>
          <p:nvPr/>
        </p:nvSpPr>
        <p:spPr>
          <a:xfrm>
            <a:off x="685800" y="2628900"/>
            <a:ext cx="16840200" cy="7224346"/>
          </a:xfrm>
          <a:prstGeom prst="roundRect">
            <a:avLst>
              <a:gd name="adj" fmla="val 771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754CD31-D28F-0AF2-F7FD-95CAF30D477A}"/>
              </a:ext>
            </a:extLst>
          </p:cNvPr>
          <p:cNvGrpSpPr/>
          <p:nvPr/>
        </p:nvGrpSpPr>
        <p:grpSpPr>
          <a:xfrm>
            <a:off x="685800" y="419100"/>
            <a:ext cx="17145000" cy="1905000"/>
            <a:chOff x="685800" y="419100"/>
            <a:chExt cx="17145000" cy="1905000"/>
          </a:xfrm>
        </p:grpSpPr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4E1A5808-7F51-C164-EB3D-8935C301F910}"/>
                </a:ext>
              </a:extLst>
            </p:cNvPr>
            <p:cNvSpPr/>
            <p:nvPr/>
          </p:nvSpPr>
          <p:spPr>
            <a:xfrm>
              <a:off x="685800" y="419100"/>
              <a:ext cx="17145000" cy="1905000"/>
            </a:xfrm>
            <a:custGeom>
              <a:avLst/>
              <a:gdLst/>
              <a:ahLst/>
              <a:cxnLst/>
              <a:rect l="l" t="t" r="r" b="b"/>
              <a:pathLst>
                <a:path w="1452330" h="378822">
                  <a:moveTo>
                    <a:pt x="0" y="0"/>
                  </a:moveTo>
                  <a:lnTo>
                    <a:pt x="1452330" y="0"/>
                  </a:lnTo>
                  <a:lnTo>
                    <a:pt x="1452330" y="378822"/>
                  </a:lnTo>
                  <a:lnTo>
                    <a:pt x="0" y="378822"/>
                  </a:ln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8C6BD95-2086-54B2-F728-ADA584BE9E07}"/>
                </a:ext>
              </a:extLst>
            </p:cNvPr>
            <p:cNvSpPr txBox="1"/>
            <p:nvPr/>
          </p:nvSpPr>
          <p:spPr>
            <a:xfrm>
              <a:off x="990600" y="433754"/>
              <a:ext cx="16840200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3. </a:t>
              </a: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Viết đoạn văn (3 – 5 câu) về bài thơ Đoàn thuyền đánh cá, trong đó có câu ghép chứa kết từ để nối các vế câu.</a:t>
              </a:r>
              <a:endParaRPr lang="en-US" sz="2800" b="1" dirty="0">
                <a:solidFill>
                  <a:srgbClr val="C00000"/>
                </a:solidFill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98D2D68-F88A-8C68-1CD7-246D04AB5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94147">
            <a:off x="10566327" y="3167229"/>
            <a:ext cx="6386095" cy="4433161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44A3998-BDA2-17B7-D007-B86C41CEE4D2}"/>
              </a:ext>
            </a:extLst>
          </p:cNvPr>
          <p:cNvSpPr txBox="1"/>
          <p:nvPr/>
        </p:nvSpPr>
        <p:spPr>
          <a:xfrm>
            <a:off x="855785" y="2994030"/>
            <a:ext cx="9413630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/>
              <a:t>	“</a:t>
            </a:r>
            <a:r>
              <a:rPr lang="en-US" sz="3200" dirty="0" err="1"/>
              <a:t>Đoàn</a:t>
            </a:r>
            <a:r>
              <a:rPr lang="en-US" sz="3200" dirty="0"/>
              <a:t> </a:t>
            </a:r>
            <a:r>
              <a:rPr lang="en-US" sz="3200" dirty="0" err="1"/>
              <a:t>thuyền</a:t>
            </a:r>
            <a:r>
              <a:rPr lang="en-US" sz="3200" dirty="0"/>
              <a:t> </a:t>
            </a:r>
            <a:r>
              <a:rPr lang="en-US" sz="3200" dirty="0" err="1"/>
              <a:t>đánh</a:t>
            </a:r>
            <a:r>
              <a:rPr lang="en-US" sz="3200" dirty="0"/>
              <a:t> </a:t>
            </a:r>
            <a:r>
              <a:rPr lang="en-US" sz="3200" dirty="0" err="1"/>
              <a:t>cá</a:t>
            </a:r>
            <a:r>
              <a:rPr lang="en-US" sz="3200" dirty="0"/>
              <a:t>” </a:t>
            </a:r>
            <a:r>
              <a:rPr lang="en-US" sz="3200" dirty="0" err="1"/>
              <a:t>được</a:t>
            </a:r>
            <a:r>
              <a:rPr lang="en-US" sz="3200" dirty="0"/>
              <a:t> Huy </a:t>
            </a:r>
            <a:r>
              <a:rPr lang="en-US" sz="3200" dirty="0" err="1"/>
              <a:t>Cận</a:t>
            </a:r>
            <a:r>
              <a:rPr lang="en-US" sz="3200" dirty="0"/>
              <a:t> </a:t>
            </a:r>
            <a:r>
              <a:rPr lang="en-US" sz="3200" dirty="0" err="1"/>
              <a:t>sáng</a:t>
            </a:r>
            <a:r>
              <a:rPr lang="en-US" sz="3200" dirty="0"/>
              <a:t> </a:t>
            </a:r>
            <a:r>
              <a:rPr lang="en-US" sz="3200" dirty="0" err="1"/>
              <a:t>tác</a:t>
            </a:r>
            <a:r>
              <a:rPr lang="en-US" sz="3200" dirty="0"/>
              <a:t> </a:t>
            </a:r>
            <a:r>
              <a:rPr lang="en-US" sz="3200" dirty="0" err="1"/>
              <a:t>năm</a:t>
            </a:r>
            <a:r>
              <a:rPr lang="en-US" sz="3200" dirty="0"/>
              <a:t> 1958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chuyến</a:t>
            </a:r>
            <a:r>
              <a:rPr lang="en-US" sz="3200" dirty="0"/>
              <a:t> </a:t>
            </a:r>
            <a:r>
              <a:rPr lang="en-US" sz="3200" dirty="0" err="1"/>
              <a:t>đi</a:t>
            </a:r>
            <a:r>
              <a:rPr lang="en-US" sz="3200" dirty="0"/>
              <a:t> </a:t>
            </a:r>
            <a:r>
              <a:rPr lang="en-US" sz="3200" dirty="0" err="1"/>
              <a:t>thực</a:t>
            </a:r>
            <a:r>
              <a:rPr lang="en-US" sz="3200" dirty="0"/>
              <a:t> </a:t>
            </a:r>
            <a:r>
              <a:rPr lang="en-US" sz="3200" dirty="0" err="1"/>
              <a:t>tế</a:t>
            </a:r>
            <a:r>
              <a:rPr lang="en-US" sz="3200" dirty="0"/>
              <a:t> </a:t>
            </a:r>
            <a:r>
              <a:rPr lang="en-US" sz="3200" dirty="0" err="1"/>
              <a:t>dài</a:t>
            </a:r>
            <a:r>
              <a:rPr lang="en-US" sz="3200" dirty="0"/>
              <a:t> </a:t>
            </a:r>
            <a:r>
              <a:rPr lang="en-US" sz="3200" dirty="0" err="1"/>
              <a:t>ngày</a:t>
            </a:r>
            <a:r>
              <a:rPr lang="en-US" sz="3200" dirty="0"/>
              <a:t> ở </a:t>
            </a:r>
            <a:r>
              <a:rPr lang="en-US" sz="3200" dirty="0" err="1"/>
              <a:t>Hòn</a:t>
            </a:r>
            <a:r>
              <a:rPr lang="en-US" sz="3200" dirty="0"/>
              <a:t> Gai. Huy </a:t>
            </a:r>
            <a:r>
              <a:rPr lang="en-US" sz="3200" dirty="0" err="1"/>
              <a:t>Cận</a:t>
            </a:r>
            <a:r>
              <a:rPr lang="en-US" sz="3200" dirty="0"/>
              <a:t> </a:t>
            </a:r>
            <a:r>
              <a:rPr lang="en-US" sz="3200" dirty="0" err="1"/>
              <a:t>đã</a:t>
            </a:r>
            <a:r>
              <a:rPr lang="en-US" sz="3200" dirty="0"/>
              <a:t> </a:t>
            </a:r>
            <a:r>
              <a:rPr lang="en-US" sz="3200" dirty="0" err="1"/>
              <a:t>vẽ</a:t>
            </a:r>
            <a:r>
              <a:rPr lang="en-US" sz="3200" dirty="0"/>
              <a:t> </a:t>
            </a:r>
            <a:r>
              <a:rPr lang="en-US" sz="3200" dirty="0" err="1"/>
              <a:t>lên</a:t>
            </a:r>
            <a:r>
              <a:rPr lang="en-US" sz="3200" dirty="0"/>
              <a:t> </a:t>
            </a:r>
            <a:r>
              <a:rPr lang="en-US" sz="3200" dirty="0" err="1"/>
              <a:t>trước</a:t>
            </a:r>
            <a:r>
              <a:rPr lang="en-US" sz="3200" dirty="0"/>
              <a:t> </a:t>
            </a:r>
            <a:r>
              <a:rPr lang="en-US" sz="3200" dirty="0" err="1"/>
              <a:t>mắt</a:t>
            </a:r>
            <a:r>
              <a:rPr lang="en-US" sz="3200" dirty="0"/>
              <a:t> </a:t>
            </a:r>
            <a:r>
              <a:rPr lang="en-US" sz="3200" dirty="0" err="1"/>
              <a:t>chúng</a:t>
            </a:r>
            <a:r>
              <a:rPr lang="en-US" sz="3200" dirty="0"/>
              <a:t> ta </a:t>
            </a:r>
            <a:r>
              <a:rPr lang="en-US" sz="3200" dirty="0" err="1"/>
              <a:t>khung</a:t>
            </a:r>
            <a:r>
              <a:rPr lang="en-US" sz="3200" dirty="0"/>
              <a:t> </a:t>
            </a:r>
            <a:r>
              <a:rPr lang="en-US" sz="3200" dirty="0" err="1"/>
              <a:t>cảnh</a:t>
            </a:r>
            <a:r>
              <a:rPr lang="en-US" sz="3200" dirty="0"/>
              <a:t> </a:t>
            </a:r>
            <a:r>
              <a:rPr lang="en-US" sz="3200" dirty="0" err="1"/>
              <a:t>lao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r>
              <a:rPr lang="en-US" sz="3200" dirty="0"/>
              <a:t> </a:t>
            </a:r>
            <a:r>
              <a:rPr lang="en-US" sz="3200" dirty="0" err="1"/>
              <a:t>hăng</a:t>
            </a:r>
            <a:r>
              <a:rPr lang="en-US" sz="3200" dirty="0"/>
              <a:t> say </a:t>
            </a:r>
            <a:r>
              <a:rPr lang="en-US" sz="3200" dirty="0" err="1"/>
              <a:t>trên</a:t>
            </a:r>
            <a:r>
              <a:rPr lang="en-US" sz="3200" dirty="0"/>
              <a:t> </a:t>
            </a:r>
            <a:r>
              <a:rPr lang="en-US" sz="3200" dirty="0" err="1"/>
              <a:t>biển</a:t>
            </a:r>
            <a:r>
              <a:rPr lang="en-US" sz="3200" dirty="0"/>
              <a:t> </a:t>
            </a:r>
            <a:r>
              <a:rPr lang="en-US" sz="3200" dirty="0" err="1"/>
              <a:t>bằng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đôi</a:t>
            </a:r>
            <a:r>
              <a:rPr lang="en-US" sz="3200" dirty="0"/>
              <a:t> </a:t>
            </a:r>
            <a:r>
              <a:rPr lang="en-US" sz="3200" dirty="0" err="1"/>
              <a:t>mắt</a:t>
            </a:r>
            <a:r>
              <a:rPr lang="en-US" sz="3200" dirty="0"/>
              <a:t> </a:t>
            </a:r>
            <a:r>
              <a:rPr lang="en-US" sz="3200" dirty="0" err="1"/>
              <a:t>quan</a:t>
            </a:r>
            <a:r>
              <a:rPr lang="en-US" sz="3200" dirty="0"/>
              <a:t> </a:t>
            </a:r>
            <a:r>
              <a:rPr lang="en-US" sz="3200" dirty="0" err="1"/>
              <a:t>sát</a:t>
            </a:r>
            <a:r>
              <a:rPr lang="en-US" sz="3200" dirty="0"/>
              <a:t> </a:t>
            </a:r>
            <a:r>
              <a:rPr lang="en-US" sz="3200" dirty="0" err="1"/>
              <a:t>sắc</a:t>
            </a:r>
            <a:r>
              <a:rPr lang="en-US" sz="3200" dirty="0"/>
              <a:t> </a:t>
            </a:r>
            <a:r>
              <a:rPr lang="en-US" sz="3200" dirty="0" err="1"/>
              <a:t>sảo</a:t>
            </a:r>
            <a:r>
              <a:rPr lang="en-US" sz="3200" dirty="0"/>
              <a:t>, </a:t>
            </a:r>
            <a:r>
              <a:rPr lang="en-US" sz="3200" dirty="0" err="1"/>
              <a:t>trí</a:t>
            </a:r>
            <a:r>
              <a:rPr lang="en-US" sz="3200" dirty="0"/>
              <a:t> </a:t>
            </a:r>
            <a:r>
              <a:rPr lang="en-US" sz="3200" dirty="0" err="1"/>
              <a:t>tưởng</a:t>
            </a:r>
            <a:r>
              <a:rPr lang="en-US" sz="3200" dirty="0"/>
              <a:t> </a:t>
            </a:r>
            <a:r>
              <a:rPr lang="en-US" sz="3200" dirty="0" err="1"/>
              <a:t>tượng</a:t>
            </a:r>
            <a:r>
              <a:rPr lang="en-US" sz="3200" dirty="0"/>
              <a:t> </a:t>
            </a:r>
            <a:r>
              <a:rPr lang="en-US" sz="3200" dirty="0" err="1"/>
              <a:t>phong</a:t>
            </a:r>
            <a:r>
              <a:rPr lang="en-US" sz="3200" dirty="0"/>
              <a:t> </a:t>
            </a:r>
            <a:r>
              <a:rPr lang="en-US" sz="3200" dirty="0" err="1"/>
              <a:t>phú</a:t>
            </a:r>
            <a:r>
              <a:rPr lang="en-US" sz="3200" dirty="0"/>
              <a:t>, </a:t>
            </a:r>
            <a:r>
              <a:rPr lang="en-US" sz="3200" dirty="0" err="1"/>
              <a:t>cũng</a:t>
            </a:r>
            <a:r>
              <a:rPr lang="en-US" sz="3200" dirty="0"/>
              <a:t> </a:t>
            </a:r>
            <a:r>
              <a:rPr lang="en-US" sz="3200" dirty="0" err="1"/>
              <a:t>như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trái</a:t>
            </a:r>
            <a:r>
              <a:rPr lang="en-US" sz="3200" dirty="0"/>
              <a:t> </a:t>
            </a:r>
            <a:r>
              <a:rPr lang="en-US" sz="3200" dirty="0" err="1"/>
              <a:t>tim</a:t>
            </a:r>
            <a:r>
              <a:rPr lang="en-US" sz="3200" dirty="0"/>
              <a:t> </a:t>
            </a:r>
            <a:r>
              <a:rPr lang="en-US" sz="3200" dirty="0" err="1"/>
              <a:t>nhạy</a:t>
            </a:r>
            <a:r>
              <a:rPr lang="en-US" sz="3200" dirty="0"/>
              <a:t> </a:t>
            </a:r>
            <a:r>
              <a:rPr lang="en-US" sz="3200" dirty="0" err="1"/>
              <a:t>cảm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tài</a:t>
            </a:r>
            <a:r>
              <a:rPr lang="en-US" sz="3200" dirty="0"/>
              <a:t> </a:t>
            </a:r>
            <a:r>
              <a:rPr lang="en-US" sz="3200" dirty="0" err="1"/>
              <a:t>năng</a:t>
            </a:r>
            <a:r>
              <a:rPr lang="en-US" sz="3200" dirty="0"/>
              <a:t> </a:t>
            </a:r>
            <a:r>
              <a:rPr lang="en-US" sz="3200" dirty="0" err="1"/>
              <a:t>nghệ</a:t>
            </a:r>
            <a:r>
              <a:rPr lang="en-US" sz="3200" dirty="0"/>
              <a:t> </a:t>
            </a:r>
            <a:r>
              <a:rPr lang="en-US" sz="3200" dirty="0" err="1"/>
              <a:t>thuật</a:t>
            </a:r>
            <a:r>
              <a:rPr lang="en-US" sz="3200" dirty="0"/>
              <a:t> </a:t>
            </a:r>
            <a:r>
              <a:rPr lang="en-US" sz="3200" dirty="0" err="1"/>
              <a:t>điêu</a:t>
            </a:r>
            <a:r>
              <a:rPr lang="en-US" sz="3200" dirty="0"/>
              <a:t> </a:t>
            </a:r>
            <a:r>
              <a:rPr lang="en-US" sz="3200" dirty="0" err="1"/>
              <a:t>luyện</a:t>
            </a:r>
            <a:r>
              <a:rPr lang="en-US" sz="3200" dirty="0"/>
              <a:t>. Khi </a:t>
            </a:r>
            <a:r>
              <a:rPr lang="en-US" sz="3200" dirty="0" err="1"/>
              <a:t>đọc</a:t>
            </a:r>
            <a:r>
              <a:rPr lang="en-US" sz="3200" dirty="0"/>
              <a:t> </a:t>
            </a:r>
            <a:r>
              <a:rPr lang="en-US" sz="3200" dirty="0" err="1"/>
              <a:t>bài</a:t>
            </a:r>
            <a:r>
              <a:rPr lang="en-US" sz="3200" dirty="0"/>
              <a:t> </a:t>
            </a:r>
            <a:r>
              <a:rPr lang="en-US" sz="3200" dirty="0" err="1"/>
              <a:t>thơ</a:t>
            </a:r>
            <a:r>
              <a:rPr lang="en-US" sz="3200" dirty="0"/>
              <a:t>, </a:t>
            </a:r>
            <a:r>
              <a:rPr lang="en-US" sz="3200" dirty="0" err="1"/>
              <a:t>chúng</a:t>
            </a:r>
            <a:r>
              <a:rPr lang="en-US" sz="3200" dirty="0"/>
              <a:t> ta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thể</a:t>
            </a:r>
            <a:r>
              <a:rPr lang="en-US" sz="3200" dirty="0"/>
              <a:t> </a:t>
            </a:r>
            <a:r>
              <a:rPr lang="en-US" sz="3200" dirty="0" err="1"/>
              <a:t>tưởng</a:t>
            </a:r>
            <a:r>
              <a:rPr lang="en-US" sz="3200" dirty="0"/>
              <a:t> </a:t>
            </a:r>
            <a:r>
              <a:rPr lang="en-US" sz="3200" dirty="0" err="1"/>
              <a:t>tượng</a:t>
            </a:r>
            <a:r>
              <a:rPr lang="en-US" sz="3200" dirty="0"/>
              <a:t> </a:t>
            </a:r>
            <a:r>
              <a:rPr lang="en-US" sz="3200" dirty="0" err="1"/>
              <a:t>bài</a:t>
            </a:r>
            <a:r>
              <a:rPr lang="en-US" sz="3200" dirty="0"/>
              <a:t> </a:t>
            </a:r>
            <a:r>
              <a:rPr lang="en-US" sz="3200" dirty="0" err="1"/>
              <a:t>thơ</a:t>
            </a:r>
            <a:r>
              <a:rPr lang="en-US" sz="3200" dirty="0"/>
              <a:t> </a:t>
            </a:r>
            <a:r>
              <a:rPr lang="en-US" sz="3200" dirty="0" err="1"/>
              <a:t>giống</a:t>
            </a:r>
            <a:r>
              <a:rPr lang="en-US" sz="3200" dirty="0"/>
              <a:t> </a:t>
            </a:r>
            <a:r>
              <a:rPr lang="en-US" sz="3200" dirty="0" err="1"/>
              <a:t>như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bức</a:t>
            </a:r>
            <a:r>
              <a:rPr lang="en-US" sz="3200" dirty="0"/>
              <a:t> </a:t>
            </a:r>
            <a:r>
              <a:rPr lang="en-US" sz="3200" dirty="0" err="1"/>
              <a:t>tranh</a:t>
            </a:r>
            <a:r>
              <a:rPr lang="en-US" sz="3200" dirty="0"/>
              <a:t> </a:t>
            </a:r>
            <a:r>
              <a:rPr lang="en-US" sz="3200" dirty="0" err="1"/>
              <a:t>đầy</a:t>
            </a:r>
            <a:r>
              <a:rPr lang="en-US" sz="3200" dirty="0"/>
              <a:t> </a:t>
            </a:r>
            <a:r>
              <a:rPr lang="en-US" sz="3200" dirty="0" err="1"/>
              <a:t>màu</a:t>
            </a:r>
            <a:r>
              <a:rPr lang="en-US" sz="3200" dirty="0"/>
              <a:t> </a:t>
            </a:r>
            <a:r>
              <a:rPr lang="en-US" sz="3200" dirty="0" err="1"/>
              <a:t>sắc</a:t>
            </a:r>
            <a:r>
              <a:rPr lang="en-US" sz="3200" dirty="0"/>
              <a:t>, </a:t>
            </a:r>
            <a:r>
              <a:rPr lang="en-US" sz="3200" dirty="0" err="1"/>
              <a:t>sự</a:t>
            </a:r>
            <a:r>
              <a:rPr lang="en-US" sz="3200" dirty="0"/>
              <a:t> </a:t>
            </a:r>
            <a:r>
              <a:rPr lang="en-US" sz="3200" dirty="0" err="1"/>
              <a:t>sống</a:t>
            </a:r>
            <a:r>
              <a:rPr lang="en-US" sz="3200" dirty="0"/>
              <a:t>. Qua </a:t>
            </a:r>
            <a:r>
              <a:rPr lang="en-US" sz="3200" dirty="0" err="1"/>
              <a:t>bài</a:t>
            </a:r>
            <a:r>
              <a:rPr lang="en-US" sz="3200" dirty="0"/>
              <a:t> </a:t>
            </a:r>
            <a:r>
              <a:rPr lang="en-US" sz="3200" dirty="0" err="1"/>
              <a:t>thơ</a:t>
            </a:r>
            <a:r>
              <a:rPr lang="en-US" sz="3200" dirty="0"/>
              <a:t> “</a:t>
            </a:r>
            <a:r>
              <a:rPr lang="en-US" sz="3200" dirty="0" err="1"/>
              <a:t>Đoàn</a:t>
            </a:r>
            <a:r>
              <a:rPr lang="en-US" sz="3200" dirty="0"/>
              <a:t> </a:t>
            </a:r>
            <a:r>
              <a:rPr lang="en-US" sz="3200" dirty="0" err="1"/>
              <a:t>thuyền</a:t>
            </a:r>
            <a:r>
              <a:rPr lang="en-US" sz="3200" dirty="0"/>
              <a:t> </a:t>
            </a:r>
            <a:r>
              <a:rPr lang="en-US" sz="3200" dirty="0" err="1"/>
              <a:t>đánh</a:t>
            </a:r>
            <a:r>
              <a:rPr lang="en-US" sz="3200" dirty="0"/>
              <a:t> </a:t>
            </a:r>
            <a:r>
              <a:rPr lang="en-US" sz="3200" dirty="0" err="1"/>
              <a:t>cá</a:t>
            </a:r>
            <a:r>
              <a:rPr lang="en-US" sz="3200" dirty="0"/>
              <a:t>”, </a:t>
            </a:r>
            <a:r>
              <a:rPr lang="en-US" sz="3200" dirty="0" err="1"/>
              <a:t>người</a:t>
            </a:r>
            <a:r>
              <a:rPr lang="en-US" sz="3200" dirty="0"/>
              <a:t> </a:t>
            </a:r>
            <a:r>
              <a:rPr lang="en-US" sz="3200" dirty="0" err="1"/>
              <a:t>đọc</a:t>
            </a:r>
            <a:r>
              <a:rPr lang="en-US" sz="3200" dirty="0"/>
              <a:t> </a:t>
            </a:r>
            <a:r>
              <a:rPr lang="en-US" sz="3200" dirty="0" err="1"/>
              <a:t>không</a:t>
            </a:r>
            <a:r>
              <a:rPr lang="en-US" sz="3200" dirty="0"/>
              <a:t> </a:t>
            </a:r>
            <a:r>
              <a:rPr lang="en-US" sz="3200" dirty="0" err="1"/>
              <a:t>chỉ</a:t>
            </a:r>
            <a:r>
              <a:rPr lang="en-US" sz="3200" dirty="0"/>
              <a:t> </a:t>
            </a:r>
            <a:r>
              <a:rPr lang="en-US" sz="3200" dirty="0" err="1"/>
              <a:t>cảm</a:t>
            </a:r>
            <a:r>
              <a:rPr lang="en-US" sz="3200" dirty="0"/>
              <a:t> </a:t>
            </a:r>
            <a:r>
              <a:rPr lang="en-US" sz="3200" dirty="0" err="1"/>
              <a:t>nhận</a:t>
            </a:r>
            <a:r>
              <a:rPr lang="en-US" sz="3200" dirty="0"/>
              <a:t> </a:t>
            </a:r>
            <a:r>
              <a:rPr lang="en-US" sz="3200" dirty="0" err="1"/>
              <a:t>được</a:t>
            </a:r>
            <a:r>
              <a:rPr lang="en-US" sz="3200" dirty="0"/>
              <a:t> </a:t>
            </a:r>
            <a:r>
              <a:rPr lang="en-US" sz="3200" dirty="0" err="1"/>
              <a:t>công</a:t>
            </a:r>
            <a:r>
              <a:rPr lang="en-US" sz="3200" dirty="0"/>
              <a:t> </a:t>
            </a:r>
            <a:r>
              <a:rPr lang="en-US" sz="3200" dirty="0" err="1"/>
              <a:t>việc</a:t>
            </a:r>
            <a:r>
              <a:rPr lang="en-US" sz="3200" dirty="0"/>
              <a:t> </a:t>
            </a:r>
            <a:r>
              <a:rPr lang="en-US" sz="3200" dirty="0" err="1"/>
              <a:t>lao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r>
              <a:rPr lang="en-US" sz="3200" dirty="0"/>
              <a:t> </a:t>
            </a:r>
            <a:r>
              <a:rPr lang="en-US" sz="3200" dirty="0" err="1"/>
              <a:t>hăng</a:t>
            </a:r>
            <a:r>
              <a:rPr lang="en-US" sz="3200" dirty="0"/>
              <a:t> say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những</a:t>
            </a:r>
            <a:r>
              <a:rPr lang="en-US" sz="3200" dirty="0"/>
              <a:t> </a:t>
            </a:r>
            <a:r>
              <a:rPr lang="en-US" sz="3200" dirty="0" err="1"/>
              <a:t>người</a:t>
            </a:r>
            <a:r>
              <a:rPr lang="en-US" sz="3200" dirty="0"/>
              <a:t> </a:t>
            </a:r>
            <a:r>
              <a:rPr lang="en-US" sz="3200" dirty="0" err="1"/>
              <a:t>ngư</a:t>
            </a:r>
            <a:r>
              <a:rPr lang="en-US" sz="3200" dirty="0"/>
              <a:t> </a:t>
            </a:r>
            <a:r>
              <a:rPr lang="en-US" sz="3200" dirty="0" err="1"/>
              <a:t>dân</a:t>
            </a:r>
            <a:r>
              <a:rPr lang="en-US" sz="3200" dirty="0"/>
              <a:t>, </a:t>
            </a:r>
            <a:r>
              <a:rPr lang="en-US" sz="3200" dirty="0" err="1"/>
              <a:t>mà</a:t>
            </a:r>
            <a:r>
              <a:rPr lang="en-US" sz="3200" dirty="0"/>
              <a:t> </a:t>
            </a:r>
            <a:r>
              <a:rPr lang="en-US" sz="3200" dirty="0" err="1"/>
              <a:t>người</a:t>
            </a:r>
            <a:r>
              <a:rPr lang="en-US" sz="3200" dirty="0"/>
              <a:t> </a:t>
            </a:r>
            <a:r>
              <a:rPr lang="en-US" sz="3200" dirty="0" err="1"/>
              <a:t>đọc</a:t>
            </a:r>
            <a:r>
              <a:rPr lang="en-US" sz="3200" dirty="0"/>
              <a:t> </a:t>
            </a:r>
            <a:r>
              <a:rPr lang="en-US" sz="3200" dirty="0" err="1"/>
              <a:t>còn</a:t>
            </a:r>
            <a:r>
              <a:rPr lang="en-US" sz="3200" dirty="0"/>
              <a:t> </a:t>
            </a:r>
            <a:r>
              <a:rPr lang="en-US" sz="3200" dirty="0" err="1"/>
              <a:t>thêm</a:t>
            </a:r>
            <a:r>
              <a:rPr lang="en-US" sz="3200" dirty="0"/>
              <a:t> </a:t>
            </a:r>
            <a:r>
              <a:rPr lang="en-US" sz="3200" dirty="0" err="1"/>
              <a:t>tự</a:t>
            </a:r>
            <a:r>
              <a:rPr lang="en-US" sz="3200" dirty="0"/>
              <a:t> </a:t>
            </a:r>
            <a:r>
              <a:rPr lang="en-US" sz="3200" dirty="0" err="1"/>
              <a:t>hào</a:t>
            </a:r>
            <a:r>
              <a:rPr lang="en-US" sz="3200" dirty="0"/>
              <a:t> </a:t>
            </a:r>
            <a:r>
              <a:rPr lang="en-US" sz="3200" dirty="0" err="1"/>
              <a:t>về</a:t>
            </a:r>
            <a:r>
              <a:rPr lang="en-US" sz="3200" dirty="0"/>
              <a:t> </a:t>
            </a:r>
            <a:r>
              <a:rPr lang="en-US" sz="3200" dirty="0" err="1"/>
              <a:t>thiên</a:t>
            </a:r>
            <a:r>
              <a:rPr lang="en-US" sz="3200" dirty="0"/>
              <a:t> </a:t>
            </a:r>
            <a:r>
              <a:rPr lang="en-US" sz="3200" dirty="0" err="1"/>
              <a:t>nhiên</a:t>
            </a:r>
            <a:r>
              <a:rPr lang="en-US" sz="3200" dirty="0"/>
              <a:t>, con </a:t>
            </a:r>
            <a:r>
              <a:rPr lang="en-US" sz="3200" dirty="0" err="1"/>
              <a:t>người</a:t>
            </a:r>
            <a:r>
              <a:rPr lang="en-US" sz="3200" dirty="0"/>
              <a:t> </a:t>
            </a:r>
            <a:r>
              <a:rPr lang="en-US" sz="3200" dirty="0" err="1"/>
              <a:t>Việt</a:t>
            </a:r>
            <a:r>
              <a:rPr lang="en-US" sz="3200" dirty="0"/>
              <a:t> Nam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công</a:t>
            </a:r>
            <a:r>
              <a:rPr lang="en-US" sz="3200" dirty="0"/>
              <a:t> </a:t>
            </a:r>
            <a:r>
              <a:rPr lang="en-US" sz="3200" dirty="0" err="1"/>
              <a:t>cuộc</a:t>
            </a:r>
            <a:r>
              <a:rPr lang="en-US" sz="3200" dirty="0"/>
              <a:t> </a:t>
            </a:r>
            <a:r>
              <a:rPr lang="en-US" sz="3200" dirty="0" err="1"/>
              <a:t>xây</a:t>
            </a:r>
            <a:r>
              <a:rPr lang="en-US" sz="3200" dirty="0"/>
              <a:t> </a:t>
            </a:r>
            <a:r>
              <a:rPr lang="en-US" sz="3200" dirty="0" err="1"/>
              <a:t>dựng</a:t>
            </a:r>
            <a:r>
              <a:rPr lang="en-US" sz="3200" dirty="0"/>
              <a:t> </a:t>
            </a:r>
            <a:r>
              <a:rPr lang="en-US" sz="3200" dirty="0" err="1"/>
              <a:t>xã</a:t>
            </a:r>
            <a:r>
              <a:rPr lang="en-US" sz="3200" dirty="0"/>
              <a:t> </a:t>
            </a:r>
            <a:r>
              <a:rPr lang="en-US" sz="3200" dirty="0" err="1"/>
              <a:t>hội</a:t>
            </a:r>
            <a:r>
              <a:rPr lang="en-US" sz="3200" dirty="0"/>
              <a:t> </a:t>
            </a:r>
            <a:r>
              <a:rPr lang="en-US" sz="3200" dirty="0" err="1"/>
              <a:t>chủ</a:t>
            </a:r>
            <a:r>
              <a:rPr lang="en-US" sz="3200" dirty="0"/>
              <a:t> </a:t>
            </a:r>
            <a:r>
              <a:rPr lang="en-US" sz="3200" dirty="0" err="1"/>
              <a:t>nghĩa</a:t>
            </a:r>
            <a:r>
              <a:rPr lang="en-US" sz="3200" dirty="0"/>
              <a:t>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82B3DD0-6AAE-FDB6-2DA7-9DEE47DA3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221" y="6667499"/>
            <a:ext cx="7752894" cy="300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059839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6419D3-E0D0-8BB8-9FC8-CA027B798F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9EB704-9E80-4888-3BC8-ABCD13490FCC}"/>
              </a:ext>
            </a:extLst>
          </p:cNvPr>
          <p:cNvSpPr/>
          <p:nvPr/>
        </p:nvSpPr>
        <p:spPr>
          <a:xfrm rot="-10800000" flipH="1">
            <a:off x="0" y="0"/>
            <a:ext cx="6974790" cy="3452521"/>
          </a:xfrm>
          <a:custGeom>
            <a:avLst/>
            <a:gdLst/>
            <a:ahLst/>
            <a:cxnLst/>
            <a:rect l="l" t="t" r="r" b="b"/>
            <a:pathLst>
              <a:path w="6974790" h="3452521">
                <a:moveTo>
                  <a:pt x="6974790" y="0"/>
                </a:moveTo>
                <a:lnTo>
                  <a:pt x="0" y="0"/>
                </a:lnTo>
                <a:lnTo>
                  <a:pt x="0" y="3452521"/>
                </a:lnTo>
                <a:lnTo>
                  <a:pt x="6974790" y="3452521"/>
                </a:lnTo>
                <a:lnTo>
                  <a:pt x="6974790" y="0"/>
                </a:lnTo>
                <a:close/>
              </a:path>
            </a:pathLst>
          </a:custGeom>
          <a:blipFill>
            <a:blip r:embed="rId2">
              <a:alphaModFix amt="54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A91C57C-CCDC-A00A-2A1B-E7EBCF132EEB}"/>
              </a:ext>
            </a:extLst>
          </p:cNvPr>
          <p:cNvSpPr/>
          <p:nvPr/>
        </p:nvSpPr>
        <p:spPr>
          <a:xfrm rot="-10800000">
            <a:off x="10590873" y="0"/>
            <a:ext cx="6985405" cy="3457775"/>
          </a:xfrm>
          <a:custGeom>
            <a:avLst/>
            <a:gdLst/>
            <a:ahLst/>
            <a:cxnLst/>
            <a:rect l="l" t="t" r="r" b="b"/>
            <a:pathLst>
              <a:path w="6985405" h="3457775">
                <a:moveTo>
                  <a:pt x="0" y="0"/>
                </a:moveTo>
                <a:lnTo>
                  <a:pt x="6985405" y="0"/>
                </a:lnTo>
                <a:lnTo>
                  <a:pt x="6985405" y="3457775"/>
                </a:lnTo>
                <a:lnTo>
                  <a:pt x="0" y="34577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4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A6D6AE50-83B6-99C2-D7B5-622AA32C6814}"/>
              </a:ext>
            </a:extLst>
          </p:cNvPr>
          <p:cNvSpPr/>
          <p:nvPr/>
        </p:nvSpPr>
        <p:spPr>
          <a:xfrm>
            <a:off x="0" y="-5254"/>
            <a:ext cx="19627570" cy="11349176"/>
          </a:xfrm>
          <a:custGeom>
            <a:avLst/>
            <a:gdLst/>
            <a:ahLst/>
            <a:cxnLst/>
            <a:rect l="l" t="t" r="r" b="b"/>
            <a:pathLst>
              <a:path w="19627570" h="11349176">
                <a:moveTo>
                  <a:pt x="0" y="0"/>
                </a:moveTo>
                <a:lnTo>
                  <a:pt x="19627570" y="0"/>
                </a:lnTo>
                <a:lnTo>
                  <a:pt x="19627570" y="11349176"/>
                </a:lnTo>
                <a:lnTo>
                  <a:pt x="0" y="113491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7916"/>
            </a:stretch>
          </a:blipFill>
        </p:spPr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DD570873-357B-61ED-F0A9-37F9D6B9CCDB}"/>
              </a:ext>
            </a:extLst>
          </p:cNvPr>
          <p:cNvSpPr/>
          <p:nvPr/>
        </p:nvSpPr>
        <p:spPr>
          <a:xfrm>
            <a:off x="506650" y="2484471"/>
            <a:ext cx="1196635" cy="1476124"/>
          </a:xfrm>
          <a:custGeom>
            <a:avLst/>
            <a:gdLst/>
            <a:ahLst/>
            <a:cxnLst/>
            <a:rect l="l" t="t" r="r" b="b"/>
            <a:pathLst>
              <a:path w="1196635" h="1476124">
                <a:moveTo>
                  <a:pt x="0" y="0"/>
                </a:moveTo>
                <a:lnTo>
                  <a:pt x="1196634" y="0"/>
                </a:lnTo>
                <a:lnTo>
                  <a:pt x="1196634" y="1476124"/>
                </a:lnTo>
                <a:lnTo>
                  <a:pt x="0" y="14761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 t="-25349" r="-57983"/>
            </a:stretch>
          </a:blipFill>
        </p:spPr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4EDC5E90-DD2E-68F6-5E28-9FAEB7777855}"/>
              </a:ext>
            </a:extLst>
          </p:cNvPr>
          <p:cNvSpPr/>
          <p:nvPr/>
        </p:nvSpPr>
        <p:spPr>
          <a:xfrm>
            <a:off x="13000054" y="3457775"/>
            <a:ext cx="5562674" cy="6920901"/>
          </a:xfrm>
          <a:custGeom>
            <a:avLst/>
            <a:gdLst/>
            <a:ahLst/>
            <a:cxnLst/>
            <a:rect l="l" t="t" r="r" b="b"/>
            <a:pathLst>
              <a:path w="5562674" h="6920901">
                <a:moveTo>
                  <a:pt x="0" y="0"/>
                </a:moveTo>
                <a:lnTo>
                  <a:pt x="5562674" y="0"/>
                </a:lnTo>
                <a:lnTo>
                  <a:pt x="5562674" y="6920901"/>
                </a:lnTo>
                <a:lnTo>
                  <a:pt x="0" y="69209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FCAADC-AD9B-BFF1-E77B-67CA344C96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82395" y="392646"/>
            <a:ext cx="13467231" cy="265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83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C0CB84-3692-4B8D-8616-6B566F1806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0" y="-38174"/>
            <a:ext cx="18288000" cy="10287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B81A85B-2F1D-4B68-952F-B0CD9CCA4211}"/>
              </a:ext>
            </a:extLst>
          </p:cNvPr>
          <p:cNvSpPr/>
          <p:nvPr/>
        </p:nvSpPr>
        <p:spPr>
          <a:xfrm>
            <a:off x="5615825" y="5804534"/>
            <a:ext cx="11065083" cy="3235160"/>
          </a:xfrm>
          <a:prstGeom prst="roundRect">
            <a:avLst/>
          </a:prstGeom>
          <a:solidFill>
            <a:schemeClr val="bg1">
              <a:alpha val="39000"/>
            </a:schemeClr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7E57B1A-19EF-4687-8984-D0DDF6D5623E}"/>
              </a:ext>
            </a:extLst>
          </p:cNvPr>
          <p:cNvSpPr txBox="1">
            <a:spLocks/>
          </p:cNvSpPr>
          <p:nvPr/>
        </p:nvSpPr>
        <p:spPr>
          <a:xfrm rot="18120539">
            <a:off x="12816253" y="5701769"/>
            <a:ext cx="3279371" cy="85721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2700" dirty="0">
                <a:solidFill>
                  <a:srgbClr val="FF9999"/>
                </a:solidFill>
                <a:latin typeface="#9Slide05 SVNEgregio Script" panose="02000500000000000000" pitchFamily="2" charset="0"/>
              </a:rPr>
              <a:t>Diệu Hiền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BF5DDC-9967-4D94-8EBF-C7E14595F3D7}"/>
              </a:ext>
            </a:extLst>
          </p:cNvPr>
          <p:cNvSpPr txBox="1"/>
          <p:nvPr/>
        </p:nvSpPr>
        <p:spPr>
          <a:xfrm>
            <a:off x="5899784" y="5761031"/>
            <a:ext cx="13683616" cy="298543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defTabSz="1371600"/>
            <a:r>
              <a:rPr lang="en-US" sz="18800" dirty="0" err="1"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  <a:reflection blurRad="6350" stA="55000" endA="300" endPos="45500" dir="5400000" sy="-100000" algn="bl" rotWithShape="0"/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Lì</a:t>
            </a:r>
            <a:r>
              <a:rPr lang="en-US" sz="18800" dirty="0"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  <a:reflection blurRad="6350" stA="55000" endA="300" endPos="45500" dir="5400000" sy="-100000" algn="bl" rotWithShape="0"/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8800" dirty="0" err="1"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  <a:reflection blurRad="6350" stA="55000" endA="300" endPos="45500" dir="5400000" sy="-100000" algn="bl" rotWithShape="0"/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xì</a:t>
            </a:r>
            <a:r>
              <a:rPr lang="en-US" sz="18800" dirty="0"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  <a:reflection blurRad="6350" stA="55000" endA="300" endPos="45500" dir="5400000" sy="-100000" algn="bl" rotWithShape="0"/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8800" dirty="0" err="1"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  <a:reflection blurRad="6350" stA="55000" endA="300" endPos="45500" dir="5400000" sy="-100000" algn="bl" rotWithShape="0"/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nhé</a:t>
            </a:r>
            <a:r>
              <a:rPr lang="en-US" sz="18800" dirty="0"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  <a:reflection blurRad="6350" stA="55000" endA="300" endPos="45500" dir="5400000" sy="-100000" algn="bl" rotWithShape="0"/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!!!</a:t>
            </a:r>
          </a:p>
        </p:txBody>
      </p:sp>
      <p:pic>
        <p:nvPicPr>
          <p:cNvPr id="11" name="Picture 10" descr="Shape, background pattern&#10;&#10;Description automatically generated">
            <a:extLst>
              <a:ext uri="{FF2B5EF4-FFF2-40B4-BE49-F238E27FC236}">
                <a16:creationId xmlns:a16="http://schemas.microsoft.com/office/drawing/2014/main" id="{15F831EC-C3D8-4051-AC93-5F4A09C9335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3" b="98586" l="9976" r="89984">
                        <a14:foregroundMark x1="29523" y1="8078" x2="30170" y2="29362"/>
                        <a14:foregroundMark x1="71607" y1="10460" x2="72900" y2="30331"/>
                        <a14:foregroundMark x1="72900" y1="30331" x2="72698" y2="31422"/>
                        <a14:foregroundMark x1="28393" y1="6341" x2="28554" y2="6341"/>
                        <a14:foregroundMark x1="28877" y1="2868" x2="28877" y2="323"/>
                        <a14:foregroundMark x1="27302" y1="93659" x2="28554" y2="9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38" r="50309" b="60609"/>
          <a:stretch/>
        </p:blipFill>
        <p:spPr>
          <a:xfrm>
            <a:off x="-1592952" y="3975528"/>
            <a:ext cx="8230473" cy="56121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E7B7B07-FED3-4180-AA70-CEE66BD2B6A3}"/>
              </a:ext>
            </a:extLst>
          </p:cNvPr>
          <p:cNvSpPr txBox="1"/>
          <p:nvPr/>
        </p:nvSpPr>
        <p:spPr>
          <a:xfrm>
            <a:off x="1915392" y="5287987"/>
            <a:ext cx="3016323" cy="258532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defTabSz="1371600"/>
            <a:r>
              <a:rPr lang="en-US" sz="8100" dirty="0" err="1">
                <a:blipFill dpi="0"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228600">
                    <a:prstClr val="black">
                      <a:alpha val="40000"/>
                    </a:prstClr>
                  </a:glow>
                  <a:outerShdw blurRad="12700" dist="38100" dir="2700000" algn="tl">
                    <a:prstClr val="black"/>
                  </a:outerShdw>
                </a:effectLst>
                <a:latin typeface="#9Slide07 Crocante" panose="02000000000000000000" pitchFamily="2" charset="0"/>
                <a:ea typeface="字魂43号-国潮手书" panose="00000500000000000000" charset="-122"/>
              </a:rPr>
              <a:t>Trò</a:t>
            </a:r>
            <a:r>
              <a:rPr lang="en-US" sz="8100" dirty="0">
                <a:blipFill dpi="0"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228600">
                    <a:prstClr val="black">
                      <a:alpha val="40000"/>
                    </a:prstClr>
                  </a:glow>
                  <a:outerShdw blurRad="12700" dist="38100" dir="2700000" algn="tl">
                    <a:prstClr val="black"/>
                  </a:outerShdw>
                </a:effectLst>
                <a:latin typeface="#9Slide07 Crocante" panose="02000000000000000000" pitchFamily="2" charset="0"/>
                <a:ea typeface="字魂43号-国潮手书" panose="00000500000000000000" charset="-122"/>
              </a:rPr>
              <a:t> </a:t>
            </a:r>
          </a:p>
          <a:p>
            <a:pPr defTabSz="1371600"/>
            <a:r>
              <a:rPr lang="en-US" sz="8100" dirty="0" err="1">
                <a:blipFill dpi="0"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228600">
                    <a:prstClr val="black">
                      <a:alpha val="40000"/>
                    </a:prstClr>
                  </a:glow>
                  <a:outerShdw blurRad="12700" dist="38100" dir="2700000" algn="tl">
                    <a:prstClr val="black"/>
                  </a:outerShdw>
                </a:effectLst>
                <a:latin typeface="#9Slide07 Crocante" panose="02000000000000000000" pitchFamily="2" charset="0"/>
                <a:ea typeface="字魂43号-国潮手书" panose="00000500000000000000" charset="-122"/>
              </a:rPr>
              <a:t>chơi</a:t>
            </a:r>
            <a:endParaRPr lang="en-US" sz="8100" dirty="0">
              <a:blipFill dpi="0"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228600">
                  <a:prstClr val="black">
                    <a:alpha val="40000"/>
                  </a:prstClr>
                </a:glow>
                <a:outerShdw blurRad="12700" dist="38100" dir="2700000" algn="tl">
                  <a:prstClr val="black"/>
                </a:outerShdw>
              </a:effectLst>
              <a:latin typeface="#9Slide07 Crocante" panose="02000000000000000000" pitchFamily="2" charset="0"/>
            </a:endParaRP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F868D3D5-EDF1-46A5-9CA0-5C17E091C59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739937" y="18949014"/>
            <a:ext cx="5112854" cy="2972880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5A38BFB3-267D-4A1A-A0A3-D2CDB267658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107171" y="19228163"/>
            <a:ext cx="4632765" cy="2693732"/>
          </a:xfrm>
          <a:prstGeom prst="rect">
            <a:avLst/>
          </a:prstGeom>
        </p:spPr>
      </p:pic>
      <p:pic>
        <p:nvPicPr>
          <p:cNvPr id="16" name="图片 3">
            <a:extLst>
              <a:ext uri="{FF2B5EF4-FFF2-40B4-BE49-F238E27FC236}">
                <a16:creationId xmlns:a16="http://schemas.microsoft.com/office/drawing/2014/main" id="{0FD44485-BD25-4670-87E0-7B4B79A2C7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9909393" y="14898986"/>
            <a:ext cx="5718072" cy="5634014"/>
          </a:xfrm>
          <a:prstGeom prst="rect">
            <a:avLst/>
          </a:prstGeom>
        </p:spPr>
      </p:pic>
      <p:pic>
        <p:nvPicPr>
          <p:cNvPr id="17" name="图片 6">
            <a:extLst>
              <a:ext uri="{FF2B5EF4-FFF2-40B4-BE49-F238E27FC236}">
                <a16:creationId xmlns:a16="http://schemas.microsoft.com/office/drawing/2014/main" id="{BE1C80AA-B248-4404-96E2-FEDC280554E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14"/>
          <a:stretch/>
        </p:blipFill>
        <p:spPr>
          <a:xfrm>
            <a:off x="436736" y="15291404"/>
            <a:ext cx="11520803" cy="574127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408AA54-1A5B-4CF5-863B-87FA9C6E6E9A}"/>
              </a:ext>
            </a:extLst>
          </p:cNvPr>
          <p:cNvSpPr txBox="1"/>
          <p:nvPr/>
        </p:nvSpPr>
        <p:spPr>
          <a:xfrm>
            <a:off x="18830243" y="309836"/>
            <a:ext cx="2289294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/>
            <a:r>
              <a:rPr lang="en-US" sz="5400" dirty="0" err="1"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SVN-Shintia Script" panose="02000804000000020003" pitchFamily="2" charset="0"/>
              </a:rPr>
              <a:t>Măng</a:t>
            </a:r>
            <a:r>
              <a:rPr lang="en-US" sz="5400" dirty="0"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SVN-Shintia Script" panose="02000804000000020003" pitchFamily="2" charset="0"/>
              </a:rPr>
              <a:t> Non </a:t>
            </a:r>
            <a:r>
              <a:rPr lang="en-US" sz="5400" dirty="0" err="1"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SVN-Shintia Script" panose="02000804000000020003" pitchFamily="2" charset="0"/>
              </a:rPr>
              <a:t>kính</a:t>
            </a:r>
            <a:r>
              <a:rPr lang="en-US" sz="5400" dirty="0"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SVN-Shintia Script" panose="02000804000000020003" pitchFamily="2" charset="0"/>
              </a:rPr>
              <a:t> </a:t>
            </a:r>
            <a:r>
              <a:rPr lang="en-US" sz="5400" dirty="0" err="1"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SVN-Shintia Script" panose="02000804000000020003" pitchFamily="2" charset="0"/>
              </a:rPr>
              <a:t>chúc</a:t>
            </a:r>
            <a:r>
              <a:rPr lang="en-US" sz="5400" dirty="0"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SVN-Shintia Script" panose="02000804000000020003" pitchFamily="2" charset="0"/>
              </a:rPr>
              <a:t> </a:t>
            </a:r>
            <a:r>
              <a:rPr lang="en-US" sz="5400" dirty="0" err="1"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SVN-Shintia Script" panose="02000804000000020003" pitchFamily="2" charset="0"/>
              </a:rPr>
              <a:t>quý</a:t>
            </a:r>
            <a:r>
              <a:rPr lang="en-US" sz="5400" dirty="0"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SVN-Shintia Script" panose="02000804000000020003" pitchFamily="2" charset="0"/>
              </a:rPr>
              <a:t> </a:t>
            </a:r>
            <a:r>
              <a:rPr lang="en-US" sz="5400" dirty="0" err="1"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SVN-Shintia Script" panose="02000804000000020003" pitchFamily="2" charset="0"/>
              </a:rPr>
              <a:t>Thầy</a:t>
            </a:r>
            <a:r>
              <a:rPr lang="en-US" sz="5400" dirty="0"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SVN-Shintia Script" panose="02000804000000020003" pitchFamily="2" charset="0"/>
              </a:rPr>
              <a:t> </a:t>
            </a:r>
            <a:r>
              <a:rPr lang="en-US" sz="5400" dirty="0" err="1"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SVN-Shintia Script" panose="02000804000000020003" pitchFamily="2" charset="0"/>
              </a:rPr>
              <a:t>Cô</a:t>
            </a:r>
            <a:r>
              <a:rPr lang="en-US" sz="5400" dirty="0"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SVN-Shintia Script" panose="02000804000000020003" pitchFamily="2" charset="0"/>
              </a:rPr>
              <a:t> </a:t>
            </a:r>
            <a:r>
              <a:rPr lang="en-US" sz="5400" dirty="0" err="1"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SVN-Shintia Script" panose="02000804000000020003" pitchFamily="2" charset="0"/>
              </a:rPr>
              <a:t>giáo</a:t>
            </a:r>
            <a:r>
              <a:rPr lang="en-US" sz="5400" dirty="0"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SVN-Shintia Script" panose="02000804000000020003" pitchFamily="2" charset="0"/>
              </a:rPr>
              <a:t> </a:t>
            </a:r>
            <a:r>
              <a:rPr lang="en-US" sz="5400" dirty="0" err="1"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SVN-Shintia Script" panose="02000804000000020003" pitchFamily="2" charset="0"/>
              </a:rPr>
              <a:t>một</a:t>
            </a:r>
            <a:r>
              <a:rPr lang="en-US" sz="5400" dirty="0"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SVN-Shintia Script" panose="02000804000000020003" pitchFamily="2" charset="0"/>
              </a:rPr>
              <a:t> </a:t>
            </a:r>
            <a:r>
              <a:rPr lang="en-US" sz="5400" dirty="0" err="1"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SVN-Shintia Script" panose="02000804000000020003" pitchFamily="2" charset="0"/>
              </a:rPr>
              <a:t>năm</a:t>
            </a:r>
            <a:r>
              <a:rPr lang="en-US" sz="5400" dirty="0"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SVN-Shintia Script" panose="02000804000000020003" pitchFamily="2" charset="0"/>
              </a:rPr>
              <a:t> </a:t>
            </a:r>
            <a:r>
              <a:rPr lang="en-US" sz="5400" dirty="0" err="1"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SVN-Shintia Script" panose="02000804000000020003" pitchFamily="2" charset="0"/>
              </a:rPr>
              <a:t>mới</a:t>
            </a:r>
            <a:r>
              <a:rPr lang="en-US" sz="5400" dirty="0"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SVN-Shintia Script" panose="02000804000000020003" pitchFamily="2" charset="0"/>
              </a:rPr>
              <a:t> An </a:t>
            </a:r>
            <a:r>
              <a:rPr lang="en-US" sz="5400" dirty="0" err="1"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SVN-Shintia Script" panose="02000804000000020003" pitchFamily="2" charset="0"/>
              </a:rPr>
              <a:t>Khang</a:t>
            </a:r>
            <a:r>
              <a:rPr lang="en-US" sz="5400" dirty="0"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SVN-Shintia Script" panose="02000804000000020003" pitchFamily="2" charset="0"/>
              </a:rPr>
              <a:t> – </a:t>
            </a:r>
            <a:r>
              <a:rPr lang="en-US" sz="5400" dirty="0" err="1"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SVN-Shintia Script" panose="02000804000000020003" pitchFamily="2" charset="0"/>
              </a:rPr>
              <a:t>Thịnh</a:t>
            </a:r>
            <a:r>
              <a:rPr lang="en-US" sz="5400" dirty="0"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SVN-Shintia Script" panose="02000804000000020003" pitchFamily="2" charset="0"/>
              </a:rPr>
              <a:t> </a:t>
            </a:r>
            <a:r>
              <a:rPr lang="en-US" sz="5400" dirty="0" err="1"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SVN-Shintia Script" panose="02000804000000020003" pitchFamily="2" charset="0"/>
              </a:rPr>
              <a:t>Vượng</a:t>
            </a:r>
            <a:r>
              <a:rPr lang="en-US" sz="5400" dirty="0"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SVN-Shintia Script" panose="02000804000000020003" pitchFamily="2" charset="0"/>
              </a:rPr>
              <a:t>!</a:t>
            </a:r>
          </a:p>
        </p:txBody>
      </p:sp>
      <p:pic>
        <p:nvPicPr>
          <p:cNvPr id="4" name="nhạc xuân">
            <a:hlinkClick r:id="" action="ppaction://media"/>
            <a:extLst>
              <a:ext uri="{FF2B5EF4-FFF2-40B4-BE49-F238E27FC236}">
                <a16:creationId xmlns:a16="http://schemas.microsoft.com/office/drawing/2014/main" id="{B92B25CE-E044-4B97-9B8D-E46435BB06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4860235" y="5804534"/>
            <a:ext cx="1598396" cy="159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18970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5 0.03449 L -1.68476 0.01319 " pathEditMode="relative" rAng="0" ptsTypes="AA">
                                      <p:cBhvr>
                                        <p:cTn id="8" dur="2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336" y="-106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38889E-6 -2.59259E-6 L -1.38889E-6 -0.07207 " pathEditMode="relative" rAng="0" ptsTypes="AA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3415" numSld="99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10" grpId="1"/>
      <p:bldP spid="12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2165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5">
            <a:extLst>
              <a:ext uri="{FF2B5EF4-FFF2-40B4-BE49-F238E27FC236}">
                <a16:creationId xmlns:a16="http://schemas.microsoft.com/office/drawing/2014/main" id="{2FB819C9-7A9C-4067-A13A-B495045D06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866594" y="7549992"/>
            <a:ext cx="6607214" cy="3841779"/>
          </a:xfrm>
          <a:prstGeom prst="rect">
            <a:avLst/>
          </a:prstGeom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id="{0615590F-A9DC-4153-B4D6-9E29197D30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97507" y="7616502"/>
            <a:ext cx="7082585" cy="411818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248878" y="742353"/>
            <a:ext cx="9615323" cy="9473973"/>
          </a:xfrm>
          <a:prstGeom prst="rect">
            <a:avLst/>
          </a:prstGeom>
        </p:spPr>
      </p:pic>
      <p:sp>
        <p:nvSpPr>
          <p:cNvPr id="9" name="矩形 32">
            <a:extLst>
              <a:ext uri="{FF2B5EF4-FFF2-40B4-BE49-F238E27FC236}">
                <a16:creationId xmlns:a16="http://schemas.microsoft.com/office/drawing/2014/main" id="{64C0D81B-D94A-4460-810C-B29615725346}"/>
              </a:ext>
            </a:extLst>
          </p:cNvPr>
          <p:cNvSpPr/>
          <p:nvPr/>
        </p:nvSpPr>
        <p:spPr>
          <a:xfrm>
            <a:off x="381542" y="180007"/>
            <a:ext cx="17559332" cy="9714344"/>
          </a:xfrm>
          <a:prstGeom prst="round2DiagRect">
            <a:avLst/>
          </a:prstGeom>
          <a:solidFill>
            <a:schemeClr val="bg1">
              <a:alpha val="55000"/>
            </a:schemeClr>
          </a:solidFill>
          <a:ln w="38100" cmpd="sng">
            <a:solidFill>
              <a:srgbClr val="E33D5D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/>
            <a:endParaRPr sz="27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文本框 2">
            <a:extLst>
              <a:ext uri="{FF2B5EF4-FFF2-40B4-BE49-F238E27FC236}">
                <a16:creationId xmlns:a16="http://schemas.microsoft.com/office/drawing/2014/main" id="{0B49326A-DC78-4DF9-9BCA-42D1D2F3B6FD}"/>
              </a:ext>
            </a:extLst>
          </p:cNvPr>
          <p:cNvSpPr txBox="1"/>
          <p:nvPr/>
        </p:nvSpPr>
        <p:spPr>
          <a:xfrm>
            <a:off x="6370246" y="8418581"/>
            <a:ext cx="1364369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 defTabSz="1371600"/>
            <a:r>
              <a:rPr lang="en-US" altLang="zh-CN" sz="6000" b="1" dirty="0"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  <a:latin typeface="UVF Salome" panose="02000503040000020003" pitchFamily="50" charset="0"/>
                <a:ea typeface="微软雅黑" panose="020B0503020204020204" pitchFamily="34" charset="-122"/>
                <a:cs typeface="#9Slide03 Arima Madurai Bold" panose="00000800000000000000" pitchFamily="2" charset="0"/>
              </a:rPr>
              <a:t>MỪNG TUỔI</a:t>
            </a:r>
            <a:endParaRPr lang="zh-CN" altLang="en-US" sz="6000" b="1" dirty="0"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63500">
                  <a:srgbClr val="5B9BD5">
                    <a:satMod val="175000"/>
                    <a:alpha val="40000"/>
                  </a:srgbClr>
                </a:glow>
                <a:reflection blurRad="6350" stA="55000" endA="300" endPos="45500" dir="5400000" sy="-100000" algn="bl" rotWithShape="0"/>
              </a:effectLst>
              <a:latin typeface="UVF Salome" panose="02000503040000020003" pitchFamily="50" charset="0"/>
              <a:ea typeface="微软雅黑" panose="020B0503020204020204" pitchFamily="34" charset="-122"/>
              <a:cs typeface="#9Slide03 Arima Madurai Bold" panose="00000800000000000000" pitchFamily="2" charset="0"/>
            </a:endParaRPr>
          </a:p>
        </p:txBody>
      </p:sp>
      <p:pic>
        <p:nvPicPr>
          <p:cNvPr id="10" name="图片 1">
            <a:extLst>
              <a:ext uri="{FF2B5EF4-FFF2-40B4-BE49-F238E27FC236}">
                <a16:creationId xmlns:a16="http://schemas.microsoft.com/office/drawing/2014/main" id="{BD838403-E0D5-40AD-BD36-DD60C076C4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9850">
            <a:off x="985983" y="105423"/>
            <a:ext cx="1905093" cy="1905093"/>
          </a:xfrm>
          <a:prstGeom prst="rect">
            <a:avLst/>
          </a:prstGeom>
        </p:spPr>
      </p:pic>
      <p:pic>
        <p:nvPicPr>
          <p:cNvPr id="11" name="图片 1">
            <a:extLst>
              <a:ext uri="{FF2B5EF4-FFF2-40B4-BE49-F238E27FC236}">
                <a16:creationId xmlns:a16="http://schemas.microsoft.com/office/drawing/2014/main" id="{87602BAE-8051-4B7F-9351-F19AFC0884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9850">
            <a:off x="-294435" y="973496"/>
            <a:ext cx="2418786" cy="2418786"/>
          </a:xfrm>
          <a:prstGeom prst="rect">
            <a:avLst/>
          </a:prstGeom>
        </p:spPr>
      </p:pic>
      <p:grpSp>
        <p:nvGrpSpPr>
          <p:cNvPr id="13" name="Group 15">
            <a:extLst>
              <a:ext uri="{FF2B5EF4-FFF2-40B4-BE49-F238E27FC236}">
                <a16:creationId xmlns:a16="http://schemas.microsoft.com/office/drawing/2014/main" id="{B15E31D0-172E-4D76-846D-28606D43CF66}"/>
              </a:ext>
            </a:extLst>
          </p:cNvPr>
          <p:cNvGrpSpPr/>
          <p:nvPr/>
        </p:nvGrpSpPr>
        <p:grpSpPr>
          <a:xfrm rot="10800000" flipH="1">
            <a:off x="7172955" y="6251005"/>
            <a:ext cx="10344336" cy="2012039"/>
            <a:chOff x="4283076" y="2286000"/>
            <a:chExt cx="922337" cy="1157287"/>
          </a:xfrm>
        </p:grpSpPr>
        <p:sp>
          <p:nvSpPr>
            <p:cNvPr id="14" name="Straight Connector 17">
              <a:extLst>
                <a:ext uri="{FF2B5EF4-FFF2-40B4-BE49-F238E27FC236}">
                  <a16:creationId xmlns:a16="http://schemas.microsoft.com/office/drawing/2014/main" id="{D5F5AD97-C1DA-4798-9699-28402D6B6ED3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5205413" y="2286000"/>
              <a:ext cx="0" cy="1157287"/>
            </a:xfrm>
            <a:prstGeom prst="line">
              <a:avLst/>
            </a:prstGeom>
            <a:noFill/>
            <a:ln w="38100" cap="flat">
              <a:solidFill>
                <a:srgbClr val="E33D5D"/>
              </a:solidFill>
              <a:prstDash val="solid"/>
              <a:miter lim="800000"/>
              <a:headEnd type="oval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ctr" defTabSz="1371600"/>
              <a:endParaRPr sz="27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17" name="Straight Connector 18">
              <a:extLst>
                <a:ext uri="{FF2B5EF4-FFF2-40B4-BE49-F238E27FC236}">
                  <a16:creationId xmlns:a16="http://schemas.microsoft.com/office/drawing/2014/main" id="{659F5563-5124-4D48-B175-844CEB1A00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3076" y="2286000"/>
              <a:ext cx="922337" cy="0"/>
            </a:xfrm>
            <a:prstGeom prst="line">
              <a:avLst/>
            </a:prstGeom>
            <a:noFill/>
            <a:ln w="38100" cap="flat">
              <a:solidFill>
                <a:srgbClr val="E33D5D"/>
              </a:solidFill>
              <a:prstDash val="solid"/>
              <a:miter lim="800000"/>
              <a:headEnd type="oval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algn="ctr" defTabSz="1371600"/>
              <a:endParaRPr sz="27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sp>
        <p:nvSpPr>
          <p:cNvPr id="18" name="弧形 13">
            <a:extLst>
              <a:ext uri="{FF2B5EF4-FFF2-40B4-BE49-F238E27FC236}">
                <a16:creationId xmlns:a16="http://schemas.microsoft.com/office/drawing/2014/main" id="{BB121576-D935-4FE9-A9E4-BA2862C91C5D}"/>
              </a:ext>
            </a:extLst>
          </p:cNvPr>
          <p:cNvSpPr/>
          <p:nvPr/>
        </p:nvSpPr>
        <p:spPr>
          <a:xfrm rot="12546113">
            <a:off x="386048" y="536367"/>
            <a:ext cx="8601036" cy="8332200"/>
          </a:xfrm>
          <a:prstGeom prst="arc">
            <a:avLst>
              <a:gd name="adj1" fmla="val 1936544"/>
              <a:gd name="adj2" fmla="val 19930921"/>
            </a:avLst>
          </a:prstGeom>
          <a:ln w="28575">
            <a:solidFill>
              <a:srgbClr val="E33D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371600"/>
            <a:endParaRPr lang="zh-CN" altLang="en-US" sz="2700" dirty="0">
              <a:solidFill>
                <a:srgbClr val="E33D5D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pic>
        <p:nvPicPr>
          <p:cNvPr id="21" name="图片 1">
            <a:extLst>
              <a:ext uri="{FF2B5EF4-FFF2-40B4-BE49-F238E27FC236}">
                <a16:creationId xmlns:a16="http://schemas.microsoft.com/office/drawing/2014/main" id="{C4FA9A34-DEC5-4976-947D-942BC0FF74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9850">
            <a:off x="120314" y="3214673"/>
            <a:ext cx="1286973" cy="1286973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8ADC7DBD-A2F2-467E-A4EE-FA56A9F8532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414669" y="7087706"/>
            <a:ext cx="2625878" cy="2707091"/>
          </a:xfrm>
          <a:prstGeom prst="rect">
            <a:avLst/>
          </a:prstGeom>
        </p:spPr>
      </p:pic>
      <p:pic>
        <p:nvPicPr>
          <p:cNvPr id="25" name="Picture 24" descr="A picture containing person, doll, toy, colorful&#10;&#10;Description automatically generated">
            <a:extLst>
              <a:ext uri="{FF2B5EF4-FFF2-40B4-BE49-F238E27FC236}">
                <a16:creationId xmlns:a16="http://schemas.microsoft.com/office/drawing/2014/main" id="{46A5632B-510B-414B-964E-D7E38AE8E69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51"/>
          <a:stretch/>
        </p:blipFill>
        <p:spPr>
          <a:xfrm>
            <a:off x="9286114" y="811030"/>
            <a:ext cx="7811957" cy="7180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图片 6">
            <a:extLst>
              <a:ext uri="{FF2B5EF4-FFF2-40B4-BE49-F238E27FC236}">
                <a16:creationId xmlns:a16="http://schemas.microsoft.com/office/drawing/2014/main" id="{E4207D8B-9011-48E6-85D8-AD0B575C808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14"/>
          <a:stretch/>
        </p:blipFill>
        <p:spPr>
          <a:xfrm>
            <a:off x="142113" y="-671545"/>
            <a:ext cx="18288000" cy="9113636"/>
          </a:xfrm>
          <a:prstGeom prst="rect">
            <a:avLst/>
          </a:prstGeom>
        </p:spPr>
      </p:pic>
      <p:sp>
        <p:nvSpPr>
          <p:cNvPr id="27" name="Rectangle 5">
            <a:extLst>
              <a:ext uri="{FF2B5EF4-FFF2-40B4-BE49-F238E27FC236}">
                <a16:creationId xmlns:a16="http://schemas.microsoft.com/office/drawing/2014/main" id="{CCEB8655-FDF4-4BB2-8801-093E68BA8B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5869" y="2333487"/>
            <a:ext cx="6517500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1371600">
              <a:spcBef>
                <a:spcPct val="0"/>
              </a:spcBef>
              <a:buNone/>
            </a:pPr>
            <a:r>
              <a:rPr lang="en-US" altLang="en-US" sz="3900" b="1" dirty="0" err="1"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UVN Bach Dang Nang" panose="02070803090706020303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900" b="1" dirty="0"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UVN Bach Dang Nang" panose="0207080309070602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00" b="1" dirty="0" err="1"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UVN Bach Dang Nang" panose="02070803090706020303" pitchFamily="18" charset="0"/>
                <a:cs typeface="Times New Roman" panose="02020603050405020304" pitchFamily="18" charset="0"/>
              </a:rPr>
              <a:t>Tết</a:t>
            </a:r>
            <a:r>
              <a:rPr lang="en-US" altLang="en-US" sz="3900" b="1" dirty="0"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UVN Bach Dang Nang" panose="02070803090706020303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900" b="1" dirty="0" err="1"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UVN Bach Dang Nang" panose="02070803090706020303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900" b="1" dirty="0"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UVN Bach Dang Nang" panose="0207080309070602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00" b="1" dirty="0" err="1"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UVN Bach Dang Nang" panose="02070803090706020303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3900" b="1" dirty="0"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UVN Bach Dang Nang" panose="02070803090706020303" pitchFamily="18" charset="0"/>
                <a:cs typeface="Times New Roman" panose="02020603050405020304" pitchFamily="18" charset="0"/>
              </a:rPr>
              <a:t> Nam </a:t>
            </a:r>
            <a:r>
              <a:rPr lang="en-US" altLang="en-US" sz="3900" b="1" dirty="0" err="1"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UVN Bach Dang Nang" panose="02070803090706020303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900" b="1" dirty="0"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UVN Bach Dang Nang" panose="0207080309070602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00" b="1" dirty="0" err="1"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UVN Bach Dang Nang" panose="02070803090706020303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3900" b="1" dirty="0"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UVN Bach Dang Nang" panose="0207080309070602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00" b="1" dirty="0" err="1"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UVN Bach Dang Nang" panose="02070803090706020303" pitchFamily="18" charset="0"/>
                <a:cs typeface="Times New Roman" panose="02020603050405020304" pitchFamily="18" charset="0"/>
              </a:rPr>
              <a:t>tục</a:t>
            </a:r>
            <a:r>
              <a:rPr lang="en-US" altLang="en-US" sz="3900" b="1" dirty="0"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UVN Bach Dang Nang" panose="0207080309070602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00" b="1" dirty="0" err="1"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UVN Bach Dang Nang" panose="02070803090706020303" pitchFamily="18" charset="0"/>
                <a:cs typeface="Times New Roman" panose="02020603050405020304" pitchFamily="18" charset="0"/>
              </a:rPr>
              <a:t>mừng</a:t>
            </a:r>
            <a:r>
              <a:rPr lang="en-US" altLang="en-US" sz="3900" b="1" dirty="0"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UVN Bach Dang Nang" panose="0207080309070602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00" b="1" dirty="0" err="1"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UVN Bach Dang Nang" panose="02070803090706020303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3900" b="1" dirty="0"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UVN Bach Dang Nang" panose="0207080309070602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00" b="1" dirty="0" err="1"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UVN Bach Dang Nang" panose="02070803090706020303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900" b="1" dirty="0"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UVN Bach Dang Nang" panose="0207080309070602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00" b="1" dirty="0" err="1"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UVN Bach Dang Nang" panose="02070803090706020303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3900" b="1" dirty="0"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UVN Bach Dang Nang" panose="0207080309070602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00" b="1" dirty="0" err="1"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UVN Bach Dang Nang" panose="02070803090706020303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900" b="1" dirty="0"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UVN Bach Dang Nang" panose="0207080309070602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00" b="1" dirty="0" err="1"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UVN Bach Dang Nang" panose="02070803090706020303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900" b="1" dirty="0"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UVN Bach Dang Nang" panose="0207080309070602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00" b="1" dirty="0" err="1"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UVN Bach Dang Nang" panose="02070803090706020303" pitchFamily="18" charset="0"/>
                <a:cs typeface="Times New Roman" panose="02020603050405020304" pitchFamily="18" charset="0"/>
              </a:rPr>
              <a:t>mong</a:t>
            </a:r>
            <a:r>
              <a:rPr lang="en-US" altLang="en-US" sz="3900" b="1" dirty="0"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UVN Bach Dang Nang" panose="0207080309070602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00" b="1" dirty="0" err="1"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UVN Bach Dang Nang" panose="02070803090706020303" pitchFamily="18" charset="0"/>
                <a:cs typeface="Times New Roman" panose="02020603050405020304" pitchFamily="18" charset="0"/>
              </a:rPr>
              <a:t>ước</a:t>
            </a:r>
            <a:r>
              <a:rPr lang="en-US" altLang="en-US" sz="3900" b="1" dirty="0"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UVN Bach Dang Nang" panose="0207080309070602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00" b="1" dirty="0" err="1"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UVN Bach Dang Nang" panose="02070803090706020303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900" b="1" dirty="0"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UVN Bach Dang Nang" panose="0207080309070602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00" b="1" dirty="0" err="1"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UVN Bach Dang Nang" panose="02070803090706020303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900" b="1" dirty="0"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UVN Bach Dang Nang" panose="0207080309070602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00" b="1" dirty="0" err="1"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UVN Bach Dang Nang" panose="02070803090706020303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3900" b="1" dirty="0"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UVN Bach Dang Nang" panose="0207080309070602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00" b="1" dirty="0" err="1"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UVN Bach Dang Nang" panose="02070803090706020303" pitchFamily="18" charset="0"/>
                <a:cs typeface="Times New Roman" panose="02020603050405020304" pitchFamily="18" charset="0"/>
              </a:rPr>
              <a:t>vẻ</a:t>
            </a:r>
            <a:r>
              <a:rPr lang="en-US" altLang="en-US" sz="3900" b="1" dirty="0"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UVN Bach Dang Nang" panose="02070803090706020303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900" b="1" dirty="0" err="1"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UVN Bach Dang Nang" panose="02070803090706020303" pitchFamily="18" charset="0"/>
                <a:cs typeface="Times New Roman" panose="02020603050405020304" pitchFamily="18" charset="0"/>
              </a:rPr>
              <a:t>hạnh</a:t>
            </a:r>
            <a:r>
              <a:rPr lang="en-US" altLang="en-US" sz="3900" b="1" dirty="0"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UVN Bach Dang Nang" panose="0207080309070602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00" b="1" dirty="0" err="1"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UVN Bach Dang Nang" panose="02070803090706020303" pitchFamily="18" charset="0"/>
                <a:cs typeface="Times New Roman" panose="02020603050405020304" pitchFamily="18" charset="0"/>
              </a:rPr>
              <a:t>phúc</a:t>
            </a:r>
            <a:r>
              <a:rPr lang="en-US" altLang="en-US" sz="3900" b="1" dirty="0"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UVN Bach Dang Nang" panose="0207080309070602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00" b="1" dirty="0" err="1"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UVN Bach Dang Nang" panose="02070803090706020303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900" b="1" dirty="0"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UVN Bach Dang Nang" panose="0207080309070602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00" b="1" dirty="0" err="1"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UVN Bach Dang Nang" panose="02070803090706020303" pitchFamily="18" charset="0"/>
                <a:cs typeface="Times New Roman" panose="02020603050405020304" pitchFamily="18" charset="0"/>
              </a:rPr>
              <a:t>chăm</a:t>
            </a:r>
            <a:r>
              <a:rPr lang="en-US" altLang="en-US" sz="3900" b="1" dirty="0"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UVN Bach Dang Nang" panose="0207080309070602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00" b="1" dirty="0" err="1"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UVN Bach Dang Nang" panose="02070803090706020303" pitchFamily="18" charset="0"/>
                <a:cs typeface="Times New Roman" panose="02020603050405020304" pitchFamily="18" charset="0"/>
              </a:rPr>
              <a:t>ngoan</a:t>
            </a:r>
            <a:r>
              <a:rPr lang="en-US" altLang="en-US" sz="3900" b="1" dirty="0"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UVN Bach Dang Nang" panose="0207080309070602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00" b="1" dirty="0" err="1"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UVN Bach Dang Nang" panose="02070803090706020303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900" b="1" dirty="0"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UVN Bach Dang Nang" panose="0207080309070602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00" b="1" dirty="0" err="1"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UVN Bach Dang Nang" panose="02070803090706020303" pitchFamily="18" charset="0"/>
                <a:cs typeface="Times New Roman" panose="02020603050405020304" pitchFamily="18" charset="0"/>
              </a:rPr>
              <a:t>giỏi</a:t>
            </a:r>
            <a:r>
              <a:rPr lang="en-US" altLang="en-US" sz="3900" b="1" dirty="0"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UVN Bach Dang Nang" panose="02070803090706020303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900" b="1" dirty="0" err="1"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UVN Bach Dang Nang" panose="02070803090706020303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3900" b="1" dirty="0"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UVN Bach Dang Nang" panose="02070803090706020303" pitchFamily="18" charset="0"/>
                <a:cs typeface="Times New Roman" panose="02020603050405020304" pitchFamily="18" charset="0"/>
              </a:rPr>
              <a:t> bao </a:t>
            </a:r>
            <a:r>
              <a:rPr lang="en-US" altLang="en-US" sz="3900" b="1" dirty="0" err="1"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UVN Bach Dang Nang" panose="02070803090706020303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900" b="1" dirty="0"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UVN Bach Dang Nang" panose="0207080309070602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00" b="1" dirty="0" err="1"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UVN Bach Dang Nang" panose="02070803090706020303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3900" b="1" dirty="0"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UVN Bach Dang Nang" panose="0207080309070602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00" b="1" dirty="0" err="1"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UVN Bach Dang Nang" panose="02070803090706020303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3900" b="1" dirty="0"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UVN Bach Dang Nang" panose="0207080309070602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00" b="1" dirty="0" err="1"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UVN Bach Dang Nang" panose="02070803090706020303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3900" b="1" dirty="0"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UVN Bach Dang Nang" panose="0207080309070602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00" b="1" dirty="0" err="1"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UVN Bach Dang Nang" panose="02070803090706020303" pitchFamily="18" charset="0"/>
                <a:cs typeface="Times New Roman" panose="02020603050405020304" pitchFamily="18" charset="0"/>
              </a:rPr>
              <a:t>trưng</a:t>
            </a:r>
            <a:r>
              <a:rPr lang="en-US" altLang="en-US" sz="3900" b="1" dirty="0"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UVN Bach Dang Nang" panose="0207080309070602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00" b="1" dirty="0" err="1"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UVN Bach Dang Nang" panose="02070803090706020303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900" b="1" dirty="0"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UVN Bach Dang Nang" panose="0207080309070602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00" b="1" dirty="0" err="1"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UVN Bach Dang Nang" panose="02070803090706020303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900" b="1" dirty="0"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UVN Bach Dang Nang" panose="02070803090706020303" pitchFamily="18" charset="0"/>
                <a:cs typeface="Times New Roman" panose="02020603050405020304" pitchFamily="18" charset="0"/>
              </a:rPr>
              <a:t> may </a:t>
            </a:r>
            <a:r>
              <a:rPr lang="en-US" altLang="en-US" sz="3900" b="1" dirty="0" err="1"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UVN Bach Dang Nang" panose="02070803090706020303" pitchFamily="18" charset="0"/>
                <a:cs typeface="Times New Roman" panose="02020603050405020304" pitchFamily="18" charset="0"/>
              </a:rPr>
              <a:t>mắn</a:t>
            </a:r>
            <a:r>
              <a:rPr lang="en-US" altLang="en-US" sz="3900" b="1" dirty="0"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UVN Bach Dang Nang" panose="02070803090706020303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900" b="1" dirty="0" err="1"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UVN Bach Dang Nang" panose="02070803090706020303" pitchFamily="18" charset="0"/>
                <a:cs typeface="Times New Roman" panose="02020603050405020304" pitchFamily="18" charset="0"/>
              </a:rPr>
              <a:t>phúc</a:t>
            </a:r>
            <a:r>
              <a:rPr lang="en-US" altLang="en-US" sz="3900" b="1" dirty="0"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UVN Bach Dang Nang" panose="0207080309070602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00" b="1" dirty="0" err="1"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UVN Bach Dang Nang" panose="02070803090706020303" pitchFamily="18" charset="0"/>
                <a:cs typeface="Times New Roman" panose="02020603050405020304" pitchFamily="18" charset="0"/>
              </a:rPr>
              <a:t>lộc</a:t>
            </a:r>
            <a:r>
              <a:rPr lang="en-US" altLang="en-US" sz="3900" b="1" dirty="0"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UVN Bach Dang Nang" panose="02070803090706020303" pitchFamily="18" charset="0"/>
                <a:cs typeface="Times New Roman" panose="02020603050405020304" pitchFamily="18" charset="0"/>
              </a:rPr>
              <a:t> an </a:t>
            </a:r>
            <a:r>
              <a:rPr lang="en-US" altLang="en-US" sz="3900" b="1" dirty="0" err="1"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UVN Bach Dang Nang" panose="02070803090706020303" pitchFamily="18" charset="0"/>
                <a:cs typeface="Times New Roman" panose="02020603050405020304" pitchFamily="18" charset="0"/>
              </a:rPr>
              <a:t>khang</a:t>
            </a:r>
            <a:r>
              <a:rPr lang="en-US" altLang="en-US" sz="3900" b="1" dirty="0"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UVN Bach Dang Nang" panose="02070803090706020303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900" b="1" dirty="0" err="1"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UVN Bach Dang Nang" panose="02070803090706020303" pitchFamily="18" charset="0"/>
                <a:cs typeface="Times New Roman" panose="02020603050405020304" pitchFamily="18" charset="0"/>
              </a:rPr>
              <a:t>Mừng</a:t>
            </a:r>
            <a:r>
              <a:rPr lang="en-US" altLang="en-US" sz="3900" b="1" dirty="0"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UVN Bach Dang Nang" panose="0207080309070602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00" b="1" dirty="0" err="1"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UVN Bach Dang Nang" panose="02070803090706020303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3900" b="1" dirty="0"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UVN Bach Dang Nang" panose="0207080309070602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00" b="1" dirty="0" err="1"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UVN Bach Dang Nang" panose="02070803090706020303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3900" b="1" dirty="0"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UVN Bach Dang Nang" panose="0207080309070602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00" b="1" dirty="0" err="1"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UVN Bach Dang Nang" panose="02070803090706020303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3900" b="1" dirty="0"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UVN Bach Dang Nang" panose="0207080309070602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00" b="1" dirty="0" err="1"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UVN Bach Dang Nang" panose="02070803090706020303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900" b="1" dirty="0"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UVN Bach Dang Nang" panose="0207080309070602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00" b="1" dirty="0" err="1"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UVN Bach Dang Nang" panose="02070803090706020303" pitchFamily="18" charset="0"/>
                <a:cs typeface="Times New Roman" panose="02020603050405020304" pitchFamily="18" charset="0"/>
              </a:rPr>
              <a:t>Lì</a:t>
            </a:r>
            <a:r>
              <a:rPr lang="en-US" altLang="en-US" sz="3900" b="1" dirty="0"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UVN Bach Dang Nang" panose="02070803090706020303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900" b="1" dirty="0" err="1"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UVN Bach Dang Nang" panose="02070803090706020303" pitchFamily="18" charset="0"/>
                <a:cs typeface="Times New Roman" panose="02020603050405020304" pitchFamily="18" charset="0"/>
              </a:rPr>
              <a:t>Xì</a:t>
            </a:r>
            <a:r>
              <a:rPr lang="en-US" altLang="en-US" sz="3900" b="1" dirty="0"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UVN Bach Dang Nang" panose="02070803090706020303" pitchFamily="18" charset="0"/>
                <a:cs typeface="Times New Roman" panose="02020603050405020304" pitchFamily="18" charset="0"/>
              </a:rPr>
              <a:t>!</a:t>
            </a:r>
            <a:endParaRPr lang="en-US" altLang="en-US" sz="3900" b="1" dirty="0">
              <a:solidFill>
                <a:srgbClr val="002060"/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latin typeface="UVN Bach Dang Nang" panose="02070803090706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 descr="Graphical user interface, calendar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B2A51AE8-C4D6-48BD-B3E0-28CA1A3EFD5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96060">
            <a:off x="5242454" y="15751965"/>
            <a:ext cx="3689252" cy="4212510"/>
          </a:xfrm>
          <a:prstGeom prst="rect">
            <a:avLst/>
          </a:prstGeom>
        </p:spPr>
      </p:pic>
      <p:pic>
        <p:nvPicPr>
          <p:cNvPr id="24" name="Picture 23" descr="Graphical user interface, calendar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7CF69E13-1742-4128-A258-B9B9FFB2CEF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20490220">
            <a:off x="10569198" y="13412481"/>
            <a:ext cx="3685371" cy="4208079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BEB0981C-30EB-4443-84DD-A6C51D6C772C}"/>
              </a:ext>
            </a:extLst>
          </p:cNvPr>
          <p:cNvGrpSpPr/>
          <p:nvPr/>
        </p:nvGrpSpPr>
        <p:grpSpPr>
          <a:xfrm>
            <a:off x="784931" y="17283594"/>
            <a:ext cx="3210258" cy="2188974"/>
            <a:chOff x="552556" y="5026561"/>
            <a:chExt cx="2140172" cy="1459316"/>
          </a:xfrm>
        </p:grpSpPr>
        <p:pic>
          <p:nvPicPr>
            <p:cNvPr id="29" name="Picture 28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FCD3B6C2-602D-498D-A98D-7A9C606AD9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/>
          </p:blipFill>
          <p:spPr>
            <a:xfrm>
              <a:off x="552556" y="5026561"/>
              <a:ext cx="2140172" cy="145931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A56B1A9-236A-4E80-985A-6900F1C73510}"/>
                </a:ext>
              </a:extLst>
            </p:cNvPr>
            <p:cNvSpPr txBox="1"/>
            <p:nvPr/>
          </p:nvSpPr>
          <p:spPr>
            <a:xfrm>
              <a:off x="1529833" y="5269841"/>
              <a:ext cx="814445" cy="892552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defTabSz="1371600"/>
              <a:r>
                <a:rPr lang="en-US" sz="8100" dirty="0"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latin typeface="#9Slide07 Crocante" panose="02000000000000000000" pitchFamily="2" charset="0"/>
                  <a:ea typeface="字魂43号-国潮手书" panose="00000500000000000000" charset="-122"/>
                </a:rPr>
                <a:t>1</a:t>
              </a:r>
              <a:endParaRPr lang="en-US" sz="8100" dirty="0">
                <a:solidFill>
                  <a:prstClr val="white"/>
                </a:solidFill>
                <a:latin typeface="#9Slide07 Crocante" panose="02000000000000000000" pitchFamily="2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15687B5-B7C3-4C01-9C47-86A25BB3A526}"/>
              </a:ext>
            </a:extLst>
          </p:cNvPr>
          <p:cNvGrpSpPr/>
          <p:nvPr/>
        </p:nvGrpSpPr>
        <p:grpSpPr>
          <a:xfrm>
            <a:off x="5567826" y="12926930"/>
            <a:ext cx="3210258" cy="2188974"/>
            <a:chOff x="3741153" y="2122118"/>
            <a:chExt cx="2140172" cy="1459316"/>
          </a:xfrm>
        </p:grpSpPr>
        <p:pic>
          <p:nvPicPr>
            <p:cNvPr id="32" name="Picture 31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A337DEAB-0B26-41C8-9D25-31B7E640F9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/>
          </p:blipFill>
          <p:spPr>
            <a:xfrm>
              <a:off x="3741153" y="2122118"/>
              <a:ext cx="2140172" cy="1459316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E4BF562-6026-401B-A474-DDA7677867F5}"/>
                </a:ext>
              </a:extLst>
            </p:cNvPr>
            <p:cNvSpPr txBox="1"/>
            <p:nvPr/>
          </p:nvSpPr>
          <p:spPr>
            <a:xfrm>
              <a:off x="4718430" y="2365398"/>
              <a:ext cx="814445" cy="892552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defTabSz="1371600"/>
              <a:r>
                <a:rPr lang="en-US" sz="8100" dirty="0"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latin typeface="#9Slide07 Crocante" panose="02000000000000000000" pitchFamily="2" charset="0"/>
                  <a:ea typeface="字魂43号-国潮手书" panose="00000500000000000000" charset="-122"/>
                </a:rPr>
                <a:t>2</a:t>
              </a:r>
              <a:endParaRPr lang="en-US" sz="8100" dirty="0">
                <a:solidFill>
                  <a:prstClr val="white"/>
                </a:solidFill>
                <a:latin typeface="#9Slide07 Crocante" panose="02000000000000000000" pitchFamily="2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36DA3B0-7EFD-4480-B4F5-AB64CAA352C1}"/>
              </a:ext>
            </a:extLst>
          </p:cNvPr>
          <p:cNvGrpSpPr/>
          <p:nvPr/>
        </p:nvGrpSpPr>
        <p:grpSpPr>
          <a:xfrm>
            <a:off x="9744701" y="17748822"/>
            <a:ext cx="3210258" cy="2188974"/>
            <a:chOff x="6525736" y="5336713"/>
            <a:chExt cx="2140172" cy="1459316"/>
          </a:xfrm>
        </p:grpSpPr>
        <p:pic>
          <p:nvPicPr>
            <p:cNvPr id="35" name="Picture 34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5EAE9394-28CE-4F68-9BB8-4EBAE24F24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/>
          </p:blipFill>
          <p:spPr>
            <a:xfrm>
              <a:off x="6525736" y="5336713"/>
              <a:ext cx="2140172" cy="1459316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E806351-0758-42C9-8AA3-27CD5B4646FE}"/>
                </a:ext>
              </a:extLst>
            </p:cNvPr>
            <p:cNvSpPr txBox="1"/>
            <p:nvPr/>
          </p:nvSpPr>
          <p:spPr>
            <a:xfrm>
              <a:off x="7503013" y="5579993"/>
              <a:ext cx="814445" cy="892552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defTabSz="1371600"/>
              <a:r>
                <a:rPr lang="en-US" sz="8100" dirty="0"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latin typeface="#9Slide07 Crocante" panose="02000000000000000000" pitchFamily="2" charset="0"/>
                  <a:ea typeface="字魂43号-国潮手书" panose="00000500000000000000" charset="-122"/>
                </a:rPr>
                <a:t>3</a:t>
              </a:r>
              <a:endParaRPr lang="en-US" sz="8100" dirty="0">
                <a:solidFill>
                  <a:prstClr val="white"/>
                </a:solidFill>
                <a:latin typeface="#9Slide07 Crocante" panose="02000000000000000000" pitchFamily="2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C0CF8E4-4F32-49CE-9199-BD3FE3493559}"/>
              </a:ext>
            </a:extLst>
          </p:cNvPr>
          <p:cNvGrpSpPr/>
          <p:nvPr/>
        </p:nvGrpSpPr>
        <p:grpSpPr>
          <a:xfrm>
            <a:off x="14032931" y="12646112"/>
            <a:ext cx="3210258" cy="2188974"/>
            <a:chOff x="9384556" y="1934907"/>
            <a:chExt cx="2140172" cy="1459316"/>
          </a:xfrm>
        </p:grpSpPr>
        <p:pic>
          <p:nvPicPr>
            <p:cNvPr id="38" name="Picture 37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B58B9313-8057-4217-A699-DA18CC9E73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/>
          </p:blipFill>
          <p:spPr>
            <a:xfrm>
              <a:off x="9384556" y="1934907"/>
              <a:ext cx="2140172" cy="1459316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2988BEC-C7C0-4EC5-9763-0CBB38500E85}"/>
                </a:ext>
              </a:extLst>
            </p:cNvPr>
            <p:cNvSpPr txBox="1"/>
            <p:nvPr/>
          </p:nvSpPr>
          <p:spPr>
            <a:xfrm>
              <a:off x="10263542" y="2180544"/>
              <a:ext cx="814445" cy="892552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defTabSz="1371600"/>
              <a:r>
                <a:rPr lang="en-US" sz="8100" dirty="0"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latin typeface="#9Slide07 Crocante" panose="02000000000000000000" pitchFamily="2" charset="0"/>
                  <a:ea typeface="字魂43号-国潮手书" panose="00000500000000000000" charset="-122"/>
                </a:rPr>
                <a:t>4</a:t>
              </a:r>
              <a:endParaRPr lang="en-US" sz="8100" dirty="0">
                <a:solidFill>
                  <a:prstClr val="white"/>
                </a:solidFill>
                <a:latin typeface="#9Slide07 Crocante" panose="02000000000000000000" pitchFamily="2" charset="0"/>
              </a:endParaRPr>
            </a:p>
          </p:txBody>
        </p:sp>
      </p:grpSp>
      <p:pic>
        <p:nvPicPr>
          <p:cNvPr id="40" name="Picture 39" descr="Graphical user interface, calendar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ED5884C7-32E4-4365-8342-39C29CCD272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06741">
            <a:off x="-5436583" y="2009499"/>
            <a:ext cx="3285545" cy="3751545"/>
          </a:xfrm>
          <a:prstGeom prst="rect">
            <a:avLst/>
          </a:prstGeom>
        </p:spPr>
      </p:pic>
      <p:pic>
        <p:nvPicPr>
          <p:cNvPr id="41" name="Picture 40" descr="Graphical user interface, calendar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DE472F33-AB9D-4BE0-ABFE-A7BDD032BFF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412538">
            <a:off x="-5443391" y="6543581"/>
            <a:ext cx="3323901" cy="3795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5928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97A6A8-5936-44A0-A7FD-802FACD26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8329564" cy="10287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F73D25F-C68B-4145-80FC-BB73B471AFDF}"/>
              </a:ext>
            </a:extLst>
          </p:cNvPr>
          <p:cNvSpPr/>
          <p:nvPr/>
        </p:nvSpPr>
        <p:spPr>
          <a:xfrm>
            <a:off x="565903" y="1187444"/>
            <a:ext cx="17197754" cy="8759612"/>
          </a:xfrm>
          <a:prstGeom prst="roundRect">
            <a:avLst/>
          </a:prstGeom>
          <a:solidFill>
            <a:schemeClr val="bg1">
              <a:alpha val="39000"/>
            </a:schemeClr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图片 1">
            <a:extLst>
              <a:ext uri="{FF2B5EF4-FFF2-40B4-BE49-F238E27FC236}">
                <a16:creationId xmlns:a16="http://schemas.microsoft.com/office/drawing/2014/main" id="{E8C61EAE-CAA8-4A56-AF1D-C28D906932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4437" y="-2439660"/>
            <a:ext cx="13225871" cy="85006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C72D2F-EE03-4D50-91BE-EA6C33485D2A}"/>
              </a:ext>
            </a:extLst>
          </p:cNvPr>
          <p:cNvSpPr txBox="1"/>
          <p:nvPr/>
        </p:nvSpPr>
        <p:spPr>
          <a:xfrm>
            <a:off x="4170033" y="1378517"/>
            <a:ext cx="11583228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/>
            <a:r>
              <a:rPr lang="en-US" sz="525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#9Slide07 Cadena" panose="02000503000000020004" pitchFamily="2" charset="0"/>
                <a:ea typeface="字魂43号-国潮手书" panose="00000500000000000000" charset="-122"/>
              </a:rPr>
              <a:t>Hãy</a:t>
            </a:r>
            <a:r>
              <a:rPr lang="en-US" sz="525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#9Slide07 Cadena" panose="02000503000000020004" pitchFamily="2" charset="0"/>
                <a:ea typeface="字魂43号-国潮手书" panose="00000500000000000000" charset="-122"/>
              </a:rPr>
              <a:t> </a:t>
            </a:r>
            <a:r>
              <a:rPr lang="en-US" sz="525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#9Slide07 Cadena" panose="02000503000000020004" pitchFamily="2" charset="0"/>
                <a:ea typeface="字魂43号-国潮手书" panose="00000500000000000000" charset="-122"/>
              </a:rPr>
              <a:t>chọn</a:t>
            </a:r>
            <a:r>
              <a:rPr lang="en-US" sz="525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#9Slide07 Cadena" panose="02000503000000020004" pitchFamily="2" charset="0"/>
                <a:ea typeface="字魂43号-国潮手书" panose="00000500000000000000" charset="-122"/>
              </a:rPr>
              <a:t> 1 </a:t>
            </a:r>
            <a:r>
              <a:rPr lang="en-US" sz="525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#9Slide07 Cadena" panose="02000503000000020004" pitchFamily="2" charset="0"/>
                <a:ea typeface="字魂43号-国潮手书" panose="00000500000000000000" charset="-122"/>
              </a:rPr>
              <a:t>phong</a:t>
            </a:r>
            <a:r>
              <a:rPr lang="en-US" sz="525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#9Slide07 Cadena" panose="02000503000000020004" pitchFamily="2" charset="0"/>
                <a:ea typeface="字魂43号-国潮手书" panose="00000500000000000000" charset="-122"/>
              </a:rPr>
              <a:t> bao </a:t>
            </a:r>
            <a:r>
              <a:rPr lang="en-US" sz="525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#9Slide07 Cadena" panose="02000503000000020004" pitchFamily="2" charset="0"/>
                <a:ea typeface="字魂43号-国潮手书" panose="00000500000000000000" charset="-122"/>
              </a:rPr>
              <a:t>lì</a:t>
            </a:r>
            <a:r>
              <a:rPr lang="en-US" sz="525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#9Slide07 Cadena" panose="02000503000000020004" pitchFamily="2" charset="0"/>
                <a:ea typeface="字魂43号-国潮手书" panose="00000500000000000000" charset="-122"/>
              </a:rPr>
              <a:t> </a:t>
            </a:r>
            <a:r>
              <a:rPr lang="en-US" sz="525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#9Slide07 Cadena" panose="02000503000000020004" pitchFamily="2" charset="0"/>
                <a:ea typeface="字魂43号-国潮手书" panose="00000500000000000000" charset="-122"/>
              </a:rPr>
              <a:t>xì</a:t>
            </a:r>
            <a:r>
              <a:rPr lang="en-US" sz="525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#9Slide07 Cadena" panose="02000503000000020004" pitchFamily="2" charset="0"/>
                <a:ea typeface="字魂43号-国潮手书" panose="00000500000000000000" charset="-122"/>
              </a:rPr>
              <a:t> </a:t>
            </a:r>
            <a:r>
              <a:rPr lang="en-US" sz="525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#9Slide07 Cadena" panose="02000503000000020004" pitchFamily="2" charset="0"/>
                <a:ea typeface="字魂43号-国潮手书" panose="00000500000000000000" charset="-122"/>
              </a:rPr>
              <a:t>nào</a:t>
            </a:r>
            <a:r>
              <a:rPr lang="en-US" sz="525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#9Slide07 Cadena" panose="02000503000000020004" pitchFamily="2" charset="0"/>
                <a:ea typeface="字魂43号-国潮手书" panose="00000500000000000000" charset="-122"/>
              </a:rPr>
              <a:t>!!!</a:t>
            </a:r>
            <a:endParaRPr lang="en-US" sz="5250" dirty="0">
              <a:solidFill>
                <a:prstClr val="white"/>
              </a:solidFill>
              <a:latin typeface="#9Slide07 Cadena" panose="02000503000000020004" pitchFamily="2" charset="0"/>
            </a:endParaRPr>
          </a:p>
        </p:txBody>
      </p:sp>
      <p:pic>
        <p:nvPicPr>
          <p:cNvPr id="14" name="Picture 13" descr="Graphical user interface, calendar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D193A3FB-83DC-4CE9-A90E-6A4BD9DD481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06741">
            <a:off x="326130" y="2692360"/>
            <a:ext cx="4539099" cy="5182895"/>
          </a:xfrm>
          <a:prstGeom prst="rect">
            <a:avLst/>
          </a:prstGeom>
        </p:spPr>
      </p:pic>
      <p:pic>
        <p:nvPicPr>
          <p:cNvPr id="15" name="Picture 14" descr="Graphical user interface, calendar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E632074F-ED9B-47AB-AEEC-38D805B34C9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96060">
            <a:off x="4757234" y="4414468"/>
            <a:ext cx="4889804" cy="5583341"/>
          </a:xfrm>
          <a:prstGeom prst="rect">
            <a:avLst/>
          </a:prstGeom>
        </p:spPr>
      </p:pic>
      <p:pic>
        <p:nvPicPr>
          <p:cNvPr id="16" name="Picture 15" descr="Graphical user interface, calendar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8E418568-A41B-41E2-85A0-B330964C7A1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412538">
            <a:off x="8968751" y="2805101"/>
            <a:ext cx="5095233" cy="5817908"/>
          </a:xfrm>
          <a:prstGeom prst="rect">
            <a:avLst/>
          </a:prstGeom>
        </p:spPr>
      </p:pic>
      <p:pic>
        <p:nvPicPr>
          <p:cNvPr id="17" name="Picture 16" descr="Graphical user interface, calendar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200E793E-E587-4C86-9C3F-D79A84CFA66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20490220">
            <a:off x="12954824" y="4156199"/>
            <a:ext cx="5030966" cy="574452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EBB0A65-6F28-45E6-A5C6-2A39AFF39437}"/>
              </a:ext>
            </a:extLst>
          </p:cNvPr>
          <p:cNvGrpSpPr/>
          <p:nvPr/>
        </p:nvGrpSpPr>
        <p:grpSpPr>
          <a:xfrm>
            <a:off x="828834" y="7539842"/>
            <a:ext cx="3210258" cy="2188974"/>
            <a:chOff x="552556" y="5026561"/>
            <a:chExt cx="2140172" cy="1459316"/>
          </a:xfrm>
        </p:grpSpPr>
        <p:pic>
          <p:nvPicPr>
            <p:cNvPr id="18" name="Picture 17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26E14D3A-CEE8-4D16-800D-E553213B31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/>
          </p:blipFill>
          <p:spPr>
            <a:xfrm>
              <a:off x="552556" y="5026561"/>
              <a:ext cx="2140172" cy="1459316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200BFC9-CDAB-4DD6-92E4-526AB673C2E9}"/>
                </a:ext>
              </a:extLst>
            </p:cNvPr>
            <p:cNvSpPr txBox="1"/>
            <p:nvPr/>
          </p:nvSpPr>
          <p:spPr>
            <a:xfrm>
              <a:off x="1529833" y="5269841"/>
              <a:ext cx="814445" cy="892552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defTabSz="1371600"/>
              <a:r>
                <a:rPr lang="en-US" sz="8100" dirty="0"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latin typeface="#9Slide07 Crocante" panose="02000000000000000000" pitchFamily="2" charset="0"/>
                  <a:ea typeface="字魂43号-国潮手书" panose="00000500000000000000" charset="-122"/>
                </a:rPr>
                <a:t>1</a:t>
              </a:r>
              <a:endParaRPr lang="en-US" sz="8100" dirty="0">
                <a:solidFill>
                  <a:prstClr val="white"/>
                </a:solidFill>
                <a:latin typeface="#9Slide07 Crocante" panose="02000000000000000000" pitchFamily="2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717E09D-B1BA-4FC4-8213-E53C7D2C5C4F}"/>
              </a:ext>
            </a:extLst>
          </p:cNvPr>
          <p:cNvGrpSpPr/>
          <p:nvPr/>
        </p:nvGrpSpPr>
        <p:grpSpPr>
          <a:xfrm>
            <a:off x="5611730" y="3183177"/>
            <a:ext cx="3210258" cy="2188974"/>
            <a:chOff x="3741153" y="2122118"/>
            <a:chExt cx="2140172" cy="1459316"/>
          </a:xfrm>
        </p:grpSpPr>
        <p:pic>
          <p:nvPicPr>
            <p:cNvPr id="20" name="Picture 19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D65682EF-E225-4374-A3AF-910CB7CAEE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/>
          </p:blipFill>
          <p:spPr>
            <a:xfrm>
              <a:off x="3741153" y="2122118"/>
              <a:ext cx="2140172" cy="1459316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6F51A9B-C6B8-47D3-910C-E5F84595586D}"/>
                </a:ext>
              </a:extLst>
            </p:cNvPr>
            <p:cNvSpPr txBox="1"/>
            <p:nvPr/>
          </p:nvSpPr>
          <p:spPr>
            <a:xfrm>
              <a:off x="4718430" y="2365398"/>
              <a:ext cx="814445" cy="892552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defTabSz="1371600"/>
              <a:r>
                <a:rPr lang="en-US" sz="8100" dirty="0"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latin typeface="#9Slide07 Crocante" panose="02000000000000000000" pitchFamily="2" charset="0"/>
                  <a:ea typeface="字魂43号-国潮手书" panose="00000500000000000000" charset="-122"/>
                </a:rPr>
                <a:t>2</a:t>
              </a:r>
              <a:endParaRPr lang="en-US" sz="8100" dirty="0">
                <a:solidFill>
                  <a:prstClr val="white"/>
                </a:solidFill>
                <a:latin typeface="#9Slide07 Crocante" panose="02000000000000000000" pitchFamily="2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7DCA92A-EF0D-47D3-B4B8-A4C996E379F5}"/>
              </a:ext>
            </a:extLst>
          </p:cNvPr>
          <p:cNvGrpSpPr/>
          <p:nvPr/>
        </p:nvGrpSpPr>
        <p:grpSpPr>
          <a:xfrm>
            <a:off x="9788604" y="8005070"/>
            <a:ext cx="3210258" cy="2188974"/>
            <a:chOff x="6525736" y="5336713"/>
            <a:chExt cx="2140172" cy="1459316"/>
          </a:xfrm>
        </p:grpSpPr>
        <p:pic>
          <p:nvPicPr>
            <p:cNvPr id="22" name="Picture 21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4ABC588B-4137-4B27-B773-30C00030E1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/>
          </p:blipFill>
          <p:spPr>
            <a:xfrm>
              <a:off x="6525736" y="5336713"/>
              <a:ext cx="2140172" cy="1459316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37788F6-734C-43AE-81B9-12EFF3DBEE81}"/>
                </a:ext>
              </a:extLst>
            </p:cNvPr>
            <p:cNvSpPr txBox="1"/>
            <p:nvPr/>
          </p:nvSpPr>
          <p:spPr>
            <a:xfrm>
              <a:off x="7503013" y="5579993"/>
              <a:ext cx="814445" cy="892552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defTabSz="1371600"/>
              <a:r>
                <a:rPr lang="en-US" sz="8100" dirty="0"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latin typeface="#9Slide07 Crocante" panose="02000000000000000000" pitchFamily="2" charset="0"/>
                  <a:ea typeface="字魂43号-国潮手书" panose="00000500000000000000" charset="-122"/>
                </a:rPr>
                <a:t>3</a:t>
              </a:r>
              <a:endParaRPr lang="en-US" sz="8100" dirty="0">
                <a:solidFill>
                  <a:prstClr val="white"/>
                </a:solidFill>
                <a:latin typeface="#9Slide07 Crocante" panose="02000000000000000000" pitchFamily="2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B91F00B-73D7-4B94-8546-C4556C6D23C5}"/>
              </a:ext>
            </a:extLst>
          </p:cNvPr>
          <p:cNvGrpSpPr/>
          <p:nvPr/>
        </p:nvGrpSpPr>
        <p:grpSpPr>
          <a:xfrm>
            <a:off x="14076834" y="2902360"/>
            <a:ext cx="3210258" cy="2188974"/>
            <a:chOff x="9384556" y="1934907"/>
            <a:chExt cx="2140172" cy="1459316"/>
          </a:xfrm>
        </p:grpSpPr>
        <p:pic>
          <p:nvPicPr>
            <p:cNvPr id="24" name="Picture 23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A0062122-B058-407A-A803-564FE2B1F1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/>
          </p:blipFill>
          <p:spPr>
            <a:xfrm>
              <a:off x="9384556" y="1934907"/>
              <a:ext cx="2140172" cy="1459316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5BD0589-F177-4379-ACDA-99F718D48A5D}"/>
                </a:ext>
              </a:extLst>
            </p:cNvPr>
            <p:cNvSpPr txBox="1"/>
            <p:nvPr/>
          </p:nvSpPr>
          <p:spPr>
            <a:xfrm>
              <a:off x="10263542" y="2180544"/>
              <a:ext cx="814445" cy="892552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defTabSz="1371600"/>
              <a:r>
                <a:rPr lang="en-US" sz="8100" dirty="0"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latin typeface="#9Slide07 Crocante" panose="02000000000000000000" pitchFamily="2" charset="0"/>
                  <a:ea typeface="字魂43号-国潮手书" panose="00000500000000000000" charset="-122"/>
                </a:rPr>
                <a:t>4</a:t>
              </a:r>
              <a:endParaRPr lang="en-US" sz="8100" dirty="0">
                <a:solidFill>
                  <a:prstClr val="white"/>
                </a:solidFill>
                <a:latin typeface="#9Slide07 Crocante" panose="02000000000000000000" pitchFamily="2" charset="0"/>
              </a:endParaRPr>
            </a:p>
          </p:txBody>
        </p:sp>
      </p:grpSp>
      <p:pic>
        <p:nvPicPr>
          <p:cNvPr id="5" name="Picture 4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076977" y="743792"/>
            <a:ext cx="2737341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87123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6479333B-E36A-4940-9CB0-E3C84A7399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770"/>
            <a:ext cx="18288000" cy="10344539"/>
          </a:xfr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DFF1BF40-B248-4551-A2A3-C1F659B006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5" b="98375" l="10000" r="90000">
                        <a14:foregroundMark x1="50556" y1="625" x2="50556" y2="625"/>
                        <a14:foregroundMark x1="50000" y1="48875" x2="50000" y2="48875"/>
                        <a14:foregroundMark x1="49444" y1="46625" x2="49444" y2="48375"/>
                        <a14:foregroundMark x1="48889" y1="94875" x2="48889" y2="94875"/>
                        <a14:foregroundMark x1="48111" y1="98375" x2="48111" y2="98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817" y="4472312"/>
            <a:ext cx="7550841" cy="5459552"/>
          </a:xfrm>
          <a:prstGeom prst="rect">
            <a:avLst/>
          </a:prstGeom>
        </p:spPr>
      </p:pic>
      <p:pic>
        <p:nvPicPr>
          <p:cNvPr id="15" name="Picture 14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3BF06007-8FE5-4CAB-BCEB-D68D09D25EB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072146">
            <a:off x="6436734" y="3079049"/>
            <a:ext cx="6700596" cy="7650965"/>
          </a:xfrm>
          <a:prstGeom prst="rect">
            <a:avLst/>
          </a:prstGeom>
        </p:spPr>
      </p:pic>
      <p:pic>
        <p:nvPicPr>
          <p:cNvPr id="16" name="Picture 15" descr="Graphical user interface, calendar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68F09C7B-B5AB-435B-B9CB-DA7E71BCB24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06741">
            <a:off x="16205933" y="7892942"/>
            <a:ext cx="2286410" cy="2610701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3A500C85-87D7-4071-8F1E-AC45C6DAAB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2" y="-2705099"/>
            <a:ext cx="17830799" cy="98097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8E90FD-4481-4337-829B-80F2C12E9BE7}"/>
              </a:ext>
            </a:extLst>
          </p:cNvPr>
          <p:cNvSpPr txBox="1"/>
          <p:nvPr/>
        </p:nvSpPr>
        <p:spPr>
          <a:xfrm>
            <a:off x="3580987" y="1059376"/>
            <a:ext cx="1158322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/>
            <a:r>
              <a:rPr lang="en-US" sz="4400" b="1" dirty="0" err="1">
                <a:solidFill>
                  <a:schemeClr val="bg1"/>
                </a:solidFill>
              </a:rPr>
              <a:t>Thêm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một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vế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vào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chỗ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trống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để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hoàn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thành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một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câu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ghép</a:t>
            </a:r>
            <a:r>
              <a:rPr lang="en-US" sz="4400" b="1" dirty="0">
                <a:solidFill>
                  <a:schemeClr val="bg1"/>
                </a:solidFill>
              </a:rPr>
              <a:t>:</a:t>
            </a:r>
            <a:r>
              <a:rPr lang="en-US" sz="4400" b="1" i="1" dirty="0">
                <a:solidFill>
                  <a:schemeClr val="bg1"/>
                </a:solidFill>
              </a:rPr>
              <a:t> </a:t>
            </a:r>
            <a:r>
              <a:rPr lang="vi-VN" sz="4000" b="1" i="1" dirty="0">
                <a:solidFill>
                  <a:srgbClr val="FFFF00"/>
                </a:solidFill>
              </a:rPr>
              <a:t>Trong truyện cổ tích Cây khế, người em chăm chỉ, hiền lành, còn….</a:t>
            </a:r>
            <a:endParaRPr lang="en-US" sz="85700" b="1" dirty="0">
              <a:solidFill>
                <a:srgbClr val="FFFF00"/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E6A63F83-296C-4476-BCD3-62F8D3314CE9}"/>
              </a:ext>
            </a:extLst>
          </p:cNvPr>
          <p:cNvSpPr/>
          <p:nvPr/>
        </p:nvSpPr>
        <p:spPr>
          <a:xfrm>
            <a:off x="1063203" y="4377113"/>
            <a:ext cx="7373385" cy="1988343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/>
            <a:r>
              <a:rPr lang="en-US" sz="54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A. </a:t>
            </a:r>
            <a:r>
              <a:rPr lang="vi-VN" sz="5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người anh thì lười biếng lại tham lam.</a:t>
            </a:r>
            <a:r>
              <a:rPr lang="en-US" sz="54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</a:t>
            </a: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DB9174C8-4721-47B5-91D7-31B9CBC01FA1}"/>
              </a:ext>
            </a:extLst>
          </p:cNvPr>
          <p:cNvSpPr/>
          <p:nvPr/>
        </p:nvSpPr>
        <p:spPr>
          <a:xfrm>
            <a:off x="1063203" y="7038364"/>
            <a:ext cx="7188861" cy="2308842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/>
            <a:r>
              <a:rPr lang="en-US" sz="54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C. </a:t>
            </a:r>
            <a:r>
              <a:rPr lang="vi-VN" sz="5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có một người anh.</a:t>
            </a:r>
            <a:endParaRPr lang="en-US" sz="5400" b="1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E204F5C9-EAFD-4700-93E0-5B40ECD5E862}"/>
              </a:ext>
            </a:extLst>
          </p:cNvPr>
          <p:cNvSpPr/>
          <p:nvPr/>
        </p:nvSpPr>
        <p:spPr>
          <a:xfrm>
            <a:off x="10614524" y="7038364"/>
            <a:ext cx="7049190" cy="2176070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/>
            <a:r>
              <a:rPr lang="en-US" sz="54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D. </a:t>
            </a:r>
            <a:r>
              <a:rPr lang="en-US" sz="5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nghèo</a:t>
            </a:r>
            <a:r>
              <a:rPr lang="en-US" sz="5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khó</a:t>
            </a:r>
            <a:endParaRPr lang="en-US" sz="5400" b="1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BFB7EE8F-5011-47BF-9426-C67632AE324B}"/>
              </a:ext>
            </a:extLst>
          </p:cNvPr>
          <p:cNvSpPr/>
          <p:nvPr/>
        </p:nvSpPr>
        <p:spPr>
          <a:xfrm>
            <a:off x="10614524" y="4310839"/>
            <a:ext cx="7049190" cy="1988345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/>
            <a:r>
              <a:rPr lang="en-US" sz="54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B. </a:t>
            </a:r>
            <a:r>
              <a:rPr lang="en-US" sz="5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giỏi</a:t>
            </a:r>
            <a:r>
              <a:rPr lang="en-US" sz="5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giang</a:t>
            </a:r>
            <a:r>
              <a:rPr lang="en-US" sz="5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nữa</a:t>
            </a:r>
            <a:r>
              <a:rPr lang="en-US" sz="5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5400" b="1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Tiếng Yeah của Trẻ Con">
            <a:hlinkClick r:id="" action="ppaction://media"/>
            <a:extLst>
              <a:ext uri="{FF2B5EF4-FFF2-40B4-BE49-F238E27FC236}">
                <a16:creationId xmlns:a16="http://schemas.microsoft.com/office/drawing/2014/main" id="{97621B5F-AAF0-4B1C-98F7-2088AC93B3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9011452" y="-141891"/>
            <a:ext cx="1722383" cy="172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74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58333E-6 -7.40741E-7 L 4.58333E-6 -0.07222 " pathEditMode="relative" rAng="0" ptsTypes="AA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 L -3.95833E-6 -0.3444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22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4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11" grpId="0" animBg="1"/>
      <p:bldP spid="11" grpId="1" animBg="1"/>
      <p:bldP spid="11" grpId="2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6479333B-E36A-4940-9CB0-E3C84A7399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770"/>
            <a:ext cx="18288000" cy="10344539"/>
          </a:xfrm>
        </p:spPr>
      </p:pic>
      <p:pic>
        <p:nvPicPr>
          <p:cNvPr id="18" name="Picture 17" descr="Graphical user interface, calendar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E8668460-82B8-4DC7-BBC4-CD4C18B07B1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96060">
            <a:off x="16118477" y="7781742"/>
            <a:ext cx="2319458" cy="26484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6F4EB2-0A73-4E82-BB3B-4D7BE345266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2812" y="4859047"/>
            <a:ext cx="3109464" cy="3469237"/>
          </a:xfrm>
          <a:prstGeom prst="rect">
            <a:avLst/>
          </a:prstGeom>
        </p:spPr>
      </p:pic>
      <p:pic>
        <p:nvPicPr>
          <p:cNvPr id="17" name="Picture 16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000E2DE8-17BB-470B-B6D9-E7C1B5960B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96060">
            <a:off x="6586303" y="3077814"/>
            <a:ext cx="6158256" cy="7031702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3A500C85-87D7-4071-8F1E-AC45C6DAAB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2" y="-2038680"/>
            <a:ext cx="17830799" cy="88446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8E90FD-4481-4337-829B-80F2C12E9BE7}"/>
              </a:ext>
            </a:extLst>
          </p:cNvPr>
          <p:cNvSpPr txBox="1"/>
          <p:nvPr/>
        </p:nvSpPr>
        <p:spPr>
          <a:xfrm>
            <a:off x="4099698" y="1535832"/>
            <a:ext cx="1158322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/>
            <a:r>
              <a:rPr lang="en-US" sz="6000" b="1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Có bao </a:t>
            </a:r>
            <a:r>
              <a:rPr lang="en-US" sz="6000" b="1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nhiêu</a:t>
            </a:r>
            <a:r>
              <a:rPr lang="en-US" sz="6000" b="1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6000" b="1" dirty="0" err="1" smtClean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cách</a:t>
            </a:r>
            <a:r>
              <a:rPr lang="en-US" sz="6000" b="1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6000" b="1" dirty="0" err="1" smtClean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để</a:t>
            </a:r>
            <a:r>
              <a:rPr lang="en-US" sz="6000" b="1" dirty="0" smtClean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6000" b="1" dirty="0" err="1" smtClean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nối</a:t>
            </a:r>
            <a:r>
              <a:rPr lang="en-US" sz="6000" b="1" dirty="0" smtClean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6000" b="1" dirty="0" err="1" smtClean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các</a:t>
            </a:r>
            <a:r>
              <a:rPr lang="en-US" sz="6000" b="1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6000" b="1" dirty="0" err="1" smtClean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vế</a:t>
            </a:r>
            <a:r>
              <a:rPr lang="en-US" sz="6000" b="1" dirty="0" smtClean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6000" b="1" dirty="0" err="1" smtClean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trong</a:t>
            </a:r>
            <a:r>
              <a:rPr lang="en-US" sz="6000" b="1" dirty="0" smtClean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một</a:t>
            </a:r>
            <a:r>
              <a:rPr lang="en-US" sz="6000" b="1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câu</a:t>
            </a:r>
            <a:r>
              <a:rPr lang="en-US" sz="6000" b="1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ghép</a:t>
            </a:r>
            <a:r>
              <a:rPr lang="en-US" sz="6000" b="1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  <a:endParaRPr lang="en-US" sz="6000" b="1" dirty="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E6A63F83-296C-4476-BCD3-62F8D3314CE9}"/>
              </a:ext>
            </a:extLst>
          </p:cNvPr>
          <p:cNvSpPr/>
          <p:nvPr/>
        </p:nvSpPr>
        <p:spPr>
          <a:xfrm>
            <a:off x="1063203" y="4377113"/>
            <a:ext cx="7373385" cy="1988343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600" b="1" dirty="0">
                <a:solidFill>
                  <a:srgbClr val="FF0000"/>
                </a:solidFill>
                <a:latin typeface="#9Slide07 Cadena" panose="02000503000000020004" pitchFamily="2" charset="0"/>
              </a:rPr>
              <a:t>A. 5     </a:t>
            </a: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DB9174C8-4721-47B5-91D7-31B9CBC01FA1}"/>
              </a:ext>
            </a:extLst>
          </p:cNvPr>
          <p:cNvSpPr/>
          <p:nvPr/>
        </p:nvSpPr>
        <p:spPr>
          <a:xfrm>
            <a:off x="1063203" y="7104638"/>
            <a:ext cx="7188861" cy="2308842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600" b="1" dirty="0">
                <a:solidFill>
                  <a:srgbClr val="FF0000"/>
                </a:solidFill>
                <a:latin typeface="#9Slide07 Cadena" panose="02000503000000020004" pitchFamily="2" charset="0"/>
              </a:rPr>
              <a:t>C. 3</a:t>
            </a: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E204F5C9-EAFD-4700-93E0-5B40ECD5E862}"/>
              </a:ext>
            </a:extLst>
          </p:cNvPr>
          <p:cNvSpPr/>
          <p:nvPr/>
        </p:nvSpPr>
        <p:spPr>
          <a:xfrm>
            <a:off x="10614524" y="7104638"/>
            <a:ext cx="7049190" cy="2176070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600" b="1" dirty="0">
                <a:solidFill>
                  <a:srgbClr val="FF0000"/>
                </a:solidFill>
                <a:latin typeface="#9Slide07 Cadena" panose="02000503000000020004" pitchFamily="2" charset="0"/>
              </a:rPr>
              <a:t>D. 2</a:t>
            </a:r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BFB7EE8F-5011-47BF-9426-C67632AE324B}"/>
              </a:ext>
            </a:extLst>
          </p:cNvPr>
          <p:cNvSpPr/>
          <p:nvPr/>
        </p:nvSpPr>
        <p:spPr>
          <a:xfrm>
            <a:off x="10614524" y="4377113"/>
            <a:ext cx="7049190" cy="1988345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600" b="1" dirty="0">
                <a:solidFill>
                  <a:srgbClr val="FF0000"/>
                </a:solidFill>
                <a:latin typeface="#9Slide07 Cadena" panose="02000503000000020004" pitchFamily="2" charset="0"/>
              </a:rPr>
              <a:t>B. 4</a:t>
            </a:r>
          </a:p>
        </p:txBody>
      </p:sp>
      <p:pic>
        <p:nvPicPr>
          <p:cNvPr id="19" name="Tiếng Yeah của Trẻ Con">
            <a:hlinkClick r:id="" action="ppaction://media"/>
            <a:extLst>
              <a:ext uri="{FF2B5EF4-FFF2-40B4-BE49-F238E27FC236}">
                <a16:creationId xmlns:a16="http://schemas.microsoft.com/office/drawing/2014/main" id="{D3A57C87-041D-4A2B-AFB4-934BCA6354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868747" y="1"/>
            <a:ext cx="1325960" cy="132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66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7 4.93827E-6 L -0.00469 -0.4055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-20278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41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7" grpId="0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3" grpId="2" animBg="1"/>
      <p:bldP spid="14" grpId="0" animBg="1"/>
      <p:bldP spid="1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6479333B-E36A-4940-9CB0-E3C84A7399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770"/>
            <a:ext cx="18288000" cy="10344539"/>
          </a:xfrm>
        </p:spPr>
      </p:pic>
      <p:pic>
        <p:nvPicPr>
          <p:cNvPr id="10" name="Picture 9" descr="Shape&#10;&#10;Description automatically generated">
            <a:extLst>
              <a:ext uri="{FF2B5EF4-FFF2-40B4-BE49-F238E27FC236}">
                <a16:creationId xmlns:a16="http://schemas.microsoft.com/office/drawing/2014/main" id="{BF1F7CE6-AAC6-468A-B58B-4722DDFFC7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11" b="90000" l="3556" r="94889">
                        <a14:foregroundMark x1="47333" y1="27838" x2="47333" y2="27838"/>
                        <a14:foregroundMark x1="27111" y1="7297" x2="27111" y2="7297"/>
                        <a14:foregroundMark x1="26333" y1="5811" x2="9444" y2="26351"/>
                        <a14:foregroundMark x1="3556" y1="28784" x2="3556" y2="28784"/>
                        <a14:foregroundMark x1="58778" y1="10270" x2="76667" y2="10946"/>
                        <a14:foregroundMark x1="76667" y1="10946" x2="92889" y2="31757"/>
                        <a14:foregroundMark x1="92889" y1="31757" x2="94889" y2="494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970" y="5490638"/>
            <a:ext cx="4012595" cy="3299244"/>
          </a:xfrm>
          <a:prstGeom prst="rect">
            <a:avLst/>
          </a:prstGeom>
        </p:spPr>
      </p:pic>
      <p:pic>
        <p:nvPicPr>
          <p:cNvPr id="16" name="Picture 15" descr="Graphical user interface, calendar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5AD9705D-EBE1-4CF1-B40F-B1DF3CFE73E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412538">
            <a:off x="16076093" y="7999747"/>
            <a:ext cx="2228171" cy="2544200"/>
          </a:xfrm>
          <a:prstGeom prst="rect">
            <a:avLst/>
          </a:prstGeom>
        </p:spPr>
      </p:pic>
      <p:pic>
        <p:nvPicPr>
          <p:cNvPr id="15" name="Picture 14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BCDF227B-B118-4FEC-89BB-7C8EBE408E3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412538">
            <a:off x="6284639" y="3388983"/>
            <a:ext cx="6211148" cy="7092096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3A500C85-87D7-4071-8F1E-AC45C6DAAB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600" y="-2538886"/>
            <a:ext cx="17830799" cy="101460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8E90FD-4481-4337-829B-80F2C12E9BE7}"/>
              </a:ext>
            </a:extLst>
          </p:cNvPr>
          <p:cNvSpPr txBox="1"/>
          <p:nvPr/>
        </p:nvSpPr>
        <p:spPr>
          <a:xfrm>
            <a:off x="4292821" y="1297009"/>
            <a:ext cx="1158322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/>
            <a:r>
              <a:rPr lang="en-US" sz="5400" b="1" i="1" dirty="0" err="1">
                <a:solidFill>
                  <a:srgbClr val="FFFF00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Nước</a:t>
            </a:r>
            <a:r>
              <a:rPr lang="en-US" sz="5400" b="1" i="1" dirty="0">
                <a:solidFill>
                  <a:srgbClr val="FFFF00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5400" b="1" i="1" dirty="0" err="1">
                <a:solidFill>
                  <a:srgbClr val="FFFF00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dâng</a:t>
            </a:r>
            <a:r>
              <a:rPr lang="en-US" sz="5400" b="1" i="1" dirty="0">
                <a:solidFill>
                  <a:srgbClr val="FFFF00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5400" b="1" i="1" dirty="0" err="1">
                <a:solidFill>
                  <a:srgbClr val="FFFF00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cao</a:t>
            </a:r>
            <a:r>
              <a:rPr lang="en-US" sz="5400" b="1" i="1" dirty="0">
                <a:solidFill>
                  <a:srgbClr val="FFFF00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5400" b="1" i="1" dirty="0" err="1">
                <a:solidFill>
                  <a:srgbClr val="FFFF00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lên</a:t>
            </a:r>
            <a:r>
              <a:rPr lang="en-US" sz="5400" b="1" i="1" dirty="0">
                <a:solidFill>
                  <a:srgbClr val="FFFF00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… </a:t>
            </a:r>
            <a:r>
              <a:rPr lang="en-US" sz="5400" b="1" i="1" dirty="0" err="1">
                <a:solidFill>
                  <a:srgbClr val="FFFF00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</a:t>
            </a:r>
            <a:r>
              <a:rPr lang="en-US" sz="5400" b="1" i="1" dirty="0">
                <a:solidFill>
                  <a:srgbClr val="FFFF00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̀ </a:t>
            </a:r>
            <a:r>
              <a:rPr lang="en-US" sz="5400" b="1" i="1" dirty="0" err="1">
                <a:solidFill>
                  <a:srgbClr val="FFFF00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Sơn</a:t>
            </a:r>
            <a:r>
              <a:rPr lang="en-US" sz="5400" b="1" i="1" dirty="0">
                <a:solidFill>
                  <a:srgbClr val="FFFF00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Tinh </a:t>
            </a:r>
            <a:r>
              <a:rPr lang="en-US" sz="5400" b="1" i="1" dirty="0" err="1">
                <a:solidFill>
                  <a:srgbClr val="FFFF00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lại</a:t>
            </a:r>
            <a:r>
              <a:rPr lang="en-US" sz="5400" b="1" i="1" dirty="0">
                <a:solidFill>
                  <a:srgbClr val="FFFF00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5400" b="1" i="1" dirty="0" err="1">
                <a:solidFill>
                  <a:srgbClr val="FFFF00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làm</a:t>
            </a:r>
            <a:r>
              <a:rPr lang="en-US" sz="5400" b="1" i="1" dirty="0">
                <a:solidFill>
                  <a:srgbClr val="FFFF00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5400" b="1" i="1" dirty="0" err="1">
                <a:solidFill>
                  <a:srgbClr val="FFFF00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cho</a:t>
            </a:r>
            <a:r>
              <a:rPr lang="en-US" sz="5400" b="1" i="1" dirty="0">
                <a:solidFill>
                  <a:srgbClr val="FFFF00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5400" b="1" i="1" dirty="0" err="1">
                <a:solidFill>
                  <a:srgbClr val="FFFF00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đồi</a:t>
            </a:r>
            <a:r>
              <a:rPr lang="en-US" sz="5400" b="1" i="1" dirty="0">
                <a:solidFill>
                  <a:srgbClr val="FFFF00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5400" b="1" i="1" dirty="0" err="1">
                <a:solidFill>
                  <a:srgbClr val="FFFF00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núi</a:t>
            </a:r>
            <a:r>
              <a:rPr lang="en-US" sz="5400" b="1" i="1" dirty="0">
                <a:solidFill>
                  <a:srgbClr val="FFFF00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5400" b="1" i="1" dirty="0" err="1">
                <a:solidFill>
                  <a:srgbClr val="FFFF00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cao</a:t>
            </a:r>
            <a:r>
              <a:rPr lang="en-US" sz="5400" b="1" i="1" dirty="0">
                <a:solidFill>
                  <a:srgbClr val="FFFF00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5400" b="1" i="1" dirty="0" err="1">
                <a:solidFill>
                  <a:srgbClr val="FFFF00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lên</a:t>
            </a:r>
            <a:r>
              <a:rPr lang="en-US" sz="5400" b="1" i="1" dirty="0">
                <a:solidFill>
                  <a:srgbClr val="FFFF00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…</a:t>
            </a:r>
          </a:p>
          <a:p>
            <a:pPr algn="just" defTabSz="1371600"/>
            <a:r>
              <a:rPr lang="en-US" sz="54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 </a:t>
            </a:r>
            <a:r>
              <a:rPr lang="en-US" sz="54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hãy</a:t>
            </a:r>
            <a:r>
              <a:rPr lang="en-US" sz="54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chọn</a:t>
            </a:r>
            <a:r>
              <a:rPr lang="en-US" sz="54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kết</a:t>
            </a:r>
            <a:r>
              <a:rPr lang="en-US" sz="54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tư</a:t>
            </a:r>
            <a:r>
              <a:rPr lang="en-US" sz="54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̀ </a:t>
            </a:r>
            <a:r>
              <a:rPr lang="en-US" sz="54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phu</a:t>
            </a:r>
            <a:r>
              <a:rPr lang="en-US" sz="54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̀ </a:t>
            </a:r>
            <a:r>
              <a:rPr lang="en-US" sz="54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hợp</a:t>
            </a:r>
            <a:r>
              <a:rPr lang="en-US" sz="54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endParaRPr lang="en-US" sz="5400" dirty="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E6A63F83-296C-4476-BCD3-62F8D3314CE9}"/>
              </a:ext>
            </a:extLst>
          </p:cNvPr>
          <p:cNvSpPr/>
          <p:nvPr/>
        </p:nvSpPr>
        <p:spPr>
          <a:xfrm>
            <a:off x="1063203" y="4377113"/>
            <a:ext cx="7373385" cy="1988343"/>
          </a:xfrm>
          <a:prstGeom prst="round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/>
            <a:r>
              <a:rPr lang="en-US" sz="5400" b="1" dirty="0">
                <a:solidFill>
                  <a:srgbClr val="ED7D31">
                    <a:lumMod val="5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A. </a:t>
            </a:r>
            <a:r>
              <a:rPr lang="en-US" sz="5400" b="1" dirty="0" err="1">
                <a:solidFill>
                  <a:srgbClr val="ED7D31">
                    <a:lumMod val="5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nếu</a:t>
            </a:r>
            <a:r>
              <a:rPr lang="en-US" sz="5400" b="1" dirty="0">
                <a:solidFill>
                  <a:srgbClr val="ED7D31">
                    <a:lumMod val="5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… </a:t>
            </a:r>
            <a:r>
              <a:rPr lang="en-US" sz="5400" b="1" dirty="0" err="1">
                <a:solidFill>
                  <a:srgbClr val="ED7D31">
                    <a:lumMod val="5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</a:t>
            </a:r>
            <a:r>
              <a:rPr lang="en-US" sz="5400" b="1" dirty="0">
                <a:solidFill>
                  <a:srgbClr val="ED7D31">
                    <a:lumMod val="5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̀     </a:t>
            </a: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DB9174C8-4721-47B5-91D7-31B9CBC01FA1}"/>
              </a:ext>
            </a:extLst>
          </p:cNvPr>
          <p:cNvSpPr/>
          <p:nvPr/>
        </p:nvSpPr>
        <p:spPr>
          <a:xfrm>
            <a:off x="1063203" y="7104638"/>
            <a:ext cx="7188861" cy="2308842"/>
          </a:xfrm>
          <a:prstGeom prst="round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/>
            <a:r>
              <a:rPr lang="en-US" sz="5400" b="1" dirty="0">
                <a:solidFill>
                  <a:srgbClr val="ED7D31">
                    <a:lumMod val="5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C. </a:t>
            </a:r>
            <a:r>
              <a:rPr lang="en-US" sz="5400" b="1" dirty="0" err="1">
                <a:solidFill>
                  <a:srgbClr val="ED7D31">
                    <a:lumMod val="5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tuy</a:t>
            </a:r>
            <a:r>
              <a:rPr lang="en-US" sz="5400" b="1" dirty="0">
                <a:solidFill>
                  <a:srgbClr val="ED7D31">
                    <a:lumMod val="5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… </a:t>
            </a:r>
            <a:r>
              <a:rPr lang="en-US" sz="5400" b="1" dirty="0" err="1">
                <a:solidFill>
                  <a:srgbClr val="ED7D31">
                    <a:lumMod val="5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nhưng</a:t>
            </a:r>
            <a:endParaRPr lang="en-US" sz="5400" b="1" dirty="0">
              <a:solidFill>
                <a:srgbClr val="ED7D31">
                  <a:lumMod val="50000"/>
                </a:srgb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E204F5C9-EAFD-4700-93E0-5B40ECD5E862}"/>
              </a:ext>
            </a:extLst>
          </p:cNvPr>
          <p:cNvSpPr/>
          <p:nvPr/>
        </p:nvSpPr>
        <p:spPr>
          <a:xfrm>
            <a:off x="10614524" y="7104638"/>
            <a:ext cx="7049190" cy="2176070"/>
          </a:xfrm>
          <a:prstGeom prst="round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/>
            <a:r>
              <a:rPr lang="en-US" sz="5400" b="1" dirty="0">
                <a:solidFill>
                  <a:srgbClr val="ED7D31">
                    <a:lumMod val="5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D. </a:t>
            </a:r>
            <a:r>
              <a:rPr lang="en-US" sz="5400" b="1" dirty="0" err="1">
                <a:solidFill>
                  <a:srgbClr val="ED7D31">
                    <a:lumMod val="5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càng</a:t>
            </a:r>
            <a:r>
              <a:rPr lang="en-US" sz="5400" b="1" dirty="0">
                <a:solidFill>
                  <a:srgbClr val="ED7D31">
                    <a:lumMod val="5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… </a:t>
            </a:r>
            <a:r>
              <a:rPr lang="en-US" sz="5400" b="1" dirty="0" err="1">
                <a:solidFill>
                  <a:srgbClr val="ED7D31">
                    <a:lumMod val="5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càng</a:t>
            </a:r>
            <a:endParaRPr lang="en-US" sz="5400" b="1" dirty="0">
              <a:solidFill>
                <a:srgbClr val="ED7D31">
                  <a:lumMod val="50000"/>
                </a:srgb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BFB7EE8F-5011-47BF-9426-C67632AE324B}"/>
              </a:ext>
            </a:extLst>
          </p:cNvPr>
          <p:cNvSpPr/>
          <p:nvPr/>
        </p:nvSpPr>
        <p:spPr>
          <a:xfrm>
            <a:off x="10614524" y="4377113"/>
            <a:ext cx="7049190" cy="1988345"/>
          </a:xfrm>
          <a:prstGeom prst="round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/>
            <a:r>
              <a:rPr lang="en-US" sz="5400" b="1" dirty="0">
                <a:solidFill>
                  <a:srgbClr val="ED7D31">
                    <a:lumMod val="5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B.     bao </a:t>
            </a:r>
            <a:r>
              <a:rPr lang="en-US" sz="5400" b="1" dirty="0" err="1">
                <a:solidFill>
                  <a:srgbClr val="ED7D31">
                    <a:lumMod val="5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nhiêu</a:t>
            </a:r>
            <a:r>
              <a:rPr lang="en-US" sz="5400" b="1" dirty="0">
                <a:solidFill>
                  <a:srgbClr val="ED7D31">
                    <a:lumMod val="5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… </a:t>
            </a:r>
          </a:p>
          <a:p>
            <a:pPr algn="ctr" defTabSz="1371600"/>
            <a:r>
              <a:rPr lang="en-US" sz="5400" b="1" dirty="0" err="1">
                <a:solidFill>
                  <a:srgbClr val="ED7D31">
                    <a:lumMod val="5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bấy</a:t>
            </a:r>
            <a:r>
              <a:rPr lang="en-US" sz="5400" b="1" dirty="0">
                <a:solidFill>
                  <a:srgbClr val="ED7D31">
                    <a:lumMod val="5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5400" b="1" dirty="0" err="1">
                <a:solidFill>
                  <a:srgbClr val="ED7D31">
                    <a:lumMod val="5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nhiêu</a:t>
            </a:r>
            <a:endParaRPr lang="en-US" sz="5400" b="1" dirty="0">
              <a:solidFill>
                <a:srgbClr val="ED7D31">
                  <a:lumMod val="50000"/>
                </a:srgb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Tiếng Wow của bọn trẻ con mp3">
            <a:hlinkClick r:id="" action="ppaction://media"/>
            <a:extLst>
              <a:ext uri="{FF2B5EF4-FFF2-40B4-BE49-F238E27FC236}">
                <a16:creationId xmlns:a16="http://schemas.microsoft.com/office/drawing/2014/main" id="{BB1E41DE-B0A8-4487-86E9-B78DE1F183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9342125" y="-28770"/>
            <a:ext cx="1632804" cy="163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807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48148E-6 L 0.00014 -0.45139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569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7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4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6479333B-E36A-4940-9CB0-E3C84A7399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770"/>
            <a:ext cx="18288000" cy="10344539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CBF99C0-AE18-4B3A-81FD-5ABDAE6384E4}"/>
              </a:ext>
            </a:extLst>
          </p:cNvPr>
          <p:cNvSpPr txBox="1"/>
          <p:nvPr/>
        </p:nvSpPr>
        <p:spPr>
          <a:xfrm>
            <a:off x="7315200" y="4628474"/>
            <a:ext cx="3641835" cy="3677603"/>
          </a:xfrm>
          <a:prstGeom prst="wedgeRoundRectCallout">
            <a:avLst>
              <a:gd name="adj1" fmla="val 8199"/>
              <a:gd name="adj2" fmla="val 80334"/>
              <a:gd name="adj3" fmla="val 16667"/>
            </a:avLst>
          </a:prstGeom>
          <a:solidFill>
            <a:srgbClr val="EE7690"/>
          </a:solidFill>
          <a:ln w="38100">
            <a:solidFill>
              <a:srgbClr val="00206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4200" b="1" dirty="0" err="1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Chúc</a:t>
            </a:r>
            <a:r>
              <a:rPr lang="en-US" sz="420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gia</a:t>
            </a:r>
            <a:r>
              <a:rPr lang="en-US" sz="420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đình</a:t>
            </a:r>
            <a:r>
              <a:rPr lang="en-US" sz="420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</a:t>
            </a:r>
            <a:r>
              <a:rPr lang="en-US" sz="420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luôn</a:t>
            </a:r>
            <a:r>
              <a:rPr lang="en-US" sz="420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mạnh</a:t>
            </a:r>
            <a:r>
              <a:rPr lang="en-US" sz="420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khỏe</a:t>
            </a:r>
            <a:r>
              <a:rPr lang="en-US" sz="420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và</a:t>
            </a:r>
            <a:r>
              <a:rPr lang="en-US" sz="420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hạnh</a:t>
            </a:r>
            <a:r>
              <a:rPr lang="en-US" sz="420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phúc</a:t>
            </a:r>
            <a:r>
              <a:rPr lang="en-US" sz="420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!</a:t>
            </a:r>
          </a:p>
        </p:txBody>
      </p:sp>
      <p:pic>
        <p:nvPicPr>
          <p:cNvPr id="17" name="Picture 16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F1936ABB-0A58-40EA-A361-C494F7D18EC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648293">
            <a:off x="6075023" y="2821207"/>
            <a:ext cx="6383270" cy="7292135"/>
          </a:xfrm>
          <a:prstGeom prst="rect">
            <a:avLst/>
          </a:prstGeom>
        </p:spPr>
      </p:pic>
      <p:pic>
        <p:nvPicPr>
          <p:cNvPr id="18" name="Picture 17" descr="Graphical user interface, calendar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0F4BDD8C-D13D-464B-8F42-6A6553612DB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20490220">
            <a:off x="16095642" y="7727170"/>
            <a:ext cx="2258310" cy="2578613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3A500C85-87D7-4071-8F1E-AC45C6DAAB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5169" y="-2981962"/>
            <a:ext cx="17830799" cy="103445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8E90FD-4481-4337-829B-80F2C12E9BE7}"/>
              </a:ext>
            </a:extLst>
          </p:cNvPr>
          <p:cNvSpPr txBox="1"/>
          <p:nvPr/>
        </p:nvSpPr>
        <p:spPr>
          <a:xfrm>
            <a:off x="3886200" y="1117876"/>
            <a:ext cx="1158322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/>
            <a:r>
              <a:rPr lang="en-US" sz="4800" b="1" i="1" dirty="0">
                <a:solidFill>
                  <a:srgbClr val="FFFF00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Cò </a:t>
            </a:r>
            <a:r>
              <a:rPr lang="en-US" sz="4800" b="1" i="1" dirty="0" err="1">
                <a:solidFill>
                  <a:srgbClr val="FFFF00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</a:t>
            </a:r>
            <a:r>
              <a:rPr lang="en-US" sz="4800" b="1" i="1" dirty="0">
                <a:solidFill>
                  <a:srgbClr val="FFFF00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̀ </a:t>
            </a:r>
            <a:r>
              <a:rPr lang="en-US" sz="4800" b="1" i="1" dirty="0" err="1">
                <a:solidFill>
                  <a:srgbClr val="FFFF00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vạc</a:t>
            </a:r>
            <a:r>
              <a:rPr lang="en-US" sz="4800" b="1" i="1" dirty="0">
                <a:solidFill>
                  <a:srgbClr val="FFFF00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là </a:t>
            </a:r>
            <a:r>
              <a:rPr lang="en-US" sz="4800" b="1" i="1" dirty="0" err="1">
                <a:solidFill>
                  <a:srgbClr val="FFFF00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hai</a:t>
            </a:r>
            <a:r>
              <a:rPr lang="en-US" sz="4800" b="1" i="1" dirty="0">
                <a:solidFill>
                  <a:srgbClr val="FFFF00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b="1" i="1" dirty="0" err="1">
                <a:solidFill>
                  <a:srgbClr val="FFFF00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anh</a:t>
            </a:r>
            <a:r>
              <a:rPr lang="en-US" sz="4800" b="1" i="1" dirty="0">
                <a:solidFill>
                  <a:srgbClr val="FFFF00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b="1" i="1" dirty="0" err="1">
                <a:solidFill>
                  <a:srgbClr val="FFFF00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</a:t>
            </a:r>
            <a:r>
              <a:rPr lang="en-US" sz="4800" b="1" i="1" dirty="0">
                <a:solidFill>
                  <a:srgbClr val="FFFF00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… </a:t>
            </a:r>
            <a:r>
              <a:rPr lang="en-US" sz="4800" b="1" i="1" dirty="0" err="1">
                <a:solidFill>
                  <a:srgbClr val="FFFF00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tính</a:t>
            </a:r>
            <a:r>
              <a:rPr lang="en-US" sz="4800" b="1" i="1" dirty="0">
                <a:solidFill>
                  <a:srgbClr val="FFFF00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b="1" i="1" dirty="0" err="1">
                <a:solidFill>
                  <a:srgbClr val="FFFF00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nết</a:t>
            </a:r>
            <a:r>
              <a:rPr lang="en-US" sz="4800" b="1" i="1" dirty="0">
                <a:solidFill>
                  <a:srgbClr val="FFFF00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b="1" i="1" dirty="0" err="1">
                <a:solidFill>
                  <a:srgbClr val="FFFF00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rất</a:t>
            </a:r>
            <a:r>
              <a:rPr lang="en-US" sz="4800" b="1" i="1" dirty="0">
                <a:solidFill>
                  <a:srgbClr val="FFFF00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b="1" i="1" dirty="0" err="1">
                <a:solidFill>
                  <a:srgbClr val="FFFF00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khác</a:t>
            </a:r>
            <a:r>
              <a:rPr lang="en-US" sz="4800" b="1" i="1" dirty="0">
                <a:solidFill>
                  <a:srgbClr val="FFFF00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b="1" i="1" dirty="0" err="1">
                <a:solidFill>
                  <a:srgbClr val="FFFF00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nhau</a:t>
            </a:r>
            <a:r>
              <a:rPr lang="en-US" sz="4800" b="1" i="1" dirty="0">
                <a:solidFill>
                  <a:srgbClr val="FFFF00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pPr defTabSz="1371600"/>
            <a:r>
              <a:rPr lang="en-US" sz="48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Tìm</a:t>
            </a:r>
            <a:r>
              <a:rPr lang="en-US" sz="48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kết</a:t>
            </a:r>
            <a:r>
              <a:rPr lang="en-US" sz="48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tư</a:t>
            </a:r>
            <a:r>
              <a:rPr lang="en-US" sz="48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̀ </a:t>
            </a:r>
            <a:r>
              <a:rPr lang="en-US" sz="48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phu</a:t>
            </a:r>
            <a:r>
              <a:rPr lang="en-US" sz="48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̀ </a:t>
            </a:r>
            <a:r>
              <a:rPr lang="en-US" sz="48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hợp</a:t>
            </a:r>
            <a:r>
              <a:rPr lang="en-US" sz="48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điền</a:t>
            </a:r>
            <a:r>
              <a:rPr lang="en-US" sz="48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vào</a:t>
            </a:r>
            <a:r>
              <a:rPr lang="en-US" sz="48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dấu</a:t>
            </a:r>
            <a:r>
              <a:rPr lang="en-US" sz="48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…</a:t>
            </a:r>
            <a:endParaRPr lang="en-US" sz="4800" dirty="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E6A63F83-296C-4476-BCD3-62F8D3314CE9}"/>
              </a:ext>
            </a:extLst>
          </p:cNvPr>
          <p:cNvSpPr/>
          <p:nvPr/>
        </p:nvSpPr>
        <p:spPr>
          <a:xfrm>
            <a:off x="1063203" y="4377113"/>
            <a:ext cx="7373385" cy="1988343"/>
          </a:xfrm>
          <a:prstGeom prst="round2Diag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/>
            <a:r>
              <a:rPr lang="en-US" sz="6600" b="1" dirty="0">
                <a:solidFill>
                  <a:srgbClr val="111D5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A. vì     </a:t>
            </a: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DB9174C8-4721-47B5-91D7-31B9CBC01FA1}"/>
              </a:ext>
            </a:extLst>
          </p:cNvPr>
          <p:cNvSpPr/>
          <p:nvPr/>
        </p:nvSpPr>
        <p:spPr>
          <a:xfrm>
            <a:off x="1063203" y="7104638"/>
            <a:ext cx="7188861" cy="2308842"/>
          </a:xfrm>
          <a:prstGeom prst="round2Diag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/>
            <a:r>
              <a:rPr lang="en-US" sz="6600" b="1" dirty="0">
                <a:solidFill>
                  <a:srgbClr val="111D5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C. </a:t>
            </a:r>
            <a:r>
              <a:rPr lang="en-US" sz="6600" b="1" dirty="0" err="1">
                <a:solidFill>
                  <a:srgbClr val="111D5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nhưng</a:t>
            </a:r>
            <a:endParaRPr lang="en-US" sz="6600" b="1" dirty="0">
              <a:solidFill>
                <a:srgbClr val="111D5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E204F5C9-EAFD-4700-93E0-5B40ECD5E862}"/>
              </a:ext>
            </a:extLst>
          </p:cNvPr>
          <p:cNvSpPr/>
          <p:nvPr/>
        </p:nvSpPr>
        <p:spPr>
          <a:xfrm>
            <a:off x="10614524" y="7104638"/>
            <a:ext cx="7049190" cy="2176070"/>
          </a:xfrm>
          <a:prstGeom prst="round2Diag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/>
            <a:r>
              <a:rPr lang="en-US" sz="6600" b="1" dirty="0">
                <a:solidFill>
                  <a:srgbClr val="111D5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D. </a:t>
            </a:r>
            <a:r>
              <a:rPr lang="en-US" sz="6600" b="1" dirty="0" err="1">
                <a:solidFill>
                  <a:srgbClr val="111D5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còn</a:t>
            </a:r>
            <a:endParaRPr lang="en-US" sz="6600" b="1" dirty="0">
              <a:solidFill>
                <a:srgbClr val="111D5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BFB7EE8F-5011-47BF-9426-C67632AE324B}"/>
              </a:ext>
            </a:extLst>
          </p:cNvPr>
          <p:cNvSpPr/>
          <p:nvPr/>
        </p:nvSpPr>
        <p:spPr>
          <a:xfrm>
            <a:off x="10614524" y="4377113"/>
            <a:ext cx="7049190" cy="1988345"/>
          </a:xfrm>
          <a:prstGeom prst="round2Diag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/>
            <a:r>
              <a:rPr lang="en-US" sz="6600" b="1" dirty="0">
                <a:solidFill>
                  <a:srgbClr val="111D5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B. </a:t>
            </a:r>
            <a:r>
              <a:rPr lang="en-US" sz="6600" b="1" dirty="0" err="1">
                <a:solidFill>
                  <a:srgbClr val="111D5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nên</a:t>
            </a:r>
            <a:endParaRPr lang="en-US" sz="6600" b="1" dirty="0">
              <a:solidFill>
                <a:srgbClr val="111D5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873BFD33-2996-4359-B21B-D583F526EF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0418303" y="517805"/>
            <a:ext cx="1697858" cy="169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45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2778E-6 -3.7037E-6 L -0.0112 -0.43889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4" y="-21944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4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7" grpId="0"/>
      <p:bldP spid="11" grpId="0" animBg="1"/>
      <p:bldP spid="11" grpId="1" animBg="1"/>
      <p:bldP spid="12" grpId="0" animBg="1"/>
      <p:bldP spid="12" grpId="1" animBg="1"/>
      <p:bldP spid="12" grpId="2" animBg="1"/>
      <p:bldP spid="13" grpId="0" animBg="1"/>
      <p:bldP spid="13" grpId="1" animBg="1"/>
      <p:bldP spid="14" grpId="0" animBg="1"/>
      <p:bldP spid="1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>
            <a:off x="0" y="0"/>
            <a:ext cx="6974790" cy="3452521"/>
          </a:xfrm>
          <a:custGeom>
            <a:avLst/>
            <a:gdLst/>
            <a:ahLst/>
            <a:cxnLst/>
            <a:rect l="l" t="t" r="r" b="b"/>
            <a:pathLst>
              <a:path w="6974790" h="3452521">
                <a:moveTo>
                  <a:pt x="6974790" y="0"/>
                </a:moveTo>
                <a:lnTo>
                  <a:pt x="0" y="0"/>
                </a:lnTo>
                <a:lnTo>
                  <a:pt x="0" y="3452521"/>
                </a:lnTo>
                <a:lnTo>
                  <a:pt x="6974790" y="3452521"/>
                </a:lnTo>
                <a:lnTo>
                  <a:pt x="6974790" y="0"/>
                </a:lnTo>
                <a:close/>
              </a:path>
            </a:pathLst>
          </a:custGeom>
          <a:blipFill>
            <a:blip r:embed="rId2">
              <a:alphaModFix amt="54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10590873" y="0"/>
            <a:ext cx="6985405" cy="3457775"/>
          </a:xfrm>
          <a:custGeom>
            <a:avLst/>
            <a:gdLst/>
            <a:ahLst/>
            <a:cxnLst/>
            <a:rect l="l" t="t" r="r" b="b"/>
            <a:pathLst>
              <a:path w="6985405" h="3457775">
                <a:moveTo>
                  <a:pt x="0" y="0"/>
                </a:moveTo>
                <a:lnTo>
                  <a:pt x="6985405" y="0"/>
                </a:lnTo>
                <a:lnTo>
                  <a:pt x="6985405" y="3457775"/>
                </a:lnTo>
                <a:lnTo>
                  <a:pt x="0" y="34577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4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-5254"/>
            <a:ext cx="19627570" cy="11349176"/>
          </a:xfrm>
          <a:custGeom>
            <a:avLst/>
            <a:gdLst/>
            <a:ahLst/>
            <a:cxnLst/>
            <a:rect l="l" t="t" r="r" b="b"/>
            <a:pathLst>
              <a:path w="19627570" h="11349176">
                <a:moveTo>
                  <a:pt x="0" y="0"/>
                </a:moveTo>
                <a:lnTo>
                  <a:pt x="19627570" y="0"/>
                </a:lnTo>
                <a:lnTo>
                  <a:pt x="19627570" y="11349176"/>
                </a:lnTo>
                <a:lnTo>
                  <a:pt x="0" y="113491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7916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506650" y="2484471"/>
            <a:ext cx="1196635" cy="1476124"/>
          </a:xfrm>
          <a:custGeom>
            <a:avLst/>
            <a:gdLst/>
            <a:ahLst/>
            <a:cxnLst/>
            <a:rect l="l" t="t" r="r" b="b"/>
            <a:pathLst>
              <a:path w="1196635" h="1476124">
                <a:moveTo>
                  <a:pt x="0" y="0"/>
                </a:moveTo>
                <a:lnTo>
                  <a:pt x="1196634" y="0"/>
                </a:lnTo>
                <a:lnTo>
                  <a:pt x="1196634" y="1476124"/>
                </a:lnTo>
                <a:lnTo>
                  <a:pt x="0" y="14761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 t="-25349" r="-57983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3000054" y="3457775"/>
            <a:ext cx="5562674" cy="6920901"/>
          </a:xfrm>
          <a:custGeom>
            <a:avLst/>
            <a:gdLst/>
            <a:ahLst/>
            <a:cxnLst/>
            <a:rect l="l" t="t" r="r" b="b"/>
            <a:pathLst>
              <a:path w="5562674" h="6920901">
                <a:moveTo>
                  <a:pt x="0" y="0"/>
                </a:moveTo>
                <a:lnTo>
                  <a:pt x="5562674" y="0"/>
                </a:lnTo>
                <a:lnTo>
                  <a:pt x="5562674" y="6920901"/>
                </a:lnTo>
                <a:lnTo>
                  <a:pt x="0" y="69209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296EE3F-D51C-C5D4-72F9-570B040579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800" y="393751"/>
            <a:ext cx="16177391" cy="354139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889E1C-8A33-FFFB-55BE-46A84E3985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413059" y="-30704"/>
            <a:ext cx="6736664" cy="16277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666"/>
            <a:ext cx="2056466" cy="20564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1060</Words>
  <Application>Microsoft Office PowerPoint</Application>
  <PresentationFormat>Custom</PresentationFormat>
  <Paragraphs>88</Paragraphs>
  <Slides>20</Slides>
  <Notes>6</Notes>
  <HiddenSlides>0</HiddenSlides>
  <MMClips>5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45" baseType="lpstr">
      <vt:lpstr>#9Slide05 SVNEgregio Script</vt:lpstr>
      <vt:lpstr>Calibri</vt:lpstr>
      <vt:lpstr>微软雅黑</vt:lpstr>
      <vt:lpstr>Arial</vt:lpstr>
      <vt:lpstr>#9Slide07 Altus</vt:lpstr>
      <vt:lpstr>SVN-Newton</vt:lpstr>
      <vt:lpstr>SVN-Ready</vt:lpstr>
      <vt:lpstr>Open Sans</vt:lpstr>
      <vt:lpstr>SVN-Shintia Script</vt:lpstr>
      <vt:lpstr>UVN Bach Dang Nang</vt:lpstr>
      <vt:lpstr>#9Slide03 AmpleSoft Bold</vt:lpstr>
      <vt:lpstr>#9Slide05 Aphrodite Pro</vt:lpstr>
      <vt:lpstr>#9Slide03 Arima Madurai Bold</vt:lpstr>
      <vt:lpstr>#9Slide07 HoneyCream</vt:lpstr>
      <vt:lpstr>#9Slide05 Bodega Script</vt:lpstr>
      <vt:lpstr>Calibri Light</vt:lpstr>
      <vt:lpstr>Times New Roman</vt:lpstr>
      <vt:lpstr>#9Slide07 Cadena</vt:lpstr>
      <vt:lpstr>Paytone One</vt:lpstr>
      <vt:lpstr>字魂43号-国潮手书</vt:lpstr>
      <vt:lpstr>UVF Salome</vt:lpstr>
      <vt:lpstr>#9Slide07 Crocante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hội chợ xuân</dc:title>
  <dc:creator>ADMIN</dc:creator>
  <cp:lastModifiedBy>Laptop T&amp;T</cp:lastModifiedBy>
  <cp:revision>10</cp:revision>
  <dcterms:created xsi:type="dcterms:W3CDTF">2006-08-16T00:00:00Z</dcterms:created>
  <dcterms:modified xsi:type="dcterms:W3CDTF">2024-12-22T10:15:06Z</dcterms:modified>
  <dc:identifier>DAGXW-uo-mU</dc:identifier>
</cp:coreProperties>
</file>