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693" r:id="rId3"/>
    <p:sldMasterId id="2147483707" r:id="rId4"/>
    <p:sldMasterId id="2147483719" r:id="rId5"/>
    <p:sldMasterId id="2147483731" r:id="rId6"/>
    <p:sldMasterId id="2147483745" r:id="rId7"/>
    <p:sldMasterId id="2147483759" r:id="rId8"/>
    <p:sldMasterId id="2147483771" r:id="rId9"/>
  </p:sldMasterIdLst>
  <p:notesMasterIdLst>
    <p:notesMasterId r:id="rId28"/>
  </p:notesMasterIdLst>
  <p:handoutMasterIdLst>
    <p:handoutMasterId r:id="rId29"/>
  </p:handoutMasterIdLst>
  <p:sldIdLst>
    <p:sldId id="470" r:id="rId10"/>
    <p:sldId id="261" r:id="rId11"/>
    <p:sldId id="256" r:id="rId12"/>
    <p:sldId id="281" r:id="rId13"/>
    <p:sldId id="264" r:id="rId14"/>
    <p:sldId id="282" r:id="rId15"/>
    <p:sldId id="521" r:id="rId16"/>
    <p:sldId id="2892" r:id="rId17"/>
    <p:sldId id="2901" r:id="rId18"/>
    <p:sldId id="2893" r:id="rId19"/>
    <p:sldId id="2007577108" r:id="rId20"/>
    <p:sldId id="2007577109" r:id="rId21"/>
    <p:sldId id="269" r:id="rId22"/>
    <p:sldId id="260" r:id="rId23"/>
    <p:sldId id="262" r:id="rId24"/>
    <p:sldId id="263" r:id="rId25"/>
    <p:sldId id="2007577110" r:id="rId26"/>
    <p:sldId id="5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12/17/2024</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A73BD-C5D8-4B63-9CA8-E2BBB6B8FCFD}"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B24B0-82BB-45AA-B7D5-ED64221C1579}" type="slidenum">
              <a:rPr lang="en-US" smtClean="0"/>
              <a:t>‹#›</a:t>
            </a:fld>
            <a:endParaRPr lang="en-US"/>
          </a:p>
        </p:txBody>
      </p:sp>
    </p:spTree>
    <p:extLst>
      <p:ext uri="{BB962C8B-B14F-4D97-AF65-F5344CB8AC3E}">
        <p14:creationId xmlns:p14="http://schemas.microsoft.com/office/powerpoint/2010/main" val="143058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748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3625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8049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669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gi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Master" Target="../slideMasters/slideMaster8.xml"/><Relationship Id="rId4" Type="http://schemas.openxmlformats.org/officeDocument/2006/relationships/image" Target="../media/image37.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2024/12/17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3246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4779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2024/12/17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27126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38652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0940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6143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637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12/17/2024</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05604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33023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7796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035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7095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450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9500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85288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591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EE5C4E-B3C2-4C37-8FA3-175A5BF966A9}"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1892216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2042837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EE5C4E-B3C2-4C37-8FA3-175A5BF966A9}"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96748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EE5C4E-B3C2-4C37-8FA3-175A5BF966A9}"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1998743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EE5C4E-B3C2-4C37-8FA3-175A5BF966A9}" type="datetimeFigureOut">
              <a:rPr lang="en-US" smtClean="0"/>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475774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EE5C4E-B3C2-4C37-8FA3-175A5BF966A9}" type="datetimeFigureOut">
              <a:rPr lang="en-US" smtClean="0"/>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40893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E5C4E-B3C2-4C37-8FA3-175A5BF966A9}" type="datetimeFigureOut">
              <a:rPr lang="en-US" smtClean="0"/>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05512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786928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2059036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2442741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293173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2024/12/17</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9352-1455-4EE7-9CD8-D806FD1E1D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48A25A-C792-48C1-866F-6181A40A10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F502FC-FAD3-4E07-8EF7-D32A8B7DF254}"/>
              </a:ext>
            </a:extLst>
          </p:cNvPr>
          <p:cNvSpPr>
            <a:spLocks noGrp="1"/>
          </p:cNvSpPr>
          <p:nvPr>
            <p:ph type="dt" sz="half" idx="10"/>
          </p:nvPr>
        </p:nvSpPr>
        <p:spPr/>
        <p:txBody>
          <a:bodyPr/>
          <a:lstStyle/>
          <a:p>
            <a:fld id="{211ACD3F-8274-4B56-A566-7F51DBA45C8A}" type="datetimeFigureOut">
              <a:rPr lang="en-US" smtClean="0"/>
              <a:t>12/17/2024</a:t>
            </a:fld>
            <a:endParaRPr lang="en-US"/>
          </a:p>
        </p:txBody>
      </p:sp>
      <p:sp>
        <p:nvSpPr>
          <p:cNvPr id="5" name="Footer Placeholder 4">
            <a:extLst>
              <a:ext uri="{FF2B5EF4-FFF2-40B4-BE49-F238E27FC236}">
                <a16:creationId xmlns:a16="http://schemas.microsoft.com/office/drawing/2014/main" id="{C92F4B59-8E6B-4F77-99F8-1C772751B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88838-44C3-4F50-AF72-FF27499BAEE7}"/>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187187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126E7-ADD1-47B3-8ABD-49B6840FCA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FC9361-222D-431B-8793-4D86F7D640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9AADA-62B3-4A5B-8DC8-CB0F13516CA1}"/>
              </a:ext>
            </a:extLst>
          </p:cNvPr>
          <p:cNvSpPr>
            <a:spLocks noGrp="1"/>
          </p:cNvSpPr>
          <p:nvPr>
            <p:ph type="dt" sz="half" idx="10"/>
          </p:nvPr>
        </p:nvSpPr>
        <p:spPr/>
        <p:txBody>
          <a:bodyPr/>
          <a:lstStyle/>
          <a:p>
            <a:fld id="{211ACD3F-8274-4B56-A566-7F51DBA45C8A}" type="datetimeFigureOut">
              <a:rPr lang="en-US" smtClean="0"/>
              <a:t>12/17/2024</a:t>
            </a:fld>
            <a:endParaRPr lang="en-US"/>
          </a:p>
        </p:txBody>
      </p:sp>
      <p:sp>
        <p:nvSpPr>
          <p:cNvPr id="5" name="Footer Placeholder 4">
            <a:extLst>
              <a:ext uri="{FF2B5EF4-FFF2-40B4-BE49-F238E27FC236}">
                <a16:creationId xmlns:a16="http://schemas.microsoft.com/office/drawing/2014/main" id="{06E7247E-9A3E-4662-B1DB-918DC983E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5FC6D0-E61E-4F83-A804-76617D4944E0}"/>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531383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108E-ACD7-4ECC-A8DE-2E8C6977FE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80FC42-F522-47B9-81A9-5F6622A547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5793DE-C7C5-418E-8498-DA4387AA1577}"/>
              </a:ext>
            </a:extLst>
          </p:cNvPr>
          <p:cNvSpPr>
            <a:spLocks noGrp="1"/>
          </p:cNvSpPr>
          <p:nvPr>
            <p:ph type="dt" sz="half" idx="10"/>
          </p:nvPr>
        </p:nvSpPr>
        <p:spPr/>
        <p:txBody>
          <a:bodyPr/>
          <a:lstStyle/>
          <a:p>
            <a:fld id="{211ACD3F-8274-4B56-A566-7F51DBA45C8A}" type="datetimeFigureOut">
              <a:rPr lang="en-US" smtClean="0"/>
              <a:t>12/17/2024</a:t>
            </a:fld>
            <a:endParaRPr lang="en-US"/>
          </a:p>
        </p:txBody>
      </p:sp>
      <p:sp>
        <p:nvSpPr>
          <p:cNvPr id="5" name="Footer Placeholder 4">
            <a:extLst>
              <a:ext uri="{FF2B5EF4-FFF2-40B4-BE49-F238E27FC236}">
                <a16:creationId xmlns:a16="http://schemas.microsoft.com/office/drawing/2014/main" id="{AC3C8092-FA22-4554-8E52-9A6E489119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460E0-057C-4393-B33D-7A79DCD252AA}"/>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127911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737D-AC01-4A1F-8112-53D8AEC0A0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A1790-D1AA-49A0-ADED-E59778AF19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53865C-AAA2-4425-8D0D-1F847201EE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7458AB-B081-45C5-AF03-CE59BA19A667}"/>
              </a:ext>
            </a:extLst>
          </p:cNvPr>
          <p:cNvSpPr>
            <a:spLocks noGrp="1"/>
          </p:cNvSpPr>
          <p:nvPr>
            <p:ph type="dt" sz="half" idx="10"/>
          </p:nvPr>
        </p:nvSpPr>
        <p:spPr/>
        <p:txBody>
          <a:bodyPr/>
          <a:lstStyle/>
          <a:p>
            <a:fld id="{211ACD3F-8274-4B56-A566-7F51DBA45C8A}" type="datetimeFigureOut">
              <a:rPr lang="en-US" smtClean="0"/>
              <a:t>12/17/2024</a:t>
            </a:fld>
            <a:endParaRPr lang="en-US"/>
          </a:p>
        </p:txBody>
      </p:sp>
      <p:sp>
        <p:nvSpPr>
          <p:cNvPr id="6" name="Footer Placeholder 5">
            <a:extLst>
              <a:ext uri="{FF2B5EF4-FFF2-40B4-BE49-F238E27FC236}">
                <a16:creationId xmlns:a16="http://schemas.microsoft.com/office/drawing/2014/main" id="{CA7995FA-8659-4E3F-A8E6-B60F33525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D8CEB6-5616-4CCB-B354-1398D1AC9D05}"/>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74838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E5E5-23E5-4E79-8D48-58C27219D4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D18C0C-3C15-4FC1-B77C-D8C634822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0A6E76-DC78-46E2-9198-3441956AD2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078099-DA4D-4E57-98D2-89FEB60862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86134-C4B2-4AAA-A071-4593801AD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4A32B-FE07-4D24-8982-425DA4B35B5B}"/>
              </a:ext>
            </a:extLst>
          </p:cNvPr>
          <p:cNvSpPr>
            <a:spLocks noGrp="1"/>
          </p:cNvSpPr>
          <p:nvPr>
            <p:ph type="dt" sz="half" idx="10"/>
          </p:nvPr>
        </p:nvSpPr>
        <p:spPr/>
        <p:txBody>
          <a:bodyPr/>
          <a:lstStyle/>
          <a:p>
            <a:fld id="{211ACD3F-8274-4B56-A566-7F51DBA45C8A}" type="datetimeFigureOut">
              <a:rPr lang="en-US" smtClean="0"/>
              <a:t>12/17/2024</a:t>
            </a:fld>
            <a:endParaRPr lang="en-US"/>
          </a:p>
        </p:txBody>
      </p:sp>
      <p:sp>
        <p:nvSpPr>
          <p:cNvPr id="8" name="Footer Placeholder 7">
            <a:extLst>
              <a:ext uri="{FF2B5EF4-FFF2-40B4-BE49-F238E27FC236}">
                <a16:creationId xmlns:a16="http://schemas.microsoft.com/office/drawing/2014/main" id="{497A677A-2019-4586-949D-D8E085CB8D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BFB7F0-CA86-4C14-859D-B867E2A437E3}"/>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2064290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FCF0-30ED-4C45-8ADB-922059D518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4690AC-99EA-400A-BE0A-0A3D4920BF56}"/>
              </a:ext>
            </a:extLst>
          </p:cNvPr>
          <p:cNvSpPr>
            <a:spLocks noGrp="1"/>
          </p:cNvSpPr>
          <p:nvPr>
            <p:ph type="dt" sz="half" idx="10"/>
          </p:nvPr>
        </p:nvSpPr>
        <p:spPr/>
        <p:txBody>
          <a:bodyPr/>
          <a:lstStyle/>
          <a:p>
            <a:fld id="{211ACD3F-8274-4B56-A566-7F51DBA45C8A}" type="datetimeFigureOut">
              <a:rPr lang="en-US" smtClean="0"/>
              <a:t>12/17/2024</a:t>
            </a:fld>
            <a:endParaRPr lang="en-US"/>
          </a:p>
        </p:txBody>
      </p:sp>
      <p:sp>
        <p:nvSpPr>
          <p:cNvPr id="4" name="Footer Placeholder 3">
            <a:extLst>
              <a:ext uri="{FF2B5EF4-FFF2-40B4-BE49-F238E27FC236}">
                <a16:creationId xmlns:a16="http://schemas.microsoft.com/office/drawing/2014/main" id="{9CAFD36C-B294-4680-988F-9275E2B427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985CD0-5964-40CB-BEF0-2604929C7789}"/>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2690271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01382F-4E4C-4516-B34B-67A0272434C3}"/>
              </a:ext>
            </a:extLst>
          </p:cNvPr>
          <p:cNvSpPr>
            <a:spLocks noGrp="1"/>
          </p:cNvSpPr>
          <p:nvPr>
            <p:ph type="dt" sz="half" idx="10"/>
          </p:nvPr>
        </p:nvSpPr>
        <p:spPr/>
        <p:txBody>
          <a:bodyPr/>
          <a:lstStyle/>
          <a:p>
            <a:fld id="{211ACD3F-8274-4B56-A566-7F51DBA45C8A}" type="datetimeFigureOut">
              <a:rPr lang="en-US" smtClean="0"/>
              <a:t>12/17/2024</a:t>
            </a:fld>
            <a:endParaRPr lang="en-US"/>
          </a:p>
        </p:txBody>
      </p:sp>
      <p:sp>
        <p:nvSpPr>
          <p:cNvPr id="3" name="Footer Placeholder 2">
            <a:extLst>
              <a:ext uri="{FF2B5EF4-FFF2-40B4-BE49-F238E27FC236}">
                <a16:creationId xmlns:a16="http://schemas.microsoft.com/office/drawing/2014/main" id="{B188026D-EB94-4A36-BA31-ED2D145654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68816E-88B8-4556-9A02-891C5F92F240}"/>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4233214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CDDE-1BFD-4315-AA1E-97F9B4386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2703A2-CA50-494E-9789-E2A09F4F2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AFA63E-7755-4792-8175-70D42C144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FA74EC-6830-4ABC-A244-DF957B59A764}"/>
              </a:ext>
            </a:extLst>
          </p:cNvPr>
          <p:cNvSpPr>
            <a:spLocks noGrp="1"/>
          </p:cNvSpPr>
          <p:nvPr>
            <p:ph type="dt" sz="half" idx="10"/>
          </p:nvPr>
        </p:nvSpPr>
        <p:spPr/>
        <p:txBody>
          <a:bodyPr/>
          <a:lstStyle/>
          <a:p>
            <a:fld id="{211ACD3F-8274-4B56-A566-7F51DBA45C8A}" type="datetimeFigureOut">
              <a:rPr lang="en-US" smtClean="0"/>
              <a:t>12/17/2024</a:t>
            </a:fld>
            <a:endParaRPr lang="en-US"/>
          </a:p>
        </p:txBody>
      </p:sp>
      <p:sp>
        <p:nvSpPr>
          <p:cNvPr id="6" name="Footer Placeholder 5">
            <a:extLst>
              <a:ext uri="{FF2B5EF4-FFF2-40B4-BE49-F238E27FC236}">
                <a16:creationId xmlns:a16="http://schemas.microsoft.com/office/drawing/2014/main" id="{B05A83F2-C7E4-43E0-9A8D-8DE982B5F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A80710-820A-4F9A-9039-C1EEA956AC00}"/>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594463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6D01-7326-488D-976F-8B42EDA7FD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AA9210-8693-4FA1-8C01-F225D31FF7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C43C9C-F059-4447-A5C4-E3BF96C0B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2D5CB-C37D-4A0B-B0C8-17C5835A94F9}"/>
              </a:ext>
            </a:extLst>
          </p:cNvPr>
          <p:cNvSpPr>
            <a:spLocks noGrp="1"/>
          </p:cNvSpPr>
          <p:nvPr>
            <p:ph type="dt" sz="half" idx="10"/>
          </p:nvPr>
        </p:nvSpPr>
        <p:spPr/>
        <p:txBody>
          <a:bodyPr/>
          <a:lstStyle/>
          <a:p>
            <a:fld id="{211ACD3F-8274-4B56-A566-7F51DBA45C8A}" type="datetimeFigureOut">
              <a:rPr lang="en-US" smtClean="0"/>
              <a:t>12/17/2024</a:t>
            </a:fld>
            <a:endParaRPr lang="en-US"/>
          </a:p>
        </p:txBody>
      </p:sp>
      <p:sp>
        <p:nvSpPr>
          <p:cNvPr id="6" name="Footer Placeholder 5">
            <a:extLst>
              <a:ext uri="{FF2B5EF4-FFF2-40B4-BE49-F238E27FC236}">
                <a16:creationId xmlns:a16="http://schemas.microsoft.com/office/drawing/2014/main" id="{99DC104D-D678-4327-9443-A79E5ACFBB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BFDF0-EABE-41D0-9FF4-3271E8C7C99A}"/>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3565819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70A5-FDBA-4C69-A33F-9C20D38F35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81CCEB-462A-427A-8467-0D87235491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5478F-2D0A-4699-9D16-380E301A0AC8}"/>
              </a:ext>
            </a:extLst>
          </p:cNvPr>
          <p:cNvSpPr>
            <a:spLocks noGrp="1"/>
          </p:cNvSpPr>
          <p:nvPr>
            <p:ph type="dt" sz="half" idx="10"/>
          </p:nvPr>
        </p:nvSpPr>
        <p:spPr/>
        <p:txBody>
          <a:bodyPr/>
          <a:lstStyle/>
          <a:p>
            <a:fld id="{211ACD3F-8274-4B56-A566-7F51DBA45C8A}" type="datetimeFigureOut">
              <a:rPr lang="en-US" smtClean="0"/>
              <a:t>12/17/2024</a:t>
            </a:fld>
            <a:endParaRPr lang="en-US"/>
          </a:p>
        </p:txBody>
      </p:sp>
      <p:sp>
        <p:nvSpPr>
          <p:cNvPr id="5" name="Footer Placeholder 4">
            <a:extLst>
              <a:ext uri="{FF2B5EF4-FFF2-40B4-BE49-F238E27FC236}">
                <a16:creationId xmlns:a16="http://schemas.microsoft.com/office/drawing/2014/main" id="{9A380B80-A8C2-4D98-B9BB-32573446F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FEF7D-9531-4B5B-B081-07D3B3BC2A78}"/>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49062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F01DB-E73B-4F44-BFDC-3D496ED68D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8CC570-CF38-404E-A460-B77BD8D4A8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6A22B-8D2B-4EF7-9E1B-532A1FFC2534}"/>
              </a:ext>
            </a:extLst>
          </p:cNvPr>
          <p:cNvSpPr>
            <a:spLocks noGrp="1"/>
          </p:cNvSpPr>
          <p:nvPr>
            <p:ph type="dt" sz="half" idx="10"/>
          </p:nvPr>
        </p:nvSpPr>
        <p:spPr/>
        <p:txBody>
          <a:bodyPr/>
          <a:lstStyle/>
          <a:p>
            <a:fld id="{211ACD3F-8274-4B56-A566-7F51DBA45C8A}" type="datetimeFigureOut">
              <a:rPr lang="en-US" smtClean="0"/>
              <a:t>12/17/2024</a:t>
            </a:fld>
            <a:endParaRPr lang="en-US"/>
          </a:p>
        </p:txBody>
      </p:sp>
      <p:sp>
        <p:nvSpPr>
          <p:cNvPr id="5" name="Footer Placeholder 4">
            <a:extLst>
              <a:ext uri="{FF2B5EF4-FFF2-40B4-BE49-F238E27FC236}">
                <a16:creationId xmlns:a16="http://schemas.microsoft.com/office/drawing/2014/main" id="{5AE86461-BA09-4F9D-AF6D-4CE61D2FB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61CE3-5998-4B9C-8550-3ABE619AE649}"/>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2232818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0879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2883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400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08520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85976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94088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96130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800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06937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5228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864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41642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395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61890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97481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320069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64943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544058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6805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36929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3494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0499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206262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18014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927926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4603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0"/>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571500"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327994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8"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13"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79号-萌趣奶油体" panose="00000500000000000000" pitchFamily="2" charset="-122"/>
            </a:endParaRPr>
          </a:p>
        </p:txBody>
      </p:sp>
      <p:sp>
        <p:nvSpPr>
          <p:cNvPr id="14"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79号-萌趣奶油体" panose="00000500000000000000" pitchFamily="2" charset="-122"/>
            </a:endParaRPr>
          </a:p>
        </p:txBody>
      </p:sp>
    </p:spTree>
    <p:extLst>
      <p:ext uri="{BB962C8B-B14F-4D97-AF65-F5344CB8AC3E}">
        <p14:creationId xmlns:p14="http://schemas.microsoft.com/office/powerpoint/2010/main" val="10212533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biLevel thresh="75000"/>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0"/>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571500"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55888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2"/>
          <a:srcRect l="33206" t="23916" r="9611" b="47207"/>
          <a:stretch/>
        </p:blipFill>
        <p:spPr>
          <a:xfrm flipH="1">
            <a:off x="6743700" y="-3"/>
            <a:ext cx="5448300" cy="2120903"/>
          </a:xfrm>
          <a:prstGeom prst="rect">
            <a:avLst/>
          </a:prstGeom>
        </p:spPr>
      </p:pic>
      <p:pic>
        <p:nvPicPr>
          <p:cNvPr id="9"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2"/>
          <a:srcRect l="47689" t="23916" r="9611" b="27215"/>
          <a:stretch/>
        </p:blipFill>
        <p:spPr>
          <a:xfrm flipH="1" flipV="1">
            <a:off x="8773588" y="3860797"/>
            <a:ext cx="3397250" cy="2997203"/>
          </a:xfrm>
          <a:prstGeom prst="rect">
            <a:avLst/>
          </a:prstGeom>
        </p:spPr>
      </p:pic>
      <p:pic>
        <p:nvPicPr>
          <p:cNvPr id="10"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1"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Tree>
    <p:extLst>
      <p:ext uri="{BB962C8B-B14F-4D97-AF65-F5344CB8AC3E}">
        <p14:creationId xmlns:p14="http://schemas.microsoft.com/office/powerpoint/2010/main" val="622488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12/17/2024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8497477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12/17/2024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3681195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12/17/2024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0640980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12/17/2024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4198470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12/17/2024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14571515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12/17/2024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5413199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12/17/2024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524873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158916"/>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298E-F5C5-4378-8429-ECBF6318102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2906019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9.jp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0.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9.jp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29.jp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31.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image" Target="../media/image3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2024/12/17</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8561645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12/17/2024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6336453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E5C4E-B3C2-4C37-8FA3-175A5BF966A9}" type="datetimeFigureOut">
              <a:rPr lang="en-US" smtClean="0"/>
              <a:t>12/17/2024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BAF5E-2946-41B5-BA42-EFFBDE24E422}" type="slidenum">
              <a:rPr lang="en-US" smtClean="0"/>
              <a:t>‹#›</a:t>
            </a:fld>
            <a:endParaRPr lang="en-US"/>
          </a:p>
        </p:txBody>
      </p:sp>
    </p:spTree>
    <p:extLst>
      <p:ext uri="{BB962C8B-B14F-4D97-AF65-F5344CB8AC3E}">
        <p14:creationId xmlns:p14="http://schemas.microsoft.com/office/powerpoint/2010/main" val="153888060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D35B46-4966-48CF-AC94-FC2BB64BB2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85FAF2-9D0E-4B36-A629-659AD6A08B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E379C-4638-450E-AACF-D9C7090F6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ACD3F-8274-4B56-A566-7F51DBA45C8A}" type="datetimeFigureOut">
              <a:rPr lang="en-US" smtClean="0"/>
              <a:t>12/17/2024</a:t>
            </a:fld>
            <a:endParaRPr lang="en-US"/>
          </a:p>
        </p:txBody>
      </p:sp>
      <p:sp>
        <p:nvSpPr>
          <p:cNvPr id="5" name="Footer Placeholder 4">
            <a:extLst>
              <a:ext uri="{FF2B5EF4-FFF2-40B4-BE49-F238E27FC236}">
                <a16:creationId xmlns:a16="http://schemas.microsoft.com/office/drawing/2014/main" id="{FE386839-77A2-4513-AACE-0443351381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30C290-9654-4872-9459-A0B2DB8F4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5AECF-4979-4C78-897E-90073F7B200F}" type="slidenum">
              <a:rPr lang="en-US" smtClean="0"/>
              <a:t>‹#›</a:t>
            </a:fld>
            <a:endParaRPr lang="en-US"/>
          </a:p>
        </p:txBody>
      </p:sp>
      <p:pic>
        <p:nvPicPr>
          <p:cNvPr id="7" name="Picture 6">
            <a:extLst>
              <a:ext uri="{FF2B5EF4-FFF2-40B4-BE49-F238E27FC236}">
                <a16:creationId xmlns:a16="http://schemas.microsoft.com/office/drawing/2014/main" id="{F17C5345-E377-494E-A6D7-8E51A13AF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52400" y="6900862"/>
            <a:ext cx="6248400" cy="1826456"/>
          </a:xfrm>
          <a:prstGeom prst="rect">
            <a:avLst/>
          </a:prstGeom>
        </p:spPr>
      </p:pic>
    </p:spTree>
    <p:extLst>
      <p:ext uri="{BB962C8B-B14F-4D97-AF65-F5344CB8AC3E}">
        <p14:creationId xmlns:p14="http://schemas.microsoft.com/office/powerpoint/2010/main" val="37987366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5753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56002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7C5FDE4E-FDE3-E297-4653-B31DE632367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spTree>
    <p:extLst>
      <p:ext uri="{BB962C8B-B14F-4D97-AF65-F5344CB8AC3E}">
        <p14:creationId xmlns:p14="http://schemas.microsoft.com/office/powerpoint/2010/main" val="203848949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166077"/>
      </p:ext>
    </p:extLst>
  </p:cSld>
  <p:clrMap bg1="lt1" tx1="dk1" bg2="lt2" tx2="dk2" accent1="accent1" accent2="accent2" accent3="accent3" accent4="accent4" accent5="accent5" accent6="accent6" hlink="hlink" folHlink="folHlink"/>
  <p:sldLayoutIdLst>
    <p:sldLayoutId id="2147483772" r:id="rId1"/>
    <p:sldLayoutId id="2147483773" r:id="rId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9.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audio" Target="../media/audio5.wav"/><Relationship Id="rId1" Type="http://schemas.openxmlformats.org/officeDocument/2006/relationships/slideLayout" Target="../slideLayouts/slideLayout11.xml"/><Relationship Id="rId6" Type="http://schemas.openxmlformats.org/officeDocument/2006/relationships/image" Target="../media/image75.png"/><Relationship Id="rId5" Type="http://schemas.microsoft.com/office/2007/relationships/hdphoto" Target="../media/hdphoto4.wdp"/><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1.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8.xml"/><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5.wav"/><Relationship Id="rId1" Type="http://schemas.openxmlformats.org/officeDocument/2006/relationships/slideLayout" Target="../slideLayouts/slideLayout80.xml"/><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audio" Target="../media/audio5.wav"/><Relationship Id="rId1" Type="http://schemas.openxmlformats.org/officeDocument/2006/relationships/slideLayout" Target="../slideLayouts/slideLayout80.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audio" Target="../media/audio5.wav"/><Relationship Id="rId1" Type="http://schemas.openxmlformats.org/officeDocument/2006/relationships/slideLayout" Target="../slideLayouts/slideLayout80.xml"/><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71.xml"/><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png"/><Relationship Id="rId7"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4.png"/><Relationship Id="rId11" Type="http://schemas.openxmlformats.org/officeDocument/2006/relationships/image" Target="../media/image49.gif"/><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gif"/></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5.gif"/><Relationship Id="rId18" Type="http://schemas.openxmlformats.org/officeDocument/2006/relationships/slide" Target="slide5.xml"/><Relationship Id="rId3" Type="http://schemas.openxmlformats.org/officeDocument/2006/relationships/audio" Target="../media/audio2.wav"/><Relationship Id="rId21" Type="http://schemas.openxmlformats.org/officeDocument/2006/relationships/image" Target="../media/image59.png"/><Relationship Id="rId7" Type="http://schemas.openxmlformats.org/officeDocument/2006/relationships/image" Target="../media/image43.png"/><Relationship Id="rId12" Type="http://schemas.openxmlformats.org/officeDocument/2006/relationships/image" Target="../media/image54.gif"/><Relationship Id="rId17" Type="http://schemas.openxmlformats.org/officeDocument/2006/relationships/image" Target="../media/image57.gif"/><Relationship Id="rId2" Type="http://schemas.openxmlformats.org/officeDocument/2006/relationships/audio" Target="../media/audio1.wav"/><Relationship Id="rId16" Type="http://schemas.openxmlformats.org/officeDocument/2006/relationships/image" Target="../media/image56.gif"/><Relationship Id="rId20" Type="http://schemas.openxmlformats.org/officeDocument/2006/relationships/slide" Target="slide6.xml"/><Relationship Id="rId1" Type="http://schemas.openxmlformats.org/officeDocument/2006/relationships/slideLayout" Target="../slideLayouts/slideLayout35.xml"/><Relationship Id="rId6" Type="http://schemas.openxmlformats.org/officeDocument/2006/relationships/image" Target="../media/image42.png"/><Relationship Id="rId11" Type="http://schemas.openxmlformats.org/officeDocument/2006/relationships/image" Target="../media/image53.gif"/><Relationship Id="rId24" Type="http://schemas.openxmlformats.org/officeDocument/2006/relationships/slide" Target="slide7.xml"/><Relationship Id="rId5" Type="http://schemas.openxmlformats.org/officeDocument/2006/relationships/image" Target="../media/image51.png"/><Relationship Id="rId15" Type="http://schemas.openxmlformats.org/officeDocument/2006/relationships/image" Target="../media/image49.gif"/><Relationship Id="rId23" Type="http://schemas.openxmlformats.org/officeDocument/2006/relationships/image" Target="../media/image60.png"/><Relationship Id="rId10" Type="http://schemas.openxmlformats.org/officeDocument/2006/relationships/image" Target="../media/image52.gif"/><Relationship Id="rId19" Type="http://schemas.openxmlformats.org/officeDocument/2006/relationships/image" Target="../media/image58.png"/><Relationship Id="rId4" Type="http://schemas.openxmlformats.org/officeDocument/2006/relationships/image" Target="../media/image50.png"/><Relationship Id="rId9" Type="http://schemas.openxmlformats.org/officeDocument/2006/relationships/image" Target="../media/image45.gif"/><Relationship Id="rId14" Type="http://schemas.openxmlformats.org/officeDocument/2006/relationships/image" Target="../media/image48.png"/><Relationship Id="rId22"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2.png"/><Relationship Id="rId5" Type="http://schemas.openxmlformats.org/officeDocument/2006/relationships/slide" Target="slide3.xml"/><Relationship Id="rId4" Type="http://schemas.openxmlformats.org/officeDocument/2006/relationships/image" Target="../media/image61.png"/><Relationship Id="rId9" Type="http://schemas.openxmlformats.org/officeDocument/2006/relationships/image" Target="../media/image65.gif"/></Relationships>
</file>

<file path=ppt/slides/_rels/slide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2.png"/><Relationship Id="rId5" Type="http://schemas.openxmlformats.org/officeDocument/2006/relationships/slide" Target="slide3.xml"/><Relationship Id="rId4" Type="http://schemas.openxmlformats.org/officeDocument/2006/relationships/image" Target="../media/image61.png"/><Relationship Id="rId9" Type="http://schemas.openxmlformats.org/officeDocument/2006/relationships/image" Target="../media/image65.gif"/></Relationships>
</file>

<file path=ppt/slides/_rels/slide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2.png"/><Relationship Id="rId5" Type="http://schemas.openxmlformats.org/officeDocument/2006/relationships/slide" Target="slide3.xml"/><Relationship Id="rId4" Type="http://schemas.openxmlformats.org/officeDocument/2006/relationships/image" Target="../media/image61.png"/><Relationship Id="rId9" Type="http://schemas.openxmlformats.org/officeDocument/2006/relationships/image" Target="../media/image65.gif"/></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image" Target="../media/image66.emf"/></Relationships>
</file>

<file path=ppt/slides/_rels/slide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7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4AB365DD-0F18-4BA9-94AE-02AFB2A35AE9}"/>
              </a:ext>
            </a:extLst>
          </p:cNvPr>
          <p:cNvPicPr>
            <a:picLocks noChangeAspect="1"/>
          </p:cNvPicPr>
          <p:nvPr/>
        </p:nvPicPr>
        <p:blipFill>
          <a:blip r:embed="rId4"/>
          <a:stretch>
            <a:fillRect/>
          </a:stretch>
        </p:blipFill>
        <p:spPr>
          <a:xfrm>
            <a:off x="653910" y="1651103"/>
            <a:ext cx="9148771" cy="1944343"/>
          </a:xfrm>
          <a:prstGeom prst="rect">
            <a:avLst/>
          </a:prstGeom>
        </p:spPr>
      </p:pic>
    </p:spTree>
    <p:extLst>
      <p:ext uri="{BB962C8B-B14F-4D97-AF65-F5344CB8AC3E}">
        <p14:creationId xmlns:p14="http://schemas.microsoft.com/office/powerpoint/2010/main" val="9722921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3EBD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E13869-AB1E-43BC-9972-E551A286EE2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11401" y="760558"/>
            <a:ext cx="9369198" cy="4915264"/>
          </a:xfrm>
          <a:prstGeom prst="rect">
            <a:avLst/>
          </a:prstGeom>
        </p:spPr>
      </p:pic>
      <p:pic>
        <p:nvPicPr>
          <p:cNvPr id="7" name="Picture 6" descr="C:\Users\TUAN\Downloads\Luyện tập 1.png">
            <a:extLst>
              <a:ext uri="{FF2B5EF4-FFF2-40B4-BE49-F238E27FC236}">
                <a16:creationId xmlns:a16="http://schemas.microsoft.com/office/drawing/2014/main" id="{BF4D41B1-9FF8-4D68-8B25-75B3CDD3BD32}"/>
              </a:ext>
            </a:extLst>
          </p:cNvPr>
          <p:cNvPicPr>
            <a:picLocks noChangeAspect="1" noChangeArrowheads="1"/>
          </p:cNvPicPr>
          <p:nvPr/>
        </p:nvPicPr>
        <p:blipFill>
          <a:blip r:embed="rId5" cstate="print"/>
          <a:srcRect/>
          <a:stretch>
            <a:fillRect/>
          </a:stretch>
        </p:blipFill>
        <p:spPr bwMode="auto">
          <a:xfrm>
            <a:off x="730152" y="328812"/>
            <a:ext cx="2237784" cy="863493"/>
          </a:xfrm>
          <a:prstGeom prst="rect">
            <a:avLst/>
          </a:prstGeom>
          <a:noFill/>
        </p:spPr>
      </p:pic>
      <p:sp>
        <p:nvSpPr>
          <p:cNvPr id="8" name="Oval 7">
            <a:extLst>
              <a:ext uri="{FF2B5EF4-FFF2-40B4-BE49-F238E27FC236}">
                <a16:creationId xmlns:a16="http://schemas.microsoft.com/office/drawing/2014/main" id="{BB63275D-3890-4D55-A3C2-87B211415FFA}"/>
              </a:ext>
            </a:extLst>
          </p:cNvPr>
          <p:cNvSpPr/>
          <p:nvPr/>
        </p:nvSpPr>
        <p:spPr>
          <a:xfrm>
            <a:off x="2967936" y="531770"/>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3</a:t>
            </a: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9" name="TextBox 8">
            <a:extLst>
              <a:ext uri="{FF2B5EF4-FFF2-40B4-BE49-F238E27FC236}">
                <a16:creationId xmlns:a16="http://schemas.microsoft.com/office/drawing/2014/main" id="{54141FFC-0398-4AD6-88F6-6B6943CDFF3F}"/>
              </a:ext>
            </a:extLst>
          </p:cNvPr>
          <p:cNvSpPr txBox="1"/>
          <p:nvPr/>
        </p:nvSpPr>
        <p:spPr>
          <a:xfrm>
            <a:off x="3405258" y="498066"/>
            <a:ext cx="78287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Mèo câu được các con cá ghi phép tính có kết quả là số trên áo của nó.</a:t>
            </a:r>
          </a:p>
        </p:txBody>
      </p:sp>
      <p:sp>
        <p:nvSpPr>
          <p:cNvPr id="10" name="TextBox 9">
            <a:extLst>
              <a:ext uri="{FF2B5EF4-FFF2-40B4-BE49-F238E27FC236}">
                <a16:creationId xmlns:a16="http://schemas.microsoft.com/office/drawing/2014/main" id="{36B2DF3A-78DC-470A-AFA5-CE60F5951229}"/>
              </a:ext>
            </a:extLst>
          </p:cNvPr>
          <p:cNvSpPr txBox="1"/>
          <p:nvPr/>
        </p:nvSpPr>
        <p:spPr>
          <a:xfrm>
            <a:off x="1411401" y="5442945"/>
            <a:ext cx="58625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a) Mỗi con mèo câu được bao nhiêu con cá?</a:t>
            </a:r>
          </a:p>
        </p:txBody>
      </p:sp>
      <p:grpSp>
        <p:nvGrpSpPr>
          <p:cNvPr id="11" name="Group 10">
            <a:extLst>
              <a:ext uri="{FF2B5EF4-FFF2-40B4-BE49-F238E27FC236}">
                <a16:creationId xmlns:a16="http://schemas.microsoft.com/office/drawing/2014/main" id="{35B73179-E7D3-4B81-AF09-BB977757A73A}"/>
              </a:ext>
            </a:extLst>
          </p:cNvPr>
          <p:cNvGrpSpPr/>
          <p:nvPr/>
        </p:nvGrpSpPr>
        <p:grpSpPr>
          <a:xfrm>
            <a:off x="3665484" y="1633759"/>
            <a:ext cx="662828" cy="662828"/>
            <a:chOff x="1750173" y="2926500"/>
            <a:chExt cx="662828" cy="662828"/>
          </a:xfrm>
        </p:grpSpPr>
        <p:sp>
          <p:nvSpPr>
            <p:cNvPr id="12" name="Oval 11">
              <a:extLst>
                <a:ext uri="{FF2B5EF4-FFF2-40B4-BE49-F238E27FC236}">
                  <a16:creationId xmlns:a16="http://schemas.microsoft.com/office/drawing/2014/main" id="{BFF1AA7D-8F34-4312-B152-5EC4E2ECB3F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3" name="TextBox 12">
              <a:extLst>
                <a:ext uri="{FF2B5EF4-FFF2-40B4-BE49-F238E27FC236}">
                  <a16:creationId xmlns:a16="http://schemas.microsoft.com/office/drawing/2014/main" id="{CB6C22CD-3872-4512-A01D-C7CB759CF74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4</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CDD5CA57-F3DB-44E9-9AE3-D37427096C09}"/>
              </a:ext>
            </a:extLst>
          </p:cNvPr>
          <p:cNvGrpSpPr/>
          <p:nvPr/>
        </p:nvGrpSpPr>
        <p:grpSpPr>
          <a:xfrm>
            <a:off x="5576346" y="1421093"/>
            <a:ext cx="662828" cy="662828"/>
            <a:chOff x="1750173" y="2926500"/>
            <a:chExt cx="662828" cy="662828"/>
          </a:xfrm>
        </p:grpSpPr>
        <p:sp>
          <p:nvSpPr>
            <p:cNvPr id="15" name="Oval 14">
              <a:extLst>
                <a:ext uri="{FF2B5EF4-FFF2-40B4-BE49-F238E27FC236}">
                  <a16:creationId xmlns:a16="http://schemas.microsoft.com/office/drawing/2014/main" id="{8DCCEE8E-48A2-4CFA-A22B-CB85DD7D9F2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6" name="TextBox 15">
              <a:extLst>
                <a:ext uri="{FF2B5EF4-FFF2-40B4-BE49-F238E27FC236}">
                  <a16:creationId xmlns:a16="http://schemas.microsoft.com/office/drawing/2014/main" id="{90F7B733-129E-4F8C-8757-06AB545052C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2</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DEEC25D5-1073-489E-BF62-B4AEA757D124}"/>
              </a:ext>
            </a:extLst>
          </p:cNvPr>
          <p:cNvGrpSpPr/>
          <p:nvPr/>
        </p:nvGrpSpPr>
        <p:grpSpPr>
          <a:xfrm>
            <a:off x="3242869" y="2714892"/>
            <a:ext cx="662828" cy="662828"/>
            <a:chOff x="1750173" y="2926500"/>
            <a:chExt cx="662828" cy="662828"/>
          </a:xfrm>
        </p:grpSpPr>
        <p:sp>
          <p:nvSpPr>
            <p:cNvPr id="18" name="Oval 17">
              <a:extLst>
                <a:ext uri="{FF2B5EF4-FFF2-40B4-BE49-F238E27FC236}">
                  <a16:creationId xmlns:a16="http://schemas.microsoft.com/office/drawing/2014/main" id="{671C7195-4CA1-47E5-9C5C-700C530432E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9" name="TextBox 18">
              <a:extLst>
                <a:ext uri="{FF2B5EF4-FFF2-40B4-BE49-F238E27FC236}">
                  <a16:creationId xmlns:a16="http://schemas.microsoft.com/office/drawing/2014/main" id="{8F4159BF-0F40-45B5-9254-AA6F1B8182A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2</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2DCFFFB5-26DC-44D8-A4F9-0B32E6D0960E}"/>
              </a:ext>
            </a:extLst>
          </p:cNvPr>
          <p:cNvGrpSpPr/>
          <p:nvPr/>
        </p:nvGrpSpPr>
        <p:grpSpPr>
          <a:xfrm>
            <a:off x="4858104" y="2211777"/>
            <a:ext cx="662828" cy="662828"/>
            <a:chOff x="1750173" y="2926500"/>
            <a:chExt cx="662828" cy="662828"/>
          </a:xfrm>
        </p:grpSpPr>
        <p:sp>
          <p:nvSpPr>
            <p:cNvPr id="21" name="Oval 20">
              <a:extLst>
                <a:ext uri="{FF2B5EF4-FFF2-40B4-BE49-F238E27FC236}">
                  <a16:creationId xmlns:a16="http://schemas.microsoft.com/office/drawing/2014/main" id="{F3347DF0-B230-4654-B425-B26344DFB2A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2" name="TextBox 21">
              <a:extLst>
                <a:ext uri="{FF2B5EF4-FFF2-40B4-BE49-F238E27FC236}">
                  <a16:creationId xmlns:a16="http://schemas.microsoft.com/office/drawing/2014/main" id="{DCA379F4-3242-4F0D-9C73-97BCD1E83FE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CE07A103-6E15-4959-BBC1-5838D16C1E05}"/>
              </a:ext>
            </a:extLst>
          </p:cNvPr>
          <p:cNvGrpSpPr/>
          <p:nvPr/>
        </p:nvGrpSpPr>
        <p:grpSpPr>
          <a:xfrm>
            <a:off x="6598105" y="2383478"/>
            <a:ext cx="662828" cy="662828"/>
            <a:chOff x="1750173" y="2926500"/>
            <a:chExt cx="662828" cy="662828"/>
          </a:xfrm>
        </p:grpSpPr>
        <p:sp>
          <p:nvSpPr>
            <p:cNvPr id="24" name="Oval 23">
              <a:extLst>
                <a:ext uri="{FF2B5EF4-FFF2-40B4-BE49-F238E27FC236}">
                  <a16:creationId xmlns:a16="http://schemas.microsoft.com/office/drawing/2014/main" id="{40ABA0D1-150E-4675-B5BF-3708C69C3A2B}"/>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5" name="TextBox 24">
              <a:extLst>
                <a:ext uri="{FF2B5EF4-FFF2-40B4-BE49-F238E27FC236}">
                  <a16:creationId xmlns:a16="http://schemas.microsoft.com/office/drawing/2014/main" id="{ABA9F682-EC70-4FFC-ADF7-277BA3254BCC}"/>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AFBAF72-7994-4171-880E-9E1F8E009DAD}"/>
              </a:ext>
            </a:extLst>
          </p:cNvPr>
          <p:cNvGrpSpPr/>
          <p:nvPr/>
        </p:nvGrpSpPr>
        <p:grpSpPr>
          <a:xfrm>
            <a:off x="7550512" y="1880363"/>
            <a:ext cx="662828" cy="662828"/>
            <a:chOff x="1750173" y="2926500"/>
            <a:chExt cx="662828" cy="662828"/>
          </a:xfrm>
        </p:grpSpPr>
        <p:sp>
          <p:nvSpPr>
            <p:cNvPr id="27" name="Oval 26">
              <a:extLst>
                <a:ext uri="{FF2B5EF4-FFF2-40B4-BE49-F238E27FC236}">
                  <a16:creationId xmlns:a16="http://schemas.microsoft.com/office/drawing/2014/main" id="{E7307176-6BA6-4013-AE54-2A2DE6915AF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8" name="TextBox 27">
              <a:extLst>
                <a:ext uri="{FF2B5EF4-FFF2-40B4-BE49-F238E27FC236}">
                  <a16:creationId xmlns:a16="http://schemas.microsoft.com/office/drawing/2014/main" id="{6B69E429-68BE-422A-B418-3206592ED37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8</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D9C4F492-89E9-47C3-8434-129EDF5E95A8}"/>
              </a:ext>
            </a:extLst>
          </p:cNvPr>
          <p:cNvGrpSpPr/>
          <p:nvPr/>
        </p:nvGrpSpPr>
        <p:grpSpPr>
          <a:xfrm>
            <a:off x="5433172" y="3054033"/>
            <a:ext cx="662828" cy="662828"/>
            <a:chOff x="1750173" y="2926500"/>
            <a:chExt cx="662828" cy="662828"/>
          </a:xfrm>
        </p:grpSpPr>
        <p:sp>
          <p:nvSpPr>
            <p:cNvPr id="30" name="Oval 29">
              <a:extLst>
                <a:ext uri="{FF2B5EF4-FFF2-40B4-BE49-F238E27FC236}">
                  <a16:creationId xmlns:a16="http://schemas.microsoft.com/office/drawing/2014/main" id="{44858F2F-D362-49BE-A1D7-9A38123175C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31" name="TextBox 30">
              <a:extLst>
                <a:ext uri="{FF2B5EF4-FFF2-40B4-BE49-F238E27FC236}">
                  <a16:creationId xmlns:a16="http://schemas.microsoft.com/office/drawing/2014/main" id="{77EE7A14-5111-46CC-8A8C-F87970401C91}"/>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8</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03333AC4-E9D3-4C60-9D61-7A00BAC870EB}"/>
              </a:ext>
            </a:extLst>
          </p:cNvPr>
          <p:cNvGrpSpPr/>
          <p:nvPr/>
        </p:nvGrpSpPr>
        <p:grpSpPr>
          <a:xfrm>
            <a:off x="6087534" y="3900920"/>
            <a:ext cx="662828" cy="662828"/>
            <a:chOff x="1750173" y="2926500"/>
            <a:chExt cx="662828" cy="662828"/>
          </a:xfrm>
        </p:grpSpPr>
        <p:sp>
          <p:nvSpPr>
            <p:cNvPr id="33" name="Oval 32">
              <a:extLst>
                <a:ext uri="{FF2B5EF4-FFF2-40B4-BE49-F238E27FC236}">
                  <a16:creationId xmlns:a16="http://schemas.microsoft.com/office/drawing/2014/main" id="{222FD1CD-F60A-48FF-A547-98181DB2EE3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34" name="TextBox 33">
              <a:extLst>
                <a:ext uri="{FF2B5EF4-FFF2-40B4-BE49-F238E27FC236}">
                  <a16:creationId xmlns:a16="http://schemas.microsoft.com/office/drawing/2014/main" id="{0615F341-FC8D-4734-832F-1DFBDCA3C40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0D1F6F40-6738-4516-B019-99392E2A00BF}"/>
              </a:ext>
            </a:extLst>
          </p:cNvPr>
          <p:cNvGrpSpPr/>
          <p:nvPr/>
        </p:nvGrpSpPr>
        <p:grpSpPr>
          <a:xfrm>
            <a:off x="8006692" y="2771235"/>
            <a:ext cx="662828" cy="662828"/>
            <a:chOff x="1750173" y="2926500"/>
            <a:chExt cx="662828" cy="662828"/>
          </a:xfrm>
        </p:grpSpPr>
        <p:sp>
          <p:nvSpPr>
            <p:cNvPr id="36" name="Oval 35">
              <a:extLst>
                <a:ext uri="{FF2B5EF4-FFF2-40B4-BE49-F238E27FC236}">
                  <a16:creationId xmlns:a16="http://schemas.microsoft.com/office/drawing/2014/main" id="{0CB26881-864A-45BE-BB35-35AF87538E6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26</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37" name="TextBox 36">
              <a:extLst>
                <a:ext uri="{FF2B5EF4-FFF2-40B4-BE49-F238E27FC236}">
                  <a16:creationId xmlns:a16="http://schemas.microsoft.com/office/drawing/2014/main" id="{4A6623DE-0973-4AF0-A07D-524C782497D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4</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sp>
        <p:nvSpPr>
          <p:cNvPr id="38" name="Rectangle: Rounded Corners 37">
            <a:extLst>
              <a:ext uri="{FF2B5EF4-FFF2-40B4-BE49-F238E27FC236}">
                <a16:creationId xmlns:a16="http://schemas.microsoft.com/office/drawing/2014/main" id="{4EA3BFF2-BF5F-45AF-A2F6-7EAB395AE0D9}"/>
              </a:ext>
            </a:extLst>
          </p:cNvPr>
          <p:cNvSpPr/>
          <p:nvPr/>
        </p:nvSpPr>
        <p:spPr>
          <a:xfrm>
            <a:off x="824020" y="2132528"/>
            <a:ext cx="1170815" cy="582364"/>
          </a:xfrm>
          <a:custGeom>
            <a:avLst/>
            <a:gdLst>
              <a:gd name="connsiteX0" fmla="*/ 0 w 1170815"/>
              <a:gd name="connsiteY0" fmla="*/ 97063 h 582364"/>
              <a:gd name="connsiteX1" fmla="*/ 97063 w 1170815"/>
              <a:gd name="connsiteY1" fmla="*/ 0 h 582364"/>
              <a:gd name="connsiteX2" fmla="*/ 595174 w 1170815"/>
              <a:gd name="connsiteY2" fmla="*/ 0 h 582364"/>
              <a:gd name="connsiteX3" fmla="*/ 1073752 w 1170815"/>
              <a:gd name="connsiteY3" fmla="*/ 0 h 582364"/>
              <a:gd name="connsiteX4" fmla="*/ 1170815 w 1170815"/>
              <a:gd name="connsiteY4" fmla="*/ 97063 h 582364"/>
              <a:gd name="connsiteX5" fmla="*/ 1170815 w 1170815"/>
              <a:gd name="connsiteY5" fmla="*/ 485301 h 582364"/>
              <a:gd name="connsiteX6" fmla="*/ 1073752 w 1170815"/>
              <a:gd name="connsiteY6" fmla="*/ 582364 h 582364"/>
              <a:gd name="connsiteX7" fmla="*/ 585408 w 1170815"/>
              <a:gd name="connsiteY7" fmla="*/ 582364 h 582364"/>
              <a:gd name="connsiteX8" fmla="*/ 97063 w 1170815"/>
              <a:gd name="connsiteY8" fmla="*/ 582364 h 582364"/>
              <a:gd name="connsiteX9" fmla="*/ 0 w 1170815"/>
              <a:gd name="connsiteY9" fmla="*/ 485301 h 582364"/>
              <a:gd name="connsiteX10" fmla="*/ 0 w 1170815"/>
              <a:gd name="connsiteY10" fmla="*/ 97063 h 5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582364" fill="none" extrusionOk="0">
                <a:moveTo>
                  <a:pt x="0" y="97063"/>
                </a:moveTo>
                <a:cubicBezTo>
                  <a:pt x="610" y="45950"/>
                  <a:pt x="39317" y="3397"/>
                  <a:pt x="97063" y="0"/>
                </a:cubicBezTo>
                <a:cubicBezTo>
                  <a:pt x="272825" y="-49895"/>
                  <a:pt x="432251" y="27766"/>
                  <a:pt x="595174" y="0"/>
                </a:cubicBezTo>
                <a:cubicBezTo>
                  <a:pt x="758097" y="-27766"/>
                  <a:pt x="862486" y="30848"/>
                  <a:pt x="1073752" y="0"/>
                </a:cubicBezTo>
                <a:cubicBezTo>
                  <a:pt x="1119655" y="496"/>
                  <a:pt x="1168682" y="54387"/>
                  <a:pt x="1170815" y="97063"/>
                </a:cubicBezTo>
                <a:cubicBezTo>
                  <a:pt x="1186066" y="250764"/>
                  <a:pt x="1133393" y="401709"/>
                  <a:pt x="1170815" y="485301"/>
                </a:cubicBezTo>
                <a:cubicBezTo>
                  <a:pt x="1170637" y="551202"/>
                  <a:pt x="1123192" y="588315"/>
                  <a:pt x="1073752" y="582364"/>
                </a:cubicBezTo>
                <a:cubicBezTo>
                  <a:pt x="876808" y="605428"/>
                  <a:pt x="705735" y="540515"/>
                  <a:pt x="585408" y="582364"/>
                </a:cubicBezTo>
                <a:cubicBezTo>
                  <a:pt x="465081" y="624213"/>
                  <a:pt x="197624" y="539628"/>
                  <a:pt x="97063" y="582364"/>
                </a:cubicBezTo>
                <a:cubicBezTo>
                  <a:pt x="42259" y="570264"/>
                  <a:pt x="9502" y="536965"/>
                  <a:pt x="0" y="485301"/>
                </a:cubicBezTo>
                <a:cubicBezTo>
                  <a:pt x="-16316" y="299838"/>
                  <a:pt x="25360" y="271827"/>
                  <a:pt x="0" y="97063"/>
                </a:cubicBezTo>
                <a:close/>
              </a:path>
              <a:path w="1170815" h="582364" stroke="0" extrusionOk="0">
                <a:moveTo>
                  <a:pt x="0" y="97063"/>
                </a:moveTo>
                <a:cubicBezTo>
                  <a:pt x="-1577" y="42933"/>
                  <a:pt x="44043" y="1688"/>
                  <a:pt x="97063" y="0"/>
                </a:cubicBezTo>
                <a:cubicBezTo>
                  <a:pt x="255563" y="-32097"/>
                  <a:pt x="433134" y="34774"/>
                  <a:pt x="575641" y="0"/>
                </a:cubicBezTo>
                <a:cubicBezTo>
                  <a:pt x="718148" y="-34774"/>
                  <a:pt x="856850" y="50631"/>
                  <a:pt x="1073752" y="0"/>
                </a:cubicBezTo>
                <a:cubicBezTo>
                  <a:pt x="1123670" y="6715"/>
                  <a:pt x="1169291" y="40089"/>
                  <a:pt x="1170815" y="97063"/>
                </a:cubicBezTo>
                <a:cubicBezTo>
                  <a:pt x="1210275" y="266823"/>
                  <a:pt x="1138318" y="346592"/>
                  <a:pt x="1170815" y="485301"/>
                </a:cubicBezTo>
                <a:cubicBezTo>
                  <a:pt x="1157881" y="532134"/>
                  <a:pt x="1115394" y="591790"/>
                  <a:pt x="1073752" y="582364"/>
                </a:cubicBezTo>
                <a:cubicBezTo>
                  <a:pt x="961014" y="620227"/>
                  <a:pt x="792339" y="527828"/>
                  <a:pt x="614708" y="582364"/>
                </a:cubicBezTo>
                <a:cubicBezTo>
                  <a:pt x="437077" y="636900"/>
                  <a:pt x="231912" y="539985"/>
                  <a:pt x="97063" y="582364"/>
                </a:cubicBezTo>
                <a:cubicBezTo>
                  <a:pt x="41205" y="579470"/>
                  <a:pt x="-1704" y="539386"/>
                  <a:pt x="0" y="485301"/>
                </a:cubicBezTo>
                <a:cubicBezTo>
                  <a:pt x="-4281" y="298667"/>
                  <a:pt x="943" y="200844"/>
                  <a:pt x="0" y="97063"/>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2 con</a:t>
            </a:r>
          </a:p>
        </p:txBody>
      </p:sp>
      <p:sp>
        <p:nvSpPr>
          <p:cNvPr id="39" name="Rectangle: Rounded Corners 38">
            <a:extLst>
              <a:ext uri="{FF2B5EF4-FFF2-40B4-BE49-F238E27FC236}">
                <a16:creationId xmlns:a16="http://schemas.microsoft.com/office/drawing/2014/main" id="{38FBF49C-5C60-465B-9120-05BA4DC51921}"/>
              </a:ext>
            </a:extLst>
          </p:cNvPr>
          <p:cNvSpPr/>
          <p:nvPr/>
        </p:nvSpPr>
        <p:spPr>
          <a:xfrm>
            <a:off x="10039166" y="2234389"/>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2 con</a:t>
            </a:r>
          </a:p>
        </p:txBody>
      </p:sp>
      <p:sp>
        <p:nvSpPr>
          <p:cNvPr id="40" name="Rectangle: Rounded Corners 39">
            <a:extLst>
              <a:ext uri="{FF2B5EF4-FFF2-40B4-BE49-F238E27FC236}">
                <a16:creationId xmlns:a16="http://schemas.microsoft.com/office/drawing/2014/main" id="{ED5050D6-0E30-4C23-8CE6-6C067C4036EF}"/>
              </a:ext>
            </a:extLst>
          </p:cNvPr>
          <p:cNvSpPr/>
          <p:nvPr/>
        </p:nvSpPr>
        <p:spPr>
          <a:xfrm>
            <a:off x="824020" y="4799267"/>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3 con</a:t>
            </a:r>
          </a:p>
        </p:txBody>
      </p:sp>
      <p:sp>
        <p:nvSpPr>
          <p:cNvPr id="41" name="Rectangle: Rounded Corners 40">
            <a:extLst>
              <a:ext uri="{FF2B5EF4-FFF2-40B4-BE49-F238E27FC236}">
                <a16:creationId xmlns:a16="http://schemas.microsoft.com/office/drawing/2014/main" id="{B65078B1-78C6-45C0-B990-3AA9670DD22D}"/>
              </a:ext>
            </a:extLst>
          </p:cNvPr>
          <p:cNvSpPr/>
          <p:nvPr/>
        </p:nvSpPr>
        <p:spPr>
          <a:xfrm>
            <a:off x="10039166" y="4799266"/>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2 con</a:t>
            </a:r>
          </a:p>
        </p:txBody>
      </p:sp>
      <p:sp>
        <p:nvSpPr>
          <p:cNvPr id="42" name="TextBox 41">
            <a:extLst>
              <a:ext uri="{FF2B5EF4-FFF2-40B4-BE49-F238E27FC236}">
                <a16:creationId xmlns:a16="http://schemas.microsoft.com/office/drawing/2014/main" id="{BB3B9D00-289C-46B0-8A21-D2DC0D909688}"/>
              </a:ext>
            </a:extLst>
          </p:cNvPr>
          <p:cNvSpPr txBox="1"/>
          <p:nvPr/>
        </p:nvSpPr>
        <p:spPr>
          <a:xfrm>
            <a:off x="1411401" y="5926594"/>
            <a:ext cx="54537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 Con mèo nào câu được nhiều cá nhất?</a:t>
            </a:r>
          </a:p>
        </p:txBody>
      </p:sp>
      <p:sp>
        <p:nvSpPr>
          <p:cNvPr id="43" name="Oval 42">
            <a:extLst>
              <a:ext uri="{FF2B5EF4-FFF2-40B4-BE49-F238E27FC236}">
                <a16:creationId xmlns:a16="http://schemas.microsoft.com/office/drawing/2014/main" id="{CA80E772-FE4E-47CC-887F-70B298C6500A}"/>
              </a:ext>
            </a:extLst>
          </p:cNvPr>
          <p:cNvSpPr/>
          <p:nvPr/>
        </p:nvSpPr>
        <p:spPr>
          <a:xfrm>
            <a:off x="1662545" y="3716861"/>
            <a:ext cx="2029442" cy="17633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198143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p:tgtEl>
                                          <p:spTgt spid="17"/>
                                        </p:tgtEl>
                                        <p:attrNameLst>
                                          <p:attrName>ppt_y</p:attrName>
                                        </p:attrNameLst>
                                      </p:cBhvr>
                                      <p:tavLst>
                                        <p:tav tm="0">
                                          <p:val>
                                            <p:strVal val="#ppt_y+#ppt_h*1.125000"/>
                                          </p:val>
                                        </p:tav>
                                        <p:tav tm="100000">
                                          <p:val>
                                            <p:strVal val="#ppt_y"/>
                                          </p:val>
                                        </p:tav>
                                      </p:tavLst>
                                    </p:anim>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p:tgtEl>
                                          <p:spTgt spid="23"/>
                                        </p:tgtEl>
                                        <p:attrNameLst>
                                          <p:attrName>ppt_y</p:attrName>
                                        </p:attrNameLst>
                                      </p:cBhvr>
                                      <p:tavLst>
                                        <p:tav tm="0">
                                          <p:val>
                                            <p:strVal val="#ppt_y+#ppt_h*1.125000"/>
                                          </p:val>
                                        </p:tav>
                                        <p:tav tm="100000">
                                          <p:val>
                                            <p:strVal val="#ppt_y"/>
                                          </p:val>
                                        </p:tav>
                                      </p:tavLst>
                                    </p:anim>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ppt_y</p:attrName>
                                        </p:attrNameLst>
                                      </p:cBhvr>
                                      <p:tavLst>
                                        <p:tav tm="0">
                                          <p:val>
                                            <p:strVal val="#ppt_y+#ppt_h*1.125000"/>
                                          </p:val>
                                        </p:tav>
                                        <p:tav tm="100000">
                                          <p:val>
                                            <p:strVal val="#ppt_y"/>
                                          </p:val>
                                        </p:tav>
                                      </p:tavLst>
                                    </p:anim>
                                    <p:animEffect transition="in" filter="wipe(up)">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p:tgtEl>
                                          <p:spTgt spid="29"/>
                                        </p:tgtEl>
                                        <p:attrNameLst>
                                          <p:attrName>ppt_y</p:attrName>
                                        </p:attrNameLst>
                                      </p:cBhvr>
                                      <p:tavLst>
                                        <p:tav tm="0">
                                          <p:val>
                                            <p:strVal val="#ppt_y+#ppt_h*1.125000"/>
                                          </p:val>
                                        </p:tav>
                                        <p:tav tm="100000">
                                          <p:val>
                                            <p:strVal val="#ppt_y"/>
                                          </p:val>
                                        </p:tav>
                                      </p:tavLst>
                                    </p:anim>
                                    <p:animEffect transition="in" filter="wipe(up)">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p:tgtEl>
                                          <p:spTgt spid="35"/>
                                        </p:tgtEl>
                                        <p:attrNameLst>
                                          <p:attrName>ppt_y</p:attrName>
                                        </p:attrNameLst>
                                      </p:cBhvr>
                                      <p:tavLst>
                                        <p:tav tm="0">
                                          <p:val>
                                            <p:strVal val="#ppt_y+#ppt_h*1.125000"/>
                                          </p:val>
                                        </p:tav>
                                        <p:tav tm="100000">
                                          <p:val>
                                            <p:strVal val="#ppt_y"/>
                                          </p:val>
                                        </p:tav>
                                      </p:tavLst>
                                    </p:anim>
                                    <p:animEffect transition="in" filter="wipe(up)">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3000" fill="hold" nodeType="clickEffect">
                                  <p:stCondLst>
                                    <p:cond delay="0"/>
                                  </p:stCondLst>
                                  <p:childTnLst>
                                    <p:animEffect transition="out" filter="fade">
                                      <p:cBhvr>
                                        <p:cTn id="78" dur="500" tmFilter="0, 0; .2, .5; .8, .5; 1, 0"/>
                                        <p:tgtEl>
                                          <p:spTgt spid="11"/>
                                        </p:tgtEl>
                                      </p:cBhvr>
                                    </p:animEffect>
                                    <p:animScale>
                                      <p:cBhvr>
                                        <p:cTn id="79" dur="250" autoRev="1" fill="hold"/>
                                        <p:tgtEl>
                                          <p:spTgt spid="11"/>
                                        </p:tgtEl>
                                      </p:cBhvr>
                                      <p:by x="105000" y="105000"/>
                                    </p:animScale>
                                  </p:childTnLst>
                                </p:cTn>
                              </p:par>
                              <p:par>
                                <p:cTn id="80" presetID="26" presetClass="emph" presetSubtype="0" repeatCount="3000" fill="hold" nodeType="withEffect">
                                  <p:stCondLst>
                                    <p:cond delay="0"/>
                                  </p:stCondLst>
                                  <p:childTnLst>
                                    <p:animEffect transition="out" filter="fade">
                                      <p:cBhvr>
                                        <p:cTn id="81" dur="500" tmFilter="0, 0; .2, .5; .8, .5; 1, 0"/>
                                        <p:tgtEl>
                                          <p:spTgt spid="35"/>
                                        </p:tgtEl>
                                      </p:cBhvr>
                                    </p:animEffect>
                                    <p:animScale>
                                      <p:cBhvr>
                                        <p:cTn id="82" dur="250" autoRev="1" fill="hold"/>
                                        <p:tgtEl>
                                          <p:spTgt spid="35"/>
                                        </p:tgtEl>
                                      </p:cBhvr>
                                      <p:by x="105000" y="105000"/>
                                    </p:animScale>
                                  </p:childTnLst>
                                </p:cTn>
                              </p:par>
                            </p:childTnLst>
                          </p:cTn>
                        </p:par>
                        <p:par>
                          <p:cTn id="83" fill="hold">
                            <p:stCondLst>
                              <p:cond delay="1500"/>
                            </p:stCondLst>
                            <p:childTnLst>
                              <p:par>
                                <p:cTn id="84" presetID="53" presetClass="entr" presetSubtype="16" fill="hold" grpId="0" nodeType="after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500" fill="hold"/>
                                        <p:tgtEl>
                                          <p:spTgt spid="38"/>
                                        </p:tgtEl>
                                        <p:attrNameLst>
                                          <p:attrName>ppt_w</p:attrName>
                                        </p:attrNameLst>
                                      </p:cBhvr>
                                      <p:tavLst>
                                        <p:tav tm="0">
                                          <p:val>
                                            <p:fltVal val="0"/>
                                          </p:val>
                                        </p:tav>
                                        <p:tav tm="100000">
                                          <p:val>
                                            <p:strVal val="#ppt_w"/>
                                          </p:val>
                                        </p:tav>
                                      </p:tavLst>
                                    </p:anim>
                                    <p:anim calcmode="lin" valueType="num">
                                      <p:cBhvr>
                                        <p:cTn id="87" dur="500" fill="hold"/>
                                        <p:tgtEl>
                                          <p:spTgt spid="38"/>
                                        </p:tgtEl>
                                        <p:attrNameLst>
                                          <p:attrName>ppt_h</p:attrName>
                                        </p:attrNameLst>
                                      </p:cBhvr>
                                      <p:tavLst>
                                        <p:tav tm="0">
                                          <p:val>
                                            <p:fltVal val="0"/>
                                          </p:val>
                                        </p:tav>
                                        <p:tav tm="100000">
                                          <p:val>
                                            <p:strVal val="#ppt_h"/>
                                          </p:val>
                                        </p:tav>
                                      </p:tavLst>
                                    </p:anim>
                                    <p:animEffect transition="in" filter="fade">
                                      <p:cBhvr>
                                        <p:cTn id="88" dur="500"/>
                                        <p:tgtEl>
                                          <p:spTgt spid="38"/>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mph" presetSubtype="0" repeatCount="3000" fill="hold" nodeType="clickEffect">
                                  <p:stCondLst>
                                    <p:cond delay="0"/>
                                  </p:stCondLst>
                                  <p:childTnLst>
                                    <p:animEffect transition="out" filter="fade">
                                      <p:cBhvr>
                                        <p:cTn id="92" dur="500" tmFilter="0, 0; .2, .5; .8, .5; 1, 0"/>
                                        <p:tgtEl>
                                          <p:spTgt spid="14"/>
                                        </p:tgtEl>
                                      </p:cBhvr>
                                    </p:animEffect>
                                    <p:animScale>
                                      <p:cBhvr>
                                        <p:cTn id="93" dur="250" autoRev="1" fill="hold"/>
                                        <p:tgtEl>
                                          <p:spTgt spid="14"/>
                                        </p:tgtEl>
                                      </p:cBhvr>
                                      <p:by x="105000" y="105000"/>
                                    </p:animScale>
                                  </p:childTnLst>
                                </p:cTn>
                              </p:par>
                              <p:par>
                                <p:cTn id="94" presetID="26" presetClass="emph" presetSubtype="0" repeatCount="3000" fill="hold" nodeType="withEffect">
                                  <p:stCondLst>
                                    <p:cond delay="0"/>
                                  </p:stCondLst>
                                  <p:childTnLst>
                                    <p:animEffect transition="out" filter="fade">
                                      <p:cBhvr>
                                        <p:cTn id="95" dur="500" tmFilter="0, 0; .2, .5; .8, .5; 1, 0"/>
                                        <p:tgtEl>
                                          <p:spTgt spid="17"/>
                                        </p:tgtEl>
                                      </p:cBhvr>
                                    </p:animEffect>
                                    <p:animScale>
                                      <p:cBhvr>
                                        <p:cTn id="96" dur="250" autoRev="1" fill="hold"/>
                                        <p:tgtEl>
                                          <p:spTgt spid="17"/>
                                        </p:tgtEl>
                                      </p:cBhvr>
                                      <p:by x="105000" y="105000"/>
                                    </p:animScale>
                                  </p:childTnLst>
                                </p:cTn>
                              </p:par>
                            </p:childTnLst>
                          </p:cTn>
                        </p:par>
                        <p:par>
                          <p:cTn id="97" fill="hold">
                            <p:stCondLst>
                              <p:cond delay="1500"/>
                            </p:stCondLst>
                            <p:childTnLst>
                              <p:par>
                                <p:cTn id="98" presetID="53" presetClass="entr" presetSubtype="16"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500" fill="hold"/>
                                        <p:tgtEl>
                                          <p:spTgt spid="39"/>
                                        </p:tgtEl>
                                        <p:attrNameLst>
                                          <p:attrName>ppt_w</p:attrName>
                                        </p:attrNameLst>
                                      </p:cBhvr>
                                      <p:tavLst>
                                        <p:tav tm="0">
                                          <p:val>
                                            <p:fltVal val="0"/>
                                          </p:val>
                                        </p:tav>
                                        <p:tav tm="100000">
                                          <p:val>
                                            <p:strVal val="#ppt_w"/>
                                          </p:val>
                                        </p:tav>
                                      </p:tavLst>
                                    </p:anim>
                                    <p:anim calcmode="lin" valueType="num">
                                      <p:cBhvr>
                                        <p:cTn id="101" dur="500" fill="hold"/>
                                        <p:tgtEl>
                                          <p:spTgt spid="39"/>
                                        </p:tgtEl>
                                        <p:attrNameLst>
                                          <p:attrName>ppt_h</p:attrName>
                                        </p:attrNameLst>
                                      </p:cBhvr>
                                      <p:tavLst>
                                        <p:tav tm="0">
                                          <p:val>
                                            <p:fltVal val="0"/>
                                          </p:val>
                                        </p:tav>
                                        <p:tav tm="100000">
                                          <p:val>
                                            <p:strVal val="#ppt_h"/>
                                          </p:val>
                                        </p:tav>
                                      </p:tavLst>
                                    </p:anim>
                                    <p:animEffect transition="in" filter="fade">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mph" presetSubtype="0" repeatCount="3000" fill="hold" nodeType="clickEffect">
                                  <p:stCondLst>
                                    <p:cond delay="0"/>
                                  </p:stCondLst>
                                  <p:childTnLst>
                                    <p:animEffect transition="out" filter="fade">
                                      <p:cBhvr>
                                        <p:cTn id="106" dur="500" tmFilter="0, 0; .2, .5; .8, .5; 1, 0"/>
                                        <p:tgtEl>
                                          <p:spTgt spid="20"/>
                                        </p:tgtEl>
                                      </p:cBhvr>
                                    </p:animEffect>
                                    <p:animScale>
                                      <p:cBhvr>
                                        <p:cTn id="107" dur="250" autoRev="1" fill="hold"/>
                                        <p:tgtEl>
                                          <p:spTgt spid="20"/>
                                        </p:tgtEl>
                                      </p:cBhvr>
                                      <p:by x="105000" y="105000"/>
                                    </p:animScale>
                                  </p:childTnLst>
                                </p:cTn>
                              </p:par>
                              <p:par>
                                <p:cTn id="108" presetID="26" presetClass="emph" presetSubtype="0" repeatCount="3000" fill="hold" nodeType="withEffect">
                                  <p:stCondLst>
                                    <p:cond delay="0"/>
                                  </p:stCondLst>
                                  <p:childTnLst>
                                    <p:animEffect transition="out" filter="fade">
                                      <p:cBhvr>
                                        <p:cTn id="109" dur="500" tmFilter="0, 0; .2, .5; .8, .5; 1, 0"/>
                                        <p:tgtEl>
                                          <p:spTgt spid="23"/>
                                        </p:tgtEl>
                                      </p:cBhvr>
                                    </p:animEffect>
                                    <p:animScale>
                                      <p:cBhvr>
                                        <p:cTn id="110" dur="250" autoRev="1" fill="hold"/>
                                        <p:tgtEl>
                                          <p:spTgt spid="23"/>
                                        </p:tgtEl>
                                      </p:cBhvr>
                                      <p:by x="105000" y="105000"/>
                                    </p:animScale>
                                  </p:childTnLst>
                                </p:cTn>
                              </p:par>
                              <p:par>
                                <p:cTn id="111" presetID="26" presetClass="emph" presetSubtype="0" repeatCount="3000" fill="hold" nodeType="withEffect">
                                  <p:stCondLst>
                                    <p:cond delay="0"/>
                                  </p:stCondLst>
                                  <p:childTnLst>
                                    <p:animEffect transition="out" filter="fade">
                                      <p:cBhvr>
                                        <p:cTn id="112" dur="500" tmFilter="0, 0; .2, .5; .8, .5; 1, 0"/>
                                        <p:tgtEl>
                                          <p:spTgt spid="32"/>
                                        </p:tgtEl>
                                      </p:cBhvr>
                                    </p:animEffect>
                                    <p:animScale>
                                      <p:cBhvr>
                                        <p:cTn id="113" dur="250" autoRev="1" fill="hold"/>
                                        <p:tgtEl>
                                          <p:spTgt spid="32"/>
                                        </p:tgtEl>
                                      </p:cBhvr>
                                      <p:by x="105000" y="105000"/>
                                    </p:animScale>
                                  </p:childTnLst>
                                </p:cTn>
                              </p:par>
                            </p:childTnLst>
                          </p:cTn>
                        </p:par>
                        <p:par>
                          <p:cTn id="114" fill="hold">
                            <p:stCondLst>
                              <p:cond delay="1500"/>
                            </p:stCondLst>
                            <p:childTnLst>
                              <p:par>
                                <p:cTn id="115" presetID="53" presetClass="entr" presetSubtype="16"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500" fill="hold"/>
                                        <p:tgtEl>
                                          <p:spTgt spid="40"/>
                                        </p:tgtEl>
                                        <p:attrNameLst>
                                          <p:attrName>ppt_w</p:attrName>
                                        </p:attrNameLst>
                                      </p:cBhvr>
                                      <p:tavLst>
                                        <p:tav tm="0">
                                          <p:val>
                                            <p:fltVal val="0"/>
                                          </p:val>
                                        </p:tav>
                                        <p:tav tm="100000">
                                          <p:val>
                                            <p:strVal val="#ppt_w"/>
                                          </p:val>
                                        </p:tav>
                                      </p:tavLst>
                                    </p:anim>
                                    <p:anim calcmode="lin" valueType="num">
                                      <p:cBhvr>
                                        <p:cTn id="118" dur="500" fill="hold"/>
                                        <p:tgtEl>
                                          <p:spTgt spid="40"/>
                                        </p:tgtEl>
                                        <p:attrNameLst>
                                          <p:attrName>ppt_h</p:attrName>
                                        </p:attrNameLst>
                                      </p:cBhvr>
                                      <p:tavLst>
                                        <p:tav tm="0">
                                          <p:val>
                                            <p:fltVal val="0"/>
                                          </p:val>
                                        </p:tav>
                                        <p:tav tm="100000">
                                          <p:val>
                                            <p:strVal val="#ppt_h"/>
                                          </p:val>
                                        </p:tav>
                                      </p:tavLst>
                                    </p:anim>
                                    <p:animEffect transition="in" filter="fade">
                                      <p:cBhvr>
                                        <p:cTn id="119" dur="500"/>
                                        <p:tgtEl>
                                          <p:spTgt spid="40"/>
                                        </p:tgtEl>
                                      </p:cBhvr>
                                    </p:animEffect>
                                  </p:childTnLst>
                                </p:cTn>
                              </p:par>
                            </p:childTnLst>
                          </p:cTn>
                        </p:par>
                      </p:childTnLst>
                    </p:cTn>
                  </p:par>
                  <p:par>
                    <p:cTn id="120" fill="hold">
                      <p:stCondLst>
                        <p:cond delay="indefinite"/>
                      </p:stCondLst>
                      <p:childTnLst>
                        <p:par>
                          <p:cTn id="121" fill="hold">
                            <p:stCondLst>
                              <p:cond delay="0"/>
                            </p:stCondLst>
                            <p:childTnLst>
                              <p:par>
                                <p:cTn id="122" presetID="26" presetClass="emph" presetSubtype="0" repeatCount="3000" fill="hold" nodeType="clickEffect">
                                  <p:stCondLst>
                                    <p:cond delay="0"/>
                                  </p:stCondLst>
                                  <p:childTnLst>
                                    <p:animEffect transition="out" filter="fade">
                                      <p:cBhvr>
                                        <p:cTn id="123" dur="500" tmFilter="0, 0; .2, .5; .8, .5; 1, 0"/>
                                        <p:tgtEl>
                                          <p:spTgt spid="26"/>
                                        </p:tgtEl>
                                      </p:cBhvr>
                                    </p:animEffect>
                                    <p:animScale>
                                      <p:cBhvr>
                                        <p:cTn id="124" dur="250" autoRev="1" fill="hold"/>
                                        <p:tgtEl>
                                          <p:spTgt spid="26"/>
                                        </p:tgtEl>
                                      </p:cBhvr>
                                      <p:by x="105000" y="105000"/>
                                    </p:animScale>
                                  </p:childTnLst>
                                </p:cTn>
                              </p:par>
                              <p:par>
                                <p:cTn id="125" presetID="26" presetClass="emph" presetSubtype="0" repeatCount="3000" fill="hold" nodeType="withEffect">
                                  <p:stCondLst>
                                    <p:cond delay="0"/>
                                  </p:stCondLst>
                                  <p:childTnLst>
                                    <p:animEffect transition="out" filter="fade">
                                      <p:cBhvr>
                                        <p:cTn id="126" dur="500" tmFilter="0, 0; .2, .5; .8, .5; 1, 0"/>
                                        <p:tgtEl>
                                          <p:spTgt spid="29"/>
                                        </p:tgtEl>
                                      </p:cBhvr>
                                    </p:animEffect>
                                    <p:animScale>
                                      <p:cBhvr>
                                        <p:cTn id="127" dur="250" autoRev="1" fill="hold"/>
                                        <p:tgtEl>
                                          <p:spTgt spid="29"/>
                                        </p:tgtEl>
                                      </p:cBhvr>
                                      <p:by x="105000" y="105000"/>
                                    </p:animScale>
                                  </p:childTnLst>
                                </p:cTn>
                              </p:par>
                            </p:childTnLst>
                          </p:cTn>
                        </p:par>
                        <p:par>
                          <p:cTn id="128" fill="hold">
                            <p:stCondLst>
                              <p:cond delay="1500"/>
                            </p:stCondLst>
                            <p:childTnLst>
                              <p:par>
                                <p:cTn id="129" presetID="53" presetClass="entr" presetSubtype="16" fill="hold" grpId="0"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fltVal val="0"/>
                                          </p:val>
                                        </p:tav>
                                        <p:tav tm="100000">
                                          <p:val>
                                            <p:strVal val="#ppt_w"/>
                                          </p:val>
                                        </p:tav>
                                      </p:tavLst>
                                    </p:anim>
                                    <p:anim calcmode="lin" valueType="num">
                                      <p:cBhvr>
                                        <p:cTn id="132" dur="500" fill="hold"/>
                                        <p:tgtEl>
                                          <p:spTgt spid="41"/>
                                        </p:tgtEl>
                                        <p:attrNameLst>
                                          <p:attrName>ppt_h</p:attrName>
                                        </p:attrNameLst>
                                      </p:cBhvr>
                                      <p:tavLst>
                                        <p:tav tm="0">
                                          <p:val>
                                            <p:fltVal val="0"/>
                                          </p:val>
                                        </p:tav>
                                        <p:tav tm="100000">
                                          <p:val>
                                            <p:strVal val="#ppt_h"/>
                                          </p:val>
                                        </p:tav>
                                      </p:tavLst>
                                    </p:anim>
                                    <p:animEffect transition="in" filter="fade">
                                      <p:cBhvr>
                                        <p:cTn id="133" dur="500"/>
                                        <p:tgtEl>
                                          <p:spTgt spid="4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wipe(left)">
                                      <p:cBhvr>
                                        <p:cTn id="138" dur="500"/>
                                        <p:tgtEl>
                                          <p:spTgt spid="42"/>
                                        </p:tgtEl>
                                      </p:cBhvr>
                                    </p:animEffect>
                                  </p:childTnLst>
                                </p:cTn>
                              </p:par>
                            </p:childTnLst>
                          </p:cTn>
                        </p:par>
                      </p:childTnLst>
                    </p:cTn>
                  </p:par>
                  <p:par>
                    <p:cTn id="139" fill="hold">
                      <p:stCondLst>
                        <p:cond delay="indefinite"/>
                      </p:stCondLst>
                      <p:childTnLst>
                        <p:par>
                          <p:cTn id="140" fill="hold">
                            <p:stCondLst>
                              <p:cond delay="0"/>
                            </p:stCondLst>
                            <p:childTnLst>
                              <p:par>
                                <p:cTn id="141" presetID="21" presetClass="entr" presetSubtype="1" fill="hold" grpId="0" nodeType="click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wheel(1)">
                                      <p:cBhvr>
                                        <p:cTn id="1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38" grpId="0" animBg="1"/>
      <p:bldP spid="39" grpId="0" animBg="1"/>
      <p:bldP spid="40" grpId="0" animBg="1"/>
      <p:bldP spid="41" grpId="0" animBg="1"/>
      <p:bldP spid="42" grpId="0"/>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TUAN\Downloads\Luyện tập 1.png">
            <a:extLst>
              <a:ext uri="{FF2B5EF4-FFF2-40B4-BE49-F238E27FC236}">
                <a16:creationId xmlns:a16="http://schemas.microsoft.com/office/drawing/2014/main" id="{5CDF3033-BA74-E5C4-7686-3BDAB5FBEECA}"/>
              </a:ext>
            </a:extLst>
          </p:cNvPr>
          <p:cNvPicPr>
            <a:picLocks noChangeAspect="1" noChangeArrowheads="1"/>
          </p:cNvPicPr>
          <p:nvPr/>
        </p:nvPicPr>
        <p:blipFill>
          <a:blip r:embed="rId3" cstate="print"/>
          <a:srcRect/>
          <a:stretch>
            <a:fillRect/>
          </a:stretch>
        </p:blipFill>
        <p:spPr bwMode="auto">
          <a:xfrm>
            <a:off x="142324" y="263498"/>
            <a:ext cx="2237784" cy="863493"/>
          </a:xfrm>
          <a:prstGeom prst="rect">
            <a:avLst/>
          </a:prstGeom>
          <a:noFill/>
        </p:spPr>
      </p:pic>
      <p:sp>
        <p:nvSpPr>
          <p:cNvPr id="12" name="Oval 11">
            <a:extLst>
              <a:ext uri="{FF2B5EF4-FFF2-40B4-BE49-F238E27FC236}">
                <a16:creationId xmlns:a16="http://schemas.microsoft.com/office/drawing/2014/main" id="{1D24EE4D-C772-7E81-FD26-768DB20B9A60}"/>
              </a:ext>
            </a:extLst>
          </p:cNvPr>
          <p:cNvSpPr/>
          <p:nvPr/>
        </p:nvSpPr>
        <p:spPr>
          <a:xfrm>
            <a:off x="2600426" y="461727"/>
            <a:ext cx="554254" cy="48309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4</a:t>
            </a:r>
            <a:endParaRPr lang="vi-VN" sz="4000" b="1" dirty="0"/>
          </a:p>
        </p:txBody>
      </p:sp>
      <p:pic>
        <p:nvPicPr>
          <p:cNvPr id="13" name="Picture 12">
            <a:extLst>
              <a:ext uri="{FF2B5EF4-FFF2-40B4-BE49-F238E27FC236}">
                <a16:creationId xmlns:a16="http://schemas.microsoft.com/office/drawing/2014/main" id="{B3BF04B2-2D12-C14A-9DC4-4852B81E4C0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057635" y="263498"/>
            <a:ext cx="6867568" cy="3470634"/>
          </a:xfrm>
          <a:prstGeom prst="rect">
            <a:avLst/>
          </a:prstGeom>
        </p:spPr>
      </p:pic>
      <p:sp>
        <p:nvSpPr>
          <p:cNvPr id="14" name="TextBox 13">
            <a:extLst>
              <a:ext uri="{FF2B5EF4-FFF2-40B4-BE49-F238E27FC236}">
                <a16:creationId xmlns:a16="http://schemas.microsoft.com/office/drawing/2014/main" id="{DE055C17-AFB0-0C9C-B72D-29FB01DF0920}"/>
              </a:ext>
            </a:extLst>
          </p:cNvPr>
          <p:cNvSpPr txBox="1"/>
          <p:nvPr/>
        </p:nvSpPr>
        <p:spPr>
          <a:xfrm>
            <a:off x="431074" y="1143047"/>
            <a:ext cx="4872445" cy="2862322"/>
          </a:xfrm>
          <a:prstGeom prst="rect">
            <a:avLst/>
          </a:prstGeom>
          <a:noFill/>
          <a:ln w="28575">
            <a:solidFill>
              <a:srgbClr val="FF3300"/>
            </a:solidFill>
            <a:prstDash val="dash"/>
          </a:ln>
        </p:spPr>
        <p:txBody>
          <a:bodyPr wrap="square" rtlCol="0">
            <a:spAutoFit/>
          </a:bodyPr>
          <a:lstStyle/>
          <a:p>
            <a:pPr algn="just"/>
            <a:r>
              <a:rPr lang="vi-VN" sz="3000" dirty="0">
                <a:latin typeface="Cambria" panose="02040503050406030204" pitchFamily="18" charset="0"/>
                <a:ea typeface="Cambria" panose="02040503050406030204" pitchFamily="18" charset="0"/>
              </a:rPr>
              <a:t>Vào bữa cơm gia đình, Mai lấy đũa cho cả nhà. Mai lấy 12 chiếc đũa chia thành các đôi thì vừa đủ mỗi người một đôi. Hỏi gia đình Mai có mấy người?</a:t>
            </a:r>
          </a:p>
        </p:txBody>
      </p:sp>
      <p:pic>
        <p:nvPicPr>
          <p:cNvPr id="15" name="Picture 14">
            <a:extLst>
              <a:ext uri="{FF2B5EF4-FFF2-40B4-BE49-F238E27FC236}">
                <a16:creationId xmlns:a16="http://schemas.microsoft.com/office/drawing/2014/main" id="{7BBF4A83-C800-2A2C-3A61-1D3E67D7EDB4}"/>
              </a:ext>
            </a:extLst>
          </p:cNvPr>
          <p:cNvPicPr>
            <a:picLocks noChangeAspect="1"/>
          </p:cNvPicPr>
          <p:nvPr/>
        </p:nvPicPr>
        <p:blipFill>
          <a:blip r:embed="rId6"/>
          <a:stretch>
            <a:fillRect/>
          </a:stretch>
        </p:blipFill>
        <p:spPr>
          <a:xfrm>
            <a:off x="9562011" y="2724222"/>
            <a:ext cx="3056709" cy="4753771"/>
          </a:xfrm>
          <a:prstGeom prst="rect">
            <a:avLst/>
          </a:prstGeom>
        </p:spPr>
      </p:pic>
      <p:sp>
        <p:nvSpPr>
          <p:cNvPr id="16" name="Speech Bubble: Oval 34">
            <a:extLst>
              <a:ext uri="{FF2B5EF4-FFF2-40B4-BE49-F238E27FC236}">
                <a16:creationId xmlns:a16="http://schemas.microsoft.com/office/drawing/2014/main" id="{58B4FB86-723E-CE4A-3CF7-68FB1FE86AD2}"/>
              </a:ext>
            </a:extLst>
          </p:cNvPr>
          <p:cNvSpPr/>
          <p:nvPr/>
        </p:nvSpPr>
        <p:spPr>
          <a:xfrm>
            <a:off x="6763320" y="3438126"/>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cho biết gì?</a:t>
            </a:r>
          </a:p>
        </p:txBody>
      </p:sp>
      <p:sp>
        <p:nvSpPr>
          <p:cNvPr id="17" name="Oval 36">
            <a:extLst>
              <a:ext uri="{FF2B5EF4-FFF2-40B4-BE49-F238E27FC236}">
                <a16:creationId xmlns:a16="http://schemas.microsoft.com/office/drawing/2014/main" id="{3AD58717-A4F5-9555-74AF-D1A75D70A3E9}"/>
              </a:ext>
            </a:extLst>
          </p:cNvPr>
          <p:cNvSpPr/>
          <p:nvPr/>
        </p:nvSpPr>
        <p:spPr>
          <a:xfrm>
            <a:off x="2065744" y="4071034"/>
            <a:ext cx="3437363" cy="2588208"/>
          </a:xfrm>
          <a:custGeom>
            <a:avLst/>
            <a:gdLst>
              <a:gd name="connsiteX0" fmla="*/ 0 w 3437363"/>
              <a:gd name="connsiteY0" fmla="*/ 1294104 h 2588208"/>
              <a:gd name="connsiteX1" fmla="*/ 1718682 w 3437363"/>
              <a:gd name="connsiteY1" fmla="*/ 0 h 2588208"/>
              <a:gd name="connsiteX2" fmla="*/ 3437364 w 3437363"/>
              <a:gd name="connsiteY2" fmla="*/ 1294104 h 2588208"/>
              <a:gd name="connsiteX3" fmla="*/ 1718682 w 3437363"/>
              <a:gd name="connsiteY3" fmla="*/ 2588208 h 2588208"/>
              <a:gd name="connsiteX4" fmla="*/ 0 w 3437363"/>
              <a:gd name="connsiteY4" fmla="*/ 1294104 h 2588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88208" fill="none" extrusionOk="0">
                <a:moveTo>
                  <a:pt x="0" y="1294104"/>
                </a:moveTo>
                <a:cubicBezTo>
                  <a:pt x="-99557" y="539318"/>
                  <a:pt x="808737" y="8969"/>
                  <a:pt x="1718682" y="0"/>
                </a:cubicBezTo>
                <a:cubicBezTo>
                  <a:pt x="2719950" y="-62529"/>
                  <a:pt x="3550002" y="589939"/>
                  <a:pt x="3437364" y="1294104"/>
                </a:cubicBezTo>
                <a:cubicBezTo>
                  <a:pt x="3459116" y="2029216"/>
                  <a:pt x="2567085" y="2485476"/>
                  <a:pt x="1718682" y="2588208"/>
                </a:cubicBezTo>
                <a:cubicBezTo>
                  <a:pt x="715238" y="2534907"/>
                  <a:pt x="31716" y="2045455"/>
                  <a:pt x="0" y="1294104"/>
                </a:cubicBezTo>
                <a:close/>
              </a:path>
              <a:path w="3437363" h="2588208" stroke="0" extrusionOk="0">
                <a:moveTo>
                  <a:pt x="0" y="1294104"/>
                </a:moveTo>
                <a:cubicBezTo>
                  <a:pt x="74034" y="588181"/>
                  <a:pt x="762024" y="-10032"/>
                  <a:pt x="1718682" y="0"/>
                </a:cubicBezTo>
                <a:cubicBezTo>
                  <a:pt x="2644161" y="2495"/>
                  <a:pt x="3427887" y="614866"/>
                  <a:pt x="3437364" y="1294104"/>
                </a:cubicBezTo>
                <a:cubicBezTo>
                  <a:pt x="3416192" y="2070186"/>
                  <a:pt x="2778114" y="2663082"/>
                  <a:pt x="1718682" y="2588208"/>
                </a:cubicBezTo>
                <a:cubicBezTo>
                  <a:pt x="748472" y="2682195"/>
                  <a:pt x="-138509" y="2031908"/>
                  <a:pt x="0" y="1294104"/>
                </a:cubicBezTo>
                <a:close/>
              </a:path>
            </a:pathLst>
          </a:custGeom>
          <a:ln>
            <a:solidFill>
              <a:srgbClr val="002060"/>
            </a:solidFill>
            <a:extLst>
              <a:ext uri="{C807C97D-BFC1-408E-A445-0C87EB9F89A2}">
                <ask:lineSketchStyleProps xmlns:ask="http://schemas.microsoft.com/office/drawing/2018/sketchyshape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nl-NL" sz="2500" b="1">
                <a:solidFill>
                  <a:schemeClr val="accent3">
                    <a:lumMod val="50000"/>
                  </a:schemeClr>
                </a:solidFill>
                <a:latin typeface="UTM Avo" panose="02040603050506020204" pitchFamily="18" charset="0"/>
              </a:rPr>
              <a:t> Mai lấy 12 chiếc đũa chia thành các đôi thì vừa đủ mỗi người một đôi.</a:t>
            </a:r>
            <a:endParaRPr lang="en-US" sz="2500" b="1">
              <a:solidFill>
                <a:schemeClr val="accent3">
                  <a:lumMod val="50000"/>
                </a:schemeClr>
              </a:solidFill>
              <a:latin typeface="UTM Avo" panose="02040603050506020204" pitchFamily="18" charset="0"/>
              <a:ea typeface="Cambria" panose="02040503050406030204" pitchFamily="18" charset="0"/>
            </a:endParaRPr>
          </a:p>
        </p:txBody>
      </p:sp>
      <p:sp>
        <p:nvSpPr>
          <p:cNvPr id="18" name="Speech Bubble: Oval 38">
            <a:extLst>
              <a:ext uri="{FF2B5EF4-FFF2-40B4-BE49-F238E27FC236}">
                <a16:creationId xmlns:a16="http://schemas.microsoft.com/office/drawing/2014/main" id="{C587D208-1EAA-9E85-E59A-B5FB46948506}"/>
              </a:ext>
            </a:extLst>
          </p:cNvPr>
          <p:cNvSpPr/>
          <p:nvPr/>
        </p:nvSpPr>
        <p:spPr>
          <a:xfrm>
            <a:off x="6763320" y="3438126"/>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hỏi gì?</a:t>
            </a:r>
          </a:p>
        </p:txBody>
      </p:sp>
      <p:sp>
        <p:nvSpPr>
          <p:cNvPr id="19" name="Oval 39">
            <a:extLst>
              <a:ext uri="{FF2B5EF4-FFF2-40B4-BE49-F238E27FC236}">
                <a16:creationId xmlns:a16="http://schemas.microsoft.com/office/drawing/2014/main" id="{2D53E6EC-B761-E09F-854C-4DF85EC1E665}"/>
              </a:ext>
            </a:extLst>
          </p:cNvPr>
          <p:cNvSpPr/>
          <p:nvPr/>
        </p:nvSpPr>
        <p:spPr>
          <a:xfrm>
            <a:off x="2065744" y="4114724"/>
            <a:ext cx="3437363" cy="2544518"/>
          </a:xfrm>
          <a:custGeom>
            <a:avLst/>
            <a:gdLst>
              <a:gd name="connsiteX0" fmla="*/ 0 w 3437363"/>
              <a:gd name="connsiteY0" fmla="*/ 1272259 h 2544518"/>
              <a:gd name="connsiteX1" fmla="*/ 1718682 w 3437363"/>
              <a:gd name="connsiteY1" fmla="*/ 0 h 2544518"/>
              <a:gd name="connsiteX2" fmla="*/ 3437364 w 3437363"/>
              <a:gd name="connsiteY2" fmla="*/ 1272259 h 2544518"/>
              <a:gd name="connsiteX3" fmla="*/ 1718682 w 3437363"/>
              <a:gd name="connsiteY3" fmla="*/ 2544518 h 2544518"/>
              <a:gd name="connsiteX4" fmla="*/ 0 w 3437363"/>
              <a:gd name="connsiteY4" fmla="*/ 1272259 h 2544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44518" fill="none" extrusionOk="0">
                <a:moveTo>
                  <a:pt x="0" y="1272259"/>
                </a:moveTo>
                <a:cubicBezTo>
                  <a:pt x="-99557" y="529538"/>
                  <a:pt x="808737" y="8969"/>
                  <a:pt x="1718682" y="0"/>
                </a:cubicBezTo>
                <a:cubicBezTo>
                  <a:pt x="2719163" y="-61584"/>
                  <a:pt x="3556664" y="580783"/>
                  <a:pt x="3437364" y="1272259"/>
                </a:cubicBezTo>
                <a:cubicBezTo>
                  <a:pt x="3459116" y="1995306"/>
                  <a:pt x="2567085" y="2441786"/>
                  <a:pt x="1718682" y="2544518"/>
                </a:cubicBezTo>
                <a:cubicBezTo>
                  <a:pt x="758735" y="2533959"/>
                  <a:pt x="91614" y="2080738"/>
                  <a:pt x="0" y="1272259"/>
                </a:cubicBezTo>
                <a:close/>
              </a:path>
              <a:path w="3437363" h="2544518" stroke="0" extrusionOk="0">
                <a:moveTo>
                  <a:pt x="0" y="1272259"/>
                </a:moveTo>
                <a:cubicBezTo>
                  <a:pt x="74034" y="578401"/>
                  <a:pt x="762024" y="-10032"/>
                  <a:pt x="1718682" y="0"/>
                </a:cubicBezTo>
                <a:cubicBezTo>
                  <a:pt x="2551809" y="12210"/>
                  <a:pt x="3423912" y="619966"/>
                  <a:pt x="3437364" y="1272259"/>
                </a:cubicBezTo>
                <a:cubicBezTo>
                  <a:pt x="3416192" y="2036276"/>
                  <a:pt x="2778114" y="2619392"/>
                  <a:pt x="1718682" y="2544518"/>
                </a:cubicBezTo>
                <a:cubicBezTo>
                  <a:pt x="739761" y="2677479"/>
                  <a:pt x="-17777" y="1977871"/>
                  <a:pt x="0" y="1272259"/>
                </a:cubicBezTo>
                <a:close/>
              </a:path>
            </a:pathLst>
          </a:custGeom>
          <a:ln>
            <a:solidFill>
              <a:srgbClr val="002060"/>
            </a:solidFill>
            <a:extLst>
              <a:ext uri="{C807C97D-BFC1-408E-A445-0C87EB9F89A2}">
                <ask:lineSketchStyleProps xmlns:ask="http://schemas.microsoft.com/office/drawing/2018/sketchyshape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nl-NL" sz="3200" b="1">
                <a:solidFill>
                  <a:schemeClr val="accent3">
                    <a:lumMod val="50000"/>
                  </a:schemeClr>
                </a:solidFill>
                <a:latin typeface="UTM Avo" panose="02040603050506020204" pitchFamily="18" charset="0"/>
              </a:rPr>
              <a:t>Hỏi gia đình Mai có mấy người?</a:t>
            </a:r>
            <a:endParaRPr lang="en-US" sz="3200" b="1">
              <a:solidFill>
                <a:schemeClr val="accent3">
                  <a:lumMod val="50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250404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right)">
                                      <p:cBhvr>
                                        <p:cTn id="30" dur="500"/>
                                        <p:tgtEl>
                                          <p:spTgt spid="18"/>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0E765766-4702-F4D9-13D2-92D3B6D117EB}"/>
              </a:ext>
            </a:extLst>
          </p:cNvPr>
          <p:cNvPicPr>
            <a:picLocks noChangeAspect="1" noChangeArrowheads="1"/>
          </p:cNvPicPr>
          <p:nvPr/>
        </p:nvPicPr>
        <p:blipFill>
          <a:blip r:embed="rId2" cstate="print"/>
          <a:srcRect/>
          <a:stretch>
            <a:fillRect/>
          </a:stretch>
        </p:blipFill>
        <p:spPr bwMode="auto">
          <a:xfrm>
            <a:off x="142324" y="263498"/>
            <a:ext cx="2237784" cy="863493"/>
          </a:xfrm>
          <a:prstGeom prst="rect">
            <a:avLst/>
          </a:prstGeom>
          <a:noFill/>
        </p:spPr>
      </p:pic>
      <p:sp>
        <p:nvSpPr>
          <p:cNvPr id="3" name="Oval 2">
            <a:extLst>
              <a:ext uri="{FF2B5EF4-FFF2-40B4-BE49-F238E27FC236}">
                <a16:creationId xmlns:a16="http://schemas.microsoft.com/office/drawing/2014/main" id="{F15278A8-74F3-57E8-88C4-038A3234E8DA}"/>
              </a:ext>
            </a:extLst>
          </p:cNvPr>
          <p:cNvSpPr/>
          <p:nvPr/>
        </p:nvSpPr>
        <p:spPr>
          <a:xfrm>
            <a:off x="2600426" y="461727"/>
            <a:ext cx="554254" cy="48309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4</a:t>
            </a:r>
            <a:endParaRPr lang="vi-VN" sz="40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32D45B2-9AAA-A62A-A498-AB4F468642F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057635" y="263498"/>
            <a:ext cx="6867568" cy="3470634"/>
          </a:xfrm>
          <a:prstGeom prst="rect">
            <a:avLst/>
          </a:prstGeom>
        </p:spPr>
      </p:pic>
      <p:sp>
        <p:nvSpPr>
          <p:cNvPr id="5" name="TextBox 4">
            <a:extLst>
              <a:ext uri="{FF2B5EF4-FFF2-40B4-BE49-F238E27FC236}">
                <a16:creationId xmlns:a16="http://schemas.microsoft.com/office/drawing/2014/main" id="{0D0B964C-C66B-E747-CB21-E94D8787D0B4}"/>
              </a:ext>
            </a:extLst>
          </p:cNvPr>
          <p:cNvSpPr txBox="1"/>
          <p:nvPr/>
        </p:nvSpPr>
        <p:spPr>
          <a:xfrm>
            <a:off x="431074" y="1143047"/>
            <a:ext cx="4872445" cy="2862322"/>
          </a:xfrm>
          <a:prstGeom prst="rect">
            <a:avLst/>
          </a:prstGeom>
          <a:noFill/>
          <a:ln w="28575">
            <a:solidFill>
              <a:srgbClr val="FF3300"/>
            </a:solidFill>
            <a:prstDash val="dash"/>
          </a:ln>
        </p:spPr>
        <p:txBody>
          <a:bodyPr wrap="square" rtlCol="0">
            <a:spAutoFit/>
          </a:bodyPr>
          <a:lstStyle/>
          <a:p>
            <a:pPr algn="just"/>
            <a:r>
              <a:rPr lang="vi-VN" sz="3000" dirty="0">
                <a:latin typeface="Cambria" panose="02040503050406030204" pitchFamily="18" charset="0"/>
                <a:ea typeface="Cambria" panose="02040503050406030204" pitchFamily="18" charset="0"/>
              </a:rPr>
              <a:t>Vào bữa cơm gia đình, Mai lấy đũa cho cả nhà. Mai lấy 12 chiếc đũa chia thành các đôi thì vừa đủ mỗi người một đôi. Hỏi gia đình Mai có mấy người?</a:t>
            </a:r>
          </a:p>
        </p:txBody>
      </p:sp>
      <p:sp>
        <p:nvSpPr>
          <p:cNvPr id="6" name="TextBox 5">
            <a:extLst>
              <a:ext uri="{FF2B5EF4-FFF2-40B4-BE49-F238E27FC236}">
                <a16:creationId xmlns:a16="http://schemas.microsoft.com/office/drawing/2014/main" id="{F21068D4-DD38-C97C-911B-B8AE08ABC279}"/>
              </a:ext>
            </a:extLst>
          </p:cNvPr>
          <p:cNvSpPr txBox="1"/>
          <p:nvPr/>
        </p:nvSpPr>
        <p:spPr>
          <a:xfrm>
            <a:off x="7410085" y="3712981"/>
            <a:ext cx="1841326" cy="584775"/>
          </a:xfrm>
          <a:prstGeom prst="rect">
            <a:avLst/>
          </a:prstGeom>
          <a:noFill/>
        </p:spPr>
        <p:txBody>
          <a:bodyPr wrap="square" rtlCol="0">
            <a:spAutoFit/>
          </a:bodyPr>
          <a:lstStyle/>
          <a:p>
            <a:r>
              <a:rPr lang="en-US" sz="3200" b="1" u="sng">
                <a:solidFill>
                  <a:srgbClr val="7030A0"/>
                </a:solidFill>
                <a:latin typeface="Cambria" panose="02040503050406030204" pitchFamily="18" charset="0"/>
                <a:ea typeface="Cambria" panose="02040503050406030204" pitchFamily="18" charset="0"/>
              </a:rPr>
              <a:t>Bài giải</a:t>
            </a:r>
          </a:p>
        </p:txBody>
      </p:sp>
      <p:sp>
        <p:nvSpPr>
          <p:cNvPr id="7" name="TextBox 6">
            <a:extLst>
              <a:ext uri="{FF2B5EF4-FFF2-40B4-BE49-F238E27FC236}">
                <a16:creationId xmlns:a16="http://schemas.microsoft.com/office/drawing/2014/main" id="{ADBAAFD6-4386-19D5-CA01-13C9380BBAE4}"/>
              </a:ext>
            </a:extLst>
          </p:cNvPr>
          <p:cNvSpPr txBox="1"/>
          <p:nvPr/>
        </p:nvSpPr>
        <p:spPr>
          <a:xfrm>
            <a:off x="5303519" y="4297756"/>
            <a:ext cx="6430207" cy="2456057"/>
          </a:xfrm>
          <a:prstGeom prst="rect">
            <a:avLst/>
          </a:prstGeom>
          <a:noFill/>
        </p:spPr>
        <p:txBody>
          <a:bodyPr wrap="square" rtlCol="0">
            <a:spAutoFit/>
          </a:bodyPr>
          <a:lstStyle/>
          <a:p>
            <a:pPr>
              <a:lnSpc>
                <a:spcPct val="120000"/>
              </a:lnSpc>
            </a:pP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đôi</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đũa</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có</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2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chiếc</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đũa</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nSpc>
                <a:spcPct val="120000"/>
              </a:lnSpc>
            </a:pP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đình</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Mai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có</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người</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nSpc>
                <a:spcPct val="120000"/>
              </a:lnSpc>
            </a:pP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12 : </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 6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người</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nSpc>
                <a:spcPct val="120000"/>
              </a:lnSpc>
            </a:pP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Đáp</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6 </a:t>
            </a:r>
            <a:r>
              <a:rPr lang="en-US" sz="3200" b="1" dirty="0" err="1">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người</a:t>
            </a:r>
            <a:r>
              <a:rPr lang="en-US" sz="32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977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36EA79A-E2E4-4E06-AC39-1D305EC575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497"/>
          <a:stretch/>
        </p:blipFill>
        <p:spPr>
          <a:xfrm>
            <a:off x="1" y="0"/>
            <a:ext cx="12192000" cy="6858000"/>
          </a:xfrm>
          <a:prstGeom prst="rect">
            <a:avLst/>
          </a:prstGeom>
        </p:spPr>
      </p:pic>
      <p:pic>
        <p:nvPicPr>
          <p:cNvPr id="5" name="图片 4">
            <a:extLst>
              <a:ext uri="{FF2B5EF4-FFF2-40B4-BE49-F238E27FC236}">
                <a16:creationId xmlns:a16="http://schemas.microsoft.com/office/drawing/2014/main" id="{62583395-4904-407B-BD09-DB650CEC42C2}"/>
              </a:ext>
            </a:extLst>
          </p:cNvPr>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b="46275"/>
          <a:stretch/>
        </p:blipFill>
        <p:spPr>
          <a:xfrm>
            <a:off x="4218248" y="194115"/>
            <a:ext cx="7875114" cy="6347012"/>
          </a:xfrm>
          <a:prstGeom prst="rect">
            <a:avLst/>
          </a:prstGeom>
        </p:spPr>
      </p:pic>
      <p:pic>
        <p:nvPicPr>
          <p:cNvPr id="7" name="图片 6">
            <a:extLst>
              <a:ext uri="{FF2B5EF4-FFF2-40B4-BE49-F238E27FC236}">
                <a16:creationId xmlns:a16="http://schemas.microsoft.com/office/drawing/2014/main" id="{B651715B-813F-4D72-B539-49286D1CE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3544" y="316873"/>
            <a:ext cx="9711145" cy="6858000"/>
          </a:xfrm>
          <a:prstGeom prst="rect">
            <a:avLst/>
          </a:prstGeom>
        </p:spPr>
      </p:pic>
      <p:sp>
        <p:nvSpPr>
          <p:cNvPr id="13" name="iconfont-11910-5686862">
            <a:extLst>
              <a:ext uri="{FF2B5EF4-FFF2-40B4-BE49-F238E27FC236}">
                <a16:creationId xmlns:a16="http://schemas.microsoft.com/office/drawing/2014/main" id="{953D5B06-2FE0-4ED9-A454-41E23A19128B}"/>
              </a:ext>
            </a:extLst>
          </p:cNvPr>
          <p:cNvSpPr>
            <a:spLocks noChangeAspect="1"/>
          </p:cNvSpPr>
          <p:nvPr/>
        </p:nvSpPr>
        <p:spPr bwMode="auto">
          <a:xfrm rot="16200000">
            <a:off x="11206759" y="5723624"/>
            <a:ext cx="320765" cy="366309"/>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4B4B4B"/>
          </a:solidFill>
          <a:ln>
            <a:solidFill>
              <a:srgbClr val="4B4B4B"/>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iconfont-1054-809968">
            <a:extLst>
              <a:ext uri="{FF2B5EF4-FFF2-40B4-BE49-F238E27FC236}">
                <a16:creationId xmlns:a16="http://schemas.microsoft.com/office/drawing/2014/main" id="{86357334-3EBB-46F9-8481-F9B7BB8B629C}"/>
              </a:ext>
            </a:extLst>
          </p:cNvPr>
          <p:cNvSpPr>
            <a:spLocks noChangeAspect="1"/>
          </p:cNvSpPr>
          <p:nvPr/>
        </p:nvSpPr>
        <p:spPr bwMode="auto">
          <a:xfrm>
            <a:off x="11372944" y="888670"/>
            <a:ext cx="304842" cy="304842"/>
          </a:xfrm>
          <a:custGeom>
            <a:avLst/>
            <a:gdLst>
              <a:gd name="T0" fmla="*/ 7991 w 12800"/>
              <a:gd name="T1" fmla="*/ 4785 h 12800"/>
              <a:gd name="T2" fmla="*/ 7237 w 12800"/>
              <a:gd name="T3" fmla="*/ 4281 h 12800"/>
              <a:gd name="T4" fmla="*/ 6348 w 12800"/>
              <a:gd name="T5" fmla="*/ 4105 h 12800"/>
              <a:gd name="T6" fmla="*/ 5458 w 12800"/>
              <a:gd name="T7" fmla="*/ 4281 h 12800"/>
              <a:gd name="T8" fmla="*/ 4704 w 12800"/>
              <a:gd name="T9" fmla="*/ 4785 h 12800"/>
              <a:gd name="T10" fmla="*/ 4200 w 12800"/>
              <a:gd name="T11" fmla="*/ 5538 h 12800"/>
              <a:gd name="T12" fmla="*/ 4023 w 12800"/>
              <a:gd name="T13" fmla="*/ 6426 h 12800"/>
              <a:gd name="T14" fmla="*/ 4200 w 12800"/>
              <a:gd name="T15" fmla="*/ 7314 h 12800"/>
              <a:gd name="T16" fmla="*/ 4704 w 12800"/>
              <a:gd name="T17" fmla="*/ 8067 h 12800"/>
              <a:gd name="T18" fmla="*/ 5458 w 12800"/>
              <a:gd name="T19" fmla="*/ 8571 h 12800"/>
              <a:gd name="T20" fmla="*/ 6348 w 12800"/>
              <a:gd name="T21" fmla="*/ 8747 h 12800"/>
              <a:gd name="T22" fmla="*/ 7237 w 12800"/>
              <a:gd name="T23" fmla="*/ 8571 h 12800"/>
              <a:gd name="T24" fmla="*/ 7991 w 12800"/>
              <a:gd name="T25" fmla="*/ 8067 h 12800"/>
              <a:gd name="T26" fmla="*/ 8495 w 12800"/>
              <a:gd name="T27" fmla="*/ 7314 h 12800"/>
              <a:gd name="T28" fmla="*/ 8672 w 12800"/>
              <a:gd name="T29" fmla="*/ 6426 h 12800"/>
              <a:gd name="T30" fmla="*/ 8495 w 12800"/>
              <a:gd name="T31" fmla="*/ 5538 h 12800"/>
              <a:gd name="T32" fmla="*/ 7991 w 12800"/>
              <a:gd name="T33" fmla="*/ 4785 h 12800"/>
              <a:gd name="T34" fmla="*/ 11482 w 12800"/>
              <a:gd name="T35" fmla="*/ 5844 h 12800"/>
              <a:gd name="T36" fmla="*/ 6947 w 12800"/>
              <a:gd name="T37" fmla="*/ 1317 h 12800"/>
              <a:gd name="T38" fmla="*/ 6947 w 12800"/>
              <a:gd name="T39" fmla="*/ 0 h 12800"/>
              <a:gd name="T40" fmla="*/ 5880 w 12800"/>
              <a:gd name="T41" fmla="*/ 0 h 12800"/>
              <a:gd name="T42" fmla="*/ 5880 w 12800"/>
              <a:gd name="T43" fmla="*/ 1334 h 12800"/>
              <a:gd name="T44" fmla="*/ 1318 w 12800"/>
              <a:gd name="T45" fmla="*/ 5844 h 12800"/>
              <a:gd name="T46" fmla="*/ 0 w 12800"/>
              <a:gd name="T47" fmla="*/ 5844 h 12800"/>
              <a:gd name="T48" fmla="*/ 0 w 12800"/>
              <a:gd name="T49" fmla="*/ 6933 h 12800"/>
              <a:gd name="T50" fmla="*/ 1318 w 12800"/>
              <a:gd name="T51" fmla="*/ 6933 h 12800"/>
              <a:gd name="T52" fmla="*/ 5857 w 12800"/>
              <a:gd name="T53" fmla="*/ 11466 h 12800"/>
              <a:gd name="T54" fmla="*/ 5857 w 12800"/>
              <a:gd name="T55" fmla="*/ 12800 h 12800"/>
              <a:gd name="T56" fmla="*/ 6947 w 12800"/>
              <a:gd name="T57" fmla="*/ 12800 h 12800"/>
              <a:gd name="T58" fmla="*/ 6947 w 12800"/>
              <a:gd name="T59" fmla="*/ 11483 h 12800"/>
              <a:gd name="T60" fmla="*/ 11482 w 12800"/>
              <a:gd name="T61" fmla="*/ 6933 h 12800"/>
              <a:gd name="T62" fmla="*/ 12800 w 12800"/>
              <a:gd name="T63" fmla="*/ 6933 h 12800"/>
              <a:gd name="T64" fmla="*/ 12800 w 12800"/>
              <a:gd name="T65" fmla="*/ 5844 h 12800"/>
              <a:gd name="T66" fmla="*/ 11482 w 12800"/>
              <a:gd name="T67" fmla="*/ 5844 h 12800"/>
              <a:gd name="T68" fmla="*/ 6400 w 12800"/>
              <a:gd name="T69" fmla="*/ 10589 h 12800"/>
              <a:gd name="T70" fmla="*/ 2214 w 12800"/>
              <a:gd name="T71" fmla="*/ 6409 h 12800"/>
              <a:gd name="T72" fmla="*/ 6400 w 12800"/>
              <a:gd name="T73" fmla="*/ 2206 h 12800"/>
              <a:gd name="T74" fmla="*/ 10586 w 12800"/>
              <a:gd name="T75" fmla="*/ 6409 h 12800"/>
              <a:gd name="T76" fmla="*/ 6400 w 12800"/>
              <a:gd name="T77" fmla="*/ 1058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00" h="12800">
                <a:moveTo>
                  <a:pt x="7991" y="4785"/>
                </a:moveTo>
                <a:cubicBezTo>
                  <a:pt x="7776" y="4570"/>
                  <a:pt x="7518" y="4398"/>
                  <a:pt x="7237" y="4281"/>
                </a:cubicBezTo>
                <a:cubicBezTo>
                  <a:pt x="6956" y="4165"/>
                  <a:pt x="6652" y="4105"/>
                  <a:pt x="6348" y="4105"/>
                </a:cubicBezTo>
                <a:cubicBezTo>
                  <a:pt x="6043" y="4105"/>
                  <a:pt x="5739" y="4165"/>
                  <a:pt x="5458" y="4281"/>
                </a:cubicBezTo>
                <a:cubicBezTo>
                  <a:pt x="5177" y="4398"/>
                  <a:pt x="4919" y="4570"/>
                  <a:pt x="4704" y="4785"/>
                </a:cubicBezTo>
                <a:cubicBezTo>
                  <a:pt x="4489" y="4999"/>
                  <a:pt x="4317" y="5257"/>
                  <a:pt x="4200" y="5538"/>
                </a:cubicBezTo>
                <a:cubicBezTo>
                  <a:pt x="4084" y="5819"/>
                  <a:pt x="4023" y="6122"/>
                  <a:pt x="4023" y="6426"/>
                </a:cubicBezTo>
                <a:cubicBezTo>
                  <a:pt x="4023" y="6730"/>
                  <a:pt x="4084" y="7033"/>
                  <a:pt x="4200" y="7314"/>
                </a:cubicBezTo>
                <a:cubicBezTo>
                  <a:pt x="4317" y="7595"/>
                  <a:pt x="4489" y="7853"/>
                  <a:pt x="4704" y="8067"/>
                </a:cubicBezTo>
                <a:cubicBezTo>
                  <a:pt x="4919" y="8282"/>
                  <a:pt x="5177" y="8454"/>
                  <a:pt x="5458" y="8571"/>
                </a:cubicBezTo>
                <a:cubicBezTo>
                  <a:pt x="5739" y="8687"/>
                  <a:pt x="6043" y="8747"/>
                  <a:pt x="6348" y="8747"/>
                </a:cubicBezTo>
                <a:cubicBezTo>
                  <a:pt x="6652" y="8747"/>
                  <a:pt x="6956" y="8687"/>
                  <a:pt x="7237" y="8571"/>
                </a:cubicBezTo>
                <a:cubicBezTo>
                  <a:pt x="7518" y="8454"/>
                  <a:pt x="7776" y="8282"/>
                  <a:pt x="7991" y="8067"/>
                </a:cubicBezTo>
                <a:cubicBezTo>
                  <a:pt x="8206" y="7853"/>
                  <a:pt x="8379" y="7595"/>
                  <a:pt x="8495" y="7314"/>
                </a:cubicBezTo>
                <a:cubicBezTo>
                  <a:pt x="8611" y="7034"/>
                  <a:pt x="8672" y="6730"/>
                  <a:pt x="8672" y="6426"/>
                </a:cubicBezTo>
                <a:cubicBezTo>
                  <a:pt x="8672" y="6122"/>
                  <a:pt x="8611" y="5819"/>
                  <a:pt x="8495" y="5538"/>
                </a:cubicBezTo>
                <a:cubicBezTo>
                  <a:pt x="8379" y="5257"/>
                  <a:pt x="8207" y="5000"/>
                  <a:pt x="7991" y="4785"/>
                </a:cubicBezTo>
                <a:close/>
                <a:moveTo>
                  <a:pt x="11482" y="5844"/>
                </a:moveTo>
                <a:cubicBezTo>
                  <a:pt x="11274" y="3350"/>
                  <a:pt x="9445" y="1490"/>
                  <a:pt x="6947" y="1317"/>
                </a:cubicBezTo>
                <a:lnTo>
                  <a:pt x="6947" y="0"/>
                </a:lnTo>
                <a:lnTo>
                  <a:pt x="5880" y="0"/>
                </a:lnTo>
                <a:lnTo>
                  <a:pt x="5880" y="1334"/>
                </a:lnTo>
                <a:cubicBezTo>
                  <a:pt x="3452" y="1559"/>
                  <a:pt x="1526" y="3402"/>
                  <a:pt x="1318" y="5844"/>
                </a:cubicBezTo>
                <a:lnTo>
                  <a:pt x="0" y="5844"/>
                </a:lnTo>
                <a:lnTo>
                  <a:pt x="0" y="6933"/>
                </a:lnTo>
                <a:lnTo>
                  <a:pt x="1318" y="6933"/>
                </a:lnTo>
                <a:cubicBezTo>
                  <a:pt x="1526" y="9375"/>
                  <a:pt x="3429" y="11224"/>
                  <a:pt x="5857" y="11466"/>
                </a:cubicBezTo>
                <a:lnTo>
                  <a:pt x="5857" y="12800"/>
                </a:lnTo>
                <a:lnTo>
                  <a:pt x="6947" y="12800"/>
                </a:lnTo>
                <a:lnTo>
                  <a:pt x="6947" y="11483"/>
                </a:lnTo>
                <a:cubicBezTo>
                  <a:pt x="9444" y="11310"/>
                  <a:pt x="11274" y="9427"/>
                  <a:pt x="11482" y="6933"/>
                </a:cubicBezTo>
                <a:lnTo>
                  <a:pt x="12800" y="6933"/>
                </a:lnTo>
                <a:lnTo>
                  <a:pt x="12800" y="5844"/>
                </a:lnTo>
                <a:lnTo>
                  <a:pt x="11482" y="5844"/>
                </a:lnTo>
                <a:close/>
                <a:moveTo>
                  <a:pt x="6400" y="10589"/>
                </a:moveTo>
                <a:cubicBezTo>
                  <a:pt x="4093" y="10589"/>
                  <a:pt x="2214" y="8695"/>
                  <a:pt x="2214" y="6409"/>
                </a:cubicBezTo>
                <a:cubicBezTo>
                  <a:pt x="2214" y="4122"/>
                  <a:pt x="4111" y="2206"/>
                  <a:pt x="6400" y="2206"/>
                </a:cubicBezTo>
                <a:cubicBezTo>
                  <a:pt x="8707" y="2206"/>
                  <a:pt x="10586" y="4122"/>
                  <a:pt x="10586" y="6409"/>
                </a:cubicBezTo>
                <a:cubicBezTo>
                  <a:pt x="10586" y="8695"/>
                  <a:pt x="8707" y="10589"/>
                  <a:pt x="6400" y="10589"/>
                </a:cubicBezTo>
                <a:close/>
              </a:path>
            </a:pathLst>
          </a:custGeom>
          <a:solidFill>
            <a:srgbClr val="4B4B4B"/>
          </a:solidFill>
          <a:ln>
            <a:solidFill>
              <a:srgbClr val="4B4B4B"/>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文本框 8">
            <a:extLst>
              <a:ext uri="{FF2B5EF4-FFF2-40B4-BE49-F238E27FC236}">
                <a16:creationId xmlns:a16="http://schemas.microsoft.com/office/drawing/2014/main" id="{C0B78AAD-E42C-432D-8B23-4157CB7B889D}"/>
              </a:ext>
            </a:extLst>
          </p:cNvPr>
          <p:cNvSpPr txBox="1"/>
          <p:nvPr/>
        </p:nvSpPr>
        <p:spPr>
          <a:xfrm>
            <a:off x="6096001" y="1574345"/>
            <a:ext cx="3813717" cy="2554545"/>
          </a:xfrm>
          <a:prstGeom prst="rect">
            <a:avLst/>
          </a:prstGeom>
          <a:noFill/>
        </p:spPr>
        <p:txBody>
          <a:bodyPr wrap="square" rtlCol="0">
            <a:spAutoFit/>
            <a:scene3d>
              <a:camera prst="isometricOffAxis1Right"/>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4B4B4B"/>
                </a:solidFill>
                <a:effectLst>
                  <a:outerShdw blurRad="38100" dist="38100" dir="2700000" algn="tl">
                    <a:srgbClr val="000000">
                      <a:alpha val="43137"/>
                    </a:srgbClr>
                  </a:outerShdw>
                </a:effectLst>
                <a:uLnTx/>
                <a:uFillTx/>
                <a:latin typeface="UTM Facebook" pitchFamily="18" charset="0"/>
                <a:ea typeface="仓耳青禾体-谷力 W05" panose="02020400000000000000" pitchFamily="18" charset="-122"/>
                <a:cs typeface="+mn-cs"/>
              </a:rPr>
              <a:t>VẬN DỤNG</a:t>
            </a:r>
            <a:endParaRPr kumimoji="0" lang="zh-CN" altLang="en-US" sz="8000" b="1" i="0" u="none" strike="noStrike" kern="1200" cap="none" spc="0" normalizeH="0" baseline="0" noProof="0" dirty="0">
              <a:ln>
                <a:noFill/>
              </a:ln>
              <a:solidFill>
                <a:srgbClr val="4B4B4B"/>
              </a:solidFill>
              <a:effectLst>
                <a:outerShdw blurRad="38100" dist="38100" dir="2700000" algn="tl">
                  <a:srgbClr val="000000">
                    <a:alpha val="43137"/>
                  </a:srgbClr>
                </a:outerShdw>
              </a:effectLst>
              <a:uLnTx/>
              <a:uFillTx/>
              <a:latin typeface="UTM Facebook" pitchFamily="18" charset="0"/>
              <a:ea typeface="仓耳青禾体-谷力 W05" panose="02020400000000000000" pitchFamily="18" charset="-122"/>
              <a:cs typeface="+mn-cs"/>
            </a:endParaRPr>
          </a:p>
        </p:txBody>
      </p:sp>
    </p:spTree>
    <p:extLst>
      <p:ext uri="{BB962C8B-B14F-4D97-AF65-F5344CB8AC3E}">
        <p14:creationId xmlns:p14="http://schemas.microsoft.com/office/powerpoint/2010/main" val="68950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8">
            <a:extLst>
              <a:ext uri="{FF2B5EF4-FFF2-40B4-BE49-F238E27FC236}">
                <a16:creationId xmlns:a16="http://schemas.microsoft.com/office/drawing/2014/main" id="{C0C52AFC-E34D-E8E1-8860-F69D1281B492}"/>
              </a:ext>
            </a:extLst>
          </p:cNvPr>
          <p:cNvSpPr/>
          <p:nvPr/>
        </p:nvSpPr>
        <p:spPr>
          <a:xfrm rot="5400000">
            <a:off x="-90164" y="3073535"/>
            <a:ext cx="827471" cy="261610"/>
          </a:xfrm>
          <a:prstGeom prst="rect">
            <a:avLst/>
          </a:prstGeom>
        </p:spPr>
        <p:txBody>
          <a:bodyPr wrap="none">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solidFill>
                    <a:srgbClr val="5B9BD5">
                      <a:lumMod val="60000"/>
                      <a:lumOff val="40000"/>
                    </a:srgbClr>
                  </a:solidFill>
                </a:ln>
                <a:solidFill>
                  <a:srgbClr val="5B9BD5">
                    <a:lumMod val="60000"/>
                    <a:lumOff val="40000"/>
                  </a:srgbClr>
                </a:solidFill>
                <a:effectLst/>
                <a:uLnTx/>
                <a:uFillTx/>
                <a:latin typeface="#9Slide05 SVNSnell Roundhand Sc" panose="020B0500000000000000" pitchFamily="34" charset="0"/>
                <a:ea typeface="Cambria" panose="02040503050406030204" pitchFamily="18" charset="0"/>
                <a:cs typeface="Times New Roman" panose="02020603050405020304" pitchFamily="18" charset="0"/>
              </a:rPr>
              <a:t>Diệu Hiền</a:t>
            </a:r>
            <a:endParaRPr kumimoji="0" lang="zh-CN" altLang="en-US" sz="1100" b="1" i="0" u="none" strike="noStrike" kern="1200" cap="none" spc="0" normalizeH="0" baseline="0" noProof="0" dirty="0">
              <a:ln>
                <a:solidFill>
                  <a:srgbClr val="5B9BD5">
                    <a:lumMod val="60000"/>
                    <a:lumOff val="40000"/>
                  </a:srgbClr>
                </a:solidFill>
              </a:ln>
              <a:solidFill>
                <a:srgbClr val="5B9BD5">
                  <a:lumMod val="60000"/>
                  <a:lumOff val="40000"/>
                </a:srgbClr>
              </a:solidFill>
              <a:effectLst/>
              <a:uLnTx/>
              <a:uFillTx/>
              <a:latin typeface="#9Slide05 SVNSnell Roundhand Sc" panose="020B0500000000000000" pitchFamily="34" charset="0"/>
              <a:ea typeface="Microsoft YaHei" panose="020B0503020204020204" pitchFamily="34" charset="-122"/>
              <a:cs typeface="Times New Roman" panose="02020603050405020304" pitchFamily="18" charset="0"/>
            </a:endParaRPr>
          </a:p>
        </p:txBody>
      </p:sp>
      <p:sp>
        <p:nvSpPr>
          <p:cNvPr id="3" name="Speech Bubble: Oval 9">
            <a:extLst>
              <a:ext uri="{FF2B5EF4-FFF2-40B4-BE49-F238E27FC236}">
                <a16:creationId xmlns:a16="http://schemas.microsoft.com/office/drawing/2014/main" id="{7242D3E7-C1CC-5917-A9C9-1DFAF6DBB850}"/>
              </a:ext>
            </a:extLst>
          </p:cNvPr>
          <p:cNvSpPr/>
          <p:nvPr/>
        </p:nvSpPr>
        <p:spPr>
          <a:xfrm>
            <a:off x="5047488" y="841248"/>
            <a:ext cx="5742432" cy="4108109"/>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A3659"/>
                </a:solidFill>
                <a:effectLst/>
                <a:uLnTx/>
                <a:uFillTx/>
                <a:latin typeface="UTM Avo" panose="02040603050506020204" pitchFamily="18" charset="0"/>
                <a:ea typeface="Cambria" panose="02040503050406030204" pitchFamily="18" charset="0"/>
                <a:cs typeface="+mn-cs"/>
              </a:rPr>
              <a:t>  Nhanh tay nhận những phần bánh thơm ngon bằng cách trả lời đúng các câu hỏi sau đây nhé!</a:t>
            </a:r>
          </a:p>
        </p:txBody>
      </p:sp>
      <p:pic>
        <p:nvPicPr>
          <p:cNvPr id="4" name="Picture 3">
            <a:extLst>
              <a:ext uri="{FF2B5EF4-FFF2-40B4-BE49-F238E27FC236}">
                <a16:creationId xmlns:a16="http://schemas.microsoft.com/office/drawing/2014/main" id="{DE5CE697-835F-4C54-703B-503AAD126B7A}"/>
              </a:ext>
            </a:extLst>
          </p:cNvPr>
          <p:cNvPicPr>
            <a:picLocks noChangeAspect="1"/>
          </p:cNvPicPr>
          <p:nvPr/>
        </p:nvPicPr>
        <p:blipFill>
          <a:blip r:embed="rId4"/>
          <a:stretch>
            <a:fillRect/>
          </a:stretch>
        </p:blipFill>
        <p:spPr>
          <a:xfrm>
            <a:off x="454377" y="378622"/>
            <a:ext cx="4593111" cy="7143172"/>
          </a:xfrm>
          <a:prstGeom prst="rect">
            <a:avLst/>
          </a:prstGeom>
        </p:spPr>
      </p:pic>
      <p:pic>
        <p:nvPicPr>
          <p:cNvPr id="5" name="Picture 4">
            <a:extLst>
              <a:ext uri="{FF2B5EF4-FFF2-40B4-BE49-F238E27FC236}">
                <a16:creationId xmlns:a16="http://schemas.microsoft.com/office/drawing/2014/main" id="{C3B03228-7168-E98B-0A77-49D923FF60AB}"/>
              </a:ext>
            </a:extLst>
          </p:cNvPr>
          <p:cNvPicPr>
            <a:picLocks noChangeAspect="1"/>
          </p:cNvPicPr>
          <p:nvPr/>
        </p:nvPicPr>
        <p:blipFill>
          <a:blip r:embed="rId5"/>
          <a:stretch>
            <a:fillRect/>
          </a:stretch>
        </p:blipFill>
        <p:spPr>
          <a:xfrm>
            <a:off x="7686583" y="3618076"/>
            <a:ext cx="3908032" cy="2674239"/>
          </a:xfrm>
          <a:prstGeom prst="rect">
            <a:avLst/>
          </a:prstGeom>
        </p:spPr>
      </p:pic>
      <p:pic>
        <p:nvPicPr>
          <p:cNvPr id="6"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12354881" y="6858000"/>
            <a:ext cx="830767" cy="830767"/>
          </a:xfrm>
          <a:prstGeom prst="rect">
            <a:avLst/>
          </a:prstGeom>
        </p:spPr>
      </p:pic>
    </p:spTree>
    <p:extLst>
      <p:ext uri="{BB962C8B-B14F-4D97-AF65-F5344CB8AC3E}">
        <p14:creationId xmlns:p14="http://schemas.microsoft.com/office/powerpoint/2010/main" val="17069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8"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7B9F27-AE69-2943-1808-8DC43B4B7985}"/>
              </a:ext>
            </a:extLst>
          </p:cNvPr>
          <p:cNvGrpSpPr/>
          <p:nvPr/>
        </p:nvGrpSpPr>
        <p:grpSpPr>
          <a:xfrm>
            <a:off x="735864" y="3964211"/>
            <a:ext cx="5357206" cy="1256290"/>
            <a:chOff x="311419" y="3386316"/>
            <a:chExt cx="4009979" cy="1139599"/>
          </a:xfrm>
        </p:grpSpPr>
        <p:grpSp>
          <p:nvGrpSpPr>
            <p:cNvPr id="3" name="Group 2">
              <a:extLst>
                <a:ext uri="{FF2B5EF4-FFF2-40B4-BE49-F238E27FC236}">
                  <a16:creationId xmlns:a16="http://schemas.microsoft.com/office/drawing/2014/main" id="{EE82623B-980D-44D7-8079-745CD1C8FDC2}"/>
                </a:ext>
              </a:extLst>
            </p:cNvPr>
            <p:cNvGrpSpPr/>
            <p:nvPr/>
          </p:nvGrpSpPr>
          <p:grpSpPr>
            <a:xfrm>
              <a:off x="405311" y="3551949"/>
              <a:ext cx="3916087" cy="973966"/>
              <a:chOff x="-524047" y="190884"/>
              <a:chExt cx="11932920" cy="1724546"/>
            </a:xfrm>
          </p:grpSpPr>
          <p:sp>
            <p:nvSpPr>
              <p:cNvPr id="5" name="Rectangle 95">
                <a:extLst>
                  <a:ext uri="{FF2B5EF4-FFF2-40B4-BE49-F238E27FC236}">
                    <a16:creationId xmlns:a16="http://schemas.microsoft.com/office/drawing/2014/main" id="{15F2A5C6-6526-B5CA-3A5E-5AD72168BA13}"/>
                  </a:ext>
                </a:extLst>
              </p:cNvPr>
              <p:cNvSpPr/>
              <p:nvPr/>
            </p:nvSpPr>
            <p:spPr>
              <a:xfrm>
                <a:off x="-524047" y="20464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3FD5AD0-5DEC-6904-9CDB-1495D18252DA}"/>
                  </a:ext>
                </a:extLst>
              </p:cNvPr>
              <p:cNvSpPr txBox="1"/>
              <p:nvPr/>
            </p:nvSpPr>
            <p:spPr>
              <a:xfrm>
                <a:off x="3169265" y="190884"/>
                <a:ext cx="5722031" cy="150774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8</a:t>
                </a:r>
                <a:endParaRPr kumimoji="0" lang="en-US" altLang="en-US" sz="55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4" name="Google Shape;3606;p43">
              <a:extLst>
                <a:ext uri="{FF2B5EF4-FFF2-40B4-BE49-F238E27FC236}">
                  <a16:creationId xmlns:a16="http://schemas.microsoft.com/office/drawing/2014/main" id="{462BA694-E96C-2B58-F6D3-FB079ABE47B9}"/>
                </a:ext>
              </a:extLst>
            </p:cNvPr>
            <p:cNvSpPr/>
            <p:nvPr/>
          </p:nvSpPr>
          <p:spPr>
            <a:xfrm>
              <a:off x="311419" y="3386316"/>
              <a:ext cx="918025" cy="1042459"/>
            </a:xfrm>
            <a:prstGeom prst="ellipse">
              <a:avLst/>
            </a:prstGeom>
            <a:solidFill>
              <a:srgbClr val="FFCCFF"/>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rPr>
                <a:t>B</a:t>
              </a:r>
              <a:endParaRPr kumimoji="0"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733282F6-BF63-6CE7-FE73-6AD2776DF110}"/>
              </a:ext>
            </a:extLst>
          </p:cNvPr>
          <p:cNvGrpSpPr/>
          <p:nvPr/>
        </p:nvGrpSpPr>
        <p:grpSpPr>
          <a:xfrm>
            <a:off x="2301982" y="2432849"/>
            <a:ext cx="5374605" cy="1197950"/>
            <a:chOff x="264580" y="1643820"/>
            <a:chExt cx="4235200" cy="1087605"/>
          </a:xfrm>
        </p:grpSpPr>
        <p:grpSp>
          <p:nvGrpSpPr>
            <p:cNvPr id="8" name="Group 7">
              <a:extLst>
                <a:ext uri="{FF2B5EF4-FFF2-40B4-BE49-F238E27FC236}">
                  <a16:creationId xmlns:a16="http://schemas.microsoft.com/office/drawing/2014/main" id="{ECBDC4F6-6A28-38E2-0C66-F486D1C0B922}"/>
                </a:ext>
              </a:extLst>
            </p:cNvPr>
            <p:cNvGrpSpPr/>
            <p:nvPr/>
          </p:nvGrpSpPr>
          <p:grpSpPr>
            <a:xfrm>
              <a:off x="655913" y="1706624"/>
              <a:ext cx="3843867" cy="1024801"/>
              <a:chOff x="129540" y="24240"/>
              <a:chExt cx="11932920" cy="1814557"/>
            </a:xfrm>
          </p:grpSpPr>
          <p:sp>
            <p:nvSpPr>
              <p:cNvPr id="10"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8D3BDB24-8F07-BAD7-7E80-C5E2DC22367B}"/>
                  </a:ext>
                </a:extLst>
              </p:cNvPr>
              <p:cNvSpPr txBox="1"/>
              <p:nvPr/>
            </p:nvSpPr>
            <p:spPr>
              <a:xfrm>
                <a:off x="183113" y="24240"/>
                <a:ext cx="11221897" cy="15090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7</a:t>
                </a:r>
                <a:endParaRPr kumimoji="0" lang="en-US" altLang="en-US" sz="55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9" name="Google Shape;3606;p43">
              <a:extLst>
                <a:ext uri="{FF2B5EF4-FFF2-40B4-BE49-F238E27FC236}">
                  <a16:creationId xmlns:a16="http://schemas.microsoft.com/office/drawing/2014/main" id="{55981B3C-454A-3A06-AF1C-359D47B04A65}"/>
                </a:ext>
              </a:extLst>
            </p:cNvPr>
            <p:cNvSpPr/>
            <p:nvPr/>
          </p:nvSpPr>
          <p:spPr>
            <a:xfrm>
              <a:off x="264580" y="1643820"/>
              <a:ext cx="918025" cy="1051871"/>
            </a:xfrm>
            <a:prstGeom prst="ellipse">
              <a:avLst/>
            </a:prstGeom>
            <a:solidFill>
              <a:srgbClr val="FF99FF"/>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rPr>
                <a:t>A</a:t>
              </a:r>
              <a:endParaRPr kumimoji="0"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15937716-3B24-422C-0D61-5E04F1E8409A}"/>
              </a:ext>
            </a:extLst>
          </p:cNvPr>
          <p:cNvGrpSpPr/>
          <p:nvPr/>
        </p:nvGrpSpPr>
        <p:grpSpPr>
          <a:xfrm>
            <a:off x="832985" y="639837"/>
            <a:ext cx="8701459" cy="1431945"/>
            <a:chOff x="218518" y="163890"/>
            <a:chExt cx="8701459" cy="1566586"/>
          </a:xfrm>
        </p:grpSpPr>
        <p:sp>
          <p:nvSpPr>
            <p:cNvPr id="13"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D3EE056F-79BC-6CB5-B10E-DC5C9691C24B}"/>
                </a:ext>
              </a:extLst>
            </p:cNvPr>
            <p:cNvSpPr txBox="1"/>
            <p:nvPr/>
          </p:nvSpPr>
          <p:spPr>
            <a:xfrm>
              <a:off x="1641372" y="335674"/>
              <a:ext cx="7059698" cy="1269980"/>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6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rPr>
                <a:t>14 : 2 = ?</a:t>
              </a:r>
              <a:endParaRPr kumimoji="0" lang="en-US" sz="6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6"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1</a:t>
                </a:r>
                <a:endParaRPr kumimoji="0"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56" name="Picture 55">
            <a:extLst>
              <a:ext uri="{FF2B5EF4-FFF2-40B4-BE49-F238E27FC236}">
                <a16:creationId xmlns:a16="http://schemas.microsoft.com/office/drawing/2014/main" id="{0F348334-CCB8-6284-BD9E-4321682A68EE}"/>
              </a:ext>
            </a:extLst>
          </p:cNvPr>
          <p:cNvPicPr>
            <a:picLocks noChangeAspect="1"/>
          </p:cNvPicPr>
          <p:nvPr/>
        </p:nvPicPr>
        <p:blipFill>
          <a:blip r:embed="rId3"/>
          <a:stretch>
            <a:fillRect/>
          </a:stretch>
        </p:blipFill>
        <p:spPr>
          <a:xfrm>
            <a:off x="8375698" y="3334989"/>
            <a:ext cx="4131817" cy="3308589"/>
          </a:xfrm>
          <a:prstGeom prst="rect">
            <a:avLst/>
          </a:prstGeom>
        </p:spPr>
      </p:pic>
      <p:grpSp>
        <p:nvGrpSpPr>
          <p:cNvPr id="57" name="Group 56">
            <a:extLst>
              <a:ext uri="{FF2B5EF4-FFF2-40B4-BE49-F238E27FC236}">
                <a16:creationId xmlns:a16="http://schemas.microsoft.com/office/drawing/2014/main" id="{13E9189F-8878-A94A-47F8-87988ED0CE90}"/>
              </a:ext>
            </a:extLst>
          </p:cNvPr>
          <p:cNvGrpSpPr/>
          <p:nvPr/>
        </p:nvGrpSpPr>
        <p:grpSpPr>
          <a:xfrm>
            <a:off x="6418522" y="3768530"/>
            <a:ext cx="2768207" cy="2591815"/>
            <a:chOff x="5256104" y="2358136"/>
            <a:chExt cx="3516764" cy="2589921"/>
          </a:xfrm>
        </p:grpSpPr>
        <p:pic>
          <p:nvPicPr>
            <p:cNvPr id="58" name="Google Shape;272;p32">
              <a:extLst>
                <a:ext uri="{FF2B5EF4-FFF2-40B4-BE49-F238E27FC236}">
                  <a16:creationId xmlns:a16="http://schemas.microsoft.com/office/drawing/2014/main" id="{4C8894A0-1602-F831-AE6E-1FCCFEB826DB}"/>
                </a:ext>
              </a:extLst>
            </p:cNvPr>
            <p:cNvPicPr preferRelativeResize="0"/>
            <p:nvPr/>
          </p:nvPicPr>
          <p:blipFill>
            <a:blip r:embed="rId4">
              <a:alphaModFix/>
            </a:blip>
            <a:stretch>
              <a:fillRect/>
            </a:stretch>
          </p:blipFill>
          <p:spPr>
            <a:xfrm rot="684797">
              <a:off x="6310152" y="2358136"/>
              <a:ext cx="2462716" cy="2170262"/>
            </a:xfrm>
            <a:prstGeom prst="rect">
              <a:avLst/>
            </a:prstGeom>
            <a:noFill/>
            <a:ln>
              <a:noFill/>
            </a:ln>
          </p:spPr>
        </p:pic>
        <p:pic>
          <p:nvPicPr>
            <p:cNvPr id="59" name="Google Shape;272;p32">
              <a:extLst>
                <a:ext uri="{FF2B5EF4-FFF2-40B4-BE49-F238E27FC236}">
                  <a16:creationId xmlns:a16="http://schemas.microsoft.com/office/drawing/2014/main" id="{B6D5E3B3-CDD7-2617-76D4-4EF9592DD749}"/>
                </a:ext>
              </a:extLst>
            </p:cNvPr>
            <p:cNvPicPr preferRelativeResize="0"/>
            <p:nvPr/>
          </p:nvPicPr>
          <p:blipFill>
            <a:blip r:embed="rId4">
              <a:alphaModFix/>
            </a:blip>
            <a:stretch>
              <a:fillRect/>
            </a:stretch>
          </p:blipFill>
          <p:spPr>
            <a:xfrm rot="21386350">
              <a:off x="5256104" y="3219033"/>
              <a:ext cx="1607949" cy="1661036"/>
            </a:xfrm>
            <a:prstGeom prst="rect">
              <a:avLst/>
            </a:prstGeom>
            <a:noFill/>
            <a:ln>
              <a:noFill/>
            </a:ln>
          </p:spPr>
        </p:pic>
        <p:pic>
          <p:nvPicPr>
            <p:cNvPr id="60" name="Google Shape;272;p32">
              <a:hlinkClick r:id="" action="ppaction://noaction"/>
              <a:extLst>
                <a:ext uri="{FF2B5EF4-FFF2-40B4-BE49-F238E27FC236}">
                  <a16:creationId xmlns:a16="http://schemas.microsoft.com/office/drawing/2014/main" id="{8F23DE4B-59FB-D829-91D0-3CB24B534276}"/>
                </a:ext>
              </a:extLst>
            </p:cNvPr>
            <p:cNvPicPr preferRelativeResize="0"/>
            <p:nvPr/>
          </p:nvPicPr>
          <p:blipFill>
            <a:blip r:embed="rId4">
              <a:alphaModFix/>
            </a:blip>
            <a:stretch>
              <a:fillRect/>
            </a:stretch>
          </p:blipFill>
          <p:spPr>
            <a:xfrm rot="190940">
              <a:off x="6168845" y="3568913"/>
              <a:ext cx="1690306" cy="1379144"/>
            </a:xfrm>
            <a:prstGeom prst="rect">
              <a:avLst/>
            </a:prstGeom>
            <a:noFill/>
            <a:ln>
              <a:noFill/>
            </a:ln>
          </p:spPr>
        </p:pic>
      </p:grpSp>
    </p:spTree>
    <p:extLst>
      <p:ext uri="{BB962C8B-B14F-4D97-AF65-F5344CB8AC3E}">
        <p14:creationId xmlns:p14="http://schemas.microsoft.com/office/powerpoint/2010/main" val="380508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2"/>
                                        </p:tgtEl>
                                        <p:attrNameLst>
                                          <p:attrName>ppt_w</p:attrName>
                                        </p:attrNameLst>
                                      </p:cBhvr>
                                      <p:tavLst>
                                        <p:tav tm="0">
                                          <p:val>
                                            <p:strVal val="ppt_w"/>
                                          </p:val>
                                        </p:tav>
                                        <p:tav tm="100000">
                                          <p:val>
                                            <p:fltVal val="0"/>
                                          </p:val>
                                        </p:tav>
                                      </p:tavLst>
                                    </p:anim>
                                    <p:anim calcmode="lin" valueType="num">
                                      <p:cBhvr>
                                        <p:cTn id="19" dur="500"/>
                                        <p:tgtEl>
                                          <p:spTgt spid="2"/>
                                        </p:tgtEl>
                                        <p:attrNameLst>
                                          <p:attrName>ppt_h</p:attrName>
                                        </p:attrNameLst>
                                      </p:cBhvr>
                                      <p:tavLst>
                                        <p:tav tm="0">
                                          <p:val>
                                            <p:strVal val="ppt_h"/>
                                          </p:val>
                                        </p:tav>
                                        <p:tav tm="100000">
                                          <p:val>
                                            <p:fltVal val="0"/>
                                          </p:val>
                                        </p:tav>
                                      </p:tavLst>
                                    </p:anim>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1000"/>
                                        <p:tgtEl>
                                          <p:spTgt spid="57"/>
                                        </p:tgtEl>
                                      </p:cBhvr>
                                    </p:animEffect>
                                    <p:anim calcmode="lin" valueType="num">
                                      <p:cBhvr>
                                        <p:cTn id="26" dur="1000" fill="hold"/>
                                        <p:tgtEl>
                                          <p:spTgt spid="57"/>
                                        </p:tgtEl>
                                        <p:attrNameLst>
                                          <p:attrName>ppt_x</p:attrName>
                                        </p:attrNameLst>
                                      </p:cBhvr>
                                      <p:tavLst>
                                        <p:tav tm="0">
                                          <p:val>
                                            <p:strVal val="#ppt_x"/>
                                          </p:val>
                                        </p:tav>
                                        <p:tav tm="100000">
                                          <p:val>
                                            <p:strVal val="#ppt_x"/>
                                          </p:val>
                                        </p:tav>
                                      </p:tavLst>
                                    </p:anim>
                                    <p:anim calcmode="lin" valueType="num">
                                      <p:cBhvr>
                                        <p:cTn id="27"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956F9-EEF1-B759-EDF1-F4F67CDC0BE5}"/>
              </a:ext>
            </a:extLst>
          </p:cNvPr>
          <p:cNvPicPr>
            <a:picLocks noChangeAspect="1"/>
          </p:cNvPicPr>
          <p:nvPr/>
        </p:nvPicPr>
        <p:blipFill>
          <a:blip r:embed="rId3"/>
          <a:stretch>
            <a:fillRect/>
          </a:stretch>
        </p:blipFill>
        <p:spPr>
          <a:xfrm>
            <a:off x="443398" y="1889535"/>
            <a:ext cx="2755311" cy="2090443"/>
          </a:xfrm>
          <a:prstGeom prst="rect">
            <a:avLst/>
          </a:prstGeom>
        </p:spPr>
      </p:pic>
      <p:grpSp>
        <p:nvGrpSpPr>
          <p:cNvPr id="3" name="Group 2">
            <a:extLst>
              <a:ext uri="{FF2B5EF4-FFF2-40B4-BE49-F238E27FC236}">
                <a16:creationId xmlns:a16="http://schemas.microsoft.com/office/drawing/2014/main" id="{2D06FFDE-8606-91B9-891B-6B2CC9C066F5}"/>
              </a:ext>
            </a:extLst>
          </p:cNvPr>
          <p:cNvGrpSpPr/>
          <p:nvPr/>
        </p:nvGrpSpPr>
        <p:grpSpPr>
          <a:xfrm>
            <a:off x="931162" y="272055"/>
            <a:ext cx="8380654" cy="1656242"/>
            <a:chOff x="156430" y="124114"/>
            <a:chExt cx="8380654" cy="1656242"/>
          </a:xfrm>
        </p:grpSpPr>
        <p:sp>
          <p:nvSpPr>
            <p:cNvPr id="4" name="Rectangle: Rounded Corners 88">
              <a:extLst>
                <a:ext uri="{FF2B5EF4-FFF2-40B4-BE49-F238E27FC236}">
                  <a16:creationId xmlns:a16="http://schemas.microsoft.com/office/drawing/2014/main" id="{8E66668B-07DC-D334-FE08-3AE63FAE86D9}"/>
                </a:ext>
              </a:extLst>
            </p:cNvPr>
            <p:cNvSpPr/>
            <p:nvPr/>
          </p:nvSpPr>
          <p:spPr>
            <a:xfrm>
              <a:off x="850740" y="353432"/>
              <a:ext cx="7686344" cy="1426924"/>
            </a:xfrm>
            <a:prstGeom prst="roundRect">
              <a:avLst/>
            </a:prstGeom>
            <a:solidFill>
              <a:srgbClr val="FFCCFF"/>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CFF"/>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820EC57-FF3D-0B15-7DD6-E33A92E20AA7}"/>
                </a:ext>
              </a:extLst>
            </p:cNvPr>
            <p:cNvSpPr txBox="1"/>
            <p:nvPr/>
          </p:nvSpPr>
          <p:spPr>
            <a:xfrm>
              <a:off x="931514" y="578494"/>
              <a:ext cx="6812922" cy="1151469"/>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20 : 2 = ?</a:t>
              </a:r>
              <a:endParaRPr kumimoji="0" lang="en-US"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6" name="Google Shape;4264;p49">
              <a:extLst>
                <a:ext uri="{FF2B5EF4-FFF2-40B4-BE49-F238E27FC236}">
                  <a16:creationId xmlns:a16="http://schemas.microsoft.com/office/drawing/2014/main" id="{18A62E3A-84BD-EC55-DED6-1733FBFE8FA0}"/>
                </a:ext>
              </a:extLst>
            </p:cNvPr>
            <p:cNvGrpSpPr/>
            <p:nvPr/>
          </p:nvGrpSpPr>
          <p:grpSpPr>
            <a:xfrm>
              <a:off x="156430" y="124114"/>
              <a:ext cx="1656583" cy="1440889"/>
              <a:chOff x="4359100" y="1077450"/>
              <a:chExt cx="549125" cy="525575"/>
            </a:xfrm>
          </p:grpSpPr>
          <p:sp>
            <p:nvSpPr>
              <p:cNvPr id="7" name="Google Shape;4265;p49">
                <a:extLst>
                  <a:ext uri="{FF2B5EF4-FFF2-40B4-BE49-F238E27FC236}">
                    <a16:creationId xmlns:a16="http://schemas.microsoft.com/office/drawing/2014/main" id="{D5A258C8-C1BC-C81D-E565-C38F3EF16CCC}"/>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Google Shape;4266;p49">
                <a:extLst>
                  <a:ext uri="{FF2B5EF4-FFF2-40B4-BE49-F238E27FC236}">
                    <a16:creationId xmlns:a16="http://schemas.microsoft.com/office/drawing/2014/main" id="{B713AAF7-8B8F-424D-F98C-05F6AAD45328}"/>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4267;p49">
                <a:extLst>
                  <a:ext uri="{FF2B5EF4-FFF2-40B4-BE49-F238E27FC236}">
                    <a16:creationId xmlns:a16="http://schemas.microsoft.com/office/drawing/2014/main" id="{E730592C-ADA5-75D7-2080-0840CA42B547}"/>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Google Shape;4268;p49">
                <a:extLst>
                  <a:ext uri="{FF2B5EF4-FFF2-40B4-BE49-F238E27FC236}">
                    <a16:creationId xmlns:a16="http://schemas.microsoft.com/office/drawing/2014/main" id="{1E372627-9928-4208-0227-07E6F36B715A}"/>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2</a:t>
                </a:r>
                <a:endParaRPr kumimoji="0"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4269;p49">
                <a:extLst>
                  <a:ext uri="{FF2B5EF4-FFF2-40B4-BE49-F238E27FC236}">
                    <a16:creationId xmlns:a16="http://schemas.microsoft.com/office/drawing/2014/main" id="{26BF4569-2151-EF1F-4439-2D5DDDAD32F1}"/>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4270;p49">
                <a:extLst>
                  <a:ext uri="{FF2B5EF4-FFF2-40B4-BE49-F238E27FC236}">
                    <a16:creationId xmlns:a16="http://schemas.microsoft.com/office/drawing/2014/main" id="{C4157CBC-D541-BAEF-C1C2-85F2A7A2EEF0}"/>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4271;p49">
                <a:extLst>
                  <a:ext uri="{FF2B5EF4-FFF2-40B4-BE49-F238E27FC236}">
                    <a16:creationId xmlns:a16="http://schemas.microsoft.com/office/drawing/2014/main" id="{BBC77B9B-DA48-8217-C76D-E642BEB3064F}"/>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4272;p49">
                <a:extLst>
                  <a:ext uri="{FF2B5EF4-FFF2-40B4-BE49-F238E27FC236}">
                    <a16:creationId xmlns:a16="http://schemas.microsoft.com/office/drawing/2014/main" id="{13F33A9E-E0EB-E498-21B0-74A1BDDC9699}"/>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4273;p49">
                <a:extLst>
                  <a:ext uri="{FF2B5EF4-FFF2-40B4-BE49-F238E27FC236}">
                    <a16:creationId xmlns:a16="http://schemas.microsoft.com/office/drawing/2014/main" id="{DD42DFEB-8D7F-7B06-F6A9-CB9D4A476034}"/>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4274;p49">
                <a:extLst>
                  <a:ext uri="{FF2B5EF4-FFF2-40B4-BE49-F238E27FC236}">
                    <a16:creationId xmlns:a16="http://schemas.microsoft.com/office/drawing/2014/main" id="{9FB1F71A-55B1-DC04-8DE9-A9B332E99192}"/>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4275;p49">
                <a:extLst>
                  <a:ext uri="{FF2B5EF4-FFF2-40B4-BE49-F238E27FC236}">
                    <a16:creationId xmlns:a16="http://schemas.microsoft.com/office/drawing/2014/main" id="{2474CD08-DA1F-48C3-3BAA-D57BFF622765}"/>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4276;p49">
                <a:extLst>
                  <a:ext uri="{FF2B5EF4-FFF2-40B4-BE49-F238E27FC236}">
                    <a16:creationId xmlns:a16="http://schemas.microsoft.com/office/drawing/2014/main" id="{0ADFD222-7CCD-A0A6-D7A2-1DDE39F043AB}"/>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4277;p49">
                <a:extLst>
                  <a:ext uri="{FF2B5EF4-FFF2-40B4-BE49-F238E27FC236}">
                    <a16:creationId xmlns:a16="http://schemas.microsoft.com/office/drawing/2014/main" id="{0BE140E7-4DBB-182A-A145-29C62B69D9A5}"/>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4278;p49">
                <a:extLst>
                  <a:ext uri="{FF2B5EF4-FFF2-40B4-BE49-F238E27FC236}">
                    <a16:creationId xmlns:a16="http://schemas.microsoft.com/office/drawing/2014/main" id="{80D6A253-D469-6E3C-9114-33333F6CA4E4}"/>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4279;p49">
                <a:extLst>
                  <a:ext uri="{FF2B5EF4-FFF2-40B4-BE49-F238E27FC236}">
                    <a16:creationId xmlns:a16="http://schemas.microsoft.com/office/drawing/2014/main" id="{3588D94D-6E28-E00F-31C4-BA017FCD0A5A}"/>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4280;p49">
                <a:extLst>
                  <a:ext uri="{FF2B5EF4-FFF2-40B4-BE49-F238E27FC236}">
                    <a16:creationId xmlns:a16="http://schemas.microsoft.com/office/drawing/2014/main" id="{05792657-36E1-801E-BA3D-ECD18BA65F30}"/>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4281;p49">
                <a:extLst>
                  <a:ext uri="{FF2B5EF4-FFF2-40B4-BE49-F238E27FC236}">
                    <a16:creationId xmlns:a16="http://schemas.microsoft.com/office/drawing/2014/main" id="{B51EF009-8004-14F8-325B-A7BBFBF00222}"/>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4282;p49">
                <a:extLst>
                  <a:ext uri="{FF2B5EF4-FFF2-40B4-BE49-F238E27FC236}">
                    <a16:creationId xmlns:a16="http://schemas.microsoft.com/office/drawing/2014/main" id="{EF70D868-25F2-9CCF-9228-CF4B201BA6AF}"/>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4283;p49">
                <a:extLst>
                  <a:ext uri="{FF2B5EF4-FFF2-40B4-BE49-F238E27FC236}">
                    <a16:creationId xmlns:a16="http://schemas.microsoft.com/office/drawing/2014/main" id="{28B91FE6-71B7-C4C5-13F1-385C1E3EEC18}"/>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4284;p49">
                <a:extLst>
                  <a:ext uri="{FF2B5EF4-FFF2-40B4-BE49-F238E27FC236}">
                    <a16:creationId xmlns:a16="http://schemas.microsoft.com/office/drawing/2014/main" id="{CA26390A-A743-ACC1-E365-11D7DFAFCA3E}"/>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4285;p49">
                <a:extLst>
                  <a:ext uri="{FF2B5EF4-FFF2-40B4-BE49-F238E27FC236}">
                    <a16:creationId xmlns:a16="http://schemas.microsoft.com/office/drawing/2014/main" id="{C2A7A07C-2857-B384-FA82-22EC59B88028}"/>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4286;p49">
                <a:extLst>
                  <a:ext uri="{FF2B5EF4-FFF2-40B4-BE49-F238E27FC236}">
                    <a16:creationId xmlns:a16="http://schemas.microsoft.com/office/drawing/2014/main" id="{52AB852B-3122-7F81-EF5B-405333935E36}"/>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4287;p49">
                <a:extLst>
                  <a:ext uri="{FF2B5EF4-FFF2-40B4-BE49-F238E27FC236}">
                    <a16:creationId xmlns:a16="http://schemas.microsoft.com/office/drawing/2014/main" id="{3A8DC501-9045-486F-76C9-19629B23B2E5}"/>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4288;p49">
                <a:extLst>
                  <a:ext uri="{FF2B5EF4-FFF2-40B4-BE49-F238E27FC236}">
                    <a16:creationId xmlns:a16="http://schemas.microsoft.com/office/drawing/2014/main" id="{629BF22A-3D26-3127-5581-F4ABC3F93C4B}"/>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4289;p49">
                <a:extLst>
                  <a:ext uri="{FF2B5EF4-FFF2-40B4-BE49-F238E27FC236}">
                    <a16:creationId xmlns:a16="http://schemas.microsoft.com/office/drawing/2014/main" id="{05F37A2D-507F-DB60-2BF0-18D553E94EFB}"/>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4290;p49">
                <a:extLst>
                  <a:ext uri="{FF2B5EF4-FFF2-40B4-BE49-F238E27FC236}">
                    <a16:creationId xmlns:a16="http://schemas.microsoft.com/office/drawing/2014/main" id="{F51862DD-7BF1-A147-4446-711E0D675A40}"/>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4291;p49">
                <a:extLst>
                  <a:ext uri="{FF2B5EF4-FFF2-40B4-BE49-F238E27FC236}">
                    <a16:creationId xmlns:a16="http://schemas.microsoft.com/office/drawing/2014/main" id="{0AC047A5-83FD-5FCB-B2F8-B384778EA003}"/>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4292;p49">
                <a:extLst>
                  <a:ext uri="{FF2B5EF4-FFF2-40B4-BE49-F238E27FC236}">
                    <a16:creationId xmlns:a16="http://schemas.microsoft.com/office/drawing/2014/main" id="{59B40555-C926-CD1B-9418-BE6D3BDCC074}"/>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4293;p49">
                <a:extLst>
                  <a:ext uri="{FF2B5EF4-FFF2-40B4-BE49-F238E27FC236}">
                    <a16:creationId xmlns:a16="http://schemas.microsoft.com/office/drawing/2014/main" id="{E96B4778-AFAB-DCBF-731F-795E2D8CFE27}"/>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4294;p49">
                <a:extLst>
                  <a:ext uri="{FF2B5EF4-FFF2-40B4-BE49-F238E27FC236}">
                    <a16:creationId xmlns:a16="http://schemas.microsoft.com/office/drawing/2014/main" id="{9739B748-B24C-3FEF-1233-AD0A2D5C2370}"/>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4295;p49">
                <a:extLst>
                  <a:ext uri="{FF2B5EF4-FFF2-40B4-BE49-F238E27FC236}">
                    <a16:creationId xmlns:a16="http://schemas.microsoft.com/office/drawing/2014/main" id="{1E0C0CF9-75F8-48DA-82C6-C131A7004F58}"/>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4296;p49">
                <a:extLst>
                  <a:ext uri="{FF2B5EF4-FFF2-40B4-BE49-F238E27FC236}">
                    <a16:creationId xmlns:a16="http://schemas.microsoft.com/office/drawing/2014/main" id="{CFF2656E-AE9A-73FF-0FE8-F425CBD8FB18}"/>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4297;p49">
                <a:extLst>
                  <a:ext uri="{FF2B5EF4-FFF2-40B4-BE49-F238E27FC236}">
                    <a16:creationId xmlns:a16="http://schemas.microsoft.com/office/drawing/2014/main" id="{A369F0EC-E337-5882-C51F-449BC669684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4298;p49">
                <a:extLst>
                  <a:ext uri="{FF2B5EF4-FFF2-40B4-BE49-F238E27FC236}">
                    <a16:creationId xmlns:a16="http://schemas.microsoft.com/office/drawing/2014/main" id="{B7D321D5-88B1-53D0-B2EC-ECCE4C509237}"/>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4299;p49">
                <a:extLst>
                  <a:ext uri="{FF2B5EF4-FFF2-40B4-BE49-F238E27FC236}">
                    <a16:creationId xmlns:a16="http://schemas.microsoft.com/office/drawing/2014/main" id="{9E6D1691-55D9-51EF-6376-9CF52E627845}"/>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4300;p49">
                <a:extLst>
                  <a:ext uri="{FF2B5EF4-FFF2-40B4-BE49-F238E27FC236}">
                    <a16:creationId xmlns:a16="http://schemas.microsoft.com/office/drawing/2014/main" id="{ECACCE2B-0796-32B2-E954-4BB676069C02}"/>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4301;p49">
                <a:extLst>
                  <a:ext uri="{FF2B5EF4-FFF2-40B4-BE49-F238E27FC236}">
                    <a16:creationId xmlns:a16="http://schemas.microsoft.com/office/drawing/2014/main" id="{67082851-9C4D-898B-60E7-5F66CD21EE7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4302;p49">
                <a:extLst>
                  <a:ext uri="{FF2B5EF4-FFF2-40B4-BE49-F238E27FC236}">
                    <a16:creationId xmlns:a16="http://schemas.microsoft.com/office/drawing/2014/main" id="{24882883-0E82-1EFA-6352-B71DCB37865E}"/>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4303;p49">
                <a:extLst>
                  <a:ext uri="{FF2B5EF4-FFF2-40B4-BE49-F238E27FC236}">
                    <a16:creationId xmlns:a16="http://schemas.microsoft.com/office/drawing/2014/main" id="{2D048DF0-9857-1325-BE06-5AE56FA54089}"/>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4304;p49">
                <a:extLst>
                  <a:ext uri="{FF2B5EF4-FFF2-40B4-BE49-F238E27FC236}">
                    <a16:creationId xmlns:a16="http://schemas.microsoft.com/office/drawing/2014/main" id="{2DA7530A-D127-16AE-78B3-B842B986F5BD}"/>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nvGrpSpPr>
          <p:cNvPr id="47" name="Group 46">
            <a:extLst>
              <a:ext uri="{FF2B5EF4-FFF2-40B4-BE49-F238E27FC236}">
                <a16:creationId xmlns:a16="http://schemas.microsoft.com/office/drawing/2014/main" id="{769DFFC6-84A2-48D3-D608-4146CCD6F237}"/>
              </a:ext>
            </a:extLst>
          </p:cNvPr>
          <p:cNvGrpSpPr/>
          <p:nvPr/>
        </p:nvGrpSpPr>
        <p:grpSpPr>
          <a:xfrm>
            <a:off x="1687063" y="2537839"/>
            <a:ext cx="5357206" cy="1256290"/>
            <a:chOff x="311419" y="3386316"/>
            <a:chExt cx="4009979" cy="1139599"/>
          </a:xfrm>
        </p:grpSpPr>
        <p:grpSp>
          <p:nvGrpSpPr>
            <p:cNvPr id="48" name="Group 47">
              <a:extLst>
                <a:ext uri="{FF2B5EF4-FFF2-40B4-BE49-F238E27FC236}">
                  <a16:creationId xmlns:a16="http://schemas.microsoft.com/office/drawing/2014/main" id="{45E720A9-F1BE-A798-2FB5-7CE3F7218230}"/>
                </a:ext>
              </a:extLst>
            </p:cNvPr>
            <p:cNvGrpSpPr/>
            <p:nvPr/>
          </p:nvGrpSpPr>
          <p:grpSpPr>
            <a:xfrm>
              <a:off x="405311" y="3551949"/>
              <a:ext cx="3916087" cy="973966"/>
              <a:chOff x="-524047" y="190884"/>
              <a:chExt cx="11932920" cy="1724546"/>
            </a:xfrm>
          </p:grpSpPr>
          <p:sp>
            <p:nvSpPr>
              <p:cNvPr id="50" name="Rectangle 93">
                <a:extLst>
                  <a:ext uri="{FF2B5EF4-FFF2-40B4-BE49-F238E27FC236}">
                    <a16:creationId xmlns:a16="http://schemas.microsoft.com/office/drawing/2014/main" id="{F885FFB3-9343-E7DB-357C-14063679A395}"/>
                  </a:ext>
                </a:extLst>
              </p:cNvPr>
              <p:cNvSpPr/>
              <p:nvPr/>
            </p:nvSpPr>
            <p:spPr>
              <a:xfrm>
                <a:off x="-524047" y="20464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2FD20B98-52FF-BA73-DBB5-6633CB802B94}"/>
                  </a:ext>
                </a:extLst>
              </p:cNvPr>
              <p:cNvSpPr txBox="1"/>
              <p:nvPr/>
            </p:nvSpPr>
            <p:spPr>
              <a:xfrm>
                <a:off x="3169265" y="190884"/>
                <a:ext cx="5722031" cy="150774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9</a:t>
                </a:r>
                <a:endParaRPr kumimoji="0" lang="en-US" altLang="en-US" sz="5500" b="1"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49" name="Google Shape;3606;p43">
              <a:extLst>
                <a:ext uri="{FF2B5EF4-FFF2-40B4-BE49-F238E27FC236}">
                  <a16:creationId xmlns:a16="http://schemas.microsoft.com/office/drawing/2014/main" id="{622A6404-8D5E-D20F-D851-3C5F89FAE0C1}"/>
                </a:ext>
              </a:extLst>
            </p:cNvPr>
            <p:cNvSpPr/>
            <p:nvPr/>
          </p:nvSpPr>
          <p:spPr>
            <a:xfrm>
              <a:off x="311419" y="3386316"/>
              <a:ext cx="918025" cy="1042459"/>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rPr>
                <a:t>A</a:t>
              </a:r>
              <a:endParaRPr kumimoji="0" sz="5500" b="0"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18980710-187F-BD20-E923-9868087331FF}"/>
              </a:ext>
            </a:extLst>
          </p:cNvPr>
          <p:cNvGrpSpPr/>
          <p:nvPr/>
        </p:nvGrpSpPr>
        <p:grpSpPr>
          <a:xfrm>
            <a:off x="3431765" y="4273001"/>
            <a:ext cx="5374605" cy="1197950"/>
            <a:chOff x="264580" y="1643820"/>
            <a:chExt cx="4235200" cy="1087605"/>
          </a:xfrm>
        </p:grpSpPr>
        <p:grpSp>
          <p:nvGrpSpPr>
            <p:cNvPr id="53" name="Group 52">
              <a:extLst>
                <a:ext uri="{FF2B5EF4-FFF2-40B4-BE49-F238E27FC236}">
                  <a16:creationId xmlns:a16="http://schemas.microsoft.com/office/drawing/2014/main" id="{6B87BB19-2064-4F03-EE08-B1151B96760C}"/>
                </a:ext>
              </a:extLst>
            </p:cNvPr>
            <p:cNvGrpSpPr/>
            <p:nvPr/>
          </p:nvGrpSpPr>
          <p:grpSpPr>
            <a:xfrm>
              <a:off x="655913" y="1706624"/>
              <a:ext cx="3843867" cy="1024801"/>
              <a:chOff x="129540" y="24240"/>
              <a:chExt cx="11932920" cy="1814557"/>
            </a:xfrm>
          </p:grpSpPr>
          <p:sp>
            <p:nvSpPr>
              <p:cNvPr id="55" name="Rectangle 98">
                <a:extLst>
                  <a:ext uri="{FF2B5EF4-FFF2-40B4-BE49-F238E27FC236}">
                    <a16:creationId xmlns:a16="http://schemas.microsoft.com/office/drawing/2014/main" id="{1887E11C-1631-8EE4-F35A-EB45BD63E33E}"/>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128A85DC-2F41-D16E-9DC3-2790EF2DB245}"/>
                  </a:ext>
                </a:extLst>
              </p:cNvPr>
              <p:cNvSpPr txBox="1"/>
              <p:nvPr/>
            </p:nvSpPr>
            <p:spPr>
              <a:xfrm>
                <a:off x="183113" y="24240"/>
                <a:ext cx="11221897" cy="15090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10</a:t>
                </a:r>
                <a:endParaRPr kumimoji="0" lang="en-US" altLang="en-US" sz="5500" b="1"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4" name="Google Shape;3606;p43">
              <a:extLst>
                <a:ext uri="{FF2B5EF4-FFF2-40B4-BE49-F238E27FC236}">
                  <a16:creationId xmlns:a16="http://schemas.microsoft.com/office/drawing/2014/main" id="{44342317-34B6-BB5B-D871-6153A4594B25}"/>
                </a:ext>
              </a:extLst>
            </p:cNvPr>
            <p:cNvSpPr/>
            <p:nvPr/>
          </p:nvSpPr>
          <p:spPr>
            <a:xfrm>
              <a:off x="264580" y="1643820"/>
              <a:ext cx="918025" cy="1051871"/>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rPr>
                <a:t>B</a:t>
              </a:r>
              <a:endParaRPr kumimoji="0"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endParaRPr>
            </a:p>
          </p:txBody>
        </p:sp>
      </p:grpSp>
      <p:pic>
        <p:nvPicPr>
          <p:cNvPr id="57" name="Picture 56">
            <a:extLst>
              <a:ext uri="{FF2B5EF4-FFF2-40B4-BE49-F238E27FC236}">
                <a16:creationId xmlns:a16="http://schemas.microsoft.com/office/drawing/2014/main" id="{3351CAF7-8DD4-5835-B63D-6CAF949AD9C6}"/>
              </a:ext>
            </a:extLst>
          </p:cNvPr>
          <p:cNvPicPr>
            <a:picLocks noChangeAspect="1"/>
          </p:cNvPicPr>
          <p:nvPr/>
        </p:nvPicPr>
        <p:blipFill>
          <a:blip r:embed="rId4"/>
          <a:stretch>
            <a:fillRect/>
          </a:stretch>
        </p:blipFill>
        <p:spPr>
          <a:xfrm>
            <a:off x="8299769" y="3226427"/>
            <a:ext cx="4535164" cy="3631573"/>
          </a:xfrm>
          <a:prstGeom prst="rect">
            <a:avLst/>
          </a:prstGeom>
        </p:spPr>
      </p:pic>
    </p:spTree>
    <p:extLst>
      <p:ext uri="{BB962C8B-B14F-4D97-AF65-F5344CB8AC3E}">
        <p14:creationId xmlns:p14="http://schemas.microsoft.com/office/powerpoint/2010/main" val="276070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randombar(horizontal)">
                                      <p:cBhvr>
                                        <p:cTn id="11" dur="500"/>
                                        <p:tgtEl>
                                          <p:spTgt spid="47"/>
                                        </p:tgtEl>
                                      </p:cBhvr>
                                    </p:animEffect>
                                  </p:childTnLst>
                                </p:cTn>
                              </p:par>
                              <p:par>
                                <p:cTn id="12" presetID="14" presetClass="entr" presetSubtype="1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7"/>
                                        </p:tgtEl>
                                        <p:attrNameLst>
                                          <p:attrName>ppt_w</p:attrName>
                                        </p:attrNameLst>
                                      </p:cBhvr>
                                      <p:tavLst>
                                        <p:tav tm="0">
                                          <p:val>
                                            <p:strVal val="ppt_w"/>
                                          </p:val>
                                        </p:tav>
                                        <p:tav tm="100000">
                                          <p:val>
                                            <p:fltVal val="0"/>
                                          </p:val>
                                        </p:tav>
                                      </p:tavLst>
                                    </p:anim>
                                    <p:anim calcmode="lin" valueType="num">
                                      <p:cBhvr>
                                        <p:cTn id="19" dur="500"/>
                                        <p:tgtEl>
                                          <p:spTgt spid="47"/>
                                        </p:tgtEl>
                                        <p:attrNameLst>
                                          <p:attrName>ppt_h</p:attrName>
                                        </p:attrNameLst>
                                      </p:cBhvr>
                                      <p:tavLst>
                                        <p:tav tm="0">
                                          <p:val>
                                            <p:strVal val="ppt_h"/>
                                          </p:val>
                                        </p:tav>
                                        <p:tav tm="100000">
                                          <p:val>
                                            <p:fltVal val="0"/>
                                          </p:val>
                                        </p:tav>
                                      </p:tavLst>
                                    </p:anim>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956F9-EEF1-B759-EDF1-F4F67CDC0BE5}"/>
              </a:ext>
            </a:extLst>
          </p:cNvPr>
          <p:cNvPicPr>
            <a:picLocks noChangeAspect="1"/>
          </p:cNvPicPr>
          <p:nvPr/>
        </p:nvPicPr>
        <p:blipFill>
          <a:blip r:embed="rId3"/>
          <a:stretch>
            <a:fillRect/>
          </a:stretch>
        </p:blipFill>
        <p:spPr>
          <a:xfrm>
            <a:off x="443398" y="1889535"/>
            <a:ext cx="2755311" cy="2090443"/>
          </a:xfrm>
          <a:prstGeom prst="rect">
            <a:avLst/>
          </a:prstGeom>
        </p:spPr>
      </p:pic>
      <p:grpSp>
        <p:nvGrpSpPr>
          <p:cNvPr id="3" name="Group 2">
            <a:extLst>
              <a:ext uri="{FF2B5EF4-FFF2-40B4-BE49-F238E27FC236}">
                <a16:creationId xmlns:a16="http://schemas.microsoft.com/office/drawing/2014/main" id="{2D06FFDE-8606-91B9-891B-6B2CC9C066F5}"/>
              </a:ext>
            </a:extLst>
          </p:cNvPr>
          <p:cNvGrpSpPr/>
          <p:nvPr/>
        </p:nvGrpSpPr>
        <p:grpSpPr>
          <a:xfrm>
            <a:off x="931162" y="272055"/>
            <a:ext cx="8380654" cy="1656242"/>
            <a:chOff x="156430" y="124114"/>
            <a:chExt cx="8380654" cy="1656242"/>
          </a:xfrm>
        </p:grpSpPr>
        <p:sp>
          <p:nvSpPr>
            <p:cNvPr id="4" name="Rectangle: Rounded Corners 88">
              <a:extLst>
                <a:ext uri="{FF2B5EF4-FFF2-40B4-BE49-F238E27FC236}">
                  <a16:creationId xmlns:a16="http://schemas.microsoft.com/office/drawing/2014/main" id="{8E66668B-07DC-D334-FE08-3AE63FAE86D9}"/>
                </a:ext>
              </a:extLst>
            </p:cNvPr>
            <p:cNvSpPr/>
            <p:nvPr/>
          </p:nvSpPr>
          <p:spPr>
            <a:xfrm>
              <a:off x="850740" y="353432"/>
              <a:ext cx="7686344" cy="1426924"/>
            </a:xfrm>
            <a:prstGeom prst="roundRect">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CFF"/>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820EC57-FF3D-0B15-7DD6-E33A92E20AA7}"/>
                </a:ext>
              </a:extLst>
            </p:cNvPr>
            <p:cNvSpPr txBox="1"/>
            <p:nvPr/>
          </p:nvSpPr>
          <p:spPr>
            <a:xfrm>
              <a:off x="1619659" y="554134"/>
              <a:ext cx="6812922" cy="1151469"/>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8 : 2 = ?</a:t>
              </a:r>
              <a:endParaRPr kumimoji="0" lang="en-US" sz="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6" name="Google Shape;4264;p49">
              <a:extLst>
                <a:ext uri="{FF2B5EF4-FFF2-40B4-BE49-F238E27FC236}">
                  <a16:creationId xmlns:a16="http://schemas.microsoft.com/office/drawing/2014/main" id="{18A62E3A-84BD-EC55-DED6-1733FBFE8FA0}"/>
                </a:ext>
              </a:extLst>
            </p:cNvPr>
            <p:cNvGrpSpPr/>
            <p:nvPr/>
          </p:nvGrpSpPr>
          <p:grpSpPr>
            <a:xfrm>
              <a:off x="156430" y="124114"/>
              <a:ext cx="1656583" cy="1440889"/>
              <a:chOff x="4359100" y="1077450"/>
              <a:chExt cx="549125" cy="525575"/>
            </a:xfrm>
          </p:grpSpPr>
          <p:sp>
            <p:nvSpPr>
              <p:cNvPr id="7" name="Google Shape;4265;p49">
                <a:extLst>
                  <a:ext uri="{FF2B5EF4-FFF2-40B4-BE49-F238E27FC236}">
                    <a16:creationId xmlns:a16="http://schemas.microsoft.com/office/drawing/2014/main" id="{D5A258C8-C1BC-C81D-E565-C38F3EF16CCC}"/>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Google Shape;4266;p49">
                <a:extLst>
                  <a:ext uri="{FF2B5EF4-FFF2-40B4-BE49-F238E27FC236}">
                    <a16:creationId xmlns:a16="http://schemas.microsoft.com/office/drawing/2014/main" id="{B713AAF7-8B8F-424D-F98C-05F6AAD45328}"/>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4267;p49">
                <a:extLst>
                  <a:ext uri="{FF2B5EF4-FFF2-40B4-BE49-F238E27FC236}">
                    <a16:creationId xmlns:a16="http://schemas.microsoft.com/office/drawing/2014/main" id="{E730592C-ADA5-75D7-2080-0840CA42B547}"/>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Google Shape;4268;p49">
                <a:extLst>
                  <a:ext uri="{FF2B5EF4-FFF2-40B4-BE49-F238E27FC236}">
                    <a16:creationId xmlns:a16="http://schemas.microsoft.com/office/drawing/2014/main" id="{1E372627-9928-4208-0227-07E6F36B715A}"/>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3</a:t>
                </a:r>
                <a:endParaRPr kumimoji="0"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4269;p49">
                <a:extLst>
                  <a:ext uri="{FF2B5EF4-FFF2-40B4-BE49-F238E27FC236}">
                    <a16:creationId xmlns:a16="http://schemas.microsoft.com/office/drawing/2014/main" id="{26BF4569-2151-EF1F-4439-2D5DDDAD32F1}"/>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4270;p49">
                <a:extLst>
                  <a:ext uri="{FF2B5EF4-FFF2-40B4-BE49-F238E27FC236}">
                    <a16:creationId xmlns:a16="http://schemas.microsoft.com/office/drawing/2014/main" id="{C4157CBC-D541-BAEF-C1C2-85F2A7A2EEF0}"/>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4271;p49">
                <a:extLst>
                  <a:ext uri="{FF2B5EF4-FFF2-40B4-BE49-F238E27FC236}">
                    <a16:creationId xmlns:a16="http://schemas.microsoft.com/office/drawing/2014/main" id="{BBC77B9B-DA48-8217-C76D-E642BEB3064F}"/>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4272;p49">
                <a:extLst>
                  <a:ext uri="{FF2B5EF4-FFF2-40B4-BE49-F238E27FC236}">
                    <a16:creationId xmlns:a16="http://schemas.microsoft.com/office/drawing/2014/main" id="{13F33A9E-E0EB-E498-21B0-74A1BDDC9699}"/>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4273;p49">
                <a:extLst>
                  <a:ext uri="{FF2B5EF4-FFF2-40B4-BE49-F238E27FC236}">
                    <a16:creationId xmlns:a16="http://schemas.microsoft.com/office/drawing/2014/main" id="{DD42DFEB-8D7F-7B06-F6A9-CB9D4A476034}"/>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4274;p49">
                <a:extLst>
                  <a:ext uri="{FF2B5EF4-FFF2-40B4-BE49-F238E27FC236}">
                    <a16:creationId xmlns:a16="http://schemas.microsoft.com/office/drawing/2014/main" id="{9FB1F71A-55B1-DC04-8DE9-A9B332E99192}"/>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4275;p49">
                <a:extLst>
                  <a:ext uri="{FF2B5EF4-FFF2-40B4-BE49-F238E27FC236}">
                    <a16:creationId xmlns:a16="http://schemas.microsoft.com/office/drawing/2014/main" id="{2474CD08-DA1F-48C3-3BAA-D57BFF622765}"/>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4276;p49">
                <a:extLst>
                  <a:ext uri="{FF2B5EF4-FFF2-40B4-BE49-F238E27FC236}">
                    <a16:creationId xmlns:a16="http://schemas.microsoft.com/office/drawing/2014/main" id="{0ADFD222-7CCD-A0A6-D7A2-1DDE39F043AB}"/>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4277;p49">
                <a:extLst>
                  <a:ext uri="{FF2B5EF4-FFF2-40B4-BE49-F238E27FC236}">
                    <a16:creationId xmlns:a16="http://schemas.microsoft.com/office/drawing/2014/main" id="{0BE140E7-4DBB-182A-A145-29C62B69D9A5}"/>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4278;p49">
                <a:extLst>
                  <a:ext uri="{FF2B5EF4-FFF2-40B4-BE49-F238E27FC236}">
                    <a16:creationId xmlns:a16="http://schemas.microsoft.com/office/drawing/2014/main" id="{80D6A253-D469-6E3C-9114-33333F6CA4E4}"/>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4279;p49">
                <a:extLst>
                  <a:ext uri="{FF2B5EF4-FFF2-40B4-BE49-F238E27FC236}">
                    <a16:creationId xmlns:a16="http://schemas.microsoft.com/office/drawing/2014/main" id="{3588D94D-6E28-E00F-31C4-BA017FCD0A5A}"/>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4280;p49">
                <a:extLst>
                  <a:ext uri="{FF2B5EF4-FFF2-40B4-BE49-F238E27FC236}">
                    <a16:creationId xmlns:a16="http://schemas.microsoft.com/office/drawing/2014/main" id="{05792657-36E1-801E-BA3D-ECD18BA65F30}"/>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4281;p49">
                <a:extLst>
                  <a:ext uri="{FF2B5EF4-FFF2-40B4-BE49-F238E27FC236}">
                    <a16:creationId xmlns:a16="http://schemas.microsoft.com/office/drawing/2014/main" id="{B51EF009-8004-14F8-325B-A7BBFBF00222}"/>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4282;p49">
                <a:extLst>
                  <a:ext uri="{FF2B5EF4-FFF2-40B4-BE49-F238E27FC236}">
                    <a16:creationId xmlns:a16="http://schemas.microsoft.com/office/drawing/2014/main" id="{EF70D868-25F2-9CCF-9228-CF4B201BA6AF}"/>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4283;p49">
                <a:extLst>
                  <a:ext uri="{FF2B5EF4-FFF2-40B4-BE49-F238E27FC236}">
                    <a16:creationId xmlns:a16="http://schemas.microsoft.com/office/drawing/2014/main" id="{28B91FE6-71B7-C4C5-13F1-385C1E3EEC18}"/>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4284;p49">
                <a:extLst>
                  <a:ext uri="{FF2B5EF4-FFF2-40B4-BE49-F238E27FC236}">
                    <a16:creationId xmlns:a16="http://schemas.microsoft.com/office/drawing/2014/main" id="{CA26390A-A743-ACC1-E365-11D7DFAFCA3E}"/>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4285;p49">
                <a:extLst>
                  <a:ext uri="{FF2B5EF4-FFF2-40B4-BE49-F238E27FC236}">
                    <a16:creationId xmlns:a16="http://schemas.microsoft.com/office/drawing/2014/main" id="{C2A7A07C-2857-B384-FA82-22EC59B88028}"/>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4286;p49">
                <a:extLst>
                  <a:ext uri="{FF2B5EF4-FFF2-40B4-BE49-F238E27FC236}">
                    <a16:creationId xmlns:a16="http://schemas.microsoft.com/office/drawing/2014/main" id="{52AB852B-3122-7F81-EF5B-405333935E36}"/>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4287;p49">
                <a:extLst>
                  <a:ext uri="{FF2B5EF4-FFF2-40B4-BE49-F238E27FC236}">
                    <a16:creationId xmlns:a16="http://schemas.microsoft.com/office/drawing/2014/main" id="{3A8DC501-9045-486F-76C9-19629B23B2E5}"/>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4288;p49">
                <a:extLst>
                  <a:ext uri="{FF2B5EF4-FFF2-40B4-BE49-F238E27FC236}">
                    <a16:creationId xmlns:a16="http://schemas.microsoft.com/office/drawing/2014/main" id="{629BF22A-3D26-3127-5581-F4ABC3F93C4B}"/>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4289;p49">
                <a:extLst>
                  <a:ext uri="{FF2B5EF4-FFF2-40B4-BE49-F238E27FC236}">
                    <a16:creationId xmlns:a16="http://schemas.microsoft.com/office/drawing/2014/main" id="{05F37A2D-507F-DB60-2BF0-18D553E94EFB}"/>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4290;p49">
                <a:extLst>
                  <a:ext uri="{FF2B5EF4-FFF2-40B4-BE49-F238E27FC236}">
                    <a16:creationId xmlns:a16="http://schemas.microsoft.com/office/drawing/2014/main" id="{F51862DD-7BF1-A147-4446-711E0D675A40}"/>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4291;p49">
                <a:extLst>
                  <a:ext uri="{FF2B5EF4-FFF2-40B4-BE49-F238E27FC236}">
                    <a16:creationId xmlns:a16="http://schemas.microsoft.com/office/drawing/2014/main" id="{0AC047A5-83FD-5FCB-B2F8-B384778EA003}"/>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4292;p49">
                <a:extLst>
                  <a:ext uri="{FF2B5EF4-FFF2-40B4-BE49-F238E27FC236}">
                    <a16:creationId xmlns:a16="http://schemas.microsoft.com/office/drawing/2014/main" id="{59B40555-C926-CD1B-9418-BE6D3BDCC074}"/>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4293;p49">
                <a:extLst>
                  <a:ext uri="{FF2B5EF4-FFF2-40B4-BE49-F238E27FC236}">
                    <a16:creationId xmlns:a16="http://schemas.microsoft.com/office/drawing/2014/main" id="{E96B4778-AFAB-DCBF-731F-795E2D8CFE27}"/>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4294;p49">
                <a:extLst>
                  <a:ext uri="{FF2B5EF4-FFF2-40B4-BE49-F238E27FC236}">
                    <a16:creationId xmlns:a16="http://schemas.microsoft.com/office/drawing/2014/main" id="{9739B748-B24C-3FEF-1233-AD0A2D5C2370}"/>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4295;p49">
                <a:extLst>
                  <a:ext uri="{FF2B5EF4-FFF2-40B4-BE49-F238E27FC236}">
                    <a16:creationId xmlns:a16="http://schemas.microsoft.com/office/drawing/2014/main" id="{1E0C0CF9-75F8-48DA-82C6-C131A7004F58}"/>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4296;p49">
                <a:extLst>
                  <a:ext uri="{FF2B5EF4-FFF2-40B4-BE49-F238E27FC236}">
                    <a16:creationId xmlns:a16="http://schemas.microsoft.com/office/drawing/2014/main" id="{CFF2656E-AE9A-73FF-0FE8-F425CBD8FB18}"/>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4297;p49">
                <a:extLst>
                  <a:ext uri="{FF2B5EF4-FFF2-40B4-BE49-F238E27FC236}">
                    <a16:creationId xmlns:a16="http://schemas.microsoft.com/office/drawing/2014/main" id="{A369F0EC-E337-5882-C51F-449BC669684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4298;p49">
                <a:extLst>
                  <a:ext uri="{FF2B5EF4-FFF2-40B4-BE49-F238E27FC236}">
                    <a16:creationId xmlns:a16="http://schemas.microsoft.com/office/drawing/2014/main" id="{B7D321D5-88B1-53D0-B2EC-ECCE4C509237}"/>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4299;p49">
                <a:extLst>
                  <a:ext uri="{FF2B5EF4-FFF2-40B4-BE49-F238E27FC236}">
                    <a16:creationId xmlns:a16="http://schemas.microsoft.com/office/drawing/2014/main" id="{9E6D1691-55D9-51EF-6376-9CF52E627845}"/>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4300;p49">
                <a:extLst>
                  <a:ext uri="{FF2B5EF4-FFF2-40B4-BE49-F238E27FC236}">
                    <a16:creationId xmlns:a16="http://schemas.microsoft.com/office/drawing/2014/main" id="{ECACCE2B-0796-32B2-E954-4BB676069C02}"/>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4301;p49">
                <a:extLst>
                  <a:ext uri="{FF2B5EF4-FFF2-40B4-BE49-F238E27FC236}">
                    <a16:creationId xmlns:a16="http://schemas.microsoft.com/office/drawing/2014/main" id="{67082851-9C4D-898B-60E7-5F66CD21EE7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4302;p49">
                <a:extLst>
                  <a:ext uri="{FF2B5EF4-FFF2-40B4-BE49-F238E27FC236}">
                    <a16:creationId xmlns:a16="http://schemas.microsoft.com/office/drawing/2014/main" id="{24882883-0E82-1EFA-6352-B71DCB37865E}"/>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4303;p49">
                <a:extLst>
                  <a:ext uri="{FF2B5EF4-FFF2-40B4-BE49-F238E27FC236}">
                    <a16:creationId xmlns:a16="http://schemas.microsoft.com/office/drawing/2014/main" id="{2D048DF0-9857-1325-BE06-5AE56FA54089}"/>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4304;p49">
                <a:extLst>
                  <a:ext uri="{FF2B5EF4-FFF2-40B4-BE49-F238E27FC236}">
                    <a16:creationId xmlns:a16="http://schemas.microsoft.com/office/drawing/2014/main" id="{2DA7530A-D127-16AE-78B3-B842B986F5BD}"/>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nvGrpSpPr>
          <p:cNvPr id="47" name="Group 46">
            <a:extLst>
              <a:ext uri="{FF2B5EF4-FFF2-40B4-BE49-F238E27FC236}">
                <a16:creationId xmlns:a16="http://schemas.microsoft.com/office/drawing/2014/main" id="{769DFFC6-84A2-48D3-D608-4146CCD6F237}"/>
              </a:ext>
            </a:extLst>
          </p:cNvPr>
          <p:cNvGrpSpPr/>
          <p:nvPr/>
        </p:nvGrpSpPr>
        <p:grpSpPr>
          <a:xfrm>
            <a:off x="1687063" y="2537839"/>
            <a:ext cx="5357206" cy="1256290"/>
            <a:chOff x="311419" y="3386316"/>
            <a:chExt cx="4009979" cy="1139599"/>
          </a:xfrm>
        </p:grpSpPr>
        <p:grpSp>
          <p:nvGrpSpPr>
            <p:cNvPr id="48" name="Group 47">
              <a:extLst>
                <a:ext uri="{FF2B5EF4-FFF2-40B4-BE49-F238E27FC236}">
                  <a16:creationId xmlns:a16="http://schemas.microsoft.com/office/drawing/2014/main" id="{45E720A9-F1BE-A798-2FB5-7CE3F7218230}"/>
                </a:ext>
              </a:extLst>
            </p:cNvPr>
            <p:cNvGrpSpPr/>
            <p:nvPr/>
          </p:nvGrpSpPr>
          <p:grpSpPr>
            <a:xfrm>
              <a:off x="405311" y="3551949"/>
              <a:ext cx="3916087" cy="973966"/>
              <a:chOff x="-524047" y="190884"/>
              <a:chExt cx="11932920" cy="1724546"/>
            </a:xfrm>
          </p:grpSpPr>
          <p:sp>
            <p:nvSpPr>
              <p:cNvPr id="50" name="Rectangle 93">
                <a:extLst>
                  <a:ext uri="{FF2B5EF4-FFF2-40B4-BE49-F238E27FC236}">
                    <a16:creationId xmlns:a16="http://schemas.microsoft.com/office/drawing/2014/main" id="{F885FFB3-9343-E7DB-357C-14063679A395}"/>
                  </a:ext>
                </a:extLst>
              </p:cNvPr>
              <p:cNvSpPr/>
              <p:nvPr/>
            </p:nvSpPr>
            <p:spPr>
              <a:xfrm>
                <a:off x="-524047" y="20464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2FD20B98-52FF-BA73-DBB5-6633CB802B94}"/>
                  </a:ext>
                </a:extLst>
              </p:cNvPr>
              <p:cNvSpPr txBox="1"/>
              <p:nvPr/>
            </p:nvSpPr>
            <p:spPr>
              <a:xfrm>
                <a:off x="3169265" y="190884"/>
                <a:ext cx="5722031" cy="1507748"/>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5</a:t>
                </a:r>
                <a:endParaRPr kumimoji="0" lang="en-US" altLang="en-US" sz="5500" b="1"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49" name="Google Shape;3606;p43">
              <a:extLst>
                <a:ext uri="{FF2B5EF4-FFF2-40B4-BE49-F238E27FC236}">
                  <a16:creationId xmlns:a16="http://schemas.microsoft.com/office/drawing/2014/main" id="{622A6404-8D5E-D20F-D851-3C5F89FAE0C1}"/>
                </a:ext>
              </a:extLst>
            </p:cNvPr>
            <p:cNvSpPr/>
            <p:nvPr/>
          </p:nvSpPr>
          <p:spPr>
            <a:xfrm>
              <a:off x="311419" y="3386316"/>
              <a:ext cx="918025" cy="1042459"/>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rPr>
                <a:t>A</a:t>
              </a:r>
              <a:endParaRPr kumimoji="0" sz="5500" b="0"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18980710-187F-BD20-E923-9868087331FF}"/>
              </a:ext>
            </a:extLst>
          </p:cNvPr>
          <p:cNvGrpSpPr/>
          <p:nvPr/>
        </p:nvGrpSpPr>
        <p:grpSpPr>
          <a:xfrm>
            <a:off x="3431765" y="4273001"/>
            <a:ext cx="5374605" cy="1197950"/>
            <a:chOff x="264580" y="1643820"/>
            <a:chExt cx="4235200" cy="1087605"/>
          </a:xfrm>
        </p:grpSpPr>
        <p:grpSp>
          <p:nvGrpSpPr>
            <p:cNvPr id="53" name="Group 52">
              <a:extLst>
                <a:ext uri="{FF2B5EF4-FFF2-40B4-BE49-F238E27FC236}">
                  <a16:creationId xmlns:a16="http://schemas.microsoft.com/office/drawing/2014/main" id="{6B87BB19-2064-4F03-EE08-B1151B96760C}"/>
                </a:ext>
              </a:extLst>
            </p:cNvPr>
            <p:cNvGrpSpPr/>
            <p:nvPr/>
          </p:nvGrpSpPr>
          <p:grpSpPr>
            <a:xfrm>
              <a:off x="655913" y="1706624"/>
              <a:ext cx="3843867" cy="1024801"/>
              <a:chOff x="129540" y="24240"/>
              <a:chExt cx="11932920" cy="1814557"/>
            </a:xfrm>
          </p:grpSpPr>
          <p:sp>
            <p:nvSpPr>
              <p:cNvPr id="55" name="Rectangle 98">
                <a:extLst>
                  <a:ext uri="{FF2B5EF4-FFF2-40B4-BE49-F238E27FC236}">
                    <a16:creationId xmlns:a16="http://schemas.microsoft.com/office/drawing/2014/main" id="{1887E11C-1631-8EE4-F35A-EB45BD63E33E}"/>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128A85DC-2F41-D16E-9DC3-2790EF2DB245}"/>
                  </a:ext>
                </a:extLst>
              </p:cNvPr>
              <p:cNvSpPr txBox="1"/>
              <p:nvPr/>
            </p:nvSpPr>
            <p:spPr>
              <a:xfrm>
                <a:off x="183113" y="24240"/>
                <a:ext cx="11221897" cy="15090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5500" b="1" i="0" u="none" strike="noStrike" kern="1200" cap="none" spc="0" normalizeH="0" baseline="0" noProof="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4</a:t>
                </a:r>
                <a:endParaRPr kumimoji="0" lang="en-US" altLang="en-US" sz="5500" b="1"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4" name="Google Shape;3606;p43">
              <a:extLst>
                <a:ext uri="{FF2B5EF4-FFF2-40B4-BE49-F238E27FC236}">
                  <a16:creationId xmlns:a16="http://schemas.microsoft.com/office/drawing/2014/main" id="{44342317-34B6-BB5B-D871-6153A4594B25}"/>
                </a:ext>
              </a:extLst>
            </p:cNvPr>
            <p:cNvSpPr/>
            <p:nvPr/>
          </p:nvSpPr>
          <p:spPr>
            <a:xfrm>
              <a:off x="264580" y="1643820"/>
              <a:ext cx="918025" cy="1051871"/>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rPr>
                <a:t>B</a:t>
              </a:r>
              <a:endParaRPr kumimoji="0" sz="5500" b="0" i="0" u="none" strike="noStrike" kern="1200" cap="none" spc="0" normalizeH="0" baseline="0" noProof="0">
                <a:ln>
                  <a:noFill/>
                </a:ln>
                <a:solidFill>
                  <a:srgbClr val="CA3659"/>
                </a:solidFill>
                <a:effectLst/>
                <a:uLnTx/>
                <a:uFillTx/>
                <a:latin typeface="Cambria" panose="02040503050406030204" pitchFamily="18" charset="0"/>
                <a:ea typeface="Cambria" panose="02040503050406030204" pitchFamily="18" charset="0"/>
              </a:endParaRPr>
            </a:p>
          </p:txBody>
        </p:sp>
      </p:grpSp>
      <p:pic>
        <p:nvPicPr>
          <p:cNvPr id="57" name="Picture 56">
            <a:extLst>
              <a:ext uri="{FF2B5EF4-FFF2-40B4-BE49-F238E27FC236}">
                <a16:creationId xmlns:a16="http://schemas.microsoft.com/office/drawing/2014/main" id="{3351CAF7-8DD4-5835-B63D-6CAF949AD9C6}"/>
              </a:ext>
            </a:extLst>
          </p:cNvPr>
          <p:cNvPicPr>
            <a:picLocks noChangeAspect="1"/>
          </p:cNvPicPr>
          <p:nvPr/>
        </p:nvPicPr>
        <p:blipFill>
          <a:blip r:embed="rId4"/>
          <a:stretch>
            <a:fillRect/>
          </a:stretch>
        </p:blipFill>
        <p:spPr>
          <a:xfrm>
            <a:off x="8299769" y="3226427"/>
            <a:ext cx="4535164" cy="3631573"/>
          </a:xfrm>
          <a:prstGeom prst="rect">
            <a:avLst/>
          </a:prstGeom>
        </p:spPr>
      </p:pic>
    </p:spTree>
    <p:extLst>
      <p:ext uri="{BB962C8B-B14F-4D97-AF65-F5344CB8AC3E}">
        <p14:creationId xmlns:p14="http://schemas.microsoft.com/office/powerpoint/2010/main" val="410975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randombar(horizontal)">
                                      <p:cBhvr>
                                        <p:cTn id="11" dur="500"/>
                                        <p:tgtEl>
                                          <p:spTgt spid="47"/>
                                        </p:tgtEl>
                                      </p:cBhvr>
                                    </p:animEffect>
                                  </p:childTnLst>
                                </p:cTn>
                              </p:par>
                              <p:par>
                                <p:cTn id="12" presetID="14" presetClass="entr" presetSubtype="1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7"/>
                                        </p:tgtEl>
                                        <p:attrNameLst>
                                          <p:attrName>ppt_w</p:attrName>
                                        </p:attrNameLst>
                                      </p:cBhvr>
                                      <p:tavLst>
                                        <p:tav tm="0">
                                          <p:val>
                                            <p:strVal val="ppt_w"/>
                                          </p:val>
                                        </p:tav>
                                        <p:tav tm="100000">
                                          <p:val>
                                            <p:fltVal val="0"/>
                                          </p:val>
                                        </p:tav>
                                      </p:tavLst>
                                    </p:anim>
                                    <p:anim calcmode="lin" valueType="num">
                                      <p:cBhvr>
                                        <p:cTn id="19" dur="500"/>
                                        <p:tgtEl>
                                          <p:spTgt spid="47"/>
                                        </p:tgtEl>
                                        <p:attrNameLst>
                                          <p:attrName>ppt_h</p:attrName>
                                        </p:attrNameLst>
                                      </p:cBhvr>
                                      <p:tavLst>
                                        <p:tav tm="0">
                                          <p:val>
                                            <p:strVal val="ppt_h"/>
                                          </p:val>
                                        </p:tav>
                                        <p:tav tm="100000">
                                          <p:val>
                                            <p:fltVal val="0"/>
                                          </p:val>
                                        </p:tav>
                                      </p:tavLst>
                                    </p:anim>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CB52D6A6-D1DB-44A0-B872-55864FAF1DD7}"/>
              </a:ext>
            </a:extLst>
          </p:cNvPr>
          <p:cNvPicPr>
            <a:picLocks noChangeAspect="1"/>
          </p:cNvPicPr>
          <p:nvPr/>
        </p:nvPicPr>
        <p:blipFill>
          <a:blip r:embed="rId4"/>
          <a:stretch>
            <a:fillRect/>
          </a:stretch>
        </p:blipFill>
        <p:spPr>
          <a:xfrm>
            <a:off x="599754" y="1411666"/>
            <a:ext cx="8606306" cy="2950037"/>
          </a:xfrm>
          <a:prstGeom prst="rect">
            <a:avLst/>
          </a:prstGeom>
        </p:spPr>
      </p:pic>
    </p:spTree>
    <p:extLst>
      <p:ext uri="{BB962C8B-B14F-4D97-AF65-F5344CB8AC3E}">
        <p14:creationId xmlns:p14="http://schemas.microsoft.com/office/powerpoint/2010/main" val="537180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840244" y="510523"/>
            <a:ext cx="102828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4"/>
          <a:stretch>
            <a:fillRect/>
          </a:stretch>
        </p:blipFill>
        <p:spPr>
          <a:xfrm>
            <a:off x="566930" y="2296575"/>
            <a:ext cx="10913764" cy="1635163"/>
          </a:xfrm>
          <a:prstGeom prst="rect">
            <a:avLst/>
          </a:prstGeom>
        </p:spPr>
      </p:pic>
      <p:pic>
        <p:nvPicPr>
          <p:cNvPr id="2" name="Vào http://fb.com/nkpowerskills tải game miễn phí"/>
          <p:cNvPicPr>
            <a:picLocks noChangeAspect="1"/>
          </p:cNvPicPr>
          <p:nvPr/>
        </p:nvPicPr>
        <p:blipFill>
          <a:blip r:embed="rId5"/>
          <a:stretch>
            <a:fillRect/>
          </a:stretch>
        </p:blipFill>
        <p:spPr>
          <a:xfrm>
            <a:off x="-18385" y="0"/>
            <a:ext cx="12290601" cy="9870279"/>
          </a:xfrm>
          <a:prstGeom prst="rect">
            <a:avLst/>
          </a:prstGeom>
        </p:spPr>
      </p:pic>
      <p:pic>
        <p:nvPicPr>
          <p:cNvPr id="17" name="ĐC SHARE MIỄN PHÍ BỞI NK POWERSKILLS"/>
          <p:cNvPicPr>
            <a:picLocks noChangeAspect="1"/>
          </p:cNvPicPr>
          <p:nvPr/>
        </p:nvPicPr>
        <p:blipFill>
          <a:blip r:embed="rId6"/>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7"/>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8"/>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4"/>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71912" y="4356089"/>
            <a:ext cx="2298224" cy="2591982"/>
          </a:xfrm>
          <a:prstGeom prst="rect">
            <a:avLst/>
          </a:prstGeom>
        </p:spPr>
      </p:pic>
      <p:pic>
        <p:nvPicPr>
          <p:cNvPr id="22" name="Vào http://fb.com/nkpowerskills tải game miễn phí"/>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8" action="ppaction://hlinksldjump"/>
          </p:cNvPr>
          <p:cNvPicPr>
            <a:picLocks noChangeAspect="1"/>
          </p:cNvPicPr>
          <p:nvPr/>
        </p:nvPicPr>
        <p:blipFill>
          <a:blip r:embed="rId19">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20" action="ppaction://hlinksldjump"/>
          </p:cNvPr>
          <p:cNvPicPr>
            <a:picLocks noChangeAspect="1"/>
          </p:cNvPicPr>
          <p:nvPr/>
        </p:nvPicPr>
        <p:blipFill>
          <a:blip r:embed="rId21">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2" action="ppaction://hlinksldjump"/>
          </p:cNvPr>
          <p:cNvPicPr>
            <a:picLocks noChangeAspect="1"/>
          </p:cNvPicPr>
          <p:nvPr/>
        </p:nvPicPr>
        <p:blipFill>
          <a:blip r:embed="rId23">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Rectangle: Rounded Corners 2">
            <a:hlinkClick r:id="rId24" action="ppaction://hlinksldjump"/>
            <a:extLst>
              <a:ext uri="{FF2B5EF4-FFF2-40B4-BE49-F238E27FC236}">
                <a16:creationId xmlns:a16="http://schemas.microsoft.com/office/drawing/2014/main" id="{0618B42F-038D-43F4-B799-261C6215CD4D}"/>
              </a:ext>
            </a:extLst>
          </p:cNvPr>
          <p:cNvSpPr/>
          <p:nvPr/>
        </p:nvSpPr>
        <p:spPr>
          <a:xfrm>
            <a:off x="10753725" y="66675"/>
            <a:ext cx="1133475" cy="419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23874" y="708438"/>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000" b="1" i="0" u="none" strike="noStrike" kern="1200" cap="none" spc="0" normalizeH="0" baseline="0" noProof="0" dirty="0" err="1">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sz="40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quả</a:t>
            </a:r>
            <a:r>
              <a:rPr kumimoji="0" lang="en-US" sz="40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0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phép</a:t>
            </a:r>
            <a:r>
              <a:rPr kumimoji="0" lang="en-US" sz="40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40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2 x 6 = ?</a:t>
            </a: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12</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62</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70719" y="450825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8</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26</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466608" y="105393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180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616148" y="384189"/>
            <a:ext cx="101763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16 : 2 = ?</a:t>
            </a: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6701765" y="31897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8</a:t>
            </a: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1095738" y="4612469"/>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6</a:t>
            </a: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6692618" y="45910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9</a:t>
            </a: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1095738" y="322312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7</a:t>
            </a: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34774" y="36308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1152" y="50180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5128" y="363810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34806" y="498110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466608" y="105393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957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33354" y="511496"/>
            <a:ext cx="10176387"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srgbClr val="00B0F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20 : 2 = ?</a:t>
            </a:r>
            <a:endParaRPr kumimoji="0" lang="en-US" sz="40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10</a:t>
            </a: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8</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9</a:t>
            </a: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7</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466608" y="105393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563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5" name="Group 4">
            <a:extLst>
              <a:ext uri="{FF2B5EF4-FFF2-40B4-BE49-F238E27FC236}">
                <a16:creationId xmlns:a16="http://schemas.microsoft.com/office/drawing/2014/main" id="{0FF8FAC2-3898-4290-B05C-E8C525D04B19}"/>
              </a:ext>
            </a:extLst>
          </p:cNvPr>
          <p:cNvGrpSpPr/>
          <p:nvPr/>
        </p:nvGrpSpPr>
        <p:grpSpPr>
          <a:xfrm>
            <a:off x="764029" y="1572261"/>
            <a:ext cx="8046308" cy="4134644"/>
            <a:chOff x="2156178" y="1371600"/>
            <a:chExt cx="7879644" cy="4001426"/>
          </a:xfrm>
        </p:grpSpPr>
        <p:pic>
          <p:nvPicPr>
            <p:cNvPr id="6" name="Picture 5">
              <a:extLst>
                <a:ext uri="{FF2B5EF4-FFF2-40B4-BE49-F238E27FC236}">
                  <a16:creationId xmlns:a16="http://schemas.microsoft.com/office/drawing/2014/main" id="{E09B5820-0554-41CA-88FB-A36C2870F593}"/>
                </a:ext>
              </a:extLst>
            </p:cNvPr>
            <p:cNvPicPr>
              <a:picLocks noChangeAspect="1"/>
            </p:cNvPicPr>
            <p:nvPr/>
          </p:nvPicPr>
          <p:blipFill>
            <a:blip r:embed="rId4"/>
            <a:stretch>
              <a:fillRect/>
            </a:stretch>
          </p:blipFill>
          <p:spPr>
            <a:xfrm>
              <a:off x="2156178" y="1723918"/>
              <a:ext cx="7879644" cy="3649108"/>
            </a:xfrm>
            <a:prstGeom prst="rect">
              <a:avLst/>
            </a:prstGeom>
          </p:spPr>
        </p:pic>
        <p:pic>
          <p:nvPicPr>
            <p:cNvPr id="7" name="Picture 6">
              <a:extLst>
                <a:ext uri="{FF2B5EF4-FFF2-40B4-BE49-F238E27FC236}">
                  <a16:creationId xmlns:a16="http://schemas.microsoft.com/office/drawing/2014/main" id="{91035D95-99AB-4357-A641-9DED6E70F340}"/>
                </a:ext>
              </a:extLst>
            </p:cNvPr>
            <p:cNvPicPr>
              <a:picLocks noChangeAspect="1"/>
            </p:cNvPicPr>
            <p:nvPr/>
          </p:nvPicPr>
          <p:blipFill>
            <a:blip r:embed="rId5"/>
            <a:stretch>
              <a:fillRect/>
            </a:stretch>
          </p:blipFill>
          <p:spPr>
            <a:xfrm>
              <a:off x="4297852" y="1371600"/>
              <a:ext cx="3596294" cy="853268"/>
            </a:xfrm>
            <a:prstGeom prst="rect">
              <a:avLst/>
            </a:prstGeom>
          </p:spPr>
        </p:pic>
        <p:sp>
          <p:nvSpPr>
            <p:cNvPr id="8" name="TextBox 7">
              <a:extLst>
                <a:ext uri="{FF2B5EF4-FFF2-40B4-BE49-F238E27FC236}">
                  <a16:creationId xmlns:a16="http://schemas.microsoft.com/office/drawing/2014/main" id="{D9125A36-2345-42B0-A648-BEB3B4292DD1}"/>
                </a:ext>
              </a:extLst>
            </p:cNvPr>
            <p:cNvSpPr txBox="1"/>
            <p:nvPr/>
          </p:nvSpPr>
          <p:spPr>
            <a:xfrm>
              <a:off x="5466993" y="1494703"/>
              <a:ext cx="1255473" cy="615553"/>
            </a:xfrm>
            <a:prstGeom prst="rect">
              <a:avLst/>
            </a:prstGeom>
            <a:noFill/>
          </p:spPr>
          <p:txBody>
            <a:bodyPr wrap="none" lIns="0" tIns="0" rIns="0" bIns="0" rtlCol="0">
              <a:spAutoFit/>
            </a:bodyPr>
            <a:lstStyle/>
            <a:p>
              <a:pPr algn="ctr" defTabSz="914217">
                <a:defRPr/>
              </a:pPr>
              <a:r>
                <a:rPr lang="en-US" sz="3999" dirty="0">
                  <a:solidFill>
                    <a:srgbClr val="FFFFFF"/>
                  </a:solidFill>
                  <a:latin typeface="iCiel Cadena" panose="02000503000000020004" pitchFamily="50" charset="0"/>
                </a:rPr>
                <a:t>TOÁN</a:t>
              </a:r>
            </a:p>
          </p:txBody>
        </p:sp>
      </p:grpSp>
      <p:sp>
        <p:nvSpPr>
          <p:cNvPr id="10" name="TextBox 9">
            <a:extLst>
              <a:ext uri="{FF2B5EF4-FFF2-40B4-BE49-F238E27FC236}">
                <a16:creationId xmlns:a16="http://schemas.microsoft.com/office/drawing/2014/main" id="{484A1AAD-AAFC-4C2F-B12F-B4C3F1001FF4}"/>
              </a:ext>
            </a:extLst>
          </p:cNvPr>
          <p:cNvSpPr txBox="1"/>
          <p:nvPr/>
        </p:nvSpPr>
        <p:spPr>
          <a:xfrm>
            <a:off x="2198005" y="702351"/>
            <a:ext cx="6612331" cy="553870"/>
          </a:xfrm>
          <a:prstGeom prst="rect">
            <a:avLst/>
          </a:prstGeom>
          <a:noFill/>
        </p:spPr>
        <p:txBody>
          <a:bodyPr wrap="none" lIns="0" tIns="0" rIns="0" bIns="0" rtlCol="0">
            <a:spAutoFit/>
          </a:bodyPr>
          <a:lstStyle/>
          <a:p>
            <a:pPr algn="ctr" defTabSz="914217">
              <a:defRPr/>
            </a:pPr>
            <a:r>
              <a:rPr lang="en-US" sz="3599" dirty="0" err="1">
                <a:solidFill>
                  <a:srgbClr val="000000"/>
                </a:solidFill>
                <a:latin typeface="iCiel Cadena" panose="02000503000000020004" pitchFamily="50" charset="0"/>
              </a:rPr>
              <a:t>Thứ</a:t>
            </a:r>
            <a:r>
              <a:rPr lang="en-US" sz="3599" dirty="0">
                <a:solidFill>
                  <a:srgbClr val="000000"/>
                </a:solidFill>
                <a:latin typeface="iCiel Cadena" panose="02000503000000020004" pitchFamily="50" charset="0"/>
              </a:rPr>
              <a:t>  .... </a:t>
            </a:r>
            <a:r>
              <a:rPr lang="en-US" sz="3599" dirty="0" err="1">
                <a:solidFill>
                  <a:srgbClr val="000000"/>
                </a:solidFill>
                <a:latin typeface="iCiel Cadena" panose="02000503000000020004" pitchFamily="50" charset="0"/>
              </a:rPr>
              <a:t>ngày</a:t>
            </a:r>
            <a:r>
              <a:rPr lang="en-US" sz="3599" dirty="0">
                <a:solidFill>
                  <a:srgbClr val="000000"/>
                </a:solidFill>
                <a:latin typeface="iCiel Cadena" panose="02000503000000020004" pitchFamily="50" charset="0"/>
              </a:rPr>
              <a:t> ... </a:t>
            </a:r>
            <a:r>
              <a:rPr lang="en-US" sz="3599" dirty="0" err="1">
                <a:solidFill>
                  <a:srgbClr val="000000"/>
                </a:solidFill>
                <a:latin typeface="iCiel Cadena" panose="02000503000000020004" pitchFamily="50" charset="0"/>
              </a:rPr>
              <a:t>tháng</a:t>
            </a:r>
            <a:r>
              <a:rPr lang="en-US" sz="3599" dirty="0">
                <a:solidFill>
                  <a:srgbClr val="000000"/>
                </a:solidFill>
                <a:latin typeface="iCiel Cadena" panose="02000503000000020004" pitchFamily="50" charset="0"/>
              </a:rPr>
              <a:t> .. </a:t>
            </a:r>
            <a:r>
              <a:rPr lang="en-US" sz="3599" dirty="0" err="1">
                <a:solidFill>
                  <a:srgbClr val="000000"/>
                </a:solidFill>
                <a:latin typeface="iCiel Cadena" panose="02000503000000020004" pitchFamily="50" charset="0"/>
              </a:rPr>
              <a:t>năm</a:t>
            </a:r>
            <a:r>
              <a:rPr lang="en-US" sz="3599" dirty="0">
                <a:solidFill>
                  <a:srgbClr val="000000"/>
                </a:solidFill>
                <a:latin typeface="iCiel Cadena" panose="02000503000000020004" pitchFamily="50" charset="0"/>
              </a:rPr>
              <a:t> .....</a:t>
            </a:r>
          </a:p>
        </p:txBody>
      </p:sp>
      <p:pic>
        <p:nvPicPr>
          <p:cNvPr id="2" name="Picture 1">
            <a:extLst>
              <a:ext uri="{FF2B5EF4-FFF2-40B4-BE49-F238E27FC236}">
                <a16:creationId xmlns:a16="http://schemas.microsoft.com/office/drawing/2014/main" id="{40B6F16E-9C62-48BF-B567-57ACC6D43E4D}"/>
              </a:ext>
            </a:extLst>
          </p:cNvPr>
          <p:cNvPicPr>
            <a:picLocks noChangeAspect="1"/>
          </p:cNvPicPr>
          <p:nvPr/>
        </p:nvPicPr>
        <p:blipFill>
          <a:blip r:embed="rId6"/>
          <a:stretch>
            <a:fillRect/>
          </a:stretch>
        </p:blipFill>
        <p:spPr>
          <a:xfrm>
            <a:off x="1320629" y="2685570"/>
            <a:ext cx="6864691" cy="2267909"/>
          </a:xfrm>
          <a:prstGeom prst="rect">
            <a:avLst/>
          </a:prstGeom>
        </p:spPr>
      </p:pic>
    </p:spTree>
    <p:extLst>
      <p:ext uri="{BB962C8B-B14F-4D97-AF65-F5344CB8AC3E}">
        <p14:creationId xmlns:p14="http://schemas.microsoft.com/office/powerpoint/2010/main" val="23706408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2" presetClass="entr" presetSubtype="4" fill="hold" nodeType="withEffect" p14:presetBounceEnd="62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2000">
                                          <p:cBhvr additive="base">
                                            <p:cTn id="10"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3F4EC883-CAF8-4487-9264-F4CDCA3BE643}"/>
              </a:ext>
            </a:extLst>
          </p:cNvPr>
          <p:cNvPicPr>
            <a:picLocks noChangeAspect="1" noChangeArrowheads="1"/>
          </p:cNvPicPr>
          <p:nvPr/>
        </p:nvPicPr>
        <p:blipFill>
          <a:blip r:embed="rId2" cstate="print"/>
          <a:srcRect/>
          <a:stretch>
            <a:fillRect/>
          </a:stretch>
        </p:blipFill>
        <p:spPr bwMode="auto">
          <a:xfrm>
            <a:off x="730152" y="424509"/>
            <a:ext cx="2237784" cy="863493"/>
          </a:xfrm>
          <a:prstGeom prst="rect">
            <a:avLst/>
          </a:prstGeom>
          <a:noFill/>
        </p:spPr>
      </p:pic>
      <p:sp>
        <p:nvSpPr>
          <p:cNvPr id="3" name="Oval 2">
            <a:extLst>
              <a:ext uri="{FF2B5EF4-FFF2-40B4-BE49-F238E27FC236}">
                <a16:creationId xmlns:a16="http://schemas.microsoft.com/office/drawing/2014/main" id="{EBA173B2-C201-45C6-A93A-CDC4685CD1BB}"/>
              </a:ext>
            </a:extLst>
          </p:cNvPr>
          <p:cNvSpPr/>
          <p:nvPr/>
        </p:nvSpPr>
        <p:spPr>
          <a:xfrm>
            <a:off x="2967362" y="786913"/>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1</a:t>
            </a: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4A891CF6-E7DD-4923-9327-3BA985182179}"/>
              </a:ext>
            </a:extLst>
          </p:cNvPr>
          <p:cNvGrpSpPr/>
          <p:nvPr/>
        </p:nvGrpSpPr>
        <p:grpSpPr>
          <a:xfrm>
            <a:off x="3585169" y="806878"/>
            <a:ext cx="1087458" cy="461666"/>
            <a:chOff x="1870518" y="1440653"/>
            <a:chExt cx="1087458" cy="451509"/>
          </a:xfrm>
        </p:grpSpPr>
        <p:grpSp>
          <p:nvGrpSpPr>
            <p:cNvPr id="5" name="Group 4">
              <a:extLst>
                <a:ext uri="{FF2B5EF4-FFF2-40B4-BE49-F238E27FC236}">
                  <a16:creationId xmlns:a16="http://schemas.microsoft.com/office/drawing/2014/main" id="{1BEFA404-8EF7-49AB-81D0-EB5023228510}"/>
                </a:ext>
              </a:extLst>
            </p:cNvPr>
            <p:cNvGrpSpPr/>
            <p:nvPr/>
          </p:nvGrpSpPr>
          <p:grpSpPr>
            <a:xfrm>
              <a:off x="1870518" y="1440654"/>
              <a:ext cx="758382" cy="451508"/>
              <a:chOff x="1870518" y="1440654"/>
              <a:chExt cx="758382" cy="451508"/>
            </a:xfrm>
          </p:grpSpPr>
          <p:sp>
            <p:nvSpPr>
              <p:cNvPr id="7" name="Rectangle: Rounded Corners 6">
                <a:extLst>
                  <a:ext uri="{FF2B5EF4-FFF2-40B4-BE49-F238E27FC236}">
                    <a16:creationId xmlns:a16="http://schemas.microsoft.com/office/drawing/2014/main" id="{3764BF9C-AE93-49A4-9190-C41F6011A9C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8" name="TextBox 7">
                <a:extLst>
                  <a:ext uri="{FF2B5EF4-FFF2-40B4-BE49-F238E27FC236}">
                    <a16:creationId xmlns:a16="http://schemas.microsoft.com/office/drawing/2014/main" id="{6A1FE751-E498-4382-B9C5-73CF72BB4F8B}"/>
                  </a:ext>
                </a:extLst>
              </p:cNvPr>
              <p:cNvSpPr txBox="1"/>
              <p:nvPr/>
            </p:nvSpPr>
            <p:spPr>
              <a:xfrm>
                <a:off x="1969023" y="1440654"/>
                <a:ext cx="492443"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Số</a:t>
                </a:r>
              </a:p>
            </p:txBody>
          </p:sp>
        </p:grpSp>
        <p:sp>
          <p:nvSpPr>
            <p:cNvPr id="6" name="TextBox 5">
              <a:extLst>
                <a:ext uri="{FF2B5EF4-FFF2-40B4-BE49-F238E27FC236}">
                  <a16:creationId xmlns:a16="http://schemas.microsoft.com/office/drawing/2014/main" id="{64916CB8-CBFC-47B7-90AC-418BEE8A3501}"/>
                </a:ext>
              </a:extLst>
            </p:cNvPr>
            <p:cNvSpPr txBox="1"/>
            <p:nvPr/>
          </p:nvSpPr>
          <p:spPr>
            <a:xfrm>
              <a:off x="2630642" y="1440653"/>
              <a:ext cx="327334"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a:t>
              </a:r>
            </a:p>
          </p:txBody>
        </p:sp>
      </p:grpSp>
      <p:graphicFrame>
        <p:nvGraphicFramePr>
          <p:cNvPr id="9" name="Table 17">
            <a:extLst>
              <a:ext uri="{FF2B5EF4-FFF2-40B4-BE49-F238E27FC236}">
                <a16:creationId xmlns:a16="http://schemas.microsoft.com/office/drawing/2014/main" id="{A91185BB-1300-4B86-A933-BA9DDD995CF9}"/>
              </a:ext>
            </a:extLst>
          </p:cNvPr>
          <p:cNvGraphicFramePr>
            <a:graphicFrameLocks noGrp="1"/>
          </p:cNvGraphicFramePr>
          <p:nvPr>
            <p:extLst>
              <p:ext uri="{D42A27DB-BD31-4B8C-83A1-F6EECF244321}">
                <p14:modId xmlns:p14="http://schemas.microsoft.com/office/powerpoint/2010/main" val="932433197"/>
              </p:ext>
            </p:extLst>
          </p:nvPr>
        </p:nvGraphicFramePr>
        <p:xfrm>
          <a:off x="1978480" y="1694186"/>
          <a:ext cx="8235043" cy="183051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33725870"/>
                  </a:ext>
                </a:extLst>
              </a:tr>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4</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5</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9</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10</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854868410"/>
                  </a:ext>
                </a:extLst>
              </a:tr>
              <a:tr h="634743">
                <a:tc>
                  <a:txBody>
                    <a:bodyPr/>
                    <a:lstStyle/>
                    <a:p>
                      <a:pPr algn="ctr"/>
                      <a:r>
                        <a:rPr lang="vi-VN" sz="2800" dirty="0"/>
                        <a:t>Tích</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0" name="TextBox 9">
            <a:extLst>
              <a:ext uri="{FF2B5EF4-FFF2-40B4-BE49-F238E27FC236}">
                <a16:creationId xmlns:a16="http://schemas.microsoft.com/office/drawing/2014/main" id="{7C033D18-6959-441A-ACBC-AC214B087229}"/>
              </a:ext>
            </a:extLst>
          </p:cNvPr>
          <p:cNvSpPr txBox="1"/>
          <p:nvPr/>
        </p:nvSpPr>
        <p:spPr>
          <a:xfrm>
            <a:off x="4869200" y="2939922"/>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12</a:t>
            </a:r>
          </a:p>
        </p:txBody>
      </p:sp>
      <p:sp>
        <p:nvSpPr>
          <p:cNvPr id="11" name="TextBox 10">
            <a:extLst>
              <a:ext uri="{FF2B5EF4-FFF2-40B4-BE49-F238E27FC236}">
                <a16:creationId xmlns:a16="http://schemas.microsoft.com/office/drawing/2014/main" id="{233ECA2F-BEEB-42CF-BC2F-1CCC86A79AFD}"/>
              </a:ext>
            </a:extLst>
          </p:cNvPr>
          <p:cNvSpPr txBox="1"/>
          <p:nvPr/>
        </p:nvSpPr>
        <p:spPr>
          <a:xfrm>
            <a:off x="5921933" y="2934941"/>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p>
        </p:txBody>
      </p:sp>
      <p:sp>
        <p:nvSpPr>
          <p:cNvPr id="12" name="TextBox 11">
            <a:extLst>
              <a:ext uri="{FF2B5EF4-FFF2-40B4-BE49-F238E27FC236}">
                <a16:creationId xmlns:a16="http://schemas.microsoft.com/office/drawing/2014/main" id="{31CBCAD6-99B0-47ED-9DED-52C2E72296FA}"/>
              </a:ext>
            </a:extLst>
          </p:cNvPr>
          <p:cNvSpPr txBox="1"/>
          <p:nvPr/>
        </p:nvSpPr>
        <p:spPr>
          <a:xfrm>
            <a:off x="7010044" y="2929960"/>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16</a:t>
            </a:r>
          </a:p>
        </p:txBody>
      </p:sp>
      <p:sp>
        <p:nvSpPr>
          <p:cNvPr id="13" name="TextBox 12">
            <a:extLst>
              <a:ext uri="{FF2B5EF4-FFF2-40B4-BE49-F238E27FC236}">
                <a16:creationId xmlns:a16="http://schemas.microsoft.com/office/drawing/2014/main" id="{B823A5B2-A535-42E9-A72C-6EC66535275F}"/>
              </a:ext>
            </a:extLst>
          </p:cNvPr>
          <p:cNvSpPr txBox="1"/>
          <p:nvPr/>
        </p:nvSpPr>
        <p:spPr>
          <a:xfrm>
            <a:off x="8125369" y="2924979"/>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18</a:t>
            </a:r>
          </a:p>
        </p:txBody>
      </p:sp>
      <p:sp>
        <p:nvSpPr>
          <p:cNvPr id="14" name="TextBox 13">
            <a:extLst>
              <a:ext uri="{FF2B5EF4-FFF2-40B4-BE49-F238E27FC236}">
                <a16:creationId xmlns:a16="http://schemas.microsoft.com/office/drawing/2014/main" id="{F53034C4-E9A4-4B3D-B934-633E12158ACB}"/>
              </a:ext>
            </a:extLst>
          </p:cNvPr>
          <p:cNvSpPr txBox="1"/>
          <p:nvPr/>
        </p:nvSpPr>
        <p:spPr>
          <a:xfrm>
            <a:off x="9308728" y="2919998"/>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20</a:t>
            </a:r>
          </a:p>
        </p:txBody>
      </p:sp>
      <p:sp>
        <p:nvSpPr>
          <p:cNvPr id="15" name="TextBox 14">
            <a:extLst>
              <a:ext uri="{FF2B5EF4-FFF2-40B4-BE49-F238E27FC236}">
                <a16:creationId xmlns:a16="http://schemas.microsoft.com/office/drawing/2014/main" id="{54591C02-9A8F-4980-8B61-31E0B72B7051}"/>
              </a:ext>
            </a:extLst>
          </p:cNvPr>
          <p:cNvSpPr txBox="1"/>
          <p:nvPr/>
        </p:nvSpPr>
        <p:spPr>
          <a:xfrm>
            <a:off x="1077010" y="1694186"/>
            <a:ext cx="4748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a)</a:t>
            </a:r>
          </a:p>
        </p:txBody>
      </p:sp>
      <p:sp>
        <p:nvSpPr>
          <p:cNvPr id="16" name="TextBox 15">
            <a:extLst>
              <a:ext uri="{FF2B5EF4-FFF2-40B4-BE49-F238E27FC236}">
                <a16:creationId xmlns:a16="http://schemas.microsoft.com/office/drawing/2014/main" id="{7250D20F-D3C8-45A6-9F59-7AFD4E3E87EE}"/>
              </a:ext>
            </a:extLst>
          </p:cNvPr>
          <p:cNvSpPr txBox="1"/>
          <p:nvPr/>
        </p:nvSpPr>
        <p:spPr>
          <a:xfrm>
            <a:off x="1077009" y="3762471"/>
            <a:ext cx="4892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a:t>
            </a:r>
          </a:p>
        </p:txBody>
      </p:sp>
      <p:graphicFrame>
        <p:nvGraphicFramePr>
          <p:cNvPr id="17" name="Table 17">
            <a:extLst>
              <a:ext uri="{FF2B5EF4-FFF2-40B4-BE49-F238E27FC236}">
                <a16:creationId xmlns:a16="http://schemas.microsoft.com/office/drawing/2014/main" id="{20780316-AA09-4DE2-8617-F7E088C2C84B}"/>
              </a:ext>
            </a:extLst>
          </p:cNvPr>
          <p:cNvGraphicFramePr>
            <a:graphicFrameLocks noGrp="1"/>
          </p:cNvGraphicFramePr>
          <p:nvPr>
            <p:extLst>
              <p:ext uri="{D42A27DB-BD31-4B8C-83A1-F6EECF244321}">
                <p14:modId xmlns:p14="http://schemas.microsoft.com/office/powerpoint/2010/main" val="3437412756"/>
              </p:ext>
            </p:extLst>
          </p:nvPr>
        </p:nvGraphicFramePr>
        <p:xfrm>
          <a:off x="1978480" y="4021255"/>
          <a:ext cx="8235043" cy="199627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652025">
                <a:tc>
                  <a:txBody>
                    <a:bodyPr/>
                    <a:lstStyle/>
                    <a:p>
                      <a:pPr algn="ctr"/>
                      <a:r>
                        <a:rPr lang="vi-VN" sz="2800" dirty="0"/>
                        <a:t>Số bị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20</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933725870"/>
                  </a:ext>
                </a:extLst>
              </a:tr>
              <a:tr h="652025">
                <a:tc>
                  <a:txBody>
                    <a:bodyPr/>
                    <a:lstStyle/>
                    <a:p>
                      <a:pPr algn="ctr"/>
                      <a:r>
                        <a:rPr lang="vi-VN" sz="2800" dirty="0"/>
                        <a:t>Số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854868410"/>
                  </a:ext>
                </a:extLst>
              </a:tr>
              <a:tr h="692221">
                <a:tc>
                  <a:txBody>
                    <a:bodyPr/>
                    <a:lstStyle/>
                    <a:p>
                      <a:pPr algn="ctr"/>
                      <a:r>
                        <a:rPr lang="vi-VN" sz="2800" dirty="0"/>
                        <a:t>Thương</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800" dirty="0"/>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8" name="TextBox 17">
            <a:extLst>
              <a:ext uri="{FF2B5EF4-FFF2-40B4-BE49-F238E27FC236}">
                <a16:creationId xmlns:a16="http://schemas.microsoft.com/office/drawing/2014/main" id="{BB24B448-2B28-4286-98E2-0CCE1FFEA085}"/>
              </a:ext>
            </a:extLst>
          </p:cNvPr>
          <p:cNvSpPr txBox="1"/>
          <p:nvPr/>
        </p:nvSpPr>
        <p:spPr>
          <a:xfrm>
            <a:off x="4869200"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3</a:t>
            </a:r>
          </a:p>
        </p:txBody>
      </p:sp>
      <p:sp>
        <p:nvSpPr>
          <p:cNvPr id="19" name="TextBox 18">
            <a:extLst>
              <a:ext uri="{FF2B5EF4-FFF2-40B4-BE49-F238E27FC236}">
                <a16:creationId xmlns:a16="http://schemas.microsoft.com/office/drawing/2014/main" id="{8179EA69-C23A-4558-85CB-568741F3CEF7}"/>
              </a:ext>
            </a:extLst>
          </p:cNvPr>
          <p:cNvSpPr txBox="1"/>
          <p:nvPr/>
        </p:nvSpPr>
        <p:spPr>
          <a:xfrm>
            <a:off x="5940983"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8</a:t>
            </a:r>
          </a:p>
        </p:txBody>
      </p:sp>
      <p:sp>
        <p:nvSpPr>
          <p:cNvPr id="20" name="TextBox 19">
            <a:extLst>
              <a:ext uri="{FF2B5EF4-FFF2-40B4-BE49-F238E27FC236}">
                <a16:creationId xmlns:a16="http://schemas.microsoft.com/office/drawing/2014/main" id="{D64ADF2E-CA0F-4E20-8485-A8E1A133F02A}"/>
              </a:ext>
            </a:extLst>
          </p:cNvPr>
          <p:cNvSpPr txBox="1"/>
          <p:nvPr/>
        </p:nvSpPr>
        <p:spPr>
          <a:xfrm>
            <a:off x="7010044" y="5382166"/>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10</a:t>
            </a:r>
          </a:p>
        </p:txBody>
      </p:sp>
      <p:sp>
        <p:nvSpPr>
          <p:cNvPr id="21" name="TextBox 20">
            <a:extLst>
              <a:ext uri="{FF2B5EF4-FFF2-40B4-BE49-F238E27FC236}">
                <a16:creationId xmlns:a16="http://schemas.microsoft.com/office/drawing/2014/main" id="{3901FB8C-0911-480C-9A5E-68927C2E4357}"/>
              </a:ext>
            </a:extLst>
          </p:cNvPr>
          <p:cNvSpPr txBox="1"/>
          <p:nvPr/>
        </p:nvSpPr>
        <p:spPr>
          <a:xfrm>
            <a:off x="8157639" y="5374695"/>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7</a:t>
            </a:r>
          </a:p>
        </p:txBody>
      </p:sp>
      <p:sp>
        <p:nvSpPr>
          <p:cNvPr id="22" name="TextBox 21">
            <a:extLst>
              <a:ext uri="{FF2B5EF4-FFF2-40B4-BE49-F238E27FC236}">
                <a16:creationId xmlns:a16="http://schemas.microsoft.com/office/drawing/2014/main" id="{F42A261D-3E6C-4858-84F1-EE2B76EA9CC7}"/>
              </a:ext>
            </a:extLst>
          </p:cNvPr>
          <p:cNvSpPr txBox="1"/>
          <p:nvPr/>
        </p:nvSpPr>
        <p:spPr>
          <a:xfrm>
            <a:off x="9282555"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rPr>
              <a:t>9</a:t>
            </a:r>
          </a:p>
        </p:txBody>
      </p:sp>
    </p:spTree>
    <p:extLst>
      <p:ext uri="{BB962C8B-B14F-4D97-AF65-F5344CB8AC3E}">
        <p14:creationId xmlns:p14="http://schemas.microsoft.com/office/powerpoint/2010/main" val="2647090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500"/>
                            </p:stCondLst>
                            <p:childTnLst>
                              <p:par>
                                <p:cTn id="61" presetID="16" presetClass="entr" presetSubtype="21"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p:cTn id="89" dur="500" fill="hold"/>
                                        <p:tgtEl>
                                          <p:spTgt spid="21"/>
                                        </p:tgtEl>
                                        <p:attrNameLst>
                                          <p:attrName>ppt_w</p:attrName>
                                        </p:attrNameLst>
                                      </p:cBhvr>
                                      <p:tavLst>
                                        <p:tav tm="0">
                                          <p:val>
                                            <p:fltVal val="0"/>
                                          </p:val>
                                        </p:tav>
                                        <p:tav tm="100000">
                                          <p:val>
                                            <p:strVal val="#ppt_w"/>
                                          </p:val>
                                        </p:tav>
                                      </p:tavLst>
                                    </p:anim>
                                    <p:anim calcmode="lin" valueType="num">
                                      <p:cBhvr>
                                        <p:cTn id="90" dur="500" fill="hold"/>
                                        <p:tgtEl>
                                          <p:spTgt spid="21"/>
                                        </p:tgtEl>
                                        <p:attrNameLst>
                                          <p:attrName>ppt_h</p:attrName>
                                        </p:attrNameLst>
                                      </p:cBhvr>
                                      <p:tavLst>
                                        <p:tav tm="0">
                                          <p:val>
                                            <p:fltVal val="0"/>
                                          </p:val>
                                        </p:tav>
                                        <p:tav tm="100000">
                                          <p:val>
                                            <p:strVal val="#ppt_h"/>
                                          </p:val>
                                        </p:tav>
                                      </p:tavLst>
                                    </p:anim>
                                    <p:animEffect transition="in" filter="fade">
                                      <p:cBhvr>
                                        <p:cTn id="91" dur="5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 calcmode="lin" valueType="num">
                                      <p:cBhvr>
                                        <p:cTn id="96" dur="500" fill="hold"/>
                                        <p:tgtEl>
                                          <p:spTgt spid="22"/>
                                        </p:tgtEl>
                                        <p:attrNameLst>
                                          <p:attrName>ppt_w</p:attrName>
                                        </p:attrNameLst>
                                      </p:cBhvr>
                                      <p:tavLst>
                                        <p:tav tm="0">
                                          <p:val>
                                            <p:fltVal val="0"/>
                                          </p:val>
                                        </p:tav>
                                        <p:tav tm="100000">
                                          <p:val>
                                            <p:strVal val="#ppt_w"/>
                                          </p:val>
                                        </p:tav>
                                      </p:tavLst>
                                    </p:anim>
                                    <p:anim calcmode="lin" valueType="num">
                                      <p:cBhvr>
                                        <p:cTn id="97" dur="500" fill="hold"/>
                                        <p:tgtEl>
                                          <p:spTgt spid="22"/>
                                        </p:tgtEl>
                                        <p:attrNameLst>
                                          <p:attrName>ppt_h</p:attrName>
                                        </p:attrNameLst>
                                      </p:cBhvr>
                                      <p:tavLst>
                                        <p:tav tm="0">
                                          <p:val>
                                            <p:fltVal val="0"/>
                                          </p:val>
                                        </p:tav>
                                        <p:tav tm="100000">
                                          <p:val>
                                            <p:strVal val="#ppt_h"/>
                                          </p:val>
                                        </p:tav>
                                      </p:tavLst>
                                    </p:anim>
                                    <p:animEffect transition="in" filter="fade">
                                      <p:cBhvr>
                                        <p:cTn id="9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p:bldP spid="16" grpId="0"/>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95EFE73-4FE9-4000-AF2D-C15FF847DD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id="{713BAE6A-01FD-4B98-87B3-A98CE93D8FA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id="{5E18538A-4F25-4F35-B112-C6B2FD99395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id="{459C17E8-4803-4877-86C7-72F6C8829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id="{49016FE6-8E9F-426C-979F-4BFCD844957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id="{EA522F28-9813-459A-AC94-1EAB3C1C313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id="{FE64F19B-8F87-47EE-81DA-AFDF463DDE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95488" y="28380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id="{A0713397-33B9-4CFE-849F-E14167CBE1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id="{96DBD243-BE86-421B-87B2-31516005733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id="{3E7CD36D-F70F-4283-AD9F-75C31006E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pic>
        <p:nvPicPr>
          <p:cNvPr id="15" name="Picture 14">
            <a:extLst>
              <a:ext uri="{FF2B5EF4-FFF2-40B4-BE49-F238E27FC236}">
                <a16:creationId xmlns:a16="http://schemas.microsoft.com/office/drawing/2014/main" id="{94618D3B-72ED-488E-821A-A81E8098333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582276" y="1023359"/>
            <a:ext cx="8981777" cy="2615973"/>
          </a:xfrm>
          <a:prstGeom prst="rect">
            <a:avLst/>
          </a:prstGeom>
        </p:spPr>
      </p:pic>
      <p:pic>
        <p:nvPicPr>
          <p:cNvPr id="16" name="Picture 15">
            <a:extLst>
              <a:ext uri="{FF2B5EF4-FFF2-40B4-BE49-F238E27FC236}">
                <a16:creationId xmlns:a16="http://schemas.microsoft.com/office/drawing/2014/main" id="{D5E48977-74BC-4E2F-ACAB-731CD23328B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712467" y="3488113"/>
            <a:ext cx="8897257" cy="3030175"/>
          </a:xfrm>
          <a:prstGeom prst="rect">
            <a:avLst/>
          </a:prstGeom>
        </p:spPr>
      </p:pic>
      <p:pic>
        <p:nvPicPr>
          <p:cNvPr id="17" name="Picture 16" descr="C:\Users\TUAN\Downloads\Luyện tập 1.png">
            <a:extLst>
              <a:ext uri="{FF2B5EF4-FFF2-40B4-BE49-F238E27FC236}">
                <a16:creationId xmlns:a16="http://schemas.microsoft.com/office/drawing/2014/main" id="{E8A850D0-32AC-475F-948E-11ED9913FF1F}"/>
              </a:ext>
            </a:extLst>
          </p:cNvPr>
          <p:cNvPicPr>
            <a:picLocks noChangeAspect="1" noChangeArrowheads="1"/>
          </p:cNvPicPr>
          <p:nvPr/>
        </p:nvPicPr>
        <p:blipFill>
          <a:blip r:embed="rId7" cstate="print"/>
          <a:srcRect/>
          <a:stretch>
            <a:fillRect/>
          </a:stretch>
        </p:blipFill>
        <p:spPr bwMode="auto">
          <a:xfrm>
            <a:off x="730152" y="584000"/>
            <a:ext cx="2237784" cy="863493"/>
          </a:xfrm>
          <a:prstGeom prst="rect">
            <a:avLst/>
          </a:prstGeom>
          <a:noFill/>
        </p:spPr>
      </p:pic>
      <p:sp>
        <p:nvSpPr>
          <p:cNvPr id="18" name="Oval 17">
            <a:extLst>
              <a:ext uri="{FF2B5EF4-FFF2-40B4-BE49-F238E27FC236}">
                <a16:creationId xmlns:a16="http://schemas.microsoft.com/office/drawing/2014/main" id="{AD7184BE-158E-4645-91D7-3FC44FDAF0C1}"/>
              </a:ext>
            </a:extLst>
          </p:cNvPr>
          <p:cNvSpPr/>
          <p:nvPr/>
        </p:nvSpPr>
        <p:spPr>
          <a:xfrm>
            <a:off x="2967362" y="946404"/>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B2FFC27A-7CAF-48AB-A284-7C2D4F3753E2}"/>
              </a:ext>
            </a:extLst>
          </p:cNvPr>
          <p:cNvGrpSpPr/>
          <p:nvPr/>
        </p:nvGrpSpPr>
        <p:grpSpPr>
          <a:xfrm>
            <a:off x="3585169" y="966369"/>
            <a:ext cx="1081046" cy="461666"/>
            <a:chOff x="1870518" y="1440653"/>
            <a:chExt cx="1081046" cy="451509"/>
          </a:xfrm>
        </p:grpSpPr>
        <p:grpSp>
          <p:nvGrpSpPr>
            <p:cNvPr id="20" name="Group 19">
              <a:extLst>
                <a:ext uri="{FF2B5EF4-FFF2-40B4-BE49-F238E27FC236}">
                  <a16:creationId xmlns:a16="http://schemas.microsoft.com/office/drawing/2014/main" id="{369C33AC-AF27-4D86-8C38-AFEC237EB2D4}"/>
                </a:ext>
              </a:extLst>
            </p:cNvPr>
            <p:cNvGrpSpPr/>
            <p:nvPr/>
          </p:nvGrpSpPr>
          <p:grpSpPr>
            <a:xfrm>
              <a:off x="1870518" y="1440654"/>
              <a:ext cx="758382" cy="451508"/>
              <a:chOff x="1870518" y="1440654"/>
              <a:chExt cx="758382" cy="451508"/>
            </a:xfrm>
          </p:grpSpPr>
          <p:sp>
            <p:nvSpPr>
              <p:cNvPr id="22" name="Rectangle: Rounded Corners 21">
                <a:extLst>
                  <a:ext uri="{FF2B5EF4-FFF2-40B4-BE49-F238E27FC236}">
                    <a16:creationId xmlns:a16="http://schemas.microsoft.com/office/drawing/2014/main" id="{5FFA80C8-D991-42C7-A5AD-498702C104D1}"/>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4C350A9D-8DFC-456D-B236-BA76CD83AE95}"/>
                  </a:ext>
                </a:extLst>
              </p:cNvPr>
              <p:cNvSpPr txBox="1"/>
              <p:nvPr/>
            </p:nvSpPr>
            <p:spPr>
              <a:xfrm>
                <a:off x="1969023" y="1440654"/>
                <a:ext cx="492443"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p>
            </p:txBody>
          </p:sp>
        </p:grpSp>
        <p:sp>
          <p:nvSpPr>
            <p:cNvPr id="21" name="TextBox 20">
              <a:extLst>
                <a:ext uri="{FF2B5EF4-FFF2-40B4-BE49-F238E27FC236}">
                  <a16:creationId xmlns:a16="http://schemas.microsoft.com/office/drawing/2014/main" id="{9CD0416B-1E05-4891-A3A4-29028A155BF3}"/>
                </a:ext>
              </a:extLst>
            </p:cNvPr>
            <p:cNvSpPr txBox="1"/>
            <p:nvPr/>
          </p:nvSpPr>
          <p:spPr>
            <a:xfrm>
              <a:off x="2630642" y="1440653"/>
              <a:ext cx="320922"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4" name="TextBox 23">
            <a:extLst>
              <a:ext uri="{FF2B5EF4-FFF2-40B4-BE49-F238E27FC236}">
                <a16:creationId xmlns:a16="http://schemas.microsoft.com/office/drawing/2014/main" id="{30AD24A1-048F-4B4D-9ECD-93BACAD471D1}"/>
              </a:ext>
            </a:extLst>
          </p:cNvPr>
          <p:cNvSpPr txBox="1"/>
          <p:nvPr/>
        </p:nvSpPr>
        <p:spPr>
          <a:xfrm>
            <a:off x="1077010" y="1853677"/>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sp>
        <p:nvSpPr>
          <p:cNvPr id="25" name="TextBox 24">
            <a:extLst>
              <a:ext uri="{FF2B5EF4-FFF2-40B4-BE49-F238E27FC236}">
                <a16:creationId xmlns:a16="http://schemas.microsoft.com/office/drawing/2014/main" id="{E7B0172A-C35D-4773-9007-6F9356A79039}"/>
              </a:ext>
            </a:extLst>
          </p:cNvPr>
          <p:cNvSpPr txBox="1"/>
          <p:nvPr/>
        </p:nvSpPr>
        <p:spPr>
          <a:xfrm>
            <a:off x="1077009" y="3921962"/>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sp>
        <p:nvSpPr>
          <p:cNvPr id="26" name="TextBox 25">
            <a:extLst>
              <a:ext uri="{FF2B5EF4-FFF2-40B4-BE49-F238E27FC236}">
                <a16:creationId xmlns:a16="http://schemas.microsoft.com/office/drawing/2014/main" id="{49CA1785-D7E4-4134-B132-37DCC0913EF2}"/>
              </a:ext>
            </a:extLst>
          </p:cNvPr>
          <p:cNvSpPr txBox="1"/>
          <p:nvPr/>
        </p:nvSpPr>
        <p:spPr>
          <a:xfrm>
            <a:off x="5289625" y="2347869"/>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7" name="TextBox 26">
            <a:extLst>
              <a:ext uri="{FF2B5EF4-FFF2-40B4-BE49-F238E27FC236}">
                <a16:creationId xmlns:a16="http://schemas.microsoft.com/office/drawing/2014/main" id="{2064EFE9-A08F-4847-8B69-3F2755A35317}"/>
              </a:ext>
            </a:extLst>
          </p:cNvPr>
          <p:cNvSpPr txBox="1"/>
          <p:nvPr/>
        </p:nvSpPr>
        <p:spPr>
          <a:xfrm>
            <a:off x="8195367" y="2347869"/>
            <a:ext cx="595035"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p>
        </p:txBody>
      </p:sp>
      <p:sp>
        <p:nvSpPr>
          <p:cNvPr id="28" name="TextBox 27">
            <a:extLst>
              <a:ext uri="{FF2B5EF4-FFF2-40B4-BE49-F238E27FC236}">
                <a16:creationId xmlns:a16="http://schemas.microsoft.com/office/drawing/2014/main" id="{14BF34D3-9269-46BE-9615-5AE41CE88EC9}"/>
              </a:ext>
            </a:extLst>
          </p:cNvPr>
          <p:cNvSpPr txBox="1"/>
          <p:nvPr/>
        </p:nvSpPr>
        <p:spPr>
          <a:xfrm>
            <a:off x="4672453" y="4269785"/>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p>
        </p:txBody>
      </p:sp>
      <p:sp>
        <p:nvSpPr>
          <p:cNvPr id="29" name="TextBox 28">
            <a:extLst>
              <a:ext uri="{FF2B5EF4-FFF2-40B4-BE49-F238E27FC236}">
                <a16:creationId xmlns:a16="http://schemas.microsoft.com/office/drawing/2014/main" id="{4A677478-47D8-4F1A-9604-2450F7C861B4}"/>
              </a:ext>
            </a:extLst>
          </p:cNvPr>
          <p:cNvSpPr txBox="1"/>
          <p:nvPr/>
        </p:nvSpPr>
        <p:spPr>
          <a:xfrm>
            <a:off x="6791539" y="4988686"/>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0" name="TextBox 29">
            <a:extLst>
              <a:ext uri="{FF2B5EF4-FFF2-40B4-BE49-F238E27FC236}">
                <a16:creationId xmlns:a16="http://schemas.microsoft.com/office/drawing/2014/main" id="{7CA7DC5E-C535-4000-B8C7-F40ABD8EC606}"/>
              </a:ext>
            </a:extLst>
          </p:cNvPr>
          <p:cNvSpPr txBox="1"/>
          <p:nvPr/>
        </p:nvSpPr>
        <p:spPr>
          <a:xfrm>
            <a:off x="9186396" y="4183572"/>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92103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5" grpId="0"/>
      <p:bldP spid="26" grpId="0" animBg="1"/>
      <p:bldP spid="27" grpId="0" animBg="1"/>
      <p:bldP spid="28" grpId="0" animBg="1"/>
      <p:bldP spid="29"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407</Words>
  <Application>Microsoft Office PowerPoint</Application>
  <PresentationFormat>Widescreen</PresentationFormat>
  <Paragraphs>150</Paragraphs>
  <Slides>18</Slides>
  <Notes>4</Notes>
  <HiddenSlides>0</HiddenSlides>
  <MMClips>1</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18</vt:i4>
      </vt:variant>
    </vt:vector>
  </HeadingPairs>
  <TitlesOfParts>
    <vt:vector size="41" baseType="lpstr">
      <vt:lpstr>等线</vt:lpstr>
      <vt:lpstr>ITC Avant Garde Std Bk</vt:lpstr>
      <vt:lpstr>字魂79号-萌趣奶油体</vt:lpstr>
      <vt:lpstr>#9Slide05 SVNSnell Roundhand Sc</vt:lpstr>
      <vt:lpstr>Arial</vt:lpstr>
      <vt:lpstr>Arial-Rounded</vt:lpstr>
      <vt:lpstr>Calibri</vt:lpstr>
      <vt:lpstr>Calibri Light</vt:lpstr>
      <vt:lpstr>Cambria</vt:lpstr>
      <vt:lpstr>iCiel Cadena</vt:lpstr>
      <vt:lpstr>Microsoft YaHei</vt:lpstr>
      <vt:lpstr>Tahoma</vt:lpstr>
      <vt:lpstr>UTM Avo</vt:lpstr>
      <vt:lpstr>UTM Facebook</vt:lpstr>
      <vt:lpstr>Office Theme</vt:lpstr>
      <vt:lpstr>自定义设计方案</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33</cp:revision>
  <dcterms:created xsi:type="dcterms:W3CDTF">2021-07-24T01:07:49Z</dcterms:created>
  <dcterms:modified xsi:type="dcterms:W3CDTF">2024-12-17T04:18:10Z</dcterms:modified>
</cp:coreProperties>
</file>