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</p:sldMasterIdLst>
  <p:notesMasterIdLst>
    <p:notesMasterId r:id="rId18"/>
  </p:notesMasterIdLst>
  <p:sldIdLst>
    <p:sldId id="307" r:id="rId3"/>
    <p:sldId id="272" r:id="rId4"/>
    <p:sldId id="296" r:id="rId5"/>
    <p:sldId id="308" r:id="rId6"/>
    <p:sldId id="309" r:id="rId7"/>
    <p:sldId id="311" r:id="rId8"/>
    <p:sldId id="313" r:id="rId9"/>
    <p:sldId id="275" r:id="rId10"/>
    <p:sldId id="303" r:id="rId11"/>
    <p:sldId id="314" r:id="rId12"/>
    <p:sldId id="316" r:id="rId13"/>
    <p:sldId id="315" r:id="rId14"/>
    <p:sldId id="260" r:id="rId15"/>
    <p:sldId id="301" r:id="rId16"/>
    <p:sldId id="300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2026/1/21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" y="-22860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05200" y="2362200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3983990"/>
            <a:ext cx="119189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8" y="4869815"/>
            <a:ext cx="11742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3" y="5655628"/>
            <a:ext cx="116665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 b="1">
              <a:latin typeface="Times New Roman" panose="02020603050405020304" pitchFamily="18" charset="0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800">
              <a:latin typeface="Arial" panose="020B0604020202020204" pitchFamily="34" charset="0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000" b="1" dirty="0" err="1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lang="en-US" altLang="en-US" sz="40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3" y="3958273"/>
            <a:ext cx="118697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3" y="4822825"/>
            <a:ext cx="11742737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lang="en-US" altLang="en-US" sz="4800" b="1" dirty="0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8" y="5655628"/>
            <a:ext cx="11666537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lang="vi-VN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altLang="en-US" sz="4800" b="1">
                <a:solidFill>
                  <a:srgbClr val="548235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</Words>
  <Application>Microsoft Office PowerPoint</Application>
  <PresentationFormat>Widescreen</PresentationFormat>
  <Paragraphs>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#9Slide02 Noi dung dai</vt:lpstr>
      <vt:lpstr>#9Slide02 Tieu de dai</vt:lpstr>
      <vt:lpstr>Arial</vt:lpstr>
      <vt:lpstr>Calibri</vt:lpstr>
      <vt:lpstr>Cambria</vt:lpstr>
      <vt:lpstr>Cambria Math</vt:lpstr>
      <vt:lpstr>等线</vt:lpstr>
      <vt:lpstr>Times New Roman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2026-01-21T07:22:22Z</dcterms:modified>
  <cp:category>10NA</cp:category>
  <cp:version>10NA</cp:version>
</cp:coreProperties>
</file>