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8"/>
  </p:notesMasterIdLst>
  <p:sldIdLst>
    <p:sldId id="260" r:id="rId4"/>
    <p:sldId id="367" r:id="rId5"/>
    <p:sldId id="265" r:id="rId6"/>
    <p:sldId id="368" r:id="rId7"/>
    <p:sldId id="267" r:id="rId8"/>
    <p:sldId id="256" r:id="rId9"/>
    <p:sldId id="549" r:id="rId10"/>
    <p:sldId id="314" r:id="rId11"/>
    <p:sldId id="315" r:id="rId12"/>
    <p:sldId id="350" r:id="rId13"/>
    <p:sldId id="369" r:id="rId14"/>
    <p:sldId id="543" r:id="rId15"/>
    <p:sldId id="316" r:id="rId16"/>
    <p:sldId id="351" r:id="rId17"/>
    <p:sldId id="317" r:id="rId18"/>
    <p:sldId id="318" r:id="rId19"/>
    <p:sldId id="319" r:id="rId20"/>
    <p:sldId id="259" r:id="rId21"/>
    <p:sldId id="324" r:id="rId22"/>
    <p:sldId id="262" r:id="rId23"/>
    <p:sldId id="263" r:id="rId24"/>
    <p:sldId id="352" r:id="rId25"/>
    <p:sldId id="355" r:id="rId26"/>
    <p:sldId id="357" r:id="rId27"/>
    <p:sldId id="544" r:id="rId28"/>
    <p:sldId id="358" r:id="rId29"/>
    <p:sldId id="264" r:id="rId30"/>
    <p:sldId id="261" r:id="rId31"/>
    <p:sldId id="332" r:id="rId32"/>
    <p:sldId id="545" r:id="rId33"/>
    <p:sldId id="546" r:id="rId34"/>
    <p:sldId id="547" r:id="rId35"/>
    <p:sldId id="548" r:id="rId36"/>
    <p:sldId id="339"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811E25-145C-47AE-94A3-D38AD2527EF3}" v="1" dt="2026-01-12T02:35:11.775"/>
  </p1510:revLst>
</p1510:revInfo>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3447" autoAdjust="0"/>
  </p:normalViewPr>
  <p:slideViewPr>
    <p:cSldViewPr snapToGrid="0">
      <p:cViewPr varScale="1">
        <p:scale>
          <a:sx n="92" d="100"/>
          <a:sy n="92" d="100"/>
        </p:scale>
        <p:origin x="8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Lê" userId="4558c0299a5918b8" providerId="LiveId" clId="{F7063277-281E-40AF-8EE6-5B2EC201238A}"/>
    <pc:docChg chg="custSel addSld modSld">
      <pc:chgData name="Linh Lê" userId="4558c0299a5918b8" providerId="LiveId" clId="{F7063277-281E-40AF-8EE6-5B2EC201238A}" dt="2026-01-12T02:35:11.775" v="2"/>
      <pc:docMkLst>
        <pc:docMk/>
      </pc:docMkLst>
      <pc:sldChg chg="addSp delSp modSp new mod modClrScheme modAnim chgLayout">
        <pc:chgData name="Linh Lê" userId="4558c0299a5918b8" providerId="LiveId" clId="{F7063277-281E-40AF-8EE6-5B2EC201238A}" dt="2026-01-12T02:35:11.775" v="2"/>
        <pc:sldMkLst>
          <pc:docMk/>
          <pc:sldMk cId="2994975538" sldId="549"/>
        </pc:sldMkLst>
        <pc:spChg chg="del">
          <ac:chgData name="Linh Lê" userId="4558c0299a5918b8" providerId="LiveId" clId="{F7063277-281E-40AF-8EE6-5B2EC201238A}" dt="2026-01-12T02:34:53.800" v="1" actId="700"/>
          <ac:spMkLst>
            <pc:docMk/>
            <pc:sldMk cId="2994975538" sldId="549"/>
            <ac:spMk id="2" creationId="{D3D3FE27-744E-CAFA-11AB-E5D873A749E3}"/>
          </ac:spMkLst>
        </pc:spChg>
        <pc:spChg chg="del">
          <ac:chgData name="Linh Lê" userId="4558c0299a5918b8" providerId="LiveId" clId="{F7063277-281E-40AF-8EE6-5B2EC201238A}" dt="2026-01-12T02:34:53.800" v="1" actId="700"/>
          <ac:spMkLst>
            <pc:docMk/>
            <pc:sldMk cId="2994975538" sldId="549"/>
            <ac:spMk id="3" creationId="{AE67EA17-6046-3F6A-367F-24B947E730CA}"/>
          </ac:spMkLst>
        </pc:spChg>
        <pc:spChg chg="del">
          <ac:chgData name="Linh Lê" userId="4558c0299a5918b8" providerId="LiveId" clId="{F7063277-281E-40AF-8EE6-5B2EC201238A}" dt="2026-01-12T02:34:53.800" v="1" actId="700"/>
          <ac:spMkLst>
            <pc:docMk/>
            <pc:sldMk cId="2994975538" sldId="549"/>
            <ac:spMk id="4" creationId="{0664A7DA-D859-D75F-747B-553F85A62FB0}"/>
          </ac:spMkLst>
        </pc:spChg>
        <pc:picChg chg="add mod">
          <ac:chgData name="Linh Lê" userId="4558c0299a5918b8" providerId="LiveId" clId="{F7063277-281E-40AF-8EE6-5B2EC201238A}" dt="2026-01-12T02:35:11.775" v="2"/>
          <ac:picMkLst>
            <pc:docMk/>
            <pc:sldMk cId="2994975538" sldId="549"/>
            <ac:picMk id="5" creationId="{074BA239-6BA5-43F6-59A6-97DF8F5CE0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xmlns=""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xmlns=""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xmlns=""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1/27/2026</a:t>
            </a:fld>
            <a:endParaRPr lang="en-US"/>
          </a:p>
        </p:txBody>
      </p:sp>
      <p:sp>
        <p:nvSpPr>
          <p:cNvPr id="5" name="Footer Placeholder 4">
            <a:extLst>
              <a:ext uri="{FF2B5EF4-FFF2-40B4-BE49-F238E27FC236}">
                <a16:creationId xmlns:a16="http://schemas.microsoft.com/office/drawing/2014/main" xmlns=""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1/27/2026</a:t>
            </a:fld>
            <a:endParaRPr lang="en-US"/>
          </a:p>
        </p:txBody>
      </p:sp>
      <p:sp>
        <p:nvSpPr>
          <p:cNvPr id="5" name="Footer Placeholder 4">
            <a:extLst>
              <a:ext uri="{FF2B5EF4-FFF2-40B4-BE49-F238E27FC236}">
                <a16:creationId xmlns:a16="http://schemas.microsoft.com/office/drawing/2014/main" xmlns=""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1/27/2026</a:t>
            </a:fld>
            <a:endParaRPr lang="en-US"/>
          </a:p>
        </p:txBody>
      </p:sp>
      <p:sp>
        <p:nvSpPr>
          <p:cNvPr id="6" name="Footer Placeholder 5">
            <a:extLst>
              <a:ext uri="{FF2B5EF4-FFF2-40B4-BE49-F238E27FC236}">
                <a16:creationId xmlns:a16="http://schemas.microsoft.com/office/drawing/2014/main" xmlns=""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1/27/2026</a:t>
            </a:fld>
            <a:endParaRPr lang="en-US"/>
          </a:p>
        </p:txBody>
      </p:sp>
      <p:sp>
        <p:nvSpPr>
          <p:cNvPr id="8" name="Footer Placeholder 7">
            <a:extLst>
              <a:ext uri="{FF2B5EF4-FFF2-40B4-BE49-F238E27FC236}">
                <a16:creationId xmlns:a16="http://schemas.microsoft.com/office/drawing/2014/main" xmlns=""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1/27/2026</a:t>
            </a:fld>
            <a:endParaRPr lang="en-US"/>
          </a:p>
        </p:txBody>
      </p:sp>
      <p:sp>
        <p:nvSpPr>
          <p:cNvPr id="4" name="Footer Placeholder 3">
            <a:extLst>
              <a:ext uri="{FF2B5EF4-FFF2-40B4-BE49-F238E27FC236}">
                <a16:creationId xmlns:a16="http://schemas.microsoft.com/office/drawing/2014/main" xmlns=""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1/27/2026</a:t>
            </a:fld>
            <a:endParaRPr lang="en-US"/>
          </a:p>
        </p:txBody>
      </p:sp>
      <p:sp>
        <p:nvSpPr>
          <p:cNvPr id="3" name="Footer Placeholder 2">
            <a:extLst>
              <a:ext uri="{FF2B5EF4-FFF2-40B4-BE49-F238E27FC236}">
                <a16:creationId xmlns:a16="http://schemas.microsoft.com/office/drawing/2014/main" xmlns=""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1/27/2026</a:t>
            </a:fld>
            <a:endParaRPr lang="en-US"/>
          </a:p>
        </p:txBody>
      </p:sp>
      <p:sp>
        <p:nvSpPr>
          <p:cNvPr id="6" name="Footer Placeholder 5">
            <a:extLst>
              <a:ext uri="{FF2B5EF4-FFF2-40B4-BE49-F238E27FC236}">
                <a16:creationId xmlns:a16="http://schemas.microsoft.com/office/drawing/2014/main" xmlns=""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1/27/2026</a:t>
            </a:fld>
            <a:endParaRPr lang="en-US"/>
          </a:p>
        </p:txBody>
      </p:sp>
      <p:sp>
        <p:nvSpPr>
          <p:cNvPr id="6" name="Footer Placeholder 5">
            <a:extLst>
              <a:ext uri="{FF2B5EF4-FFF2-40B4-BE49-F238E27FC236}">
                <a16:creationId xmlns:a16="http://schemas.microsoft.com/office/drawing/2014/main" xmlns=""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1/27/2026</a:t>
            </a:fld>
            <a:endParaRPr lang="en-US"/>
          </a:p>
        </p:txBody>
      </p:sp>
      <p:sp>
        <p:nvSpPr>
          <p:cNvPr id="5" name="Footer Placeholder 4">
            <a:extLst>
              <a:ext uri="{FF2B5EF4-FFF2-40B4-BE49-F238E27FC236}">
                <a16:creationId xmlns:a16="http://schemas.microsoft.com/office/drawing/2014/main" xmlns=""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1/27/2026</a:t>
            </a:fld>
            <a:endParaRPr lang="en-US"/>
          </a:p>
        </p:txBody>
      </p:sp>
      <p:sp>
        <p:nvSpPr>
          <p:cNvPr id="5" name="Footer Placeholder 4">
            <a:extLst>
              <a:ext uri="{FF2B5EF4-FFF2-40B4-BE49-F238E27FC236}">
                <a16:creationId xmlns:a16="http://schemas.microsoft.com/office/drawing/2014/main" xmlns=""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5" name="Footer Placeholder 4">
            <a:extLst>
              <a:ext uri="{FF2B5EF4-FFF2-40B4-BE49-F238E27FC236}">
                <a16:creationId xmlns:a16="http://schemas.microsoft.com/office/drawing/2014/main" xmlns=""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5" name="Footer Placeholder 4">
            <a:extLst>
              <a:ext uri="{FF2B5EF4-FFF2-40B4-BE49-F238E27FC236}">
                <a16:creationId xmlns:a16="http://schemas.microsoft.com/office/drawing/2014/main" xmlns=""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5" name="Footer Placeholder 4">
            <a:extLst>
              <a:ext uri="{FF2B5EF4-FFF2-40B4-BE49-F238E27FC236}">
                <a16:creationId xmlns:a16="http://schemas.microsoft.com/office/drawing/2014/main" xmlns=""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6" name="Footer Placeholder 5">
            <a:extLst>
              <a:ext uri="{FF2B5EF4-FFF2-40B4-BE49-F238E27FC236}">
                <a16:creationId xmlns:a16="http://schemas.microsoft.com/office/drawing/2014/main" xmlns=""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8" name="Footer Placeholder 7">
            <a:extLst>
              <a:ext uri="{FF2B5EF4-FFF2-40B4-BE49-F238E27FC236}">
                <a16:creationId xmlns:a16="http://schemas.microsoft.com/office/drawing/2014/main" xmlns=""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4" name="Footer Placeholder 3">
            <a:extLst>
              <a:ext uri="{FF2B5EF4-FFF2-40B4-BE49-F238E27FC236}">
                <a16:creationId xmlns:a16="http://schemas.microsoft.com/office/drawing/2014/main" xmlns=""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3" name="Footer Placeholder 2">
            <a:extLst>
              <a:ext uri="{FF2B5EF4-FFF2-40B4-BE49-F238E27FC236}">
                <a16:creationId xmlns:a16="http://schemas.microsoft.com/office/drawing/2014/main" xmlns=""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6" name="Footer Placeholder 5">
            <a:extLst>
              <a:ext uri="{FF2B5EF4-FFF2-40B4-BE49-F238E27FC236}">
                <a16:creationId xmlns:a16="http://schemas.microsoft.com/office/drawing/2014/main" xmlns=""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6" name="Footer Placeholder 5">
            <a:extLst>
              <a:ext uri="{FF2B5EF4-FFF2-40B4-BE49-F238E27FC236}">
                <a16:creationId xmlns:a16="http://schemas.microsoft.com/office/drawing/2014/main" xmlns=""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5" name="Footer Placeholder 4">
            <a:extLst>
              <a:ext uri="{FF2B5EF4-FFF2-40B4-BE49-F238E27FC236}">
                <a16:creationId xmlns:a16="http://schemas.microsoft.com/office/drawing/2014/main" xmlns=""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1/27/2026</a:t>
            </a:fld>
            <a:endParaRPr lang="en-US"/>
          </a:p>
        </p:txBody>
      </p:sp>
      <p:sp>
        <p:nvSpPr>
          <p:cNvPr id="5" name="Footer Placeholder 4">
            <a:extLst>
              <a:ext uri="{FF2B5EF4-FFF2-40B4-BE49-F238E27FC236}">
                <a16:creationId xmlns:a16="http://schemas.microsoft.com/office/drawing/2014/main" xmlns=""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xmlns="" id="{F186EBCB-1E7F-8B44-8233-CF4605F5C3E7}"/>
              </a:ext>
            </a:extLst>
          </p:cNvPr>
          <p:cNvPicPr>
            <a:picLocks noChangeAspect="1"/>
          </p:cNvPicPr>
          <p:nvPr userDrawn="1"/>
        </p:nvPicPr>
        <p:blipFill>
          <a:blip r:embed="rId16"/>
          <a:stretch>
            <a:fillRect/>
          </a:stretch>
        </p:blipFill>
        <p:spPr>
          <a:xfrm>
            <a:off x="-1314748" y="0"/>
            <a:ext cx="1158240" cy="11582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5C9B6812-097C-C7C4-7052-A6C75DE2B6D5}"/>
              </a:ext>
            </a:extLst>
          </p:cNvPr>
          <p:cNvPicPr>
            <a:picLocks noChangeAspect="1"/>
          </p:cNvPicPr>
          <p:nvPr userDrawn="1"/>
        </p:nvPicPr>
        <p:blipFill>
          <a:blip r:embed="rId14"/>
          <a:stretch>
            <a:fillRect/>
          </a:stretch>
        </p:blipFill>
        <p:spPr>
          <a:xfrm>
            <a:off x="-1314748" y="0"/>
            <a:ext cx="1158240" cy="1158240"/>
          </a:xfrm>
          <a:prstGeom prst="rect">
            <a:avLst/>
          </a:prstGeom>
        </p:spPr>
      </p:pic>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8.png"/><Relationship Id="rId4" Type="http://schemas.microsoft.com/office/2007/relationships/hdphoto" Target="../media/hdphoto3.wdp"/><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2.jpeg"/><Relationship Id="rId5" Type="http://schemas.microsoft.com/office/2007/relationships/hdphoto" Target="../media/hdphoto4.wdp"/><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9.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7.png"/><Relationship Id="rId5" Type="http://schemas.microsoft.com/office/2007/relationships/hdphoto" Target="../media/hdphoto5.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9.sv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9.sv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xmlns=""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xmlns=""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B55EA324-B009-2717-A391-6A6B1D4CE78B}"/>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xmlns=""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xmlns=""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xmlns=""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xmlns=""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xmlns="" id="{7787F201-F58B-4AD3-B1A2-0EDFDA93E59C}"/>
                </a:ext>
              </a:extLst>
            </p:cNvPr>
            <p:cNvSpPr/>
            <p:nvPr/>
          </p:nvSpPr>
          <p:spPr>
            <a:xfrm>
              <a:off x="1084850" y="1999380"/>
              <a:ext cx="7136878" cy="811049"/>
            </a:xfrm>
            <a:custGeom>
              <a:avLst/>
              <a:gdLst>
                <a:gd name="csX0" fmla="*/ 0 w 7136878"/>
                <a:gd name="csY0" fmla="*/ 198065 h 811049"/>
                <a:gd name="csX1" fmla="*/ 229637 w 7136878"/>
                <a:gd name="csY1" fmla="*/ 0 h 811049"/>
                <a:gd name="csX2" fmla="*/ 6907239 w 7136878"/>
                <a:gd name="csY2" fmla="*/ 0 h 811049"/>
                <a:gd name="csX3" fmla="*/ 7136878 w 7136878"/>
                <a:gd name="csY3" fmla="*/ 198065 h 811049"/>
                <a:gd name="csX4" fmla="*/ 7136878 w 7136878"/>
                <a:gd name="csY4" fmla="*/ 612982 h 811049"/>
                <a:gd name="csX5" fmla="*/ 6907239 w 7136878"/>
                <a:gd name="csY5" fmla="*/ 811049 h 811049"/>
                <a:gd name="csX6" fmla="*/ 229637 w 7136878"/>
                <a:gd name="csY6" fmla="*/ 811049 h 811049"/>
                <a:gd name="csX7" fmla="*/ 0 w 7136878"/>
                <a:gd name="csY7" fmla="*/ 612982 h 811049"/>
                <a:gd name="csX8" fmla="*/ 0 w 7136878"/>
                <a:gd name="csY8" fmla="*/ 198065 h 811049"/>
                <a:gd name="csX0" fmla="*/ 0 w 7136878"/>
                <a:gd name="csY0" fmla="*/ 198065 h 811049"/>
                <a:gd name="csX1" fmla="*/ 229637 w 7136878"/>
                <a:gd name="csY1" fmla="*/ 0 h 811049"/>
                <a:gd name="csX2" fmla="*/ 6907239 w 7136878"/>
                <a:gd name="csY2" fmla="*/ 0 h 811049"/>
                <a:gd name="csX3" fmla="*/ 7136878 w 7136878"/>
                <a:gd name="csY3" fmla="*/ 198065 h 811049"/>
                <a:gd name="csX4" fmla="*/ 7136878 w 7136878"/>
                <a:gd name="csY4" fmla="*/ 612982 h 811049"/>
                <a:gd name="csX5" fmla="*/ 6907239 w 7136878"/>
                <a:gd name="csY5" fmla="*/ 811049 h 811049"/>
                <a:gd name="csX6" fmla="*/ 229637 w 7136878"/>
                <a:gd name="csY6" fmla="*/ 811049 h 811049"/>
                <a:gd name="csX7" fmla="*/ 0 w 7136878"/>
                <a:gd name="csY7" fmla="*/ 612982 h 811049"/>
                <a:gd name="csX8" fmla="*/ 0 w 7136878"/>
                <a:gd name="csY8" fmla="*/ 198065 h 811049"/>
                <a:gd name="csX0" fmla="*/ 0 w 7136878"/>
                <a:gd name="csY0" fmla="*/ 198065 h 811049"/>
                <a:gd name="csX1" fmla="*/ 229637 w 7136878"/>
                <a:gd name="csY1" fmla="*/ 0 h 811049"/>
                <a:gd name="csX2" fmla="*/ 6907239 w 7136878"/>
                <a:gd name="csY2" fmla="*/ 0 h 811049"/>
                <a:gd name="csX3" fmla="*/ 7136878 w 7136878"/>
                <a:gd name="csY3" fmla="*/ 198065 h 811049"/>
                <a:gd name="csX4" fmla="*/ 7136878 w 7136878"/>
                <a:gd name="csY4" fmla="*/ 612982 h 811049"/>
                <a:gd name="csX5" fmla="*/ 6907239 w 7136878"/>
                <a:gd name="csY5" fmla="*/ 811049 h 811049"/>
                <a:gd name="csX6" fmla="*/ 229637 w 7136878"/>
                <a:gd name="csY6" fmla="*/ 811049 h 811049"/>
                <a:gd name="csX7" fmla="*/ 0 w 7136878"/>
                <a:gd name="csY7" fmla="*/ 612982 h 811049"/>
                <a:gd name="csX8" fmla="*/ 0 w 7136878"/>
                <a:gd name="csY8" fmla="*/ 198065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136878" h="811049" fill="none" extrusionOk="0">
                  <a:moveTo>
                    <a:pt x="0" y="198065"/>
                  </a:moveTo>
                  <a:cubicBezTo>
                    <a:pt x="-11882" y="127395"/>
                    <a:pt x="56015" y="-29530"/>
                    <a:pt x="229637" y="0"/>
                  </a:cubicBezTo>
                  <a:cubicBezTo>
                    <a:pt x="1309163" y="7158"/>
                    <a:pt x="5310938" y="-409432"/>
                    <a:pt x="6907239" y="0"/>
                  </a:cubicBezTo>
                  <a:cubicBezTo>
                    <a:pt x="7080956" y="13320"/>
                    <a:pt x="7115325" y="71105"/>
                    <a:pt x="7136878" y="198065"/>
                  </a:cubicBezTo>
                  <a:cubicBezTo>
                    <a:pt x="7180417" y="378268"/>
                    <a:pt x="7173994" y="432206"/>
                    <a:pt x="7136878" y="612982"/>
                  </a:cubicBezTo>
                  <a:cubicBezTo>
                    <a:pt x="7174174" y="694836"/>
                    <a:pt x="7057271" y="788194"/>
                    <a:pt x="6907239" y="811049"/>
                  </a:cubicBezTo>
                  <a:cubicBezTo>
                    <a:pt x="3896455" y="840393"/>
                    <a:pt x="2696340" y="640215"/>
                    <a:pt x="229637" y="811049"/>
                  </a:cubicBezTo>
                  <a:cubicBezTo>
                    <a:pt x="69396" y="802374"/>
                    <a:pt x="-62945" y="721559"/>
                    <a:pt x="0" y="612982"/>
                  </a:cubicBezTo>
                  <a:cubicBezTo>
                    <a:pt x="19509" y="551559"/>
                    <a:pt x="8148" y="367612"/>
                    <a:pt x="0" y="198065"/>
                  </a:cubicBezTo>
                  <a:close/>
                </a:path>
                <a:path w="7136878" h="811049" stroke="0" extrusionOk="0">
                  <a:moveTo>
                    <a:pt x="0" y="198065"/>
                  </a:moveTo>
                  <a:cubicBezTo>
                    <a:pt x="-49899" y="55070"/>
                    <a:pt x="74738" y="159"/>
                    <a:pt x="229637" y="0"/>
                  </a:cubicBezTo>
                  <a:cubicBezTo>
                    <a:pt x="2053035" y="-131889"/>
                    <a:pt x="5575936" y="228735"/>
                    <a:pt x="6907239" y="0"/>
                  </a:cubicBezTo>
                  <a:cubicBezTo>
                    <a:pt x="7023420" y="-30821"/>
                    <a:pt x="7108694" y="95543"/>
                    <a:pt x="7136878" y="198065"/>
                  </a:cubicBezTo>
                  <a:cubicBezTo>
                    <a:pt x="7080704" y="290270"/>
                    <a:pt x="7196212" y="516856"/>
                    <a:pt x="7136878" y="612982"/>
                  </a:cubicBezTo>
                  <a:cubicBezTo>
                    <a:pt x="7144865" y="701743"/>
                    <a:pt x="7057009" y="785104"/>
                    <a:pt x="6907239" y="811049"/>
                  </a:cubicBezTo>
                  <a:cubicBezTo>
                    <a:pt x="3991695" y="778375"/>
                    <a:pt x="1011975" y="811178"/>
                    <a:pt x="229637" y="811049"/>
                  </a:cubicBezTo>
                  <a:cubicBezTo>
                    <a:pt x="115527" y="827717"/>
                    <a:pt x="-25232" y="762080"/>
                    <a:pt x="0" y="612982"/>
                  </a:cubicBezTo>
                  <a:cubicBezTo>
                    <a:pt x="-19791" y="483255"/>
                    <a:pt x="32110" y="406180"/>
                    <a:pt x="0" y="198065"/>
                  </a:cubicBezTo>
                  <a:close/>
                </a:path>
                <a:path w="7136878" h="811049" fill="none" stroke="0" extrusionOk="0">
                  <a:moveTo>
                    <a:pt x="0" y="198065"/>
                  </a:moveTo>
                  <a:cubicBezTo>
                    <a:pt x="-15934" y="71928"/>
                    <a:pt x="88268" y="-15928"/>
                    <a:pt x="229637" y="0"/>
                  </a:cubicBezTo>
                  <a:cubicBezTo>
                    <a:pt x="1546275" y="-255690"/>
                    <a:pt x="5401190" y="4120"/>
                    <a:pt x="6907239" y="0"/>
                  </a:cubicBezTo>
                  <a:cubicBezTo>
                    <a:pt x="7051530" y="-2002"/>
                    <a:pt x="7109206" y="88994"/>
                    <a:pt x="7136878" y="198065"/>
                  </a:cubicBezTo>
                  <a:cubicBezTo>
                    <a:pt x="7167229" y="381601"/>
                    <a:pt x="7170628" y="424196"/>
                    <a:pt x="7136878" y="612982"/>
                  </a:cubicBezTo>
                  <a:cubicBezTo>
                    <a:pt x="7131499" y="721548"/>
                    <a:pt x="7048834" y="782322"/>
                    <a:pt x="6907239" y="811049"/>
                  </a:cubicBezTo>
                  <a:cubicBezTo>
                    <a:pt x="4551483" y="1194676"/>
                    <a:pt x="2720168" y="852629"/>
                    <a:pt x="229637" y="811049"/>
                  </a:cubicBezTo>
                  <a:cubicBezTo>
                    <a:pt x="85644" y="818753"/>
                    <a:pt x="-20298" y="744612"/>
                    <a:pt x="0" y="612982"/>
                  </a:cubicBezTo>
                  <a:cubicBezTo>
                    <a:pt x="24309" y="616394"/>
                    <a:pt x="4274" y="378268"/>
                    <a:pt x="0" y="198065"/>
                  </a:cubicBezTo>
                  <a:close/>
                </a:path>
                <a:path w="7136878" h="811049" fill="none" stroke="0" extrusionOk="0">
                  <a:moveTo>
                    <a:pt x="0" y="198065"/>
                  </a:moveTo>
                  <a:cubicBezTo>
                    <a:pt x="-11989" y="96440"/>
                    <a:pt x="56061" y="-3780"/>
                    <a:pt x="229637" y="0"/>
                  </a:cubicBezTo>
                  <a:cubicBezTo>
                    <a:pt x="1646626" y="144922"/>
                    <a:pt x="5391658" y="-227337"/>
                    <a:pt x="6907239" y="0"/>
                  </a:cubicBezTo>
                  <a:cubicBezTo>
                    <a:pt x="7057644" y="2507"/>
                    <a:pt x="7111017" y="69149"/>
                    <a:pt x="7136878" y="198065"/>
                  </a:cubicBezTo>
                  <a:cubicBezTo>
                    <a:pt x="7175879" y="380815"/>
                    <a:pt x="7172935" y="423264"/>
                    <a:pt x="7136878" y="612982"/>
                  </a:cubicBezTo>
                  <a:cubicBezTo>
                    <a:pt x="7158372" y="704722"/>
                    <a:pt x="7038731" y="783854"/>
                    <a:pt x="6907239" y="811049"/>
                  </a:cubicBezTo>
                  <a:cubicBezTo>
                    <a:pt x="4165650" y="1028786"/>
                    <a:pt x="2747022" y="711366"/>
                    <a:pt x="229637" y="811049"/>
                  </a:cubicBezTo>
                  <a:cubicBezTo>
                    <a:pt x="62767" y="811046"/>
                    <a:pt x="-46024" y="727250"/>
                    <a:pt x="0" y="612982"/>
                  </a:cubicBezTo>
                  <a:cubicBezTo>
                    <a:pt x="17812" y="564270"/>
                    <a:pt x="-1739" y="370571"/>
                    <a:pt x="0" y="19806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xmlns=""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xmlns=""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xmlns=""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xmlns="" id="{4A3062E7-1040-3D94-7D88-98E0B199AC66}"/>
                </a:ext>
              </a:extLst>
            </p:cNvPr>
            <p:cNvSpPr/>
            <p:nvPr/>
          </p:nvSpPr>
          <p:spPr>
            <a:xfrm>
              <a:off x="690082" y="1999380"/>
              <a:ext cx="6424370" cy="811049"/>
            </a:xfrm>
            <a:custGeom>
              <a:avLst/>
              <a:gdLst>
                <a:gd name="csX0" fmla="*/ 0 w 6424370"/>
                <a:gd name="csY0" fmla="*/ 198065 h 811049"/>
                <a:gd name="csX1" fmla="*/ 206711 w 6424370"/>
                <a:gd name="csY1" fmla="*/ 0 h 811049"/>
                <a:gd name="csX2" fmla="*/ 6217657 w 6424370"/>
                <a:gd name="csY2" fmla="*/ 0 h 811049"/>
                <a:gd name="csX3" fmla="*/ 6424370 w 6424370"/>
                <a:gd name="csY3" fmla="*/ 198065 h 811049"/>
                <a:gd name="csX4" fmla="*/ 6424370 w 6424370"/>
                <a:gd name="csY4" fmla="*/ 612982 h 811049"/>
                <a:gd name="csX5" fmla="*/ 6217657 w 6424370"/>
                <a:gd name="csY5" fmla="*/ 811049 h 811049"/>
                <a:gd name="csX6" fmla="*/ 206711 w 6424370"/>
                <a:gd name="csY6" fmla="*/ 811049 h 811049"/>
                <a:gd name="csX7" fmla="*/ 0 w 6424370"/>
                <a:gd name="csY7" fmla="*/ 612982 h 811049"/>
                <a:gd name="csX8" fmla="*/ 0 w 6424370"/>
                <a:gd name="csY8" fmla="*/ 198065 h 811049"/>
                <a:gd name="csX0" fmla="*/ 0 w 6424370"/>
                <a:gd name="csY0" fmla="*/ 198065 h 811049"/>
                <a:gd name="csX1" fmla="*/ 206711 w 6424370"/>
                <a:gd name="csY1" fmla="*/ 0 h 811049"/>
                <a:gd name="csX2" fmla="*/ 6217657 w 6424370"/>
                <a:gd name="csY2" fmla="*/ 0 h 811049"/>
                <a:gd name="csX3" fmla="*/ 6424370 w 6424370"/>
                <a:gd name="csY3" fmla="*/ 198065 h 811049"/>
                <a:gd name="csX4" fmla="*/ 6424370 w 6424370"/>
                <a:gd name="csY4" fmla="*/ 612982 h 811049"/>
                <a:gd name="csX5" fmla="*/ 6217657 w 6424370"/>
                <a:gd name="csY5" fmla="*/ 811049 h 811049"/>
                <a:gd name="csX6" fmla="*/ 206711 w 6424370"/>
                <a:gd name="csY6" fmla="*/ 811049 h 811049"/>
                <a:gd name="csX7" fmla="*/ 0 w 6424370"/>
                <a:gd name="csY7" fmla="*/ 612982 h 811049"/>
                <a:gd name="csX8" fmla="*/ 0 w 6424370"/>
                <a:gd name="csY8" fmla="*/ 198065 h 811049"/>
                <a:gd name="csX0" fmla="*/ 0 w 6424370"/>
                <a:gd name="csY0" fmla="*/ 198065 h 811049"/>
                <a:gd name="csX1" fmla="*/ 206711 w 6424370"/>
                <a:gd name="csY1" fmla="*/ 0 h 811049"/>
                <a:gd name="csX2" fmla="*/ 6217657 w 6424370"/>
                <a:gd name="csY2" fmla="*/ 0 h 811049"/>
                <a:gd name="csX3" fmla="*/ 6424370 w 6424370"/>
                <a:gd name="csY3" fmla="*/ 198065 h 811049"/>
                <a:gd name="csX4" fmla="*/ 6424370 w 6424370"/>
                <a:gd name="csY4" fmla="*/ 612982 h 811049"/>
                <a:gd name="csX5" fmla="*/ 6217657 w 6424370"/>
                <a:gd name="csY5" fmla="*/ 811049 h 811049"/>
                <a:gd name="csX6" fmla="*/ 206711 w 6424370"/>
                <a:gd name="csY6" fmla="*/ 811049 h 811049"/>
                <a:gd name="csX7" fmla="*/ 0 w 6424370"/>
                <a:gd name="csY7" fmla="*/ 612982 h 811049"/>
                <a:gd name="csX8" fmla="*/ 0 w 6424370"/>
                <a:gd name="csY8" fmla="*/ 198065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424370" h="811049" fill="none" extrusionOk="0">
                  <a:moveTo>
                    <a:pt x="0" y="198065"/>
                  </a:moveTo>
                  <a:cubicBezTo>
                    <a:pt x="-9015" y="119850"/>
                    <a:pt x="41555" y="-34129"/>
                    <a:pt x="206711" y="0"/>
                  </a:cubicBezTo>
                  <a:cubicBezTo>
                    <a:pt x="1066570" y="38037"/>
                    <a:pt x="4781601" y="-356948"/>
                    <a:pt x="6217657" y="0"/>
                  </a:cubicBezTo>
                  <a:cubicBezTo>
                    <a:pt x="6372085" y="12141"/>
                    <a:pt x="6409460" y="76044"/>
                    <a:pt x="6424370" y="198065"/>
                  </a:cubicBezTo>
                  <a:cubicBezTo>
                    <a:pt x="6463618" y="378364"/>
                    <a:pt x="6456315" y="425890"/>
                    <a:pt x="6424370" y="612982"/>
                  </a:cubicBezTo>
                  <a:cubicBezTo>
                    <a:pt x="6436672" y="713028"/>
                    <a:pt x="6360852" y="779979"/>
                    <a:pt x="6217657" y="811049"/>
                  </a:cubicBezTo>
                  <a:cubicBezTo>
                    <a:pt x="3551685" y="844232"/>
                    <a:pt x="2476389" y="673398"/>
                    <a:pt x="206711" y="811049"/>
                  </a:cubicBezTo>
                  <a:cubicBezTo>
                    <a:pt x="52688" y="800072"/>
                    <a:pt x="-50829" y="721682"/>
                    <a:pt x="0" y="612982"/>
                  </a:cubicBezTo>
                  <a:cubicBezTo>
                    <a:pt x="19180" y="527202"/>
                    <a:pt x="9073" y="354872"/>
                    <a:pt x="0" y="198065"/>
                  </a:cubicBezTo>
                  <a:close/>
                </a:path>
                <a:path w="6424370" h="811049" stroke="0" extrusionOk="0">
                  <a:moveTo>
                    <a:pt x="0" y="198065"/>
                  </a:moveTo>
                  <a:cubicBezTo>
                    <a:pt x="-27109" y="61447"/>
                    <a:pt x="52888" y="-623"/>
                    <a:pt x="206711" y="0"/>
                  </a:cubicBezTo>
                  <a:cubicBezTo>
                    <a:pt x="2079410" y="-331076"/>
                    <a:pt x="5006388" y="248944"/>
                    <a:pt x="6217657" y="0"/>
                  </a:cubicBezTo>
                  <a:cubicBezTo>
                    <a:pt x="6322725" y="-33465"/>
                    <a:pt x="6395681" y="96301"/>
                    <a:pt x="6424370" y="198065"/>
                  </a:cubicBezTo>
                  <a:cubicBezTo>
                    <a:pt x="6375523" y="291393"/>
                    <a:pt x="6486433" y="510490"/>
                    <a:pt x="6424370" y="612982"/>
                  </a:cubicBezTo>
                  <a:cubicBezTo>
                    <a:pt x="6435354" y="683265"/>
                    <a:pt x="6343687" y="788504"/>
                    <a:pt x="6217657" y="811049"/>
                  </a:cubicBezTo>
                  <a:cubicBezTo>
                    <a:pt x="3540416" y="781110"/>
                    <a:pt x="927594" y="818587"/>
                    <a:pt x="206711" y="811049"/>
                  </a:cubicBezTo>
                  <a:cubicBezTo>
                    <a:pt x="102862" y="826003"/>
                    <a:pt x="-24110" y="763279"/>
                    <a:pt x="0" y="612982"/>
                  </a:cubicBezTo>
                  <a:cubicBezTo>
                    <a:pt x="-8492" y="475519"/>
                    <a:pt x="23920" y="400733"/>
                    <a:pt x="0" y="198065"/>
                  </a:cubicBezTo>
                  <a:close/>
                </a:path>
                <a:path w="6424370" h="811049" fill="none" stroke="0" extrusionOk="0">
                  <a:moveTo>
                    <a:pt x="0" y="198065"/>
                  </a:moveTo>
                  <a:cubicBezTo>
                    <a:pt x="-8778" y="91895"/>
                    <a:pt x="75588" y="-11246"/>
                    <a:pt x="206711" y="0"/>
                  </a:cubicBezTo>
                  <a:cubicBezTo>
                    <a:pt x="1457557" y="-136814"/>
                    <a:pt x="4885218" y="-317"/>
                    <a:pt x="6217657" y="0"/>
                  </a:cubicBezTo>
                  <a:cubicBezTo>
                    <a:pt x="6350439" y="-3784"/>
                    <a:pt x="6397994" y="80364"/>
                    <a:pt x="6424370" y="198065"/>
                  </a:cubicBezTo>
                  <a:cubicBezTo>
                    <a:pt x="6445730" y="381187"/>
                    <a:pt x="6453577" y="424986"/>
                    <a:pt x="6424370" y="612982"/>
                  </a:cubicBezTo>
                  <a:cubicBezTo>
                    <a:pt x="6424278" y="715906"/>
                    <a:pt x="6341675" y="767368"/>
                    <a:pt x="6217657" y="811049"/>
                  </a:cubicBezTo>
                  <a:cubicBezTo>
                    <a:pt x="4034077" y="1005822"/>
                    <a:pt x="2502086" y="785534"/>
                    <a:pt x="206711" y="811049"/>
                  </a:cubicBezTo>
                  <a:cubicBezTo>
                    <a:pt x="75706" y="814508"/>
                    <a:pt x="-18722" y="726010"/>
                    <a:pt x="0" y="612982"/>
                  </a:cubicBezTo>
                  <a:cubicBezTo>
                    <a:pt x="24963" y="612605"/>
                    <a:pt x="-375" y="378764"/>
                    <a:pt x="0" y="198065"/>
                  </a:cubicBezTo>
                  <a:close/>
                </a:path>
                <a:path w="6424370" h="811049" fill="none" stroke="0" extrusionOk="0">
                  <a:moveTo>
                    <a:pt x="0" y="198065"/>
                  </a:moveTo>
                  <a:cubicBezTo>
                    <a:pt x="-9685" y="112818"/>
                    <a:pt x="48494" y="-12372"/>
                    <a:pt x="206711" y="0"/>
                  </a:cubicBezTo>
                  <a:cubicBezTo>
                    <a:pt x="1317539" y="78668"/>
                    <a:pt x="4928562" y="-104895"/>
                    <a:pt x="6217657" y="0"/>
                  </a:cubicBezTo>
                  <a:cubicBezTo>
                    <a:pt x="6358298" y="6908"/>
                    <a:pt x="6404516" y="73387"/>
                    <a:pt x="6424370" y="198065"/>
                  </a:cubicBezTo>
                  <a:cubicBezTo>
                    <a:pt x="6458736" y="379921"/>
                    <a:pt x="6461627" y="418516"/>
                    <a:pt x="6424370" y="612982"/>
                  </a:cubicBezTo>
                  <a:cubicBezTo>
                    <a:pt x="6441971" y="704307"/>
                    <a:pt x="6351143" y="786461"/>
                    <a:pt x="6217657" y="811049"/>
                  </a:cubicBezTo>
                  <a:cubicBezTo>
                    <a:pt x="3761856" y="874335"/>
                    <a:pt x="2507648" y="734437"/>
                    <a:pt x="206711" y="811049"/>
                  </a:cubicBezTo>
                  <a:cubicBezTo>
                    <a:pt x="63467" y="806657"/>
                    <a:pt x="-45178" y="732904"/>
                    <a:pt x="0" y="612982"/>
                  </a:cubicBezTo>
                  <a:cubicBezTo>
                    <a:pt x="11327" y="567605"/>
                    <a:pt x="-22333" y="360747"/>
                    <a:pt x="0" y="19806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xmlns=""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xmlns=""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xmlns="" id="{02BF8D40-F40B-DA1D-CCB2-B075A03E2476}"/>
                </a:ext>
              </a:extLst>
            </p:cNvPr>
            <p:cNvSpPr/>
            <p:nvPr/>
          </p:nvSpPr>
          <p:spPr>
            <a:xfrm>
              <a:off x="690082" y="1999380"/>
              <a:ext cx="6424370" cy="811049"/>
            </a:xfrm>
            <a:custGeom>
              <a:avLst/>
              <a:gdLst>
                <a:gd name="csX0" fmla="*/ 0 w 6424370"/>
                <a:gd name="csY0" fmla="*/ 198065 h 811049"/>
                <a:gd name="csX1" fmla="*/ 206711 w 6424370"/>
                <a:gd name="csY1" fmla="*/ 0 h 811049"/>
                <a:gd name="csX2" fmla="*/ 6217658 w 6424370"/>
                <a:gd name="csY2" fmla="*/ 0 h 811049"/>
                <a:gd name="csX3" fmla="*/ 6424370 w 6424370"/>
                <a:gd name="csY3" fmla="*/ 198065 h 811049"/>
                <a:gd name="csX4" fmla="*/ 6424370 w 6424370"/>
                <a:gd name="csY4" fmla="*/ 612983 h 811049"/>
                <a:gd name="csX5" fmla="*/ 6217658 w 6424370"/>
                <a:gd name="csY5" fmla="*/ 811049 h 811049"/>
                <a:gd name="csX6" fmla="*/ 206711 w 6424370"/>
                <a:gd name="csY6" fmla="*/ 811049 h 811049"/>
                <a:gd name="csX7" fmla="*/ 0 w 6424370"/>
                <a:gd name="csY7" fmla="*/ 612983 h 811049"/>
                <a:gd name="csX8" fmla="*/ 0 w 6424370"/>
                <a:gd name="csY8" fmla="*/ 198065 h 811049"/>
                <a:gd name="csX0" fmla="*/ 0 w 6424370"/>
                <a:gd name="csY0" fmla="*/ 198065 h 811049"/>
                <a:gd name="csX1" fmla="*/ 206711 w 6424370"/>
                <a:gd name="csY1" fmla="*/ 0 h 811049"/>
                <a:gd name="csX2" fmla="*/ 6217658 w 6424370"/>
                <a:gd name="csY2" fmla="*/ 0 h 811049"/>
                <a:gd name="csX3" fmla="*/ 6424370 w 6424370"/>
                <a:gd name="csY3" fmla="*/ 198065 h 811049"/>
                <a:gd name="csX4" fmla="*/ 6424370 w 6424370"/>
                <a:gd name="csY4" fmla="*/ 612983 h 811049"/>
                <a:gd name="csX5" fmla="*/ 6217658 w 6424370"/>
                <a:gd name="csY5" fmla="*/ 811049 h 811049"/>
                <a:gd name="csX6" fmla="*/ 206711 w 6424370"/>
                <a:gd name="csY6" fmla="*/ 811049 h 811049"/>
                <a:gd name="csX7" fmla="*/ 0 w 6424370"/>
                <a:gd name="csY7" fmla="*/ 612983 h 811049"/>
                <a:gd name="csX8" fmla="*/ 0 w 6424370"/>
                <a:gd name="csY8" fmla="*/ 198065 h 8110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424370" h="811049" fill="none" extrusionOk="0">
                  <a:moveTo>
                    <a:pt x="0" y="198065"/>
                  </a:moveTo>
                  <a:cubicBezTo>
                    <a:pt x="-7740" y="115009"/>
                    <a:pt x="57242" y="-23333"/>
                    <a:pt x="206711" y="0"/>
                  </a:cubicBezTo>
                  <a:cubicBezTo>
                    <a:pt x="1126547" y="57622"/>
                    <a:pt x="4507656" y="-324130"/>
                    <a:pt x="6217658" y="0"/>
                  </a:cubicBezTo>
                  <a:cubicBezTo>
                    <a:pt x="6350911" y="5730"/>
                    <a:pt x="6396316" y="65481"/>
                    <a:pt x="6424370" y="198065"/>
                  </a:cubicBezTo>
                  <a:cubicBezTo>
                    <a:pt x="6398496" y="364777"/>
                    <a:pt x="6458378" y="426374"/>
                    <a:pt x="6424370" y="612983"/>
                  </a:cubicBezTo>
                  <a:cubicBezTo>
                    <a:pt x="6429649" y="718438"/>
                    <a:pt x="6338638" y="803738"/>
                    <a:pt x="6217658" y="811049"/>
                  </a:cubicBezTo>
                  <a:cubicBezTo>
                    <a:pt x="4149938" y="879827"/>
                    <a:pt x="943780" y="764922"/>
                    <a:pt x="206711" y="811049"/>
                  </a:cubicBezTo>
                  <a:cubicBezTo>
                    <a:pt x="86097" y="809303"/>
                    <a:pt x="-22092" y="722081"/>
                    <a:pt x="0" y="612983"/>
                  </a:cubicBezTo>
                  <a:cubicBezTo>
                    <a:pt x="-19173" y="454767"/>
                    <a:pt x="-33814" y="388246"/>
                    <a:pt x="0" y="198065"/>
                  </a:cubicBezTo>
                  <a:close/>
                </a:path>
                <a:path w="6424370" h="811049" stroke="0" extrusionOk="0">
                  <a:moveTo>
                    <a:pt x="0" y="198065"/>
                  </a:moveTo>
                  <a:cubicBezTo>
                    <a:pt x="-24446" y="66054"/>
                    <a:pt x="61991" y="6806"/>
                    <a:pt x="206711" y="0"/>
                  </a:cubicBezTo>
                  <a:cubicBezTo>
                    <a:pt x="2270586" y="-234954"/>
                    <a:pt x="4880614" y="137212"/>
                    <a:pt x="6217658" y="0"/>
                  </a:cubicBezTo>
                  <a:cubicBezTo>
                    <a:pt x="6319242" y="-18583"/>
                    <a:pt x="6407619" y="88344"/>
                    <a:pt x="6424370" y="198065"/>
                  </a:cubicBezTo>
                  <a:cubicBezTo>
                    <a:pt x="6390140" y="256802"/>
                    <a:pt x="6397355" y="451085"/>
                    <a:pt x="6424370" y="612983"/>
                  </a:cubicBezTo>
                  <a:cubicBezTo>
                    <a:pt x="6431027" y="707986"/>
                    <a:pt x="6342140" y="796309"/>
                    <a:pt x="6217658" y="811049"/>
                  </a:cubicBezTo>
                  <a:cubicBezTo>
                    <a:pt x="4512212" y="767163"/>
                    <a:pt x="2586123" y="825222"/>
                    <a:pt x="206711" y="811049"/>
                  </a:cubicBezTo>
                  <a:cubicBezTo>
                    <a:pt x="84973" y="823014"/>
                    <a:pt x="-16684" y="743323"/>
                    <a:pt x="0" y="612983"/>
                  </a:cubicBezTo>
                  <a:cubicBezTo>
                    <a:pt x="9893" y="551110"/>
                    <a:pt x="8830" y="401110"/>
                    <a:pt x="0" y="198065"/>
                  </a:cubicBezTo>
                  <a:close/>
                </a:path>
                <a:path w="6424370" h="811049" fill="none" stroke="0" extrusionOk="0">
                  <a:moveTo>
                    <a:pt x="0" y="198065"/>
                  </a:moveTo>
                  <a:cubicBezTo>
                    <a:pt x="-10606" y="88667"/>
                    <a:pt x="64359" y="2499"/>
                    <a:pt x="206711" y="0"/>
                  </a:cubicBezTo>
                  <a:cubicBezTo>
                    <a:pt x="1527868" y="28186"/>
                    <a:pt x="4611692" y="-109880"/>
                    <a:pt x="6217658" y="0"/>
                  </a:cubicBezTo>
                  <a:cubicBezTo>
                    <a:pt x="6335555" y="18"/>
                    <a:pt x="6409735" y="77001"/>
                    <a:pt x="6424370" y="198065"/>
                  </a:cubicBezTo>
                  <a:cubicBezTo>
                    <a:pt x="6398134" y="366987"/>
                    <a:pt x="6458827" y="416912"/>
                    <a:pt x="6424370" y="612983"/>
                  </a:cubicBezTo>
                  <a:cubicBezTo>
                    <a:pt x="6427443" y="719591"/>
                    <a:pt x="6328802" y="804503"/>
                    <a:pt x="6217658" y="811049"/>
                  </a:cubicBezTo>
                  <a:cubicBezTo>
                    <a:pt x="4176186" y="912752"/>
                    <a:pt x="883326" y="760461"/>
                    <a:pt x="206711" y="811049"/>
                  </a:cubicBezTo>
                  <a:cubicBezTo>
                    <a:pt x="84583" y="811207"/>
                    <a:pt x="-24569" y="727943"/>
                    <a:pt x="0" y="612983"/>
                  </a:cubicBezTo>
                  <a:cubicBezTo>
                    <a:pt x="-19992" y="460660"/>
                    <a:pt x="-46805" y="388948"/>
                    <a:pt x="0" y="19806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xmlns=""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xmlns=""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xmlns=""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xmlns=""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xmlns=""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xmlns=""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ấy/ và cả những cô gắng của Tân trong học tập/: dậy sớm hơn để học bài,/ tranh thủ các buổi chiều nghỉ học,/ Tân giúp mẹ việc nhà.</a:t>
            </a:r>
          </a:p>
        </p:txBody>
      </p:sp>
      <p:pic>
        <p:nvPicPr>
          <p:cNvPr id="2" name="Picture 1">
            <a:extLst>
              <a:ext uri="{FF2B5EF4-FFF2-40B4-BE49-F238E27FC236}">
                <a16:creationId xmlns:a16="http://schemas.microsoft.com/office/drawing/2014/main" xmlns=""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xmlns="" id="{AB8343B4-E408-7E66-85B5-8EDC5A53DC50}"/>
              </a:ext>
            </a:extLst>
          </p:cNvPr>
          <p:cNvPicPr>
            <a:picLocks noChangeAspect="1"/>
          </p:cNvPicPr>
          <p:nvPr/>
        </p:nvPicPr>
        <p:blipFill>
          <a:blip r:embed="rId4"/>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xmlns="" id="{4242AFAE-7053-D200-EC9B-C8ABC707DDA0}"/>
              </a:ext>
            </a:extLst>
          </p:cNvPr>
          <p:cNvPicPr>
            <a:picLocks noChangeAspect="1"/>
          </p:cNvPicPr>
          <p:nvPr/>
        </p:nvPicPr>
        <p:blipFill>
          <a:blip r:embed="rId5"/>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xmlns="" id="{3B21C9CB-B88F-3BA1-9CBD-73F8E8705783}"/>
              </a:ext>
            </a:extLst>
          </p:cNvPr>
          <p:cNvPicPr>
            <a:picLocks noChangeAspect="1"/>
          </p:cNvPicPr>
          <p:nvPr/>
        </p:nvPicPr>
        <p:blipFill>
          <a:blip r:embed="rId4"/>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xmlns="" id="{18125612-B03B-2D62-6EB0-1F23D00688BE}"/>
              </a:ext>
            </a:extLst>
          </p:cNvPr>
          <p:cNvPicPr>
            <a:picLocks noChangeAspect="1"/>
          </p:cNvPicPr>
          <p:nvPr/>
        </p:nvPicPr>
        <p:blipFill>
          <a:blip r:embed="rId5"/>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56244535-56EA-90BC-C993-F3716D707139}"/>
              </a:ext>
            </a:extLst>
          </p:cNvPr>
          <p:cNvPicPr>
            <a:picLocks noChangeAspect="1"/>
          </p:cNvPicPr>
          <p:nvPr/>
        </p:nvPicPr>
        <p:blipFill>
          <a:blip r:embed="rId4"/>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xmlns="" id="{A879FE92-C822-2D08-279B-01B1CEA7AE24}"/>
              </a:ext>
            </a:extLst>
          </p:cNvPr>
          <p:cNvPicPr>
            <a:picLocks noChangeAspect="1"/>
          </p:cNvPicPr>
          <p:nvPr/>
        </p:nvPicPr>
        <p:blipFill>
          <a:blip r:embed="rId5"/>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xmlns=""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xmlns=""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xmlns=""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xmlns=""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xmlns=""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xmlns=""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xmlns=""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xmlns=""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xmlns=""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xmlns=""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xmlns=""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xmlns=""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xmlns=""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xmlns=""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xmlns=""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xmlns=""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xmlns=""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xmlns=""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xmlns=""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xmlns=""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xmlns=""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xmlns=""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xmlns=""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xmlns=""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xmlns=""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xmlns=""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xmlns=""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xmlns=""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xmlns=""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xmlns=""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xmlns=""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xmlns=""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sX0" fmla="*/ 0 w 8075696"/>
              <a:gd name="csY0" fmla="*/ 205042 h 1230226"/>
              <a:gd name="csX1" fmla="*/ 205042 w 8075696"/>
              <a:gd name="csY1" fmla="*/ 0 h 1230226"/>
              <a:gd name="csX2" fmla="*/ 7870654 w 8075696"/>
              <a:gd name="csY2" fmla="*/ 0 h 1230226"/>
              <a:gd name="csX3" fmla="*/ 8075696 w 8075696"/>
              <a:gd name="csY3" fmla="*/ 205042 h 1230226"/>
              <a:gd name="csX4" fmla="*/ 8075696 w 8075696"/>
              <a:gd name="csY4" fmla="*/ 1025184 h 1230226"/>
              <a:gd name="csX5" fmla="*/ 7870654 w 8075696"/>
              <a:gd name="csY5" fmla="*/ 1230226 h 1230226"/>
              <a:gd name="csX6" fmla="*/ 205042 w 8075696"/>
              <a:gd name="csY6" fmla="*/ 1230226 h 1230226"/>
              <a:gd name="csX7" fmla="*/ 0 w 8075696"/>
              <a:gd name="csY7" fmla="*/ 1025184 h 1230226"/>
              <a:gd name="csX8" fmla="*/ 0 w 8075696"/>
              <a:gd name="csY8" fmla="*/ 205042 h 1230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480264" y="1500732"/>
            <a:ext cx="7595156" cy="2164488"/>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458030" y="2092271"/>
              <a:ext cx="7079380" cy="2373878"/>
            </a:xfrm>
            <a:prstGeom prst="rect">
              <a:avLst/>
            </a:prstGeom>
            <a:noFill/>
          </p:spPr>
          <p:txBody>
            <a:bodyPr wrap="square">
              <a:spAutoFit/>
            </a:bodyPr>
            <a:lstStyle/>
            <a:p>
              <a:pPr algn="just">
                <a:lnSpc>
                  <a:spcPct val="115000"/>
                </a:lnSpc>
                <a:tabLst>
                  <a:tab pos="2286000" algn="l"/>
                </a:tabLst>
              </a:pPr>
              <a:r>
                <a:rPr lang="vi-VN"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28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
        <p:nvSpPr>
          <p:cNvPr id="8" name="Rectangle: Rounded Corners 22">
            <a:extLst>
              <a:ext uri="{FF2B5EF4-FFF2-40B4-BE49-F238E27FC236}">
                <a16:creationId xmlns:a16="http://schemas.microsoft.com/office/drawing/2014/main" xmlns="" id="{EDAB616D-9C8C-7A44-9014-65ED6507FC33}"/>
              </a:ext>
            </a:extLst>
          </p:cNvPr>
          <p:cNvSpPr/>
          <p:nvPr/>
        </p:nvSpPr>
        <p:spPr>
          <a:xfrm>
            <a:off x="1916264" y="3892418"/>
            <a:ext cx="6926367" cy="915802"/>
          </a:xfrm>
          <a:custGeom>
            <a:avLst/>
            <a:gdLst>
              <a:gd name="csX0" fmla="*/ 0 w 6926367"/>
              <a:gd name="csY0" fmla="*/ 152637 h 915802"/>
              <a:gd name="csX1" fmla="*/ 152637 w 6926367"/>
              <a:gd name="csY1" fmla="*/ 0 h 915802"/>
              <a:gd name="csX2" fmla="*/ 6773730 w 6926367"/>
              <a:gd name="csY2" fmla="*/ 0 h 915802"/>
              <a:gd name="csX3" fmla="*/ 6926367 w 6926367"/>
              <a:gd name="csY3" fmla="*/ 152637 h 915802"/>
              <a:gd name="csX4" fmla="*/ 6926367 w 6926367"/>
              <a:gd name="csY4" fmla="*/ 763165 h 915802"/>
              <a:gd name="csX5" fmla="*/ 6773730 w 6926367"/>
              <a:gd name="csY5" fmla="*/ 915802 h 915802"/>
              <a:gd name="csX6" fmla="*/ 152637 w 6926367"/>
              <a:gd name="csY6" fmla="*/ 915802 h 915802"/>
              <a:gd name="csX7" fmla="*/ 0 w 6926367"/>
              <a:gd name="csY7" fmla="*/ 763165 h 915802"/>
              <a:gd name="csX8" fmla="*/ 0 w 6926367"/>
              <a:gd name="csY8" fmla="*/ 152637 h 9158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926367" h="915802" fill="none" extrusionOk="0">
                <a:moveTo>
                  <a:pt x="0" y="152637"/>
                </a:moveTo>
                <a:cubicBezTo>
                  <a:pt x="207" y="67006"/>
                  <a:pt x="58844" y="5256"/>
                  <a:pt x="152637" y="0"/>
                </a:cubicBezTo>
                <a:cubicBezTo>
                  <a:pt x="3319133" y="-73180"/>
                  <a:pt x="4251060" y="86135"/>
                  <a:pt x="6773730" y="0"/>
                </a:cubicBezTo>
                <a:cubicBezTo>
                  <a:pt x="6861927" y="1160"/>
                  <a:pt x="6925066" y="67754"/>
                  <a:pt x="6926367" y="152637"/>
                </a:cubicBezTo>
                <a:cubicBezTo>
                  <a:pt x="6976823" y="367077"/>
                  <a:pt x="6913660" y="663937"/>
                  <a:pt x="6926367" y="763165"/>
                </a:cubicBezTo>
                <a:cubicBezTo>
                  <a:pt x="6909876" y="845671"/>
                  <a:pt x="6864453" y="907749"/>
                  <a:pt x="6773730" y="915802"/>
                </a:cubicBezTo>
                <a:cubicBezTo>
                  <a:pt x="6000726" y="960662"/>
                  <a:pt x="955535" y="1033424"/>
                  <a:pt x="152637" y="915802"/>
                </a:cubicBezTo>
                <a:cubicBezTo>
                  <a:pt x="64200" y="924666"/>
                  <a:pt x="5280" y="844418"/>
                  <a:pt x="0" y="763165"/>
                </a:cubicBezTo>
                <a:cubicBezTo>
                  <a:pt x="44409" y="487805"/>
                  <a:pt x="39412" y="302110"/>
                  <a:pt x="0" y="152637"/>
                </a:cubicBezTo>
                <a:close/>
              </a:path>
              <a:path w="6926367" h="915802" stroke="0" extrusionOk="0">
                <a:moveTo>
                  <a:pt x="0" y="152637"/>
                </a:moveTo>
                <a:cubicBezTo>
                  <a:pt x="2043" y="81291"/>
                  <a:pt x="60678" y="-9684"/>
                  <a:pt x="152637" y="0"/>
                </a:cubicBezTo>
                <a:cubicBezTo>
                  <a:pt x="2643953" y="33707"/>
                  <a:pt x="3467522" y="-162475"/>
                  <a:pt x="6773730" y="0"/>
                </a:cubicBezTo>
                <a:cubicBezTo>
                  <a:pt x="6861034" y="-923"/>
                  <a:pt x="6919833" y="73229"/>
                  <a:pt x="6926367" y="152637"/>
                </a:cubicBezTo>
                <a:cubicBezTo>
                  <a:pt x="6963905" y="399038"/>
                  <a:pt x="6962461" y="583961"/>
                  <a:pt x="6926367" y="763165"/>
                </a:cubicBezTo>
                <a:cubicBezTo>
                  <a:pt x="6929529" y="850106"/>
                  <a:pt x="6855759" y="914693"/>
                  <a:pt x="6773730" y="915802"/>
                </a:cubicBezTo>
                <a:cubicBezTo>
                  <a:pt x="4063096" y="968653"/>
                  <a:pt x="2076409" y="1038084"/>
                  <a:pt x="152637" y="915802"/>
                </a:cubicBezTo>
                <a:cubicBezTo>
                  <a:pt x="69171" y="920380"/>
                  <a:pt x="1839" y="847628"/>
                  <a:pt x="0" y="763165"/>
                </a:cubicBezTo>
                <a:cubicBezTo>
                  <a:pt x="-45030" y="689055"/>
                  <a:pt x="8660" y="296931"/>
                  <a:pt x="0" y="15263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33333"/>
                </a:solidFill>
                <a:latin typeface="Calibri" panose="020F0502020204030204" pitchFamily="34" charset="0"/>
                <a:cs typeface="Calibri" panose="020F0502020204030204" pitchFamily="34" charset="0"/>
              </a:rPr>
              <a:t>Ý 1: D</a:t>
            </a:r>
            <a:r>
              <a:rPr lang="vi-VN" sz="2800" b="1" dirty="0">
                <a:solidFill>
                  <a:srgbClr val="333333"/>
                </a:solidFill>
                <a:latin typeface="Calibri" panose="020F0502020204030204" pitchFamily="34" charset="0"/>
                <a:cs typeface="Calibri" panose="020F0502020204030204" pitchFamily="34" charset="0"/>
              </a:rPr>
              <a:t>ự định </a:t>
            </a:r>
            <a:r>
              <a:rPr lang="en-US" sz="2800" b="1" dirty="0" err="1">
                <a:solidFill>
                  <a:srgbClr val="333333"/>
                </a:solidFill>
                <a:latin typeface="Calibri" panose="020F0502020204030204" pitchFamily="34" charset="0"/>
                <a:cs typeface="Calibri" panose="020F0502020204030204" pitchFamily="34" charset="0"/>
              </a:rPr>
              <a:t>của</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lớp</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Tân</a:t>
            </a:r>
            <a:r>
              <a:rPr lang="vi-VN"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về</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món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quà</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tặng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vi-VN" sz="2800" b="1" dirty="0">
                <a:solidFill>
                  <a:srgbClr val="333333"/>
                </a:solidFill>
                <a:latin typeface="Calibri" panose="020F0502020204030204" pitchFamily="34" charset="0"/>
                <a:cs typeface="Calibri" panose="020F0502020204030204" pitchFamily="34" charset="0"/>
              </a:rPr>
              <a:t>trong buổi tổng kết năm học</a:t>
            </a:r>
            <a:r>
              <a:rPr lang="en-US" sz="2800" b="1" dirty="0">
                <a:solidFill>
                  <a:srgbClr val="333333"/>
                </a:solidFill>
                <a:latin typeface="Calibri" panose="020F0502020204030204" pitchFamily="34" charset="0"/>
                <a:cs typeface="Calibri" panose="020F0502020204030204" pitchFamily="34" charset="0"/>
              </a:rPr>
              <a:t> </a:t>
            </a:r>
            <a:endParaRPr lang="vi-VN" sz="2800" b="1" dirty="0">
              <a:solidFill>
                <a:srgbClr val="333333"/>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99831"/>
            <a:ext cx="8075696" cy="1230226"/>
          </a:xfrm>
          <a:custGeom>
            <a:avLst/>
            <a:gdLst>
              <a:gd name="csX0" fmla="*/ 0 w 8075696"/>
              <a:gd name="csY0" fmla="*/ 205042 h 1230226"/>
              <a:gd name="csX1" fmla="*/ 205042 w 8075696"/>
              <a:gd name="csY1" fmla="*/ 0 h 1230226"/>
              <a:gd name="csX2" fmla="*/ 7870654 w 8075696"/>
              <a:gd name="csY2" fmla="*/ 0 h 1230226"/>
              <a:gd name="csX3" fmla="*/ 8075696 w 8075696"/>
              <a:gd name="csY3" fmla="*/ 205042 h 1230226"/>
              <a:gd name="csX4" fmla="*/ 8075696 w 8075696"/>
              <a:gd name="csY4" fmla="*/ 1025184 h 1230226"/>
              <a:gd name="csX5" fmla="*/ 7870654 w 8075696"/>
              <a:gd name="csY5" fmla="*/ 1230226 h 1230226"/>
              <a:gd name="csX6" fmla="*/ 205042 w 8075696"/>
              <a:gd name="csY6" fmla="*/ 1230226 h 1230226"/>
              <a:gd name="csX7" fmla="*/ 0 w 8075696"/>
              <a:gd name="csY7" fmla="*/ 1025184 h 1230226"/>
              <a:gd name="csX8" fmla="*/ 0 w 8075696"/>
              <a:gd name="csY8" fmla="*/ 205042 h 1230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xmlns="" id="{FFF3C5D9-3BA0-289F-9DB2-E14662679647}"/>
              </a:ext>
            </a:extLst>
          </p:cNvPr>
          <p:cNvPicPr/>
          <p:nvPr/>
        </p:nvPicPr>
        <p:blipFill>
          <a:blip r:embed="rId6"/>
          <a:stretch/>
        </p:blipFill>
        <p:spPr>
          <a:xfrm>
            <a:off x="1621032" y="1420739"/>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63062" y="101768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49917" y="30093"/>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486072" y="1132878"/>
            <a:ext cx="7657927" cy="3037102"/>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83437" y="2180067"/>
              <a:ext cx="7397446" cy="2875636"/>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74678" y="2704454"/>
            <a:ext cx="2149053" cy="2439046"/>
          </a:xfrm>
          <a:prstGeom prst="rect">
            <a:avLst/>
          </a:prstGeom>
        </p:spPr>
      </p:pic>
      <p:sp>
        <p:nvSpPr>
          <p:cNvPr id="9" name="Rectangle: Rounded Corners 22">
            <a:extLst>
              <a:ext uri="{FF2B5EF4-FFF2-40B4-BE49-F238E27FC236}">
                <a16:creationId xmlns:a16="http://schemas.microsoft.com/office/drawing/2014/main" xmlns="" id="{EDAB616D-9C8C-7A44-9014-65ED6507FC33}"/>
              </a:ext>
            </a:extLst>
          </p:cNvPr>
          <p:cNvSpPr/>
          <p:nvPr/>
        </p:nvSpPr>
        <p:spPr>
          <a:xfrm>
            <a:off x="1916264" y="4327634"/>
            <a:ext cx="6926367" cy="677918"/>
          </a:xfrm>
          <a:custGeom>
            <a:avLst/>
            <a:gdLst>
              <a:gd name="csX0" fmla="*/ 0 w 6926367"/>
              <a:gd name="csY0" fmla="*/ 112989 h 677918"/>
              <a:gd name="csX1" fmla="*/ 112989 w 6926367"/>
              <a:gd name="csY1" fmla="*/ 0 h 677918"/>
              <a:gd name="csX2" fmla="*/ 6813378 w 6926367"/>
              <a:gd name="csY2" fmla="*/ 0 h 677918"/>
              <a:gd name="csX3" fmla="*/ 6926367 w 6926367"/>
              <a:gd name="csY3" fmla="*/ 112989 h 677918"/>
              <a:gd name="csX4" fmla="*/ 6926367 w 6926367"/>
              <a:gd name="csY4" fmla="*/ 564929 h 677918"/>
              <a:gd name="csX5" fmla="*/ 6813378 w 6926367"/>
              <a:gd name="csY5" fmla="*/ 677918 h 677918"/>
              <a:gd name="csX6" fmla="*/ 112989 w 6926367"/>
              <a:gd name="csY6" fmla="*/ 677918 h 677918"/>
              <a:gd name="csX7" fmla="*/ 0 w 6926367"/>
              <a:gd name="csY7" fmla="*/ 564929 h 677918"/>
              <a:gd name="csX8" fmla="*/ 0 w 6926367"/>
              <a:gd name="csY8" fmla="*/ 112989 h 6779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926367" h="677918" fill="none" extrusionOk="0">
                <a:moveTo>
                  <a:pt x="0" y="112989"/>
                </a:moveTo>
                <a:cubicBezTo>
                  <a:pt x="1021" y="43998"/>
                  <a:pt x="47898" y="1489"/>
                  <a:pt x="112989" y="0"/>
                </a:cubicBezTo>
                <a:cubicBezTo>
                  <a:pt x="1589661" y="-73180"/>
                  <a:pt x="4440792" y="86135"/>
                  <a:pt x="6813378" y="0"/>
                </a:cubicBezTo>
                <a:cubicBezTo>
                  <a:pt x="6877914" y="635"/>
                  <a:pt x="6921351" y="48334"/>
                  <a:pt x="6926367" y="112989"/>
                </a:cubicBezTo>
                <a:cubicBezTo>
                  <a:pt x="6891533" y="270500"/>
                  <a:pt x="6898942" y="369614"/>
                  <a:pt x="6926367" y="564929"/>
                </a:cubicBezTo>
                <a:cubicBezTo>
                  <a:pt x="6921698" y="626823"/>
                  <a:pt x="6878988" y="673896"/>
                  <a:pt x="6813378" y="677918"/>
                </a:cubicBezTo>
                <a:cubicBezTo>
                  <a:pt x="6127696" y="722778"/>
                  <a:pt x="1495519" y="795540"/>
                  <a:pt x="112989" y="677918"/>
                </a:cubicBezTo>
                <a:cubicBezTo>
                  <a:pt x="50182" y="678786"/>
                  <a:pt x="4862" y="624526"/>
                  <a:pt x="0" y="564929"/>
                </a:cubicBezTo>
                <a:cubicBezTo>
                  <a:pt x="31692" y="500691"/>
                  <a:pt x="-32161" y="210155"/>
                  <a:pt x="0" y="112989"/>
                </a:cubicBezTo>
                <a:close/>
              </a:path>
              <a:path w="6926367" h="677918" stroke="0" extrusionOk="0">
                <a:moveTo>
                  <a:pt x="0" y="112989"/>
                </a:moveTo>
                <a:cubicBezTo>
                  <a:pt x="434" y="53341"/>
                  <a:pt x="47730" y="-3612"/>
                  <a:pt x="112989" y="0"/>
                </a:cubicBezTo>
                <a:cubicBezTo>
                  <a:pt x="2230746" y="33707"/>
                  <a:pt x="4022353" y="-162475"/>
                  <a:pt x="6813378" y="0"/>
                </a:cubicBezTo>
                <a:cubicBezTo>
                  <a:pt x="6883372" y="-2332"/>
                  <a:pt x="6922025" y="53837"/>
                  <a:pt x="6926367" y="112989"/>
                </a:cubicBezTo>
                <a:cubicBezTo>
                  <a:pt x="6929975" y="309319"/>
                  <a:pt x="6932735" y="475841"/>
                  <a:pt x="6926367" y="564929"/>
                </a:cubicBezTo>
                <a:cubicBezTo>
                  <a:pt x="6929820" y="630216"/>
                  <a:pt x="6867786" y="674013"/>
                  <a:pt x="6813378" y="677918"/>
                </a:cubicBezTo>
                <a:cubicBezTo>
                  <a:pt x="3762494" y="730769"/>
                  <a:pt x="2997014" y="800200"/>
                  <a:pt x="112989" y="677918"/>
                </a:cubicBezTo>
                <a:cubicBezTo>
                  <a:pt x="52669" y="689355"/>
                  <a:pt x="8775" y="628115"/>
                  <a:pt x="0" y="564929"/>
                </a:cubicBezTo>
                <a:cubicBezTo>
                  <a:pt x="-23007" y="461266"/>
                  <a:pt x="-22618" y="252651"/>
                  <a:pt x="0" y="1129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33333"/>
                </a:solidFill>
                <a:latin typeface="Calibri" panose="020F0502020204030204" pitchFamily="34" charset="0"/>
                <a:cs typeface="Calibri" panose="020F0502020204030204" pitchFamily="34" charset="0"/>
              </a:rPr>
              <a:t>Ý 2: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kỉ</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niệm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của</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Tân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và</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giáo</a:t>
            </a:r>
            <a:r>
              <a:rPr lang="en-US" sz="2800" b="1" dirty="0">
                <a:solidFill>
                  <a:srgbClr val="333333"/>
                </a:solidFill>
                <a:latin typeface="Calibri" panose="020F0502020204030204" pitchFamily="34" charset="0"/>
                <a:cs typeface="Calibri" panose="020F0502020204030204" pitchFamily="34" charset="0"/>
              </a:rPr>
              <a:t>.</a:t>
            </a:r>
            <a:endParaRPr lang="vi-VN" sz="28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97214" y="111312"/>
            <a:ext cx="8075696" cy="1230226"/>
          </a:xfrm>
          <a:custGeom>
            <a:avLst/>
            <a:gdLst>
              <a:gd name="csX0" fmla="*/ 0 w 8075696"/>
              <a:gd name="csY0" fmla="*/ 205042 h 1230226"/>
              <a:gd name="csX1" fmla="*/ 205042 w 8075696"/>
              <a:gd name="csY1" fmla="*/ 0 h 1230226"/>
              <a:gd name="csX2" fmla="*/ 7870654 w 8075696"/>
              <a:gd name="csY2" fmla="*/ 0 h 1230226"/>
              <a:gd name="csX3" fmla="*/ 8075696 w 8075696"/>
              <a:gd name="csY3" fmla="*/ 205042 h 1230226"/>
              <a:gd name="csX4" fmla="*/ 8075696 w 8075696"/>
              <a:gd name="csY4" fmla="*/ 1025184 h 1230226"/>
              <a:gd name="csX5" fmla="*/ 7870654 w 8075696"/>
              <a:gd name="csY5" fmla="*/ 1230226 h 1230226"/>
              <a:gd name="csX6" fmla="*/ 205042 w 8075696"/>
              <a:gd name="csY6" fmla="*/ 1230226 h 1230226"/>
              <a:gd name="csX7" fmla="*/ 0 w 8075696"/>
              <a:gd name="csY7" fmla="*/ 1025184 h 1230226"/>
              <a:gd name="csX8" fmla="*/ 0 w 8075696"/>
              <a:gd name="csY8" fmla="*/ 205042 h 1230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xmlns="" id="{B874E09D-1963-B228-6051-90590B5FB98F}"/>
              </a:ext>
            </a:extLst>
          </p:cNvPr>
          <p:cNvGraphicFramePr>
            <a:graphicFrameLocks noGrp="1"/>
          </p:cNvGraphicFramePr>
          <p:nvPr>
            <p:extLst>
              <p:ext uri="{D42A27DB-BD31-4B8C-83A1-F6EECF244321}">
                <p14:modId xmlns:p14="http://schemas.microsoft.com/office/powerpoint/2010/main" val="546524966"/>
              </p:ext>
            </p:extLst>
          </p:nvPr>
        </p:nvGraphicFramePr>
        <p:xfrm>
          <a:off x="1545488" y="1424150"/>
          <a:ext cx="7535450" cy="3179382"/>
        </p:xfrm>
        <a:graphic>
          <a:graphicData uri="http://schemas.openxmlformats.org/drawingml/2006/table">
            <a:tbl>
              <a:tblPr firstRow="1" firstCol="1" bandRow="1">
                <a:tableStyleId>{1544E3D8-1CEB-4310-9D99-864D6163D479}</a:tableStyleId>
              </a:tblPr>
              <a:tblGrid>
                <a:gridCol w="3795174">
                  <a:extLst>
                    <a:ext uri="{9D8B030D-6E8A-4147-A177-3AD203B41FA5}">
                      <a16:colId xmlns:a16="http://schemas.microsoft.com/office/drawing/2014/main" xmlns="" val="1007420707"/>
                    </a:ext>
                  </a:extLst>
                </a:gridCol>
                <a:gridCol w="3740276">
                  <a:extLst>
                    <a:ext uri="{9D8B030D-6E8A-4147-A177-3AD203B41FA5}">
                      <a16:colId xmlns:a16="http://schemas.microsoft.com/office/drawing/2014/main" xmlns="" val="512005779"/>
                    </a:ext>
                  </a:extLst>
                </a:gridCol>
              </a:tblGrid>
              <a:tr h="375420">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xmlns="" val="616133313"/>
                  </a:ext>
                </a:extLst>
              </a:tr>
              <a:tr h="2803962">
                <a:tc>
                  <a:txBody>
                    <a:bodyPr/>
                    <a:lstStyle/>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mặt lớp 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xmlns="" val="1922509850"/>
                  </a:ext>
                </a:extLst>
              </a:tr>
            </a:tbl>
          </a:graphicData>
        </a:graphic>
      </p:graphicFrame>
      <p:sp>
        <p:nvSpPr>
          <p:cNvPr id="6" name="Rectangle: Rounded Corners 22">
            <a:extLst>
              <a:ext uri="{FF2B5EF4-FFF2-40B4-BE49-F238E27FC236}">
                <a16:creationId xmlns:a16="http://schemas.microsoft.com/office/drawing/2014/main" xmlns="" id="{EDAB616D-9C8C-7A44-9014-65ED6507FC33}"/>
              </a:ext>
            </a:extLst>
          </p:cNvPr>
          <p:cNvSpPr/>
          <p:nvPr/>
        </p:nvSpPr>
        <p:spPr>
          <a:xfrm>
            <a:off x="1746543" y="4520946"/>
            <a:ext cx="6926367" cy="677918"/>
          </a:xfrm>
          <a:custGeom>
            <a:avLst/>
            <a:gdLst>
              <a:gd name="csX0" fmla="*/ 0 w 6926367"/>
              <a:gd name="csY0" fmla="*/ 112989 h 677918"/>
              <a:gd name="csX1" fmla="*/ 112989 w 6926367"/>
              <a:gd name="csY1" fmla="*/ 0 h 677918"/>
              <a:gd name="csX2" fmla="*/ 6813378 w 6926367"/>
              <a:gd name="csY2" fmla="*/ 0 h 677918"/>
              <a:gd name="csX3" fmla="*/ 6926367 w 6926367"/>
              <a:gd name="csY3" fmla="*/ 112989 h 677918"/>
              <a:gd name="csX4" fmla="*/ 6926367 w 6926367"/>
              <a:gd name="csY4" fmla="*/ 564929 h 677918"/>
              <a:gd name="csX5" fmla="*/ 6813378 w 6926367"/>
              <a:gd name="csY5" fmla="*/ 677918 h 677918"/>
              <a:gd name="csX6" fmla="*/ 112989 w 6926367"/>
              <a:gd name="csY6" fmla="*/ 677918 h 677918"/>
              <a:gd name="csX7" fmla="*/ 0 w 6926367"/>
              <a:gd name="csY7" fmla="*/ 564929 h 677918"/>
              <a:gd name="csX8" fmla="*/ 0 w 6926367"/>
              <a:gd name="csY8" fmla="*/ 112989 h 6779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926367" h="677918" fill="none" extrusionOk="0">
                <a:moveTo>
                  <a:pt x="0" y="112989"/>
                </a:moveTo>
                <a:cubicBezTo>
                  <a:pt x="1021" y="43998"/>
                  <a:pt x="47898" y="1489"/>
                  <a:pt x="112989" y="0"/>
                </a:cubicBezTo>
                <a:cubicBezTo>
                  <a:pt x="1589661" y="-73180"/>
                  <a:pt x="4440792" y="86135"/>
                  <a:pt x="6813378" y="0"/>
                </a:cubicBezTo>
                <a:cubicBezTo>
                  <a:pt x="6877914" y="635"/>
                  <a:pt x="6921351" y="48334"/>
                  <a:pt x="6926367" y="112989"/>
                </a:cubicBezTo>
                <a:cubicBezTo>
                  <a:pt x="6891533" y="270500"/>
                  <a:pt x="6898942" y="369614"/>
                  <a:pt x="6926367" y="564929"/>
                </a:cubicBezTo>
                <a:cubicBezTo>
                  <a:pt x="6921698" y="626823"/>
                  <a:pt x="6878988" y="673896"/>
                  <a:pt x="6813378" y="677918"/>
                </a:cubicBezTo>
                <a:cubicBezTo>
                  <a:pt x="6127696" y="722778"/>
                  <a:pt x="1495519" y="795540"/>
                  <a:pt x="112989" y="677918"/>
                </a:cubicBezTo>
                <a:cubicBezTo>
                  <a:pt x="50182" y="678786"/>
                  <a:pt x="4862" y="624526"/>
                  <a:pt x="0" y="564929"/>
                </a:cubicBezTo>
                <a:cubicBezTo>
                  <a:pt x="31692" y="500691"/>
                  <a:pt x="-32161" y="210155"/>
                  <a:pt x="0" y="112989"/>
                </a:cubicBezTo>
                <a:close/>
              </a:path>
              <a:path w="6926367" h="677918" stroke="0" extrusionOk="0">
                <a:moveTo>
                  <a:pt x="0" y="112989"/>
                </a:moveTo>
                <a:cubicBezTo>
                  <a:pt x="434" y="53341"/>
                  <a:pt x="47730" y="-3612"/>
                  <a:pt x="112989" y="0"/>
                </a:cubicBezTo>
                <a:cubicBezTo>
                  <a:pt x="2230746" y="33707"/>
                  <a:pt x="4022353" y="-162475"/>
                  <a:pt x="6813378" y="0"/>
                </a:cubicBezTo>
                <a:cubicBezTo>
                  <a:pt x="6883372" y="-2332"/>
                  <a:pt x="6922025" y="53837"/>
                  <a:pt x="6926367" y="112989"/>
                </a:cubicBezTo>
                <a:cubicBezTo>
                  <a:pt x="6929975" y="309319"/>
                  <a:pt x="6932735" y="475841"/>
                  <a:pt x="6926367" y="564929"/>
                </a:cubicBezTo>
                <a:cubicBezTo>
                  <a:pt x="6929820" y="630216"/>
                  <a:pt x="6867786" y="674013"/>
                  <a:pt x="6813378" y="677918"/>
                </a:cubicBezTo>
                <a:cubicBezTo>
                  <a:pt x="3762494" y="730769"/>
                  <a:pt x="2997014" y="800200"/>
                  <a:pt x="112989" y="677918"/>
                </a:cubicBezTo>
                <a:cubicBezTo>
                  <a:pt x="52669" y="689355"/>
                  <a:pt x="8775" y="628115"/>
                  <a:pt x="0" y="564929"/>
                </a:cubicBezTo>
                <a:cubicBezTo>
                  <a:pt x="-23007" y="461266"/>
                  <a:pt x="-22618" y="252651"/>
                  <a:pt x="0" y="1129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33333"/>
                </a:solidFill>
                <a:latin typeface="Calibri" panose="020F0502020204030204" pitchFamily="34" charset="0"/>
                <a:cs typeface="Calibri" panose="020F0502020204030204" pitchFamily="34" charset="0"/>
              </a:rPr>
              <a:t>Ý 3: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endParaRPr lang="vi-VN" sz="28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smtClean="0">
                <a:solidFill>
                  <a:srgbClr val="333333"/>
                </a:solidFill>
                <a:latin typeface="Calibri" panose="020F0502020204030204" pitchFamily="34" charset="0"/>
                <a:cs typeface="Calibri" panose="020F0502020204030204" pitchFamily="34" charset="0"/>
              </a:rPr>
              <a:t>quà</a:t>
            </a:r>
            <a:r>
              <a:rPr lang="en-US" sz="2400" b="1" dirty="0" smtClean="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4051331" cy="876300"/>
          </a:xfrm>
          <a:custGeom>
            <a:avLst/>
            <a:gdLst>
              <a:gd name="csX0" fmla="*/ 0 w 4051331"/>
              <a:gd name="csY0" fmla="*/ 146053 h 876300"/>
              <a:gd name="csX1" fmla="*/ 146053 w 4051331"/>
              <a:gd name="csY1" fmla="*/ 0 h 876300"/>
              <a:gd name="csX2" fmla="*/ 3905278 w 4051331"/>
              <a:gd name="csY2" fmla="*/ 0 h 876300"/>
              <a:gd name="csX3" fmla="*/ 4051331 w 4051331"/>
              <a:gd name="csY3" fmla="*/ 146053 h 876300"/>
              <a:gd name="csX4" fmla="*/ 4051331 w 4051331"/>
              <a:gd name="csY4" fmla="*/ 730247 h 876300"/>
              <a:gd name="csX5" fmla="*/ 3905278 w 4051331"/>
              <a:gd name="csY5" fmla="*/ 876300 h 876300"/>
              <a:gd name="csX6" fmla="*/ 146053 w 4051331"/>
              <a:gd name="csY6" fmla="*/ 876300 h 876300"/>
              <a:gd name="csX7" fmla="*/ 0 w 4051331"/>
              <a:gd name="csY7" fmla="*/ 730247 h 876300"/>
              <a:gd name="csX8" fmla="*/ 0 w 4051331"/>
              <a:gd name="csY8" fmla="*/ 146053 h 876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xmlns=""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xmlns=""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xmlns=""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xmlns=""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xmlns=""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xmlns=""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xmlns=""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xmlns=""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xmlns=""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xmlns=""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xmlns=""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xmlns=""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xmlns=""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xmlns=""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xmlns=""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xmlns=""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xmlns=""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xmlns=""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xmlns=""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xmlns="" id="{501BB224-C80B-AD57-F616-B5A1C3F7B252}"/>
              </a:ext>
            </a:extLst>
          </p:cNvPr>
          <p:cNvPicPr>
            <a:picLocks noChangeAspect="1"/>
          </p:cNvPicPr>
          <p:nvPr/>
        </p:nvPicPr>
        <p:blipFill>
          <a:blip r:embed="rId4"/>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xmlns=""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xmlns=""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xmlns=""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xmlns=""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xmlns=""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xmlns=""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xmlns=""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xmlns=""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xmlns=""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xmlns=""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xmlns="" id="{7E92FAE8-63D5-1882-A94F-65F1599018D0}"/>
              </a:ext>
            </a:extLst>
          </p:cNvPr>
          <p:cNvSpPr txBox="1"/>
          <p:nvPr/>
        </p:nvSpPr>
        <p:spPr>
          <a:xfrm>
            <a:off x="871031" y="364328"/>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xmlns=""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xmlns=""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xmlns=""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xmlns=""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xmlns=""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ỌC - HỘP QUÀ MÀU THIEN THANH - TUAN 20">
            <a:hlinkClick r:id="" action="ppaction://media"/>
            <a:extLst>
              <a:ext uri="{FF2B5EF4-FFF2-40B4-BE49-F238E27FC236}">
                <a16:creationId xmlns:a16="http://schemas.microsoft.com/office/drawing/2014/main" xmlns="" id="{074BA239-6BA5-43F6-59A6-97DF8F5CE0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9497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xmlns=""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xmlns=""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CCB49CF9-4BE7-7B97-0D8A-AAC067839259}"/>
              </a:ext>
            </a:extLst>
          </p:cNvPr>
          <p:cNvPicPr>
            <a:picLocks noChangeAspect="1"/>
          </p:cNvPicPr>
          <p:nvPr/>
        </p:nvPicPr>
        <p:blipFill>
          <a:blip r:embed="rId5"/>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7" name="Group 3">
            <a:extLst>
              <a:ext uri="{FF2B5EF4-FFF2-40B4-BE49-F238E27FC236}">
                <a16:creationId xmlns:a16="http://schemas.microsoft.com/office/drawing/2014/main" xmlns=""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xmlns="" id="{2634C065-5B03-B0E0-676A-75929970CFDA}"/>
                </a:ext>
              </a:extLst>
            </p:cNvPr>
            <p:cNvSpPr/>
            <p:nvPr/>
          </p:nvSpPr>
          <p:spPr>
            <a:xfrm>
              <a:off x="456732" y="18605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Cambria" panose="02040503050406030204" pitchFamily="18" charset="0"/>
                  <a:ea typeface="Cambria" panose="02040503050406030204" pitchFamily="18" charset="0"/>
                </a:rPr>
                <a:t>Mắt</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dõi</a:t>
              </a:r>
              <a:endParaRPr lang="en-US" sz="3600" b="1" dirty="0">
                <a:solidFill>
                  <a:srgbClr val="00B050"/>
                </a:solidFill>
                <a:latin typeface="Cambria" panose="02040503050406030204" pitchFamily="18" charset="0"/>
                <a:ea typeface="Cambria" panose="02040503050406030204" pitchFamily="18" charset="0"/>
              </a:endParaRPr>
            </a:p>
          </p:txBody>
        </p:sp>
        <p:pic>
          <p:nvPicPr>
            <p:cNvPr id="10" name="Picture 8">
              <a:extLst>
                <a:ext uri="{FF2B5EF4-FFF2-40B4-BE49-F238E27FC236}">
                  <a16:creationId xmlns:a16="http://schemas.microsoft.com/office/drawing/2014/main" xmlns=""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xmlns=""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xmlns="" id="{6A71F746-6097-D340-2F40-FA0B1B9533E4}"/>
                </a:ext>
              </a:extLst>
            </p:cNvPr>
            <p:cNvSpPr/>
            <p:nvPr/>
          </p:nvSpPr>
          <p:spPr>
            <a:xfrm>
              <a:off x="4505352" y="5561505"/>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Cambria" panose="02040503050406030204" pitchFamily="18" charset="0"/>
                  <a:ea typeface="Cambria" panose="02040503050406030204" pitchFamily="18" charset="0"/>
                </a:rPr>
                <a:t>Tai </a:t>
              </a:r>
              <a:r>
                <a:rPr lang="en-US" sz="3600" b="1" dirty="0" err="1">
                  <a:solidFill>
                    <a:schemeClr val="accent2">
                      <a:lumMod val="75000"/>
                    </a:schemeClr>
                  </a:solidFill>
                  <a:latin typeface="Cambria" panose="02040503050406030204" pitchFamily="18" charset="0"/>
                  <a:ea typeface="Cambria" panose="02040503050406030204" pitchFamily="18" charset="0"/>
                </a:rPr>
                <a:t>nghe</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13" name="Picture 11">
              <a:extLst>
                <a:ext uri="{FF2B5EF4-FFF2-40B4-BE49-F238E27FC236}">
                  <a16:creationId xmlns:a16="http://schemas.microsoft.com/office/drawing/2014/main" xmlns=""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xmlns=""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xmlns="" id="{C6914B90-F901-F23C-2713-BD0E79AA181E}"/>
                </a:ext>
              </a:extLst>
            </p:cNvPr>
            <p:cNvSpPr/>
            <p:nvPr/>
          </p:nvSpPr>
          <p:spPr>
            <a:xfrm>
              <a:off x="7897258" y="2087445"/>
              <a:ext cx="2855635" cy="1162565"/>
            </a:xfrm>
            <a:custGeom>
              <a:avLst/>
              <a:gdLst>
                <a:gd name="csX0" fmla="*/ 0 w 2855635"/>
                <a:gd name="csY0" fmla="*/ 283910 h 1162565"/>
                <a:gd name="csX1" fmla="*/ 283910 w 2855635"/>
                <a:gd name="csY1" fmla="*/ 0 h 1162565"/>
                <a:gd name="csX2" fmla="*/ 2571725 w 2855635"/>
                <a:gd name="csY2" fmla="*/ 0 h 1162565"/>
                <a:gd name="csX3" fmla="*/ 2855635 w 2855635"/>
                <a:gd name="csY3" fmla="*/ 283910 h 1162565"/>
                <a:gd name="csX4" fmla="*/ 2855635 w 2855635"/>
                <a:gd name="csY4" fmla="*/ 878655 h 1162565"/>
                <a:gd name="csX5" fmla="*/ 2571725 w 2855635"/>
                <a:gd name="csY5" fmla="*/ 1162565 h 1162565"/>
                <a:gd name="csX6" fmla="*/ 283910 w 2855635"/>
                <a:gd name="csY6" fmla="*/ 1162565 h 1162565"/>
                <a:gd name="csX7" fmla="*/ 0 w 2855635"/>
                <a:gd name="csY7" fmla="*/ 878655 h 1162565"/>
                <a:gd name="csX8" fmla="*/ 0 w 2855635"/>
                <a:gd name="csY8" fmla="*/ 283910 h 11625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Cambria" panose="02040503050406030204" pitchFamily="18" charset="0"/>
                  <a:ea typeface="Cambria" panose="02040503050406030204" pitchFamily="18" charset="0"/>
                </a:rPr>
                <a:t>Tay </a:t>
              </a:r>
              <a:r>
                <a:rPr lang="en-US" sz="3600" b="1" dirty="0" err="1">
                  <a:solidFill>
                    <a:srgbClr val="7030A0"/>
                  </a:solidFill>
                  <a:latin typeface="Cambria" panose="02040503050406030204" pitchFamily="18" charset="0"/>
                  <a:ea typeface="Cambria" panose="02040503050406030204" pitchFamily="18" charset="0"/>
                </a:rPr>
                <a:t>dò</a:t>
              </a:r>
              <a:endParaRPr lang="en-US" sz="3600" b="1" dirty="0">
                <a:solidFill>
                  <a:srgbClr val="7030A0"/>
                </a:solidFill>
                <a:latin typeface="Cambria" panose="02040503050406030204" pitchFamily="18" charset="0"/>
                <a:ea typeface="Cambria" panose="02040503050406030204" pitchFamily="18" charset="0"/>
              </a:endParaRPr>
            </a:p>
          </p:txBody>
        </p:sp>
        <p:pic>
          <p:nvPicPr>
            <p:cNvPr id="16" name="Picture 14">
              <a:extLst>
                <a:ext uri="{FF2B5EF4-FFF2-40B4-BE49-F238E27FC236}">
                  <a16:creationId xmlns:a16="http://schemas.microsoft.com/office/drawing/2014/main" xmlns=""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xmlns="" id="{399344F7-86BE-34E6-86E0-18139F5F94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xmlns=""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pic>
        <p:nvPicPr>
          <p:cNvPr id="4" name="Picture 3">
            <a:extLst>
              <a:ext uri="{FF2B5EF4-FFF2-40B4-BE49-F238E27FC236}">
                <a16:creationId xmlns:a16="http://schemas.microsoft.com/office/drawing/2014/main" xmlns="" id="{E36A76BD-6843-70F3-2C6A-96A80FA6B85F}"/>
              </a:ext>
            </a:extLst>
          </p:cNvPr>
          <p:cNvPicPr>
            <a:picLocks noChangeAspect="1"/>
          </p:cNvPicPr>
          <p:nvPr/>
        </p:nvPicPr>
        <p:blipFill>
          <a:blip r:embed="rId10"/>
          <a:stretch>
            <a:fillRect/>
          </a:stretch>
        </p:blipFill>
        <p:spPr>
          <a:xfrm>
            <a:off x="645855" y="308990"/>
            <a:ext cx="7395089" cy="1292464"/>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710</TotalTime>
  <Words>1831</Words>
  <Application>Microsoft Office PowerPoint</Application>
  <PresentationFormat>On-screen Show (16:9)</PresentationFormat>
  <Paragraphs>105</Paragraphs>
  <Slides>34</Slides>
  <Notes>28</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Aptos</vt:lpstr>
      <vt:lpstr>Aptos Display</vt:lpstr>
      <vt:lpstr>Arial</vt:lpstr>
      <vt:lpstr>Calibri</vt:lpstr>
      <vt:lpstr>Calibri Light</vt:lpstr>
      <vt:lpstr>Cambria</vt:lpstr>
      <vt:lpstr>Changa One</vt:lpstr>
      <vt:lpstr>Symbol</vt:lpstr>
      <vt:lpstr>Times New Roman</vt:lpstr>
      <vt:lpstr>UTM Cookies</vt:lpstr>
      <vt:lpstr>Wingdings</vt: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Administrator</cp:lastModifiedBy>
  <cp:revision>43</cp:revision>
  <dcterms:modified xsi:type="dcterms:W3CDTF">2026-01-28T02:16:33Z</dcterms:modified>
  <cp:category>9Slide.vn</cp:category>
</cp:coreProperties>
</file>