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10" autoAdjust="0"/>
  </p:normalViewPr>
  <p:slideViewPr>
    <p:cSldViewPr snapToGrid="0">
      <p:cViewPr varScale="1">
        <p:scale>
          <a:sx n="66" d="100"/>
          <a:sy n="66"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926080"/>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smtClean="0">
                <a:solidFill>
                  <a:srgbClr val="FF0000"/>
                </a:solidFill>
                <a:latin typeface="Cambria" panose="02040503050406030204" pitchFamily="18" charset="0"/>
                <a:ea typeface="Cambria" panose="02040503050406030204" pitchFamily="18" charset="0"/>
              </a:rPr>
              <a:t>75</a:t>
            </a:r>
            <a:endParaRPr lang="en-US" sz="3600"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1823</TotalTime>
  <Words>394</Words>
  <Application>Microsoft Office PowerPoint</Application>
  <PresentationFormat>Widescreen</PresentationFormat>
  <Paragraphs>62</Paragraphs>
  <Slides>17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#9Slide02 Noi dung dai</vt:lpstr>
      <vt:lpstr>#9Slide02 Tieu de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14</cp:revision>
  <dcterms:created xsi:type="dcterms:W3CDTF">2021-12-04T14:01:21Z</dcterms:created>
  <dcterms:modified xsi:type="dcterms:W3CDTF">2026-01-21T07:20:51Z</dcterms:modified>
</cp:coreProperties>
</file>