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 id="2147483684" r:id="rId2"/>
    <p:sldMasterId id="2147483694" r:id="rId3"/>
  </p:sldMasterIdLst>
  <p:notesMasterIdLst>
    <p:notesMasterId r:id="rId28"/>
  </p:notesMasterIdLst>
  <p:sldIdLst>
    <p:sldId id="307" r:id="rId4"/>
    <p:sldId id="782" r:id="rId5"/>
    <p:sldId id="350" r:id="rId6"/>
    <p:sldId id="351" r:id="rId7"/>
    <p:sldId id="328" r:id="rId8"/>
    <p:sldId id="352" r:id="rId9"/>
    <p:sldId id="306" r:id="rId10"/>
    <p:sldId id="309" r:id="rId11"/>
    <p:sldId id="260" r:id="rId12"/>
    <p:sldId id="293" r:id="rId13"/>
    <p:sldId id="257" r:id="rId14"/>
    <p:sldId id="262" r:id="rId15"/>
    <p:sldId id="784" r:id="rId16"/>
    <p:sldId id="785" r:id="rId17"/>
    <p:sldId id="783" r:id="rId18"/>
    <p:sldId id="786" r:id="rId19"/>
    <p:sldId id="787" r:id="rId20"/>
    <p:sldId id="310" r:id="rId21"/>
    <p:sldId id="294" r:id="rId22"/>
    <p:sldId id="273" r:id="rId23"/>
    <p:sldId id="788" r:id="rId24"/>
    <p:sldId id="789" r:id="rId25"/>
    <p:sldId id="790" r:id="rId26"/>
    <p:sldId id="312"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D6D"/>
    <a:srgbClr val="0392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8B946D-89CA-4C85-9ED6-813A86BD0FB8}">
  <a:tblStyle styleId="{3C8B946D-89CA-4C85-9ED6-813A86BD0FB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92593" autoAdjust="0"/>
  </p:normalViewPr>
  <p:slideViewPr>
    <p:cSldViewPr snapToGrid="0">
      <p:cViewPr varScale="1">
        <p:scale>
          <a:sx n="84" d="100"/>
          <a:sy n="84" d="100"/>
        </p:scale>
        <p:origin x="101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1034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6d931ca17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6d931ca17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4827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6d931ca17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6d931ca17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18340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6d931ca17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6d931ca17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63391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616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6d931ca17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6d931ca17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76313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6d931ca17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6d931ca17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2932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a6ffe3b9f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a6ffe3b9f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934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46973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6d931ca17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6d931ca17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5219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6d931ca17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6d931ca17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77908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6d931ca17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6d931ca17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Nhấp vào các rác để đến câu hỏi, sau khi dọn xong, GV khen HS rồi nhấp vào cổ 3 lá để tới kết luận</a:t>
            </a:r>
          </a:p>
          <a:p>
            <a:pPr marL="158750" indent="0">
              <a:buNone/>
            </a:pPr>
            <a:r>
              <a:rPr lang="en-US"/>
              <a:t>HS được chọn loại rác tuỳ ý</a:t>
            </a:r>
          </a:p>
        </p:txBody>
      </p:sp>
    </p:spTree>
    <p:extLst>
      <p:ext uri="{BB962C8B-B14F-4D97-AF65-F5344CB8AC3E}">
        <p14:creationId xmlns:p14="http://schemas.microsoft.com/office/powerpoint/2010/main" val="2734734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Nhấp vào AB để kiểm tra kết quả</a:t>
            </a:r>
          </a:p>
          <a:p>
            <a:r>
              <a:rPr lang="en-US"/>
              <a:t>Nhấp vào cỏ ba lá để quay lại dọn rác </a:t>
            </a:r>
          </a:p>
        </p:txBody>
      </p:sp>
    </p:spTree>
    <p:extLst>
      <p:ext uri="{BB962C8B-B14F-4D97-AF65-F5344CB8AC3E}">
        <p14:creationId xmlns:p14="http://schemas.microsoft.com/office/powerpoint/2010/main" val="879439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Nhấp vào AB để kiểm tra kết quả</a:t>
            </a:r>
          </a:p>
          <a:p>
            <a:r>
              <a:rPr lang="en-US"/>
              <a:t>Nhấp vào cỏ ba lá để quay lại dọn rác </a:t>
            </a:r>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8202F42-8E37-417F-B7D4-5F68870918A3}" type="slidenum">
              <a:rPr kumimoji="0" lang="en-US" sz="1864"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US" sz="1864"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63372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Câu này để HS trả lời tự luận ạ, sau đó nhấp chuột cho kết quả ra</a:t>
            </a:r>
          </a:p>
        </p:txBody>
      </p:sp>
    </p:spTree>
    <p:extLst>
      <p:ext uri="{BB962C8B-B14F-4D97-AF65-F5344CB8AC3E}">
        <p14:creationId xmlns:p14="http://schemas.microsoft.com/office/powerpoint/2010/main" val="383383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sz="1800" dirty="0">
                <a:effectLst/>
                <a:latin typeface="Times New Roman" panose="02020603050405020304" pitchFamily="18" charset="0"/>
                <a:ea typeface="Times New Roman" panose="02020603050405020304" pitchFamily="18" charset="0"/>
              </a:rPr>
              <a:t>Vừa rồi chúng ta đã xem video và nghe  bài hát  Như có Bác trong ngày vui đại thắng</a:t>
            </a:r>
            <a:r>
              <a:rPr lang="nl-NL" sz="1800" dirty="0">
                <a:solidFill>
                  <a:srgbClr val="000000"/>
                </a:solidFill>
                <a:effectLst/>
                <a:latin typeface="Times New Roman" panose="02020603050405020304" pitchFamily="18" charset="0"/>
                <a:ea typeface="Calibri" panose="020F0502020204030204" pitchFamily="34" charset="0"/>
              </a:rPr>
              <a:t> có liên quan đến 30 năm đấu tranh giành chọn ven non sông trong lịch sử dân tộc. Vậy chiến dịch Hồ Chí Minh năm 1975 được diễn biến như thế nào? </a:t>
            </a:r>
            <a:r>
              <a:rPr lang="vi-VN" sz="1800" dirty="0">
                <a:effectLst/>
                <a:latin typeface="Times New Roman" panose="02020603050405020304" pitchFamily="18" charset="0"/>
                <a:ea typeface="Times New Roman" panose="02020603050405020304" pitchFamily="18" charset="0"/>
              </a:rPr>
              <a:t>Thì tiết học hôm nay cta cùng khám phá nhé: “</a:t>
            </a:r>
            <a:r>
              <a:rPr lang="nl-NL" sz="1800" dirty="0">
                <a:solidFill>
                  <a:srgbClr val="000000"/>
                </a:solidFill>
                <a:effectLst/>
                <a:latin typeface="Times New Roman" panose="02020603050405020304" pitchFamily="18" charset="0"/>
                <a:ea typeface="Calibri" panose="020F0502020204030204" pitchFamily="34" charset="0"/>
              </a:rPr>
              <a:t>Chiến dịch Hồ Chí Minh năm 1975</a:t>
            </a:r>
            <a:endParaRPr dirty="0"/>
          </a:p>
        </p:txBody>
      </p:sp>
    </p:spTree>
    <p:extLst>
      <p:ext uri="{BB962C8B-B14F-4D97-AF65-F5344CB8AC3E}">
        <p14:creationId xmlns:p14="http://schemas.microsoft.com/office/powerpoint/2010/main" val="2584559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7968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p:cSld name="CAPTION_ONLY_1">
    <p:bg>
      <p:bgPr>
        <a:solidFill>
          <a:schemeClr val="accent1"/>
        </a:solid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011825" y="3423688"/>
            <a:ext cx="2713500" cy="403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a:endParaRPr/>
          </a:p>
        </p:txBody>
      </p:sp>
      <p:sp>
        <p:nvSpPr>
          <p:cNvPr id="81" name="Google Shape;81;p15"/>
          <p:cNvSpPr txBox="1">
            <a:spLocks noGrp="1"/>
          </p:cNvSpPr>
          <p:nvPr>
            <p:ph type="subTitle" idx="1"/>
          </p:nvPr>
        </p:nvSpPr>
        <p:spPr>
          <a:xfrm>
            <a:off x="3011825" y="1316013"/>
            <a:ext cx="4375200" cy="194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82" name="Google Shape;82;p15"/>
          <p:cNvSpPr/>
          <p:nvPr/>
        </p:nvSpPr>
        <p:spPr>
          <a:xfrm rot="-9430979">
            <a:off x="6575238" y="-406534"/>
            <a:ext cx="4964763" cy="5436306"/>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bg>
      <p:bgPr>
        <a:solidFill>
          <a:schemeClr val="accent6"/>
        </a:solidFill>
        <a:effectLst/>
      </p:bgPr>
    </p:bg>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4" name="Google Shape;94;p17"/>
          <p:cNvSpPr txBox="1">
            <a:spLocks noGrp="1"/>
          </p:cNvSpPr>
          <p:nvPr>
            <p:ph type="title" idx="2"/>
          </p:nvPr>
        </p:nvSpPr>
        <p:spPr>
          <a:xfrm>
            <a:off x="3419850"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5" name="Google Shape;95;p17"/>
          <p:cNvSpPr txBox="1">
            <a:spLocks noGrp="1"/>
          </p:cNvSpPr>
          <p:nvPr>
            <p:ph type="subTitle" idx="1"/>
          </p:nvPr>
        </p:nvSpPr>
        <p:spPr>
          <a:xfrm>
            <a:off x="3419851"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6" name="Google Shape;96;p17"/>
          <p:cNvSpPr txBox="1">
            <a:spLocks noGrp="1"/>
          </p:cNvSpPr>
          <p:nvPr>
            <p:ph type="title" idx="3"/>
          </p:nvPr>
        </p:nvSpPr>
        <p:spPr>
          <a:xfrm>
            <a:off x="6012237"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7" name="Google Shape;97;p17"/>
          <p:cNvSpPr txBox="1">
            <a:spLocks noGrp="1"/>
          </p:cNvSpPr>
          <p:nvPr>
            <p:ph type="subTitle" idx="4"/>
          </p:nvPr>
        </p:nvSpPr>
        <p:spPr>
          <a:xfrm>
            <a:off x="6012227"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8" name="Google Shape;98;p17"/>
          <p:cNvSpPr txBox="1">
            <a:spLocks noGrp="1"/>
          </p:cNvSpPr>
          <p:nvPr>
            <p:ph type="title" idx="5"/>
          </p:nvPr>
        </p:nvSpPr>
        <p:spPr>
          <a:xfrm>
            <a:off x="827463"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9" name="Google Shape;99;p17"/>
          <p:cNvSpPr txBox="1">
            <a:spLocks noGrp="1"/>
          </p:cNvSpPr>
          <p:nvPr>
            <p:ph type="subTitle" idx="6"/>
          </p:nvPr>
        </p:nvSpPr>
        <p:spPr>
          <a:xfrm>
            <a:off x="827475"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4075578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title">
  <p:cSld name="Big title">
    <p:bg>
      <p:bgPr>
        <a:solidFill>
          <a:schemeClr val="accent3"/>
        </a:solidFill>
        <a:effectLst/>
      </p:bgPr>
    </p:bg>
    <p:spTree>
      <p:nvGrpSpPr>
        <p:cNvPr id="1" name="Shape 100"/>
        <p:cNvGrpSpPr/>
        <p:nvPr/>
      </p:nvGrpSpPr>
      <p:grpSpPr>
        <a:xfrm>
          <a:off x="0" y="0"/>
          <a:ext cx="0" cy="0"/>
          <a:chOff x="0" y="0"/>
          <a:chExt cx="0" cy="0"/>
        </a:xfrm>
      </p:grpSpPr>
      <p:sp>
        <p:nvSpPr>
          <p:cNvPr id="101" name="Google Shape;101;p18"/>
          <p:cNvSpPr/>
          <p:nvPr/>
        </p:nvSpPr>
        <p:spPr>
          <a:xfrm>
            <a:off x="-79836" y="1654496"/>
            <a:ext cx="3948558" cy="400207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rgbClr val="FAD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8"/>
          <p:cNvSpPr/>
          <p:nvPr/>
        </p:nvSpPr>
        <p:spPr>
          <a:xfrm>
            <a:off x="4934200" y="-93612"/>
            <a:ext cx="4868336" cy="533072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8"/>
          <p:cNvSpPr txBox="1">
            <a:spLocks noGrp="1"/>
          </p:cNvSpPr>
          <p:nvPr>
            <p:ph type="title"/>
          </p:nvPr>
        </p:nvSpPr>
        <p:spPr>
          <a:xfrm>
            <a:off x="1797600" y="1654500"/>
            <a:ext cx="5548800" cy="18345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accent6"/>
              </a:buClr>
              <a:buSzPts val="7200"/>
              <a:buNone/>
              <a:defRPr sz="7200">
                <a:solidFill>
                  <a:schemeClr val="accent6"/>
                </a:solidFill>
              </a:defRPr>
            </a:lvl1pPr>
            <a:lvl2pPr lvl="1" algn="ctr" rtl="0">
              <a:lnSpc>
                <a:spcPct val="80000"/>
              </a:lnSpc>
              <a:spcBef>
                <a:spcPts val="0"/>
              </a:spcBef>
              <a:spcAft>
                <a:spcPts val="0"/>
              </a:spcAft>
              <a:buClr>
                <a:schemeClr val="accent6"/>
              </a:buClr>
              <a:buSzPts val="7200"/>
              <a:buNone/>
              <a:defRPr sz="7200">
                <a:solidFill>
                  <a:schemeClr val="accent6"/>
                </a:solidFill>
              </a:defRPr>
            </a:lvl2pPr>
            <a:lvl3pPr lvl="2" algn="ctr" rtl="0">
              <a:lnSpc>
                <a:spcPct val="80000"/>
              </a:lnSpc>
              <a:spcBef>
                <a:spcPts val="0"/>
              </a:spcBef>
              <a:spcAft>
                <a:spcPts val="0"/>
              </a:spcAft>
              <a:buClr>
                <a:schemeClr val="accent6"/>
              </a:buClr>
              <a:buSzPts val="7200"/>
              <a:buNone/>
              <a:defRPr sz="7200">
                <a:solidFill>
                  <a:schemeClr val="accent6"/>
                </a:solidFill>
              </a:defRPr>
            </a:lvl3pPr>
            <a:lvl4pPr lvl="3" algn="ctr" rtl="0">
              <a:lnSpc>
                <a:spcPct val="80000"/>
              </a:lnSpc>
              <a:spcBef>
                <a:spcPts val="0"/>
              </a:spcBef>
              <a:spcAft>
                <a:spcPts val="0"/>
              </a:spcAft>
              <a:buClr>
                <a:schemeClr val="accent6"/>
              </a:buClr>
              <a:buSzPts val="7200"/>
              <a:buNone/>
              <a:defRPr sz="7200">
                <a:solidFill>
                  <a:schemeClr val="accent6"/>
                </a:solidFill>
              </a:defRPr>
            </a:lvl4pPr>
            <a:lvl5pPr lvl="4" algn="ctr" rtl="0">
              <a:lnSpc>
                <a:spcPct val="80000"/>
              </a:lnSpc>
              <a:spcBef>
                <a:spcPts val="0"/>
              </a:spcBef>
              <a:spcAft>
                <a:spcPts val="0"/>
              </a:spcAft>
              <a:buClr>
                <a:schemeClr val="accent6"/>
              </a:buClr>
              <a:buSzPts val="7200"/>
              <a:buNone/>
              <a:defRPr sz="7200">
                <a:solidFill>
                  <a:schemeClr val="accent6"/>
                </a:solidFill>
              </a:defRPr>
            </a:lvl5pPr>
            <a:lvl6pPr lvl="5" algn="ctr" rtl="0">
              <a:lnSpc>
                <a:spcPct val="80000"/>
              </a:lnSpc>
              <a:spcBef>
                <a:spcPts val="0"/>
              </a:spcBef>
              <a:spcAft>
                <a:spcPts val="0"/>
              </a:spcAft>
              <a:buClr>
                <a:schemeClr val="accent6"/>
              </a:buClr>
              <a:buSzPts val="7200"/>
              <a:buNone/>
              <a:defRPr sz="7200">
                <a:solidFill>
                  <a:schemeClr val="accent6"/>
                </a:solidFill>
              </a:defRPr>
            </a:lvl6pPr>
            <a:lvl7pPr lvl="6" algn="ctr" rtl="0">
              <a:lnSpc>
                <a:spcPct val="80000"/>
              </a:lnSpc>
              <a:spcBef>
                <a:spcPts val="0"/>
              </a:spcBef>
              <a:spcAft>
                <a:spcPts val="0"/>
              </a:spcAft>
              <a:buClr>
                <a:schemeClr val="accent6"/>
              </a:buClr>
              <a:buSzPts val="7200"/>
              <a:buNone/>
              <a:defRPr sz="7200">
                <a:solidFill>
                  <a:schemeClr val="accent6"/>
                </a:solidFill>
              </a:defRPr>
            </a:lvl7pPr>
            <a:lvl8pPr lvl="7" algn="ctr" rtl="0">
              <a:lnSpc>
                <a:spcPct val="80000"/>
              </a:lnSpc>
              <a:spcBef>
                <a:spcPts val="0"/>
              </a:spcBef>
              <a:spcAft>
                <a:spcPts val="0"/>
              </a:spcAft>
              <a:buClr>
                <a:schemeClr val="accent6"/>
              </a:buClr>
              <a:buSzPts val="7200"/>
              <a:buNone/>
              <a:defRPr sz="7200">
                <a:solidFill>
                  <a:schemeClr val="accent6"/>
                </a:solidFill>
              </a:defRPr>
            </a:lvl8pPr>
            <a:lvl9pPr lvl="8" algn="ctr" rtl="0">
              <a:lnSpc>
                <a:spcPct val="80000"/>
              </a:lnSpc>
              <a:spcBef>
                <a:spcPts val="0"/>
              </a:spcBef>
              <a:spcAft>
                <a:spcPts val="0"/>
              </a:spcAft>
              <a:buClr>
                <a:schemeClr val="accent6"/>
              </a:buClr>
              <a:buSzPts val="7200"/>
              <a:buNone/>
              <a:defRPr sz="7200">
                <a:solidFill>
                  <a:schemeClr val="accent6"/>
                </a:solidFill>
              </a:defRPr>
            </a:lvl9pPr>
          </a:lstStyle>
          <a:p>
            <a:endParaRPr/>
          </a:p>
        </p:txBody>
      </p:sp>
      <p:sp>
        <p:nvSpPr>
          <p:cNvPr id="104" name="Google Shape;104;p18"/>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p:nvPr/>
        </p:nvSpPr>
        <p:spPr>
          <a:xfrm rot="1223418">
            <a:off x="-2713064" y="-289319"/>
            <a:ext cx="5451181" cy="5436343"/>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6695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Design 2">
  <p:cSld name="Title + Design 2">
    <p:bg>
      <p:bgPr>
        <a:solidFill>
          <a:schemeClr val="accent2"/>
        </a:solidFill>
        <a:effectLst/>
      </p:bgPr>
    </p:bg>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2800"/>
              <a:buNone/>
              <a:defRPr>
                <a:solidFill>
                  <a:schemeClr val="accent6"/>
                </a:solidFill>
              </a:defRPr>
            </a:lvl1pPr>
            <a:lvl2pPr lvl="1" algn="ctr" rtl="0">
              <a:spcBef>
                <a:spcPts val="0"/>
              </a:spcBef>
              <a:spcAft>
                <a:spcPts val="0"/>
              </a:spcAft>
              <a:buClr>
                <a:schemeClr val="accent6"/>
              </a:buClr>
              <a:buSzPts val="2800"/>
              <a:buNone/>
              <a:defRPr>
                <a:solidFill>
                  <a:schemeClr val="accent6"/>
                </a:solidFill>
              </a:defRPr>
            </a:lvl2pPr>
            <a:lvl3pPr lvl="2" algn="ctr" rtl="0">
              <a:spcBef>
                <a:spcPts val="0"/>
              </a:spcBef>
              <a:spcAft>
                <a:spcPts val="0"/>
              </a:spcAft>
              <a:buClr>
                <a:schemeClr val="accent6"/>
              </a:buClr>
              <a:buSzPts val="2800"/>
              <a:buNone/>
              <a:defRPr>
                <a:solidFill>
                  <a:schemeClr val="accent6"/>
                </a:solidFill>
              </a:defRPr>
            </a:lvl3pPr>
            <a:lvl4pPr lvl="3" algn="ctr" rtl="0">
              <a:spcBef>
                <a:spcPts val="0"/>
              </a:spcBef>
              <a:spcAft>
                <a:spcPts val="0"/>
              </a:spcAft>
              <a:buClr>
                <a:schemeClr val="accent6"/>
              </a:buClr>
              <a:buSzPts val="2800"/>
              <a:buNone/>
              <a:defRPr>
                <a:solidFill>
                  <a:schemeClr val="accent6"/>
                </a:solidFill>
              </a:defRPr>
            </a:lvl4pPr>
            <a:lvl5pPr lvl="4" algn="ctr" rtl="0">
              <a:spcBef>
                <a:spcPts val="0"/>
              </a:spcBef>
              <a:spcAft>
                <a:spcPts val="0"/>
              </a:spcAft>
              <a:buClr>
                <a:schemeClr val="accent6"/>
              </a:buClr>
              <a:buSzPts val="2800"/>
              <a:buNone/>
              <a:defRPr>
                <a:solidFill>
                  <a:schemeClr val="accent6"/>
                </a:solidFill>
              </a:defRPr>
            </a:lvl5pPr>
            <a:lvl6pPr lvl="5" algn="ctr" rtl="0">
              <a:spcBef>
                <a:spcPts val="0"/>
              </a:spcBef>
              <a:spcAft>
                <a:spcPts val="0"/>
              </a:spcAft>
              <a:buClr>
                <a:schemeClr val="accent6"/>
              </a:buClr>
              <a:buSzPts val="2800"/>
              <a:buNone/>
              <a:defRPr>
                <a:solidFill>
                  <a:schemeClr val="accent6"/>
                </a:solidFill>
              </a:defRPr>
            </a:lvl6pPr>
            <a:lvl7pPr lvl="6" algn="ctr" rtl="0">
              <a:spcBef>
                <a:spcPts val="0"/>
              </a:spcBef>
              <a:spcAft>
                <a:spcPts val="0"/>
              </a:spcAft>
              <a:buClr>
                <a:schemeClr val="accent6"/>
              </a:buClr>
              <a:buSzPts val="2800"/>
              <a:buNone/>
              <a:defRPr>
                <a:solidFill>
                  <a:schemeClr val="accent6"/>
                </a:solidFill>
              </a:defRPr>
            </a:lvl7pPr>
            <a:lvl8pPr lvl="7" algn="ctr" rtl="0">
              <a:spcBef>
                <a:spcPts val="0"/>
              </a:spcBef>
              <a:spcAft>
                <a:spcPts val="0"/>
              </a:spcAft>
              <a:buClr>
                <a:schemeClr val="accent6"/>
              </a:buClr>
              <a:buSzPts val="2800"/>
              <a:buNone/>
              <a:defRPr>
                <a:solidFill>
                  <a:schemeClr val="accent6"/>
                </a:solidFill>
              </a:defRPr>
            </a:lvl8pPr>
            <a:lvl9pPr lvl="8" algn="ctr" rtl="0">
              <a:spcBef>
                <a:spcPts val="0"/>
              </a:spcBef>
              <a:spcAft>
                <a:spcPts val="0"/>
              </a:spcAft>
              <a:buClr>
                <a:schemeClr val="accent6"/>
              </a:buClr>
              <a:buSzPts val="2800"/>
              <a:buNone/>
              <a:defRPr>
                <a:solidFill>
                  <a:schemeClr val="accent6"/>
                </a:solidFill>
              </a:defRPr>
            </a:lvl9pPr>
          </a:lstStyle>
          <a:p>
            <a:endParaRPr/>
          </a:p>
        </p:txBody>
      </p:sp>
      <p:sp>
        <p:nvSpPr>
          <p:cNvPr id="124" name="Google Shape;124;p22"/>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8239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Design 3">
  <p:cSld name="Title + Design 3">
    <p:bg>
      <p:bgPr>
        <a:solidFill>
          <a:schemeClr val="accent6"/>
        </a:solidFill>
        <a:effectLst/>
      </p:bgPr>
    </p:bg>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27" name="Google Shape;127;p23"/>
          <p:cNvSpPr/>
          <p:nvPr/>
        </p:nvSpPr>
        <p:spPr>
          <a:xfrm rot="5760944" flipH="1">
            <a:off x="-1243907" y="1184985"/>
            <a:ext cx="4027006" cy="4081589"/>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9760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9"/>
        <p:cNvGrpSpPr/>
        <p:nvPr/>
      </p:nvGrpSpPr>
      <p:grpSpPr>
        <a:xfrm>
          <a:off x="0" y="0"/>
          <a:ext cx="0" cy="0"/>
          <a:chOff x="0" y="0"/>
          <a:chExt cx="0" cy="0"/>
        </a:xfrm>
      </p:grpSpPr>
      <p:sp>
        <p:nvSpPr>
          <p:cNvPr id="50" name="Google Shape;50;p7"/>
          <p:cNvSpPr txBox="1">
            <a:spLocks noGrp="1"/>
          </p:cNvSpPr>
          <p:nvPr>
            <p:ph type="body" idx="1"/>
          </p:nvPr>
        </p:nvSpPr>
        <p:spPr>
          <a:xfrm>
            <a:off x="4668450" y="1749375"/>
            <a:ext cx="3578700" cy="2751600"/>
          </a:xfrm>
          <a:prstGeom prst="rect">
            <a:avLst/>
          </a:prstGeom>
        </p:spPr>
        <p:txBody>
          <a:bodyPr spcFirstLastPara="1" wrap="square" lIns="91425" tIns="91425" rIns="91425" bIns="91425" anchor="t" anchorCtr="0">
            <a:noAutofit/>
          </a:bodyPr>
          <a:lstStyle>
            <a:lvl1pPr marL="456057" lvl="0" indent="-316706">
              <a:lnSpc>
                <a:spcPct val="115000"/>
              </a:lnSpc>
              <a:spcBef>
                <a:spcPts val="0"/>
              </a:spcBef>
              <a:spcAft>
                <a:spcPts val="0"/>
              </a:spcAft>
              <a:buSzPts val="1400"/>
              <a:buChar char="●"/>
              <a:defRPr/>
            </a:lvl1pPr>
            <a:lvl2pPr marL="912114" lvl="1" indent="-278702">
              <a:spcBef>
                <a:spcPts val="0"/>
              </a:spcBef>
              <a:spcAft>
                <a:spcPts val="0"/>
              </a:spcAft>
              <a:buSzPts val="800"/>
              <a:buFont typeface="Open Sans"/>
              <a:buChar char="○"/>
              <a:defRPr sz="1197"/>
            </a:lvl2pPr>
            <a:lvl3pPr marL="1368171" lvl="2" indent="-278702">
              <a:spcBef>
                <a:spcPts val="0"/>
              </a:spcBef>
              <a:spcAft>
                <a:spcPts val="0"/>
              </a:spcAft>
              <a:buSzPts val="800"/>
              <a:buFont typeface="Open Sans"/>
              <a:buChar char="■"/>
              <a:defRPr sz="1197"/>
            </a:lvl3pPr>
            <a:lvl4pPr marL="1824228" lvl="3" indent="-278702">
              <a:spcBef>
                <a:spcPts val="0"/>
              </a:spcBef>
              <a:spcAft>
                <a:spcPts val="0"/>
              </a:spcAft>
              <a:buSzPts val="800"/>
              <a:buFont typeface="Open Sans"/>
              <a:buChar char="●"/>
              <a:defRPr sz="1197"/>
            </a:lvl4pPr>
            <a:lvl5pPr marL="2280285" lvl="4" indent="-316706">
              <a:spcBef>
                <a:spcPts val="0"/>
              </a:spcBef>
              <a:spcAft>
                <a:spcPts val="0"/>
              </a:spcAft>
              <a:buSzPts val="1400"/>
              <a:buFont typeface="Open Sans"/>
              <a:buChar char="○"/>
              <a:defRPr sz="1197"/>
            </a:lvl5pPr>
            <a:lvl6pPr marL="2736342" lvl="5" indent="-316706">
              <a:spcBef>
                <a:spcPts val="0"/>
              </a:spcBef>
              <a:spcAft>
                <a:spcPts val="0"/>
              </a:spcAft>
              <a:buSzPts val="1400"/>
              <a:buFont typeface="Open Sans"/>
              <a:buChar char="■"/>
              <a:defRPr sz="1197"/>
            </a:lvl6pPr>
            <a:lvl7pPr marL="3192399" lvl="6" indent="-272368">
              <a:spcBef>
                <a:spcPts val="0"/>
              </a:spcBef>
              <a:spcAft>
                <a:spcPts val="0"/>
              </a:spcAft>
              <a:buSzPts val="700"/>
              <a:buFont typeface="Open Sans"/>
              <a:buChar char="●"/>
              <a:defRPr sz="1197"/>
            </a:lvl7pPr>
            <a:lvl8pPr marL="3648456" lvl="7" indent="-272368">
              <a:spcBef>
                <a:spcPts val="0"/>
              </a:spcBef>
              <a:spcAft>
                <a:spcPts val="0"/>
              </a:spcAft>
              <a:buSzPts val="700"/>
              <a:buFont typeface="Open Sans"/>
              <a:buChar char="○"/>
              <a:defRPr sz="1197"/>
            </a:lvl8pPr>
            <a:lvl9pPr marL="4104513" lvl="8" indent="-266033">
              <a:spcBef>
                <a:spcPts val="0"/>
              </a:spcBef>
              <a:spcAft>
                <a:spcPts val="0"/>
              </a:spcAft>
              <a:buSzPts val="600"/>
              <a:buFont typeface="Open Sans"/>
              <a:buChar char="■"/>
              <a:defRPr sz="1197"/>
            </a:lvl9pPr>
          </a:lstStyle>
          <a:p>
            <a:endParaRPr/>
          </a:p>
        </p:txBody>
      </p:sp>
      <p:sp>
        <p:nvSpPr>
          <p:cNvPr id="51" name="Google Shape;51;p7"/>
          <p:cNvSpPr/>
          <p:nvPr/>
        </p:nvSpPr>
        <p:spPr>
          <a:xfrm>
            <a:off x="7604241" y="4536415"/>
            <a:ext cx="2490915" cy="2081930"/>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dk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2" name="Google Shape;52;p7"/>
          <p:cNvSpPr/>
          <p:nvPr/>
        </p:nvSpPr>
        <p:spPr>
          <a:xfrm>
            <a:off x="7850650" y="-424634"/>
            <a:ext cx="2163040" cy="2023228"/>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3" name="Google Shape;53;p7"/>
          <p:cNvSpPr/>
          <p:nvPr/>
        </p:nvSpPr>
        <p:spPr>
          <a:xfrm>
            <a:off x="-647626" y="4828278"/>
            <a:ext cx="3295208" cy="1498223"/>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4"/>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 name="Google Shape;54;p7"/>
          <p:cNvSpPr/>
          <p:nvPr/>
        </p:nvSpPr>
        <p:spPr>
          <a:xfrm rot="-3863648">
            <a:off x="-1928999" y="131736"/>
            <a:ext cx="3300741" cy="1863423"/>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dk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5" name="Google Shape;55;p7"/>
          <p:cNvSpPr txBox="1">
            <a:spLocks noGrp="1"/>
          </p:cNvSpPr>
          <p:nvPr>
            <p:ph type="title"/>
          </p:nvPr>
        </p:nvSpPr>
        <p:spPr>
          <a:xfrm>
            <a:off x="972900" y="453075"/>
            <a:ext cx="7198200" cy="646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993" b="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551211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82"/>
        <p:cNvGrpSpPr/>
        <p:nvPr/>
      </p:nvGrpSpPr>
      <p:grpSpPr>
        <a:xfrm>
          <a:off x="0" y="0"/>
          <a:ext cx="0" cy="0"/>
          <a:chOff x="0" y="0"/>
          <a:chExt cx="0" cy="0"/>
        </a:xfrm>
      </p:grpSpPr>
      <p:sp>
        <p:nvSpPr>
          <p:cNvPr id="283" name="Google Shape;283;p31"/>
          <p:cNvSpPr/>
          <p:nvPr/>
        </p:nvSpPr>
        <p:spPr>
          <a:xfrm>
            <a:off x="7336950" y="5125976"/>
            <a:ext cx="109250" cy="17525"/>
          </a:xfrm>
          <a:custGeom>
            <a:avLst/>
            <a:gdLst/>
            <a:ahLst/>
            <a:cxnLst/>
            <a:rect l="l" t="t" r="r" b="b"/>
            <a:pathLst>
              <a:path w="4370" h="701" extrusionOk="0">
                <a:moveTo>
                  <a:pt x="0" y="0"/>
                </a:moveTo>
                <a:lnTo>
                  <a:pt x="0" y="701"/>
                </a:lnTo>
                <a:lnTo>
                  <a:pt x="4370" y="701"/>
                </a:lnTo>
                <a:lnTo>
                  <a:pt x="4370" y="0"/>
                </a:lnTo>
                <a:close/>
              </a:path>
            </a:pathLst>
          </a:custGeom>
          <a:solidFill>
            <a:schemeClr val="accent1"/>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84" name="Google Shape;284;p31"/>
          <p:cNvSpPr/>
          <p:nvPr/>
        </p:nvSpPr>
        <p:spPr>
          <a:xfrm>
            <a:off x="7629041" y="4124456"/>
            <a:ext cx="3044579" cy="2544687"/>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4"/>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85" name="Google Shape;285;p31"/>
          <p:cNvSpPr/>
          <p:nvPr/>
        </p:nvSpPr>
        <p:spPr>
          <a:xfrm>
            <a:off x="7806608" y="-684499"/>
            <a:ext cx="1833868" cy="1894618"/>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dk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86" name="Google Shape;286;p31"/>
          <p:cNvSpPr/>
          <p:nvPr/>
        </p:nvSpPr>
        <p:spPr>
          <a:xfrm rot="-2700000" flipH="1">
            <a:off x="-1272533" y="3213200"/>
            <a:ext cx="2162953" cy="2023146"/>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87" name="Google Shape;287;p31"/>
          <p:cNvSpPr/>
          <p:nvPr/>
        </p:nvSpPr>
        <p:spPr>
          <a:xfrm>
            <a:off x="-57175" y="-1600462"/>
            <a:ext cx="3739548" cy="2562861"/>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4"/>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88" name="Google Shape;288;p31"/>
          <p:cNvSpPr/>
          <p:nvPr/>
        </p:nvSpPr>
        <p:spPr>
          <a:xfrm>
            <a:off x="1685370" y="4571104"/>
            <a:ext cx="4027910" cy="1831358"/>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89" name="Google Shape;289;p31"/>
          <p:cNvSpPr/>
          <p:nvPr/>
        </p:nvSpPr>
        <p:spPr>
          <a:xfrm rot="6921510">
            <a:off x="3844251" y="-1214154"/>
            <a:ext cx="4027886" cy="2274119"/>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Tree>
    <p:extLst>
      <p:ext uri="{BB962C8B-B14F-4D97-AF65-F5344CB8AC3E}">
        <p14:creationId xmlns:p14="http://schemas.microsoft.com/office/powerpoint/2010/main" val="3723841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355"/>
        <p:cNvGrpSpPr/>
        <p:nvPr/>
      </p:nvGrpSpPr>
      <p:grpSpPr>
        <a:xfrm>
          <a:off x="0" y="0"/>
          <a:ext cx="0" cy="0"/>
          <a:chOff x="0" y="0"/>
          <a:chExt cx="0" cy="0"/>
        </a:xfrm>
      </p:grpSpPr>
      <p:sp>
        <p:nvSpPr>
          <p:cNvPr id="356" name="Google Shape;356;p31"/>
          <p:cNvSpPr/>
          <p:nvPr/>
        </p:nvSpPr>
        <p:spPr>
          <a:xfrm rot="-5400000">
            <a:off x="7436177" y="59974"/>
            <a:ext cx="1767729" cy="1647939"/>
          </a:xfrm>
          <a:custGeom>
            <a:avLst/>
            <a:gdLst/>
            <a:ahLst/>
            <a:cxnLst/>
            <a:rect l="l" t="t" r="r" b="b"/>
            <a:pathLst>
              <a:path w="135070" h="125917" extrusionOk="0">
                <a:moveTo>
                  <a:pt x="128746" y="0"/>
                </a:moveTo>
                <a:cubicBezTo>
                  <a:pt x="121139" y="0"/>
                  <a:pt x="113677" y="2611"/>
                  <a:pt x="107563" y="8725"/>
                </a:cubicBezTo>
                <a:cubicBezTo>
                  <a:pt x="100094" y="16125"/>
                  <a:pt x="94215" y="25013"/>
                  <a:pt x="83333" y="27412"/>
                </a:cubicBezTo>
                <a:cubicBezTo>
                  <a:pt x="80433" y="28045"/>
                  <a:pt x="77493" y="28308"/>
                  <a:pt x="74540" y="28308"/>
                </a:cubicBezTo>
                <a:cubicBezTo>
                  <a:pt x="67413" y="28308"/>
                  <a:pt x="60217" y="26779"/>
                  <a:pt x="53359" y="25249"/>
                </a:cubicBezTo>
                <a:cubicBezTo>
                  <a:pt x="47478" y="23955"/>
                  <a:pt x="41382" y="22741"/>
                  <a:pt x="35339" y="22741"/>
                </a:cubicBezTo>
                <a:cubicBezTo>
                  <a:pt x="30965" y="22741"/>
                  <a:pt x="26620" y="23378"/>
                  <a:pt x="22405" y="25080"/>
                </a:cubicBezTo>
                <a:cubicBezTo>
                  <a:pt x="20547" y="25824"/>
                  <a:pt x="18789" y="26770"/>
                  <a:pt x="17167" y="27919"/>
                </a:cubicBezTo>
                <a:cubicBezTo>
                  <a:pt x="5847" y="35759"/>
                  <a:pt x="4968" y="48397"/>
                  <a:pt x="13721" y="58264"/>
                </a:cubicBezTo>
                <a:cubicBezTo>
                  <a:pt x="20276" y="65631"/>
                  <a:pt x="30955" y="72119"/>
                  <a:pt x="32104" y="82832"/>
                </a:cubicBezTo>
                <a:cubicBezTo>
                  <a:pt x="33861" y="98646"/>
                  <a:pt x="11794" y="105608"/>
                  <a:pt x="4225" y="116624"/>
                </a:cubicBezTo>
                <a:cubicBezTo>
                  <a:pt x="3921" y="117097"/>
                  <a:pt x="3617" y="117570"/>
                  <a:pt x="3312" y="118043"/>
                </a:cubicBezTo>
                <a:cubicBezTo>
                  <a:pt x="1826" y="120476"/>
                  <a:pt x="677" y="123146"/>
                  <a:pt x="1" y="125917"/>
                </a:cubicBezTo>
                <a:lnTo>
                  <a:pt x="135070" y="125917"/>
                </a:lnTo>
                <a:lnTo>
                  <a:pt x="135070" y="581"/>
                </a:lnTo>
                <a:cubicBezTo>
                  <a:pt x="132968" y="200"/>
                  <a:pt x="130851" y="0"/>
                  <a:pt x="128746" y="0"/>
                </a:cubicBezTo>
                <a:close/>
              </a:path>
            </a:pathLst>
          </a:custGeom>
          <a:solidFill>
            <a:schemeClr val="accent2"/>
          </a:solidFill>
          <a:ln>
            <a:noFill/>
          </a:ln>
        </p:spPr>
        <p:txBody>
          <a:bodyPr spcFirstLastPara="1" wrap="square" lIns="90974" tIns="90974" rIns="90974" bIns="90974" anchor="ctr" anchorCtr="0">
            <a:noAutofit/>
          </a:bodyPr>
          <a:lstStyle/>
          <a:p>
            <a:pPr marL="0" lvl="0" indent="0" algn="l" rtl="0">
              <a:spcBef>
                <a:spcPts val="0"/>
              </a:spcBef>
              <a:spcAft>
                <a:spcPts val="0"/>
              </a:spcAft>
              <a:buNone/>
            </a:pPr>
            <a:endParaRPr sz="1854"/>
          </a:p>
        </p:txBody>
      </p:sp>
      <p:sp>
        <p:nvSpPr>
          <p:cNvPr id="357" name="Google Shape;357;p31"/>
          <p:cNvSpPr/>
          <p:nvPr/>
        </p:nvSpPr>
        <p:spPr>
          <a:xfrm rot="-5400000">
            <a:off x="7490485" y="3489966"/>
            <a:ext cx="1838497" cy="1468559"/>
          </a:xfrm>
          <a:custGeom>
            <a:avLst/>
            <a:gdLst/>
            <a:ahLst/>
            <a:cxnLst/>
            <a:rect l="l" t="t" r="r" b="b"/>
            <a:pathLst>
              <a:path w="143213" h="114396" extrusionOk="0">
                <a:moveTo>
                  <a:pt x="54200" y="0"/>
                </a:moveTo>
                <a:cubicBezTo>
                  <a:pt x="47961" y="0"/>
                  <a:pt x="41781" y="1883"/>
                  <a:pt x="36462" y="4705"/>
                </a:cubicBezTo>
                <a:cubicBezTo>
                  <a:pt x="28656" y="8862"/>
                  <a:pt x="22776" y="14978"/>
                  <a:pt x="16254" y="20486"/>
                </a:cubicBezTo>
                <a:cubicBezTo>
                  <a:pt x="13145" y="23088"/>
                  <a:pt x="9597" y="25488"/>
                  <a:pt x="5441" y="26467"/>
                </a:cubicBezTo>
                <a:cubicBezTo>
                  <a:pt x="4292" y="26727"/>
                  <a:pt x="3130" y="26849"/>
                  <a:pt x="1963" y="26849"/>
                </a:cubicBezTo>
                <a:cubicBezTo>
                  <a:pt x="1310" y="26849"/>
                  <a:pt x="655" y="26811"/>
                  <a:pt x="0" y="26738"/>
                </a:cubicBezTo>
                <a:lnTo>
                  <a:pt x="0" y="114395"/>
                </a:lnTo>
                <a:lnTo>
                  <a:pt x="109015" y="114395"/>
                </a:lnTo>
                <a:cubicBezTo>
                  <a:pt x="109015" y="111996"/>
                  <a:pt x="109285" y="109631"/>
                  <a:pt x="109860" y="107333"/>
                </a:cubicBezTo>
                <a:cubicBezTo>
                  <a:pt x="112022" y="98716"/>
                  <a:pt x="119997" y="94052"/>
                  <a:pt x="126688" y="88139"/>
                </a:cubicBezTo>
                <a:cubicBezTo>
                  <a:pt x="143213" y="73608"/>
                  <a:pt x="131352" y="49548"/>
                  <a:pt x="112833" y="41370"/>
                </a:cubicBezTo>
                <a:cubicBezTo>
                  <a:pt x="102324" y="36707"/>
                  <a:pt x="87523" y="41100"/>
                  <a:pt x="79244" y="32314"/>
                </a:cubicBezTo>
                <a:cubicBezTo>
                  <a:pt x="73127" y="25859"/>
                  <a:pt x="73431" y="17039"/>
                  <a:pt x="69815" y="9605"/>
                </a:cubicBezTo>
                <a:cubicBezTo>
                  <a:pt x="67484" y="4773"/>
                  <a:pt x="62888" y="684"/>
                  <a:pt x="56772" y="109"/>
                </a:cubicBezTo>
                <a:cubicBezTo>
                  <a:pt x="55915" y="36"/>
                  <a:pt x="55057" y="0"/>
                  <a:pt x="54200" y="0"/>
                </a:cubicBezTo>
                <a:close/>
              </a:path>
            </a:pathLst>
          </a:custGeom>
          <a:solidFill>
            <a:schemeClr val="accent2"/>
          </a:solidFill>
          <a:ln>
            <a:noFill/>
          </a:ln>
        </p:spPr>
        <p:txBody>
          <a:bodyPr spcFirstLastPara="1" wrap="square" lIns="90974" tIns="90974" rIns="90974" bIns="90974" anchor="ctr" anchorCtr="0">
            <a:noAutofit/>
          </a:bodyPr>
          <a:lstStyle/>
          <a:p>
            <a:pPr marL="0" lvl="0" indent="0" algn="l" rtl="0">
              <a:spcBef>
                <a:spcPts val="0"/>
              </a:spcBef>
              <a:spcAft>
                <a:spcPts val="0"/>
              </a:spcAft>
              <a:buNone/>
            </a:pPr>
            <a:endParaRPr sz="1854"/>
          </a:p>
        </p:txBody>
      </p:sp>
      <p:grpSp>
        <p:nvGrpSpPr>
          <p:cNvPr id="358" name="Google Shape;358;p31"/>
          <p:cNvGrpSpPr/>
          <p:nvPr/>
        </p:nvGrpSpPr>
        <p:grpSpPr>
          <a:xfrm rot="10800000" flipH="1">
            <a:off x="290577" y="245952"/>
            <a:ext cx="637575" cy="501625"/>
            <a:chOff x="7069675" y="606775"/>
            <a:chExt cx="637575" cy="501625"/>
          </a:xfrm>
        </p:grpSpPr>
        <p:sp>
          <p:nvSpPr>
            <p:cNvPr id="359" name="Google Shape;359;p31"/>
            <p:cNvSpPr/>
            <p:nvPr/>
          </p:nvSpPr>
          <p:spPr>
            <a:xfrm>
              <a:off x="7377550" y="778700"/>
              <a:ext cx="329700" cy="3297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4"/>
            </a:p>
          </p:txBody>
        </p:sp>
        <p:sp>
          <p:nvSpPr>
            <p:cNvPr id="360" name="Google Shape;360;p31"/>
            <p:cNvSpPr/>
            <p:nvPr/>
          </p:nvSpPr>
          <p:spPr>
            <a:xfrm>
              <a:off x="7069675" y="606775"/>
              <a:ext cx="240000" cy="2400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4"/>
            </a:p>
          </p:txBody>
        </p:sp>
      </p:grpSp>
      <p:grpSp>
        <p:nvGrpSpPr>
          <p:cNvPr id="361" name="Google Shape;361;p31"/>
          <p:cNvGrpSpPr/>
          <p:nvPr/>
        </p:nvGrpSpPr>
        <p:grpSpPr>
          <a:xfrm flipH="1">
            <a:off x="185670" y="4426977"/>
            <a:ext cx="637575" cy="501625"/>
            <a:chOff x="7069675" y="606775"/>
            <a:chExt cx="637575" cy="501625"/>
          </a:xfrm>
        </p:grpSpPr>
        <p:sp>
          <p:nvSpPr>
            <p:cNvPr id="362" name="Google Shape;362;p31"/>
            <p:cNvSpPr/>
            <p:nvPr/>
          </p:nvSpPr>
          <p:spPr>
            <a:xfrm>
              <a:off x="7377550" y="778700"/>
              <a:ext cx="329700" cy="3297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4"/>
            </a:p>
          </p:txBody>
        </p:sp>
        <p:sp>
          <p:nvSpPr>
            <p:cNvPr id="363" name="Google Shape;363;p31"/>
            <p:cNvSpPr/>
            <p:nvPr/>
          </p:nvSpPr>
          <p:spPr>
            <a:xfrm>
              <a:off x="7069675" y="606775"/>
              <a:ext cx="240000" cy="2400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4"/>
            </a:p>
          </p:txBody>
        </p:sp>
      </p:grpSp>
    </p:spTree>
    <p:extLst>
      <p:ext uri="{BB962C8B-B14F-4D97-AF65-F5344CB8AC3E}">
        <p14:creationId xmlns:p14="http://schemas.microsoft.com/office/powerpoint/2010/main" val="2886917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720000" y="3876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4" name="Google Shape;74;p12"/>
          <p:cNvSpPr/>
          <p:nvPr/>
        </p:nvSpPr>
        <p:spPr>
          <a:xfrm rot="10800000">
            <a:off x="7105814" y="-33651"/>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61"/>
          </a:p>
        </p:txBody>
      </p:sp>
      <p:sp>
        <p:nvSpPr>
          <p:cNvPr id="75" name="Google Shape;75;p12"/>
          <p:cNvSpPr/>
          <p:nvPr/>
        </p:nvSpPr>
        <p:spPr>
          <a:xfrm>
            <a:off x="-952885" y="3443676"/>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61"/>
          </a:p>
        </p:txBody>
      </p:sp>
    </p:spTree>
    <p:extLst>
      <p:ext uri="{BB962C8B-B14F-4D97-AF65-F5344CB8AC3E}">
        <p14:creationId xmlns:p14="http://schemas.microsoft.com/office/powerpoint/2010/main" val="2740918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98" y="1855042"/>
            <a:ext cx="9144047" cy="3628807"/>
            <a:chOff x="-99" y="1855041"/>
            <a:chExt cx="9144047" cy="3628807"/>
          </a:xfrm>
        </p:grpSpPr>
        <p:sp>
          <p:nvSpPr>
            <p:cNvPr id="10" name="Google Shape;10;p2"/>
            <p:cNvSpPr/>
            <p:nvPr/>
          </p:nvSpPr>
          <p:spPr>
            <a:xfrm>
              <a:off x="63" y="1855041"/>
              <a:ext cx="9143885" cy="3364493"/>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 name="Google Shape;11;p2"/>
            <p:cNvSpPr/>
            <p:nvPr/>
          </p:nvSpPr>
          <p:spPr>
            <a:xfrm>
              <a:off x="-99" y="2863689"/>
              <a:ext cx="9143901" cy="2620159"/>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2" name="Google Shape;12;p2"/>
            <p:cNvSpPr/>
            <p:nvPr/>
          </p:nvSpPr>
          <p:spPr>
            <a:xfrm>
              <a:off x="6060340" y="3887426"/>
              <a:ext cx="3083459" cy="1332270"/>
            </a:xfrm>
            <a:custGeom>
              <a:avLst/>
              <a:gdLst/>
              <a:ahLst/>
              <a:cxnLst/>
              <a:rect l="l" t="t" r="r" b="b"/>
              <a:pathLst>
                <a:path w="38967" h="16837" extrusionOk="0">
                  <a:moveTo>
                    <a:pt x="35832" y="0"/>
                  </a:moveTo>
                  <a:cubicBezTo>
                    <a:pt x="35758" y="0"/>
                    <a:pt x="35684" y="1"/>
                    <a:pt x="35611" y="3"/>
                  </a:cubicBezTo>
                  <a:cubicBezTo>
                    <a:pt x="31564" y="96"/>
                    <a:pt x="27646" y="2907"/>
                    <a:pt x="26834" y="6871"/>
                  </a:cubicBezTo>
                  <a:cubicBezTo>
                    <a:pt x="26356" y="6597"/>
                    <a:pt x="25813" y="6469"/>
                    <a:pt x="25265" y="6469"/>
                  </a:cubicBezTo>
                  <a:cubicBezTo>
                    <a:pt x="24549" y="6469"/>
                    <a:pt x="23825" y="6687"/>
                    <a:pt x="23226" y="7083"/>
                  </a:cubicBezTo>
                  <a:cubicBezTo>
                    <a:pt x="22168" y="7783"/>
                    <a:pt x="21048" y="9120"/>
                    <a:pt x="20802" y="10363"/>
                  </a:cubicBezTo>
                  <a:cubicBezTo>
                    <a:pt x="19898" y="9208"/>
                    <a:pt x="18984" y="8045"/>
                    <a:pt x="17863" y="7102"/>
                  </a:cubicBezTo>
                  <a:cubicBezTo>
                    <a:pt x="16739" y="6158"/>
                    <a:pt x="15374" y="5440"/>
                    <a:pt x="13914" y="5332"/>
                  </a:cubicBezTo>
                  <a:cubicBezTo>
                    <a:pt x="13781" y="5322"/>
                    <a:pt x="13648" y="5317"/>
                    <a:pt x="13515" y="5317"/>
                  </a:cubicBezTo>
                  <a:cubicBezTo>
                    <a:pt x="12761" y="5317"/>
                    <a:pt x="12009" y="5471"/>
                    <a:pt x="11299" y="5726"/>
                  </a:cubicBezTo>
                  <a:cubicBezTo>
                    <a:pt x="7897" y="6946"/>
                    <a:pt x="5496" y="10826"/>
                    <a:pt x="5962" y="14410"/>
                  </a:cubicBezTo>
                  <a:cubicBezTo>
                    <a:pt x="5363" y="13841"/>
                    <a:pt x="4543" y="13562"/>
                    <a:pt x="3717" y="13562"/>
                  </a:cubicBezTo>
                  <a:cubicBezTo>
                    <a:pt x="3071" y="13562"/>
                    <a:pt x="2420" y="13733"/>
                    <a:pt x="1868" y="14069"/>
                  </a:cubicBezTo>
                  <a:cubicBezTo>
                    <a:pt x="887" y="14666"/>
                    <a:pt x="234" y="15709"/>
                    <a:pt x="1" y="16837"/>
                  </a:cubicBezTo>
                  <a:lnTo>
                    <a:pt x="38966" y="16837"/>
                  </a:lnTo>
                  <a:lnTo>
                    <a:pt x="38966" y="502"/>
                  </a:lnTo>
                  <a:lnTo>
                    <a:pt x="38965" y="502"/>
                  </a:lnTo>
                  <a:cubicBezTo>
                    <a:pt x="37956" y="175"/>
                    <a:pt x="36900" y="0"/>
                    <a:pt x="35832" y="0"/>
                  </a:cubicBezTo>
                  <a:close/>
                </a:path>
              </a:pathLst>
            </a:custGeom>
            <a:solidFill>
              <a:srgbClr val="2D9537">
                <a:alpha val="55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13" name="Google Shape;13;p2"/>
          <p:cNvSpPr txBox="1">
            <a:spLocks noGrp="1"/>
          </p:cNvSpPr>
          <p:nvPr>
            <p:ph type="ctrTitle"/>
          </p:nvPr>
        </p:nvSpPr>
        <p:spPr>
          <a:xfrm>
            <a:off x="1564801" y="1318325"/>
            <a:ext cx="6014400" cy="10263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5200"/>
              <a:buNone/>
              <a:defRPr sz="4489">
                <a:latin typeface="Chango"/>
                <a:ea typeface="Chango"/>
                <a:cs typeface="Chango"/>
                <a:sym typeface="Chango"/>
              </a:defRPr>
            </a:lvl1pPr>
            <a:lvl2pPr lvl="1" algn="ctr">
              <a:spcBef>
                <a:spcPts val="0"/>
              </a:spcBef>
              <a:spcAft>
                <a:spcPts val="0"/>
              </a:spcAft>
              <a:buClr>
                <a:srgbClr val="191919"/>
              </a:buClr>
              <a:buSzPts val="5200"/>
              <a:buNone/>
              <a:defRPr sz="5187">
                <a:solidFill>
                  <a:srgbClr val="191919"/>
                </a:solidFill>
              </a:defRPr>
            </a:lvl2pPr>
            <a:lvl3pPr lvl="2" algn="ctr">
              <a:spcBef>
                <a:spcPts val="0"/>
              </a:spcBef>
              <a:spcAft>
                <a:spcPts val="0"/>
              </a:spcAft>
              <a:buClr>
                <a:srgbClr val="191919"/>
              </a:buClr>
              <a:buSzPts val="5200"/>
              <a:buNone/>
              <a:defRPr sz="5187">
                <a:solidFill>
                  <a:srgbClr val="191919"/>
                </a:solidFill>
              </a:defRPr>
            </a:lvl3pPr>
            <a:lvl4pPr lvl="3" algn="ctr">
              <a:spcBef>
                <a:spcPts val="0"/>
              </a:spcBef>
              <a:spcAft>
                <a:spcPts val="0"/>
              </a:spcAft>
              <a:buClr>
                <a:srgbClr val="191919"/>
              </a:buClr>
              <a:buSzPts val="5200"/>
              <a:buNone/>
              <a:defRPr sz="5187">
                <a:solidFill>
                  <a:srgbClr val="191919"/>
                </a:solidFill>
              </a:defRPr>
            </a:lvl4pPr>
            <a:lvl5pPr lvl="4" algn="ctr">
              <a:spcBef>
                <a:spcPts val="0"/>
              </a:spcBef>
              <a:spcAft>
                <a:spcPts val="0"/>
              </a:spcAft>
              <a:buClr>
                <a:srgbClr val="191919"/>
              </a:buClr>
              <a:buSzPts val="5200"/>
              <a:buNone/>
              <a:defRPr sz="5187">
                <a:solidFill>
                  <a:srgbClr val="191919"/>
                </a:solidFill>
              </a:defRPr>
            </a:lvl5pPr>
            <a:lvl6pPr lvl="5" algn="ctr">
              <a:spcBef>
                <a:spcPts val="0"/>
              </a:spcBef>
              <a:spcAft>
                <a:spcPts val="0"/>
              </a:spcAft>
              <a:buClr>
                <a:srgbClr val="191919"/>
              </a:buClr>
              <a:buSzPts val="5200"/>
              <a:buNone/>
              <a:defRPr sz="5187">
                <a:solidFill>
                  <a:srgbClr val="191919"/>
                </a:solidFill>
              </a:defRPr>
            </a:lvl6pPr>
            <a:lvl7pPr lvl="6" algn="ctr">
              <a:spcBef>
                <a:spcPts val="0"/>
              </a:spcBef>
              <a:spcAft>
                <a:spcPts val="0"/>
              </a:spcAft>
              <a:buClr>
                <a:srgbClr val="191919"/>
              </a:buClr>
              <a:buSzPts val="5200"/>
              <a:buNone/>
              <a:defRPr sz="5187">
                <a:solidFill>
                  <a:srgbClr val="191919"/>
                </a:solidFill>
              </a:defRPr>
            </a:lvl7pPr>
            <a:lvl8pPr lvl="7" algn="ctr">
              <a:spcBef>
                <a:spcPts val="0"/>
              </a:spcBef>
              <a:spcAft>
                <a:spcPts val="0"/>
              </a:spcAft>
              <a:buClr>
                <a:srgbClr val="191919"/>
              </a:buClr>
              <a:buSzPts val="5200"/>
              <a:buNone/>
              <a:defRPr sz="5187">
                <a:solidFill>
                  <a:srgbClr val="191919"/>
                </a:solidFill>
              </a:defRPr>
            </a:lvl8pPr>
            <a:lvl9pPr lvl="8" algn="ctr">
              <a:spcBef>
                <a:spcPts val="0"/>
              </a:spcBef>
              <a:spcAft>
                <a:spcPts val="0"/>
              </a:spcAft>
              <a:buClr>
                <a:srgbClr val="191919"/>
              </a:buClr>
              <a:buSzPts val="5200"/>
              <a:buNone/>
              <a:defRPr sz="5187">
                <a:solidFill>
                  <a:srgbClr val="191919"/>
                </a:solidFill>
              </a:defRPr>
            </a:lvl9pPr>
          </a:lstStyle>
          <a:p>
            <a:endParaRPr/>
          </a:p>
        </p:txBody>
      </p:sp>
      <p:sp>
        <p:nvSpPr>
          <p:cNvPr id="14" name="Google Shape;14;p2"/>
          <p:cNvSpPr txBox="1">
            <a:spLocks noGrp="1"/>
          </p:cNvSpPr>
          <p:nvPr>
            <p:ph type="subTitle" idx="1"/>
          </p:nvPr>
        </p:nvSpPr>
        <p:spPr>
          <a:xfrm>
            <a:off x="2455600" y="2883425"/>
            <a:ext cx="4232700" cy="277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sz="1795">
                <a:solidFill>
                  <a:schemeClr val="dk1"/>
                </a:solidFill>
              </a:defRPr>
            </a:lvl1pPr>
            <a:lvl2pPr lvl="1" algn="ctr">
              <a:lnSpc>
                <a:spcPct val="100000"/>
              </a:lnSpc>
              <a:spcBef>
                <a:spcPts val="0"/>
              </a:spcBef>
              <a:spcAft>
                <a:spcPts val="0"/>
              </a:spcAft>
              <a:buSzPts val="1800"/>
              <a:buNone/>
              <a:defRPr sz="1795"/>
            </a:lvl2pPr>
            <a:lvl3pPr lvl="2" algn="ctr">
              <a:lnSpc>
                <a:spcPct val="100000"/>
              </a:lnSpc>
              <a:spcBef>
                <a:spcPts val="0"/>
              </a:spcBef>
              <a:spcAft>
                <a:spcPts val="0"/>
              </a:spcAft>
              <a:buSzPts val="1800"/>
              <a:buNone/>
              <a:defRPr sz="1795"/>
            </a:lvl3pPr>
            <a:lvl4pPr lvl="3" algn="ctr">
              <a:lnSpc>
                <a:spcPct val="100000"/>
              </a:lnSpc>
              <a:spcBef>
                <a:spcPts val="0"/>
              </a:spcBef>
              <a:spcAft>
                <a:spcPts val="0"/>
              </a:spcAft>
              <a:buSzPts val="1800"/>
              <a:buNone/>
              <a:defRPr sz="1795"/>
            </a:lvl4pPr>
            <a:lvl5pPr lvl="4" algn="ctr">
              <a:lnSpc>
                <a:spcPct val="100000"/>
              </a:lnSpc>
              <a:spcBef>
                <a:spcPts val="0"/>
              </a:spcBef>
              <a:spcAft>
                <a:spcPts val="0"/>
              </a:spcAft>
              <a:buSzPts val="1800"/>
              <a:buNone/>
              <a:defRPr sz="1795"/>
            </a:lvl5pPr>
            <a:lvl6pPr lvl="5" algn="ctr">
              <a:lnSpc>
                <a:spcPct val="100000"/>
              </a:lnSpc>
              <a:spcBef>
                <a:spcPts val="0"/>
              </a:spcBef>
              <a:spcAft>
                <a:spcPts val="0"/>
              </a:spcAft>
              <a:buSzPts val="1800"/>
              <a:buNone/>
              <a:defRPr sz="1795"/>
            </a:lvl6pPr>
            <a:lvl7pPr lvl="6" algn="ctr">
              <a:lnSpc>
                <a:spcPct val="100000"/>
              </a:lnSpc>
              <a:spcBef>
                <a:spcPts val="0"/>
              </a:spcBef>
              <a:spcAft>
                <a:spcPts val="0"/>
              </a:spcAft>
              <a:buSzPts val="1800"/>
              <a:buNone/>
              <a:defRPr sz="1795"/>
            </a:lvl7pPr>
            <a:lvl8pPr lvl="7" algn="ctr">
              <a:lnSpc>
                <a:spcPct val="100000"/>
              </a:lnSpc>
              <a:spcBef>
                <a:spcPts val="0"/>
              </a:spcBef>
              <a:spcAft>
                <a:spcPts val="0"/>
              </a:spcAft>
              <a:buSzPts val="1800"/>
              <a:buNone/>
              <a:defRPr sz="1795"/>
            </a:lvl8pPr>
            <a:lvl9pPr lvl="8" algn="ctr">
              <a:lnSpc>
                <a:spcPct val="100000"/>
              </a:lnSpc>
              <a:spcBef>
                <a:spcPts val="0"/>
              </a:spcBef>
              <a:spcAft>
                <a:spcPts val="0"/>
              </a:spcAft>
              <a:buSzPts val="1800"/>
              <a:buNone/>
              <a:defRPr sz="1795"/>
            </a:lvl9pPr>
          </a:lstStyle>
          <a:p>
            <a:endParaRPr/>
          </a:p>
        </p:txBody>
      </p:sp>
      <p:grpSp>
        <p:nvGrpSpPr>
          <p:cNvPr id="15" name="Google Shape;15;p2"/>
          <p:cNvGrpSpPr/>
          <p:nvPr/>
        </p:nvGrpSpPr>
        <p:grpSpPr>
          <a:xfrm>
            <a:off x="279075" y="251576"/>
            <a:ext cx="8324982" cy="4566381"/>
            <a:chOff x="279075" y="251575"/>
            <a:chExt cx="8324982" cy="4566381"/>
          </a:xfrm>
        </p:grpSpPr>
        <p:sp>
          <p:nvSpPr>
            <p:cNvPr id="16" name="Google Shape;16;p2"/>
            <p:cNvSpPr/>
            <p:nvPr/>
          </p:nvSpPr>
          <p:spPr>
            <a:xfrm>
              <a:off x="279075" y="251575"/>
              <a:ext cx="787123" cy="183341"/>
            </a:xfrm>
            <a:custGeom>
              <a:avLst/>
              <a:gdLst/>
              <a:ahLst/>
              <a:cxnLst/>
              <a:rect l="l" t="t" r="r" b="b"/>
              <a:pathLst>
                <a:path w="24095" h="3939" extrusionOk="0">
                  <a:moveTo>
                    <a:pt x="5656" y="0"/>
                  </a:moveTo>
                  <a:cubicBezTo>
                    <a:pt x="4633" y="0"/>
                    <a:pt x="3620" y="437"/>
                    <a:pt x="2741" y="988"/>
                  </a:cubicBezTo>
                  <a:cubicBezTo>
                    <a:pt x="1588" y="1713"/>
                    <a:pt x="533" y="2702"/>
                    <a:pt x="1" y="3939"/>
                  </a:cubicBezTo>
                  <a:lnTo>
                    <a:pt x="24042" y="3939"/>
                  </a:lnTo>
                  <a:cubicBezTo>
                    <a:pt x="24094" y="2920"/>
                    <a:pt x="23855" y="1884"/>
                    <a:pt x="23156" y="1166"/>
                  </a:cubicBezTo>
                  <a:cubicBezTo>
                    <a:pt x="22545" y="541"/>
                    <a:pt x="21653" y="240"/>
                    <a:pt x="20780" y="225"/>
                  </a:cubicBezTo>
                  <a:cubicBezTo>
                    <a:pt x="20756" y="225"/>
                    <a:pt x="20733" y="225"/>
                    <a:pt x="20709" y="225"/>
                  </a:cubicBezTo>
                  <a:cubicBezTo>
                    <a:pt x="19859" y="225"/>
                    <a:pt x="19024" y="470"/>
                    <a:pt x="18244" y="807"/>
                  </a:cubicBezTo>
                  <a:cubicBezTo>
                    <a:pt x="16785" y="1436"/>
                    <a:pt x="15242" y="2538"/>
                    <a:pt x="14198" y="3733"/>
                  </a:cubicBezTo>
                  <a:cubicBezTo>
                    <a:pt x="14175" y="3073"/>
                    <a:pt x="14072" y="2373"/>
                    <a:pt x="13638" y="1874"/>
                  </a:cubicBezTo>
                  <a:cubicBezTo>
                    <a:pt x="13201" y="1369"/>
                    <a:pt x="12516" y="1177"/>
                    <a:pt x="11836" y="1177"/>
                  </a:cubicBezTo>
                  <a:cubicBezTo>
                    <a:pt x="11661" y="1177"/>
                    <a:pt x="11487" y="1190"/>
                    <a:pt x="11317" y="1213"/>
                  </a:cubicBezTo>
                  <a:cubicBezTo>
                    <a:pt x="10208" y="1364"/>
                    <a:pt x="9149" y="1853"/>
                    <a:pt x="8367" y="2654"/>
                  </a:cubicBezTo>
                  <a:cubicBezTo>
                    <a:pt x="8578" y="1432"/>
                    <a:pt x="7473" y="273"/>
                    <a:pt x="6254" y="52"/>
                  </a:cubicBezTo>
                  <a:cubicBezTo>
                    <a:pt x="6055" y="17"/>
                    <a:pt x="5855" y="0"/>
                    <a:pt x="5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17" name="Google Shape;17;p2"/>
            <p:cNvGrpSpPr/>
            <p:nvPr/>
          </p:nvGrpSpPr>
          <p:grpSpPr>
            <a:xfrm>
              <a:off x="356521" y="938191"/>
              <a:ext cx="364861" cy="363915"/>
              <a:chOff x="2789668" y="759261"/>
              <a:chExt cx="440069" cy="438928"/>
            </a:xfrm>
          </p:grpSpPr>
          <p:sp>
            <p:nvSpPr>
              <p:cNvPr id="18" name="Google Shape;18;p2"/>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9" name="Google Shape;19;p2"/>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20" name="Google Shape;20;p2"/>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21" name="Google Shape;21;p2"/>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22" name="Google Shape;22;p2"/>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23" name="Google Shape;23;p2"/>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24" name="Google Shape;24;p2"/>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25" name="Google Shape;25;p2"/>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26" name="Google Shape;26;p2"/>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27" name="Google Shape;27;p2"/>
            <p:cNvGrpSpPr/>
            <p:nvPr/>
          </p:nvGrpSpPr>
          <p:grpSpPr>
            <a:xfrm>
              <a:off x="8239196" y="4454041"/>
              <a:ext cx="364861" cy="363915"/>
              <a:chOff x="2789668" y="759261"/>
              <a:chExt cx="440069" cy="438928"/>
            </a:xfrm>
          </p:grpSpPr>
          <p:sp>
            <p:nvSpPr>
              <p:cNvPr id="28" name="Google Shape;28;p2"/>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29" name="Google Shape;29;p2"/>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0" name="Google Shape;30;p2"/>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1" name="Google Shape;31;p2"/>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2" name="Google Shape;32;p2"/>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3" name="Google Shape;33;p2"/>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4" name="Google Shape;34;p2"/>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5" name="Google Shape;35;p2"/>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 name="Google Shape;36;p2"/>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spTree>
    <p:extLst>
      <p:ext uri="{BB962C8B-B14F-4D97-AF65-F5344CB8AC3E}">
        <p14:creationId xmlns:p14="http://schemas.microsoft.com/office/powerpoint/2010/main" val="765848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69"/>
        <p:cNvGrpSpPr/>
        <p:nvPr/>
      </p:nvGrpSpPr>
      <p:grpSpPr>
        <a:xfrm>
          <a:off x="0" y="0"/>
          <a:ext cx="0" cy="0"/>
          <a:chOff x="0" y="0"/>
          <a:chExt cx="0" cy="0"/>
        </a:xfrm>
      </p:grpSpPr>
      <p:sp>
        <p:nvSpPr>
          <p:cNvPr id="170" name="Google Shape;170;p5"/>
          <p:cNvSpPr/>
          <p:nvPr/>
        </p:nvSpPr>
        <p:spPr>
          <a:xfrm>
            <a:off x="-8700" y="1304602"/>
            <a:ext cx="9161372" cy="3370928"/>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grpSp>
        <p:nvGrpSpPr>
          <p:cNvPr id="171" name="Google Shape;171;p5"/>
          <p:cNvGrpSpPr/>
          <p:nvPr/>
        </p:nvGrpSpPr>
        <p:grpSpPr>
          <a:xfrm>
            <a:off x="-8399" y="4139421"/>
            <a:ext cx="9161274" cy="1004074"/>
            <a:chOff x="0" y="4139430"/>
            <a:chExt cx="9143901" cy="1004074"/>
          </a:xfrm>
        </p:grpSpPr>
        <p:grpSp>
          <p:nvGrpSpPr>
            <p:cNvPr id="172" name="Google Shape;172;p5"/>
            <p:cNvGrpSpPr/>
            <p:nvPr/>
          </p:nvGrpSpPr>
          <p:grpSpPr>
            <a:xfrm>
              <a:off x="0" y="4139430"/>
              <a:ext cx="9143901" cy="1004074"/>
              <a:chOff x="0" y="4139430"/>
              <a:chExt cx="9143901" cy="1004074"/>
            </a:xfrm>
          </p:grpSpPr>
          <p:sp>
            <p:nvSpPr>
              <p:cNvPr id="173" name="Google Shape;173;p5"/>
              <p:cNvSpPr/>
              <p:nvPr/>
            </p:nvSpPr>
            <p:spPr>
              <a:xfrm>
                <a:off x="0" y="4160997"/>
                <a:ext cx="9143901" cy="982506"/>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4" name="Google Shape;174;p5"/>
              <p:cNvSpPr/>
              <p:nvPr/>
            </p:nvSpPr>
            <p:spPr>
              <a:xfrm>
                <a:off x="497375" y="4224000"/>
                <a:ext cx="2547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5" name="Google Shape;175;p5"/>
              <p:cNvSpPr/>
              <p:nvPr/>
            </p:nvSpPr>
            <p:spPr>
              <a:xfrm>
                <a:off x="752075" y="4260400"/>
                <a:ext cx="2973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176" name="Google Shape;176;p5"/>
              <p:cNvGrpSpPr/>
              <p:nvPr/>
            </p:nvGrpSpPr>
            <p:grpSpPr>
              <a:xfrm>
                <a:off x="6826124" y="4139430"/>
                <a:ext cx="633755" cy="365856"/>
                <a:chOff x="6850399" y="4145425"/>
                <a:chExt cx="603346" cy="365856"/>
              </a:xfrm>
            </p:grpSpPr>
            <p:sp>
              <p:nvSpPr>
                <p:cNvPr id="177" name="Google Shape;177;p5"/>
                <p:cNvSpPr/>
                <p:nvPr/>
              </p:nvSpPr>
              <p:spPr>
                <a:xfrm rot="4821662">
                  <a:off x="6941368" y="4100326"/>
                  <a:ext cx="223962" cy="37369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8" name="Google Shape;178;p5"/>
                <p:cNvSpPr/>
                <p:nvPr/>
              </p:nvSpPr>
              <p:spPr>
                <a:xfrm rot="1017238">
                  <a:off x="7125385" y="4215461"/>
                  <a:ext cx="297322" cy="25804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179" name="Google Shape;179;p5"/>
              <p:cNvSpPr/>
              <p:nvPr/>
            </p:nvSpPr>
            <p:spPr>
              <a:xfrm rot="970839">
                <a:off x="8499783" y="4339511"/>
                <a:ext cx="311124" cy="25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180" name="Google Shape;180;p5"/>
            <p:cNvGrpSpPr/>
            <p:nvPr/>
          </p:nvGrpSpPr>
          <p:grpSpPr>
            <a:xfrm>
              <a:off x="549942" y="4558403"/>
              <a:ext cx="7916552" cy="562812"/>
              <a:chOff x="2654375" y="1725250"/>
              <a:chExt cx="2185625" cy="182500"/>
            </a:xfrm>
          </p:grpSpPr>
          <p:sp>
            <p:nvSpPr>
              <p:cNvPr id="181" name="Google Shape;181;p5"/>
              <p:cNvSpPr/>
              <p:nvPr/>
            </p:nvSpPr>
            <p:spPr>
              <a:xfrm>
                <a:off x="4782350" y="1816650"/>
                <a:ext cx="34825" cy="11625"/>
              </a:xfrm>
              <a:custGeom>
                <a:avLst/>
                <a:gdLst/>
                <a:ahLst/>
                <a:cxnLst/>
                <a:rect l="l" t="t" r="r" b="b"/>
                <a:pathLst>
                  <a:path w="1393" h="465" extrusionOk="0">
                    <a:moveTo>
                      <a:pt x="696" y="1"/>
                    </a:moveTo>
                    <a:cubicBezTo>
                      <a:pt x="311" y="1"/>
                      <a:pt x="0" y="104"/>
                      <a:pt x="0" y="232"/>
                    </a:cubicBezTo>
                    <a:cubicBezTo>
                      <a:pt x="0" y="361"/>
                      <a:pt x="312" y="464"/>
                      <a:pt x="696" y="464"/>
                    </a:cubicBezTo>
                    <a:cubicBezTo>
                      <a:pt x="1081" y="464"/>
                      <a:pt x="1392" y="361"/>
                      <a:pt x="1392" y="232"/>
                    </a:cubicBezTo>
                    <a:cubicBezTo>
                      <a:pt x="1392" y="104"/>
                      <a:pt x="1081"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2" name="Google Shape;182;p5"/>
              <p:cNvSpPr/>
              <p:nvPr/>
            </p:nvSpPr>
            <p:spPr>
              <a:xfrm>
                <a:off x="4754425" y="1844575"/>
                <a:ext cx="34825" cy="11625"/>
              </a:xfrm>
              <a:custGeom>
                <a:avLst/>
                <a:gdLst/>
                <a:ahLst/>
                <a:cxnLst/>
                <a:rect l="l" t="t" r="r" b="b"/>
                <a:pathLst>
                  <a:path w="1393" h="465" extrusionOk="0">
                    <a:moveTo>
                      <a:pt x="697" y="0"/>
                    </a:moveTo>
                    <a:cubicBezTo>
                      <a:pt x="313" y="0"/>
                      <a:pt x="0" y="104"/>
                      <a:pt x="0" y="232"/>
                    </a:cubicBezTo>
                    <a:cubicBezTo>
                      <a:pt x="0" y="360"/>
                      <a:pt x="312" y="464"/>
                      <a:pt x="697" y="464"/>
                    </a:cubicBezTo>
                    <a:cubicBezTo>
                      <a:pt x="1081" y="464"/>
                      <a:pt x="1393" y="360"/>
                      <a:pt x="1393" y="232"/>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3" name="Google Shape;183;p5"/>
              <p:cNvSpPr/>
              <p:nvPr/>
            </p:nvSpPr>
            <p:spPr>
              <a:xfrm>
                <a:off x="4805175" y="1838025"/>
                <a:ext cx="34825" cy="11625"/>
              </a:xfrm>
              <a:custGeom>
                <a:avLst/>
                <a:gdLst/>
                <a:ahLst/>
                <a:cxnLst/>
                <a:rect l="l" t="t" r="r" b="b"/>
                <a:pathLst>
                  <a:path w="1393" h="465" extrusionOk="0">
                    <a:moveTo>
                      <a:pt x="697" y="1"/>
                    </a:moveTo>
                    <a:cubicBezTo>
                      <a:pt x="312" y="1"/>
                      <a:pt x="1" y="105"/>
                      <a:pt x="1" y="233"/>
                    </a:cubicBezTo>
                    <a:cubicBezTo>
                      <a:pt x="1" y="361"/>
                      <a:pt x="312" y="465"/>
                      <a:pt x="697" y="465"/>
                    </a:cubicBezTo>
                    <a:cubicBezTo>
                      <a:pt x="1082" y="465"/>
                      <a:pt x="1393" y="361"/>
                      <a:pt x="1393" y="233"/>
                    </a:cubicBezTo>
                    <a:cubicBezTo>
                      <a:pt x="1393" y="105"/>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4" name="Google Shape;184;p5"/>
              <p:cNvSpPr/>
              <p:nvPr/>
            </p:nvSpPr>
            <p:spPr>
              <a:xfrm>
                <a:off x="3361163" y="1868225"/>
                <a:ext cx="34825" cy="11625"/>
              </a:xfrm>
              <a:custGeom>
                <a:avLst/>
                <a:gdLst/>
                <a:ahLst/>
                <a:cxnLst/>
                <a:rect l="l" t="t" r="r" b="b"/>
                <a:pathLst>
                  <a:path w="1393" h="465" extrusionOk="0">
                    <a:moveTo>
                      <a:pt x="696" y="0"/>
                    </a:moveTo>
                    <a:cubicBezTo>
                      <a:pt x="311" y="0"/>
                      <a:pt x="0" y="104"/>
                      <a:pt x="0" y="232"/>
                    </a:cubicBezTo>
                    <a:cubicBezTo>
                      <a:pt x="0" y="360"/>
                      <a:pt x="311" y="464"/>
                      <a:pt x="696" y="464"/>
                    </a:cubicBezTo>
                    <a:cubicBezTo>
                      <a:pt x="1080" y="464"/>
                      <a:pt x="1392" y="360"/>
                      <a:pt x="1392" y="232"/>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5" name="Google Shape;185;p5"/>
              <p:cNvSpPr/>
              <p:nvPr/>
            </p:nvSpPr>
            <p:spPr>
              <a:xfrm>
                <a:off x="3333238" y="1896100"/>
                <a:ext cx="34825" cy="11650"/>
              </a:xfrm>
              <a:custGeom>
                <a:avLst/>
                <a:gdLst/>
                <a:ahLst/>
                <a:cxnLst/>
                <a:rect l="l" t="t" r="r" b="b"/>
                <a:pathLst>
                  <a:path w="1393" h="466" extrusionOk="0">
                    <a:moveTo>
                      <a:pt x="697" y="1"/>
                    </a:moveTo>
                    <a:cubicBezTo>
                      <a:pt x="312" y="1"/>
                      <a:pt x="0" y="106"/>
                      <a:pt x="0" y="233"/>
                    </a:cubicBezTo>
                    <a:cubicBezTo>
                      <a:pt x="0" y="362"/>
                      <a:pt x="313" y="466"/>
                      <a:pt x="697" y="466"/>
                    </a:cubicBezTo>
                    <a:cubicBezTo>
                      <a:pt x="1081" y="466"/>
                      <a:pt x="1393" y="362"/>
                      <a:pt x="1393" y="233"/>
                    </a:cubicBezTo>
                    <a:cubicBezTo>
                      <a:pt x="1393" y="106"/>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6" name="Google Shape;186;p5"/>
              <p:cNvSpPr/>
              <p:nvPr/>
            </p:nvSpPr>
            <p:spPr>
              <a:xfrm>
                <a:off x="3383988" y="1889600"/>
                <a:ext cx="34825" cy="11625"/>
              </a:xfrm>
              <a:custGeom>
                <a:avLst/>
                <a:gdLst/>
                <a:ahLst/>
                <a:cxnLst/>
                <a:rect l="l" t="t" r="r" b="b"/>
                <a:pathLst>
                  <a:path w="1393" h="465" extrusionOk="0">
                    <a:moveTo>
                      <a:pt x="697" y="0"/>
                    </a:moveTo>
                    <a:cubicBezTo>
                      <a:pt x="312" y="0"/>
                      <a:pt x="1" y="104"/>
                      <a:pt x="1" y="233"/>
                    </a:cubicBezTo>
                    <a:cubicBezTo>
                      <a:pt x="1" y="360"/>
                      <a:pt x="312" y="464"/>
                      <a:pt x="697" y="464"/>
                    </a:cubicBezTo>
                    <a:cubicBezTo>
                      <a:pt x="1081" y="464"/>
                      <a:pt x="1393" y="360"/>
                      <a:pt x="1393" y="233"/>
                    </a:cubicBezTo>
                    <a:cubicBezTo>
                      <a:pt x="1393" y="104"/>
                      <a:pt x="1082"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7" name="Google Shape;187;p5"/>
              <p:cNvSpPr/>
              <p:nvPr/>
            </p:nvSpPr>
            <p:spPr>
              <a:xfrm>
                <a:off x="2682300" y="1725250"/>
                <a:ext cx="34850" cy="11625"/>
              </a:xfrm>
              <a:custGeom>
                <a:avLst/>
                <a:gdLst/>
                <a:ahLst/>
                <a:cxnLst/>
                <a:rect l="l" t="t" r="r" b="b"/>
                <a:pathLst>
                  <a:path w="1394" h="465" extrusionOk="0">
                    <a:moveTo>
                      <a:pt x="697" y="1"/>
                    </a:moveTo>
                    <a:cubicBezTo>
                      <a:pt x="312" y="1"/>
                      <a:pt x="1" y="104"/>
                      <a:pt x="1" y="232"/>
                    </a:cubicBezTo>
                    <a:cubicBezTo>
                      <a:pt x="1" y="361"/>
                      <a:pt x="312" y="464"/>
                      <a:pt x="697" y="464"/>
                    </a:cubicBezTo>
                    <a:cubicBezTo>
                      <a:pt x="1081" y="464"/>
                      <a:pt x="1393" y="361"/>
                      <a:pt x="1393" y="232"/>
                    </a:cubicBezTo>
                    <a:cubicBezTo>
                      <a:pt x="1393" y="104"/>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8" name="Google Shape;188;p5"/>
              <p:cNvSpPr/>
              <p:nvPr/>
            </p:nvSpPr>
            <p:spPr>
              <a:xfrm>
                <a:off x="2654375" y="1753150"/>
                <a:ext cx="34850" cy="11650"/>
              </a:xfrm>
              <a:custGeom>
                <a:avLst/>
                <a:gdLst/>
                <a:ahLst/>
                <a:cxnLst/>
                <a:rect l="l" t="t" r="r" b="b"/>
                <a:pathLst>
                  <a:path w="1394" h="466" extrusionOk="0">
                    <a:moveTo>
                      <a:pt x="697" y="0"/>
                    </a:moveTo>
                    <a:cubicBezTo>
                      <a:pt x="312" y="0"/>
                      <a:pt x="1" y="104"/>
                      <a:pt x="1" y="233"/>
                    </a:cubicBezTo>
                    <a:cubicBezTo>
                      <a:pt x="1" y="360"/>
                      <a:pt x="312" y="465"/>
                      <a:pt x="697" y="465"/>
                    </a:cubicBezTo>
                    <a:cubicBezTo>
                      <a:pt x="1081" y="465"/>
                      <a:pt x="1393" y="360"/>
                      <a:pt x="1393" y="233"/>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9" name="Google Shape;189;p5"/>
              <p:cNvSpPr/>
              <p:nvPr/>
            </p:nvSpPr>
            <p:spPr>
              <a:xfrm>
                <a:off x="2705150" y="1746625"/>
                <a:ext cx="34825" cy="11625"/>
              </a:xfrm>
              <a:custGeom>
                <a:avLst/>
                <a:gdLst/>
                <a:ahLst/>
                <a:cxnLst/>
                <a:rect l="l" t="t" r="r" b="b"/>
                <a:pathLst>
                  <a:path w="1393" h="465" extrusionOk="0">
                    <a:moveTo>
                      <a:pt x="696" y="1"/>
                    </a:moveTo>
                    <a:cubicBezTo>
                      <a:pt x="312" y="1"/>
                      <a:pt x="0" y="104"/>
                      <a:pt x="0" y="233"/>
                    </a:cubicBezTo>
                    <a:cubicBezTo>
                      <a:pt x="0" y="361"/>
                      <a:pt x="312" y="464"/>
                      <a:pt x="696" y="464"/>
                    </a:cubicBezTo>
                    <a:cubicBezTo>
                      <a:pt x="1080" y="464"/>
                      <a:pt x="1393" y="361"/>
                      <a:pt x="1393" y="233"/>
                    </a:cubicBezTo>
                    <a:cubicBezTo>
                      <a:pt x="1393" y="104"/>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90" name="Google Shape;190;p5"/>
              <p:cNvSpPr/>
              <p:nvPr/>
            </p:nvSpPr>
            <p:spPr>
              <a:xfrm>
                <a:off x="3810247" y="1735920"/>
                <a:ext cx="34825" cy="11600"/>
              </a:xfrm>
              <a:custGeom>
                <a:avLst/>
                <a:gdLst/>
                <a:ahLst/>
                <a:cxnLst/>
                <a:rect l="l" t="t" r="r" b="b"/>
                <a:pathLst>
                  <a:path w="1393" h="464" extrusionOk="0">
                    <a:moveTo>
                      <a:pt x="696" y="0"/>
                    </a:moveTo>
                    <a:cubicBezTo>
                      <a:pt x="312" y="0"/>
                      <a:pt x="1" y="104"/>
                      <a:pt x="1" y="232"/>
                    </a:cubicBezTo>
                    <a:cubicBezTo>
                      <a:pt x="1" y="360"/>
                      <a:pt x="312" y="464"/>
                      <a:pt x="696" y="464"/>
                    </a:cubicBezTo>
                    <a:cubicBezTo>
                      <a:pt x="1081" y="464"/>
                      <a:pt x="1392" y="360"/>
                      <a:pt x="1392" y="232"/>
                    </a:cubicBezTo>
                    <a:cubicBezTo>
                      <a:pt x="1392" y="104"/>
                      <a:pt x="1081"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91" name="Google Shape;191;p5"/>
              <p:cNvSpPr/>
              <p:nvPr/>
            </p:nvSpPr>
            <p:spPr>
              <a:xfrm>
                <a:off x="3782347" y="1763820"/>
                <a:ext cx="34800" cy="11625"/>
              </a:xfrm>
              <a:custGeom>
                <a:avLst/>
                <a:gdLst/>
                <a:ahLst/>
                <a:cxnLst/>
                <a:rect l="l" t="t" r="r" b="b"/>
                <a:pathLst>
                  <a:path w="1392" h="465" extrusionOk="0">
                    <a:moveTo>
                      <a:pt x="696" y="1"/>
                    </a:moveTo>
                    <a:cubicBezTo>
                      <a:pt x="312" y="1"/>
                      <a:pt x="0" y="105"/>
                      <a:pt x="0" y="232"/>
                    </a:cubicBezTo>
                    <a:cubicBezTo>
                      <a:pt x="0" y="361"/>
                      <a:pt x="312" y="465"/>
                      <a:pt x="696" y="465"/>
                    </a:cubicBezTo>
                    <a:cubicBezTo>
                      <a:pt x="1080" y="465"/>
                      <a:pt x="1392" y="361"/>
                      <a:pt x="1392" y="232"/>
                    </a:cubicBezTo>
                    <a:cubicBezTo>
                      <a:pt x="1392" y="105"/>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92" name="Google Shape;192;p5"/>
              <p:cNvSpPr/>
              <p:nvPr/>
            </p:nvSpPr>
            <p:spPr>
              <a:xfrm>
                <a:off x="3833097" y="1757295"/>
                <a:ext cx="34800" cy="11625"/>
              </a:xfrm>
              <a:custGeom>
                <a:avLst/>
                <a:gdLst/>
                <a:ahLst/>
                <a:cxnLst/>
                <a:rect l="l" t="t" r="r" b="b"/>
                <a:pathLst>
                  <a:path w="1392" h="465" extrusionOk="0">
                    <a:moveTo>
                      <a:pt x="696" y="0"/>
                    </a:moveTo>
                    <a:cubicBezTo>
                      <a:pt x="312" y="0"/>
                      <a:pt x="0" y="104"/>
                      <a:pt x="0" y="233"/>
                    </a:cubicBezTo>
                    <a:cubicBezTo>
                      <a:pt x="0" y="361"/>
                      <a:pt x="312" y="465"/>
                      <a:pt x="696" y="465"/>
                    </a:cubicBezTo>
                    <a:cubicBezTo>
                      <a:pt x="1080" y="465"/>
                      <a:pt x="1392" y="360"/>
                      <a:pt x="1392" y="233"/>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sp>
        <p:nvSpPr>
          <p:cNvPr id="193" name="Google Shape;193;p5"/>
          <p:cNvSpPr txBox="1">
            <a:spLocks noGrp="1"/>
          </p:cNvSpPr>
          <p:nvPr>
            <p:ph type="subTitle" idx="1"/>
          </p:nvPr>
        </p:nvSpPr>
        <p:spPr>
          <a:xfrm>
            <a:off x="1766553" y="1747357"/>
            <a:ext cx="2509800" cy="45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500"/>
              <a:buFont typeface="Chango"/>
              <a:buNone/>
              <a:defRPr sz="1995">
                <a:solidFill>
                  <a:schemeClr val="dk1"/>
                </a:solidFill>
                <a:latin typeface="Chango"/>
                <a:ea typeface="Chango"/>
                <a:cs typeface="Chango"/>
                <a:sym typeface="Chango"/>
              </a:defRPr>
            </a:lvl1pPr>
            <a:lvl2pPr lvl="1" algn="ctr">
              <a:lnSpc>
                <a:spcPct val="100000"/>
              </a:lnSpc>
              <a:spcBef>
                <a:spcPts val="0"/>
              </a:spcBef>
              <a:spcAft>
                <a:spcPts val="0"/>
              </a:spcAft>
              <a:buClr>
                <a:schemeClr val="dk1"/>
              </a:buClr>
              <a:buSzPts val="2500"/>
              <a:buFont typeface="Chango"/>
              <a:buNone/>
              <a:defRPr sz="2494">
                <a:solidFill>
                  <a:schemeClr val="dk1"/>
                </a:solidFill>
                <a:latin typeface="Chango"/>
                <a:ea typeface="Chango"/>
                <a:cs typeface="Chango"/>
                <a:sym typeface="Chango"/>
              </a:defRPr>
            </a:lvl2pPr>
            <a:lvl3pPr lvl="2" algn="ctr">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3pPr>
            <a:lvl4pPr lvl="3" algn="ctr">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4pPr>
            <a:lvl5pPr lvl="4" algn="ctr">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5pPr>
            <a:lvl6pPr lvl="5" algn="ctr">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6pPr>
            <a:lvl7pPr lvl="6" algn="ctr">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7pPr>
            <a:lvl8pPr lvl="7" algn="ctr">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8pPr>
            <a:lvl9pPr lvl="8" algn="ctr">
              <a:lnSpc>
                <a:spcPct val="100000"/>
              </a:lnSpc>
              <a:spcBef>
                <a:spcPts val="1596"/>
              </a:spcBef>
              <a:spcAft>
                <a:spcPts val="1596"/>
              </a:spcAft>
              <a:buClr>
                <a:schemeClr val="dk1"/>
              </a:buClr>
              <a:buSzPts val="2500"/>
              <a:buFont typeface="Chango"/>
              <a:buNone/>
              <a:defRPr sz="2494">
                <a:solidFill>
                  <a:schemeClr val="dk1"/>
                </a:solidFill>
                <a:latin typeface="Chango"/>
                <a:ea typeface="Chango"/>
                <a:cs typeface="Chango"/>
                <a:sym typeface="Chango"/>
              </a:defRPr>
            </a:lvl9pPr>
          </a:lstStyle>
          <a:p>
            <a:endParaRPr/>
          </a:p>
        </p:txBody>
      </p:sp>
      <p:sp>
        <p:nvSpPr>
          <p:cNvPr id="194" name="Google Shape;194;p5"/>
          <p:cNvSpPr txBox="1">
            <a:spLocks noGrp="1"/>
          </p:cNvSpPr>
          <p:nvPr>
            <p:ph type="subTitle" idx="2"/>
          </p:nvPr>
        </p:nvSpPr>
        <p:spPr>
          <a:xfrm>
            <a:off x="4870948" y="1747357"/>
            <a:ext cx="2509800" cy="45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500"/>
              <a:buFont typeface="Chango"/>
              <a:buNone/>
              <a:defRPr sz="1995">
                <a:solidFill>
                  <a:schemeClr val="dk1"/>
                </a:solidFill>
                <a:latin typeface="Chango"/>
                <a:ea typeface="Chango"/>
                <a:cs typeface="Chango"/>
                <a:sym typeface="Chango"/>
              </a:defRPr>
            </a:lvl1pPr>
            <a:lvl2pPr lvl="1" algn="ctr" rtl="0">
              <a:lnSpc>
                <a:spcPct val="100000"/>
              </a:lnSpc>
              <a:spcBef>
                <a:spcPts val="0"/>
              </a:spcBef>
              <a:spcAft>
                <a:spcPts val="0"/>
              </a:spcAft>
              <a:buClr>
                <a:schemeClr val="dk1"/>
              </a:buClr>
              <a:buSzPts val="2500"/>
              <a:buFont typeface="Chango"/>
              <a:buNone/>
              <a:defRPr sz="2494">
                <a:solidFill>
                  <a:schemeClr val="dk1"/>
                </a:solidFill>
                <a:latin typeface="Chango"/>
                <a:ea typeface="Chango"/>
                <a:cs typeface="Chango"/>
                <a:sym typeface="Chango"/>
              </a:defRPr>
            </a:lvl2pPr>
            <a:lvl3pPr lvl="2" algn="ctr" rtl="0">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3pPr>
            <a:lvl4pPr lvl="3" algn="ctr" rtl="0">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4pPr>
            <a:lvl5pPr lvl="4" algn="ctr" rtl="0">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5pPr>
            <a:lvl6pPr lvl="5" algn="ctr" rtl="0">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6pPr>
            <a:lvl7pPr lvl="6" algn="ctr" rtl="0">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7pPr>
            <a:lvl8pPr lvl="7" algn="ctr" rtl="0">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8pPr>
            <a:lvl9pPr lvl="8" algn="ctr" rtl="0">
              <a:lnSpc>
                <a:spcPct val="100000"/>
              </a:lnSpc>
              <a:spcBef>
                <a:spcPts val="1596"/>
              </a:spcBef>
              <a:spcAft>
                <a:spcPts val="1596"/>
              </a:spcAft>
              <a:buClr>
                <a:schemeClr val="dk1"/>
              </a:buClr>
              <a:buSzPts val="2500"/>
              <a:buFont typeface="Chango"/>
              <a:buNone/>
              <a:defRPr sz="2494">
                <a:solidFill>
                  <a:schemeClr val="dk1"/>
                </a:solidFill>
                <a:latin typeface="Chango"/>
                <a:ea typeface="Chango"/>
                <a:cs typeface="Chango"/>
                <a:sym typeface="Chango"/>
              </a:defRPr>
            </a:lvl9pPr>
          </a:lstStyle>
          <a:p>
            <a:endParaRPr/>
          </a:p>
        </p:txBody>
      </p:sp>
      <p:sp>
        <p:nvSpPr>
          <p:cNvPr id="195" name="Google Shape;195;p5"/>
          <p:cNvSpPr txBox="1">
            <a:spLocks noGrp="1"/>
          </p:cNvSpPr>
          <p:nvPr>
            <p:ph type="body" idx="3"/>
          </p:nvPr>
        </p:nvSpPr>
        <p:spPr>
          <a:xfrm>
            <a:off x="1766553" y="2289600"/>
            <a:ext cx="2509800" cy="1614000"/>
          </a:xfrm>
          <a:prstGeom prst="rect">
            <a:avLst/>
          </a:prstGeom>
        </p:spPr>
        <p:txBody>
          <a:bodyPr spcFirstLastPara="1" wrap="square" lIns="91425" tIns="91425" rIns="91425" bIns="91425" anchor="t" anchorCtr="0">
            <a:noAutofit/>
          </a:bodyPr>
          <a:lstStyle>
            <a:lvl1pPr marL="456057" lvl="0" indent="-316706">
              <a:lnSpc>
                <a:spcPct val="100000"/>
              </a:lnSpc>
              <a:spcBef>
                <a:spcPts val="0"/>
              </a:spcBef>
              <a:spcAft>
                <a:spcPts val="0"/>
              </a:spcAft>
              <a:buClr>
                <a:srgbClr val="000000"/>
              </a:buClr>
              <a:buSzPts val="1400"/>
              <a:buFont typeface="Arial"/>
              <a:buChar char="●"/>
              <a:defRPr/>
            </a:lvl1pPr>
            <a:lvl2pPr marL="912114" lvl="1" indent="-316706">
              <a:lnSpc>
                <a:spcPct val="100000"/>
              </a:lnSpc>
              <a:spcBef>
                <a:spcPts val="1596"/>
              </a:spcBef>
              <a:spcAft>
                <a:spcPts val="0"/>
              </a:spcAft>
              <a:buClr>
                <a:srgbClr val="000000"/>
              </a:buClr>
              <a:buSzPts val="1400"/>
              <a:buFont typeface="Arial"/>
              <a:buChar char="○"/>
              <a:defRPr/>
            </a:lvl2pPr>
            <a:lvl3pPr marL="1368171" lvl="2" indent="-316706">
              <a:lnSpc>
                <a:spcPct val="100000"/>
              </a:lnSpc>
              <a:spcBef>
                <a:spcPts val="1596"/>
              </a:spcBef>
              <a:spcAft>
                <a:spcPts val="0"/>
              </a:spcAft>
              <a:buClr>
                <a:srgbClr val="000000"/>
              </a:buClr>
              <a:buSzPts val="1400"/>
              <a:buFont typeface="Arial"/>
              <a:buChar char="■"/>
              <a:defRPr/>
            </a:lvl3pPr>
            <a:lvl4pPr marL="1824228" lvl="3" indent="-316706">
              <a:lnSpc>
                <a:spcPct val="100000"/>
              </a:lnSpc>
              <a:spcBef>
                <a:spcPts val="1596"/>
              </a:spcBef>
              <a:spcAft>
                <a:spcPts val="0"/>
              </a:spcAft>
              <a:buClr>
                <a:srgbClr val="000000"/>
              </a:buClr>
              <a:buSzPts val="1400"/>
              <a:buFont typeface="Arial"/>
              <a:buChar char="●"/>
              <a:defRPr/>
            </a:lvl4pPr>
            <a:lvl5pPr marL="2280285" lvl="4" indent="-316706">
              <a:lnSpc>
                <a:spcPct val="100000"/>
              </a:lnSpc>
              <a:spcBef>
                <a:spcPts val="1596"/>
              </a:spcBef>
              <a:spcAft>
                <a:spcPts val="0"/>
              </a:spcAft>
              <a:buClr>
                <a:srgbClr val="000000"/>
              </a:buClr>
              <a:buSzPts val="1400"/>
              <a:buFont typeface="Arial"/>
              <a:buChar char="○"/>
              <a:defRPr/>
            </a:lvl5pPr>
            <a:lvl6pPr marL="2736342" lvl="5" indent="-316706">
              <a:lnSpc>
                <a:spcPct val="100000"/>
              </a:lnSpc>
              <a:spcBef>
                <a:spcPts val="1596"/>
              </a:spcBef>
              <a:spcAft>
                <a:spcPts val="0"/>
              </a:spcAft>
              <a:buClr>
                <a:srgbClr val="000000"/>
              </a:buClr>
              <a:buSzPts val="1400"/>
              <a:buFont typeface="Arial"/>
              <a:buChar char="■"/>
              <a:defRPr/>
            </a:lvl6pPr>
            <a:lvl7pPr marL="3192399" lvl="6" indent="-316706">
              <a:lnSpc>
                <a:spcPct val="100000"/>
              </a:lnSpc>
              <a:spcBef>
                <a:spcPts val="1596"/>
              </a:spcBef>
              <a:spcAft>
                <a:spcPts val="0"/>
              </a:spcAft>
              <a:buClr>
                <a:srgbClr val="000000"/>
              </a:buClr>
              <a:buSzPts val="1400"/>
              <a:buFont typeface="Arial"/>
              <a:buChar char="●"/>
              <a:defRPr/>
            </a:lvl7pPr>
            <a:lvl8pPr marL="3648456" lvl="7" indent="-316706">
              <a:lnSpc>
                <a:spcPct val="100000"/>
              </a:lnSpc>
              <a:spcBef>
                <a:spcPts val="1596"/>
              </a:spcBef>
              <a:spcAft>
                <a:spcPts val="0"/>
              </a:spcAft>
              <a:buClr>
                <a:srgbClr val="000000"/>
              </a:buClr>
              <a:buSzPts val="1400"/>
              <a:buFont typeface="Arial"/>
              <a:buChar char="○"/>
              <a:defRPr/>
            </a:lvl8pPr>
            <a:lvl9pPr marL="4104513" lvl="8" indent="-316706">
              <a:lnSpc>
                <a:spcPct val="100000"/>
              </a:lnSpc>
              <a:spcBef>
                <a:spcPts val="1596"/>
              </a:spcBef>
              <a:spcAft>
                <a:spcPts val="1596"/>
              </a:spcAft>
              <a:buClr>
                <a:srgbClr val="000000"/>
              </a:buClr>
              <a:buSzPts val="1400"/>
              <a:buFont typeface="Arial"/>
              <a:buChar char="■"/>
              <a:defRPr/>
            </a:lvl9pPr>
          </a:lstStyle>
          <a:p>
            <a:endParaRPr/>
          </a:p>
        </p:txBody>
      </p:sp>
      <p:sp>
        <p:nvSpPr>
          <p:cNvPr id="196" name="Google Shape;196;p5"/>
          <p:cNvSpPr txBox="1">
            <a:spLocks noGrp="1"/>
          </p:cNvSpPr>
          <p:nvPr>
            <p:ph type="body" idx="4"/>
          </p:nvPr>
        </p:nvSpPr>
        <p:spPr>
          <a:xfrm>
            <a:off x="4870948" y="2289600"/>
            <a:ext cx="2509800" cy="1614000"/>
          </a:xfrm>
          <a:prstGeom prst="rect">
            <a:avLst/>
          </a:prstGeom>
        </p:spPr>
        <p:txBody>
          <a:bodyPr spcFirstLastPara="1" wrap="square" lIns="91425" tIns="91425" rIns="91425" bIns="91425" anchor="t" anchorCtr="0">
            <a:noAutofit/>
          </a:bodyPr>
          <a:lstStyle>
            <a:lvl1pPr marL="456057" lvl="0" indent="-316706" rtl="0">
              <a:lnSpc>
                <a:spcPct val="100000"/>
              </a:lnSpc>
              <a:spcBef>
                <a:spcPts val="0"/>
              </a:spcBef>
              <a:spcAft>
                <a:spcPts val="0"/>
              </a:spcAft>
              <a:buClr>
                <a:srgbClr val="000000"/>
              </a:buClr>
              <a:buSzPts val="1400"/>
              <a:buFont typeface="Arial"/>
              <a:buChar char="●"/>
              <a:defRPr/>
            </a:lvl1pPr>
            <a:lvl2pPr marL="912114" lvl="1" indent="-316706" rtl="0">
              <a:lnSpc>
                <a:spcPct val="100000"/>
              </a:lnSpc>
              <a:spcBef>
                <a:spcPts val="1596"/>
              </a:spcBef>
              <a:spcAft>
                <a:spcPts val="0"/>
              </a:spcAft>
              <a:buClr>
                <a:srgbClr val="000000"/>
              </a:buClr>
              <a:buSzPts val="1400"/>
              <a:buFont typeface="Arial"/>
              <a:buChar char="○"/>
              <a:defRPr/>
            </a:lvl2pPr>
            <a:lvl3pPr marL="1368171" lvl="2" indent="-316706" rtl="0">
              <a:lnSpc>
                <a:spcPct val="100000"/>
              </a:lnSpc>
              <a:spcBef>
                <a:spcPts val="1596"/>
              </a:spcBef>
              <a:spcAft>
                <a:spcPts val="0"/>
              </a:spcAft>
              <a:buClr>
                <a:srgbClr val="000000"/>
              </a:buClr>
              <a:buSzPts val="1400"/>
              <a:buFont typeface="Arial"/>
              <a:buChar char="■"/>
              <a:defRPr/>
            </a:lvl3pPr>
            <a:lvl4pPr marL="1824228" lvl="3" indent="-316706" rtl="0">
              <a:lnSpc>
                <a:spcPct val="100000"/>
              </a:lnSpc>
              <a:spcBef>
                <a:spcPts val="1596"/>
              </a:spcBef>
              <a:spcAft>
                <a:spcPts val="0"/>
              </a:spcAft>
              <a:buClr>
                <a:srgbClr val="000000"/>
              </a:buClr>
              <a:buSzPts val="1400"/>
              <a:buFont typeface="Arial"/>
              <a:buChar char="●"/>
              <a:defRPr/>
            </a:lvl4pPr>
            <a:lvl5pPr marL="2280285" lvl="4" indent="-316706" rtl="0">
              <a:lnSpc>
                <a:spcPct val="100000"/>
              </a:lnSpc>
              <a:spcBef>
                <a:spcPts val="1596"/>
              </a:spcBef>
              <a:spcAft>
                <a:spcPts val="0"/>
              </a:spcAft>
              <a:buClr>
                <a:srgbClr val="000000"/>
              </a:buClr>
              <a:buSzPts val="1400"/>
              <a:buFont typeface="Arial"/>
              <a:buChar char="○"/>
              <a:defRPr/>
            </a:lvl5pPr>
            <a:lvl6pPr marL="2736342" lvl="5" indent="-316706" rtl="0">
              <a:lnSpc>
                <a:spcPct val="100000"/>
              </a:lnSpc>
              <a:spcBef>
                <a:spcPts val="1596"/>
              </a:spcBef>
              <a:spcAft>
                <a:spcPts val="0"/>
              </a:spcAft>
              <a:buClr>
                <a:srgbClr val="000000"/>
              </a:buClr>
              <a:buSzPts val="1400"/>
              <a:buFont typeface="Arial"/>
              <a:buChar char="■"/>
              <a:defRPr/>
            </a:lvl6pPr>
            <a:lvl7pPr marL="3192399" lvl="6" indent="-316706" rtl="0">
              <a:lnSpc>
                <a:spcPct val="100000"/>
              </a:lnSpc>
              <a:spcBef>
                <a:spcPts val="1596"/>
              </a:spcBef>
              <a:spcAft>
                <a:spcPts val="0"/>
              </a:spcAft>
              <a:buClr>
                <a:srgbClr val="000000"/>
              </a:buClr>
              <a:buSzPts val="1400"/>
              <a:buFont typeface="Arial"/>
              <a:buChar char="●"/>
              <a:defRPr/>
            </a:lvl7pPr>
            <a:lvl8pPr marL="3648456" lvl="7" indent="-316706" rtl="0">
              <a:lnSpc>
                <a:spcPct val="100000"/>
              </a:lnSpc>
              <a:spcBef>
                <a:spcPts val="1596"/>
              </a:spcBef>
              <a:spcAft>
                <a:spcPts val="0"/>
              </a:spcAft>
              <a:buClr>
                <a:srgbClr val="000000"/>
              </a:buClr>
              <a:buSzPts val="1400"/>
              <a:buFont typeface="Arial"/>
              <a:buChar char="○"/>
              <a:defRPr/>
            </a:lvl8pPr>
            <a:lvl9pPr marL="4104513" lvl="8" indent="-316706" rtl="0">
              <a:lnSpc>
                <a:spcPct val="100000"/>
              </a:lnSpc>
              <a:spcBef>
                <a:spcPts val="1596"/>
              </a:spcBef>
              <a:spcAft>
                <a:spcPts val="1596"/>
              </a:spcAft>
              <a:buClr>
                <a:srgbClr val="000000"/>
              </a:buClr>
              <a:buSzPts val="1400"/>
              <a:buFont typeface="Arial"/>
              <a:buChar char="■"/>
              <a:defRPr/>
            </a:lvl9pPr>
          </a:lstStyle>
          <a:p>
            <a:endParaRPr/>
          </a:p>
        </p:txBody>
      </p:sp>
      <p:sp>
        <p:nvSpPr>
          <p:cNvPr id="197" name="Google Shape;197;p5"/>
          <p:cNvSpPr txBox="1">
            <a:spLocks noGrp="1"/>
          </p:cNvSpPr>
          <p:nvPr>
            <p:ph type="title"/>
          </p:nvPr>
        </p:nvSpPr>
        <p:spPr>
          <a:xfrm>
            <a:off x="720000" y="512075"/>
            <a:ext cx="7704000" cy="50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2594"/>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850010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Two columns">
  <p:cSld name="TITLE_AND_BODY_1_1">
    <p:bg>
      <p:bgPr>
        <a:solidFill>
          <a:schemeClr val="accent2"/>
        </a:solidFill>
        <a:effectLst/>
      </p:bgPr>
    </p:bg>
    <p:spTree>
      <p:nvGrpSpPr>
        <p:cNvPr id="1" name="Shape 83"/>
        <p:cNvGrpSpPr/>
        <p:nvPr/>
      </p:nvGrpSpPr>
      <p:grpSpPr>
        <a:xfrm>
          <a:off x="0" y="0"/>
          <a:ext cx="0" cy="0"/>
          <a:chOff x="0" y="0"/>
          <a:chExt cx="0" cy="0"/>
        </a:xfrm>
      </p:grpSpPr>
      <p:grpSp>
        <p:nvGrpSpPr>
          <p:cNvPr id="84" name="Google Shape;84;p16"/>
          <p:cNvGrpSpPr/>
          <p:nvPr/>
        </p:nvGrpSpPr>
        <p:grpSpPr>
          <a:xfrm>
            <a:off x="773312" y="-2312529"/>
            <a:ext cx="10859534" cy="10453381"/>
            <a:chOff x="773312" y="-2312529"/>
            <a:chExt cx="10859534" cy="10453381"/>
          </a:xfrm>
        </p:grpSpPr>
        <p:sp>
          <p:nvSpPr>
            <p:cNvPr id="85" name="Google Shape;85;p16"/>
            <p:cNvSpPr/>
            <p:nvPr/>
          </p:nvSpPr>
          <p:spPr>
            <a:xfrm rot="-4051008">
              <a:off x="2312019" y="-1351870"/>
              <a:ext cx="7782120" cy="8532062"/>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8086100" y="-124375"/>
              <a:ext cx="1121400" cy="720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16"/>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8" name="Google Shape;88;p16"/>
          <p:cNvSpPr txBox="1">
            <a:spLocks noGrp="1"/>
          </p:cNvSpPr>
          <p:nvPr>
            <p:ph type="title" idx="2"/>
          </p:nvPr>
        </p:nvSpPr>
        <p:spPr>
          <a:xfrm>
            <a:off x="11931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2400"/>
              <a:buNone/>
              <a:defRPr sz="24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endParaRPr/>
          </a:p>
        </p:txBody>
      </p:sp>
      <p:sp>
        <p:nvSpPr>
          <p:cNvPr id="89" name="Google Shape;89;p16"/>
          <p:cNvSpPr txBox="1">
            <a:spLocks noGrp="1"/>
          </p:cNvSpPr>
          <p:nvPr>
            <p:ph type="subTitle" idx="1"/>
          </p:nvPr>
        </p:nvSpPr>
        <p:spPr>
          <a:xfrm>
            <a:off x="11931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800"/>
              <a:buNone/>
              <a:defRPr>
                <a:solidFill>
                  <a:schemeClr val="accent6"/>
                </a:solidFill>
              </a:defRPr>
            </a:lvl1pPr>
            <a:lvl2pPr lvl="1" algn="ctr" rtl="0">
              <a:lnSpc>
                <a:spcPct val="100000"/>
              </a:lnSpc>
              <a:spcBef>
                <a:spcPts val="0"/>
              </a:spcBef>
              <a:spcAft>
                <a:spcPts val="0"/>
              </a:spcAft>
              <a:buClr>
                <a:schemeClr val="accent6"/>
              </a:buClr>
              <a:buSzPts val="2100"/>
              <a:buNone/>
              <a:defRPr sz="2100">
                <a:solidFill>
                  <a:schemeClr val="accent6"/>
                </a:solidFill>
              </a:defRPr>
            </a:lvl2pPr>
            <a:lvl3pPr lvl="2" algn="ctr" rtl="0">
              <a:lnSpc>
                <a:spcPct val="100000"/>
              </a:lnSpc>
              <a:spcBef>
                <a:spcPts val="0"/>
              </a:spcBef>
              <a:spcAft>
                <a:spcPts val="0"/>
              </a:spcAft>
              <a:buClr>
                <a:schemeClr val="accent6"/>
              </a:buClr>
              <a:buSzPts val="2100"/>
              <a:buNone/>
              <a:defRPr sz="2100">
                <a:solidFill>
                  <a:schemeClr val="accent6"/>
                </a:solidFill>
              </a:defRPr>
            </a:lvl3pPr>
            <a:lvl4pPr lvl="3" algn="ctr" rtl="0">
              <a:lnSpc>
                <a:spcPct val="100000"/>
              </a:lnSpc>
              <a:spcBef>
                <a:spcPts val="0"/>
              </a:spcBef>
              <a:spcAft>
                <a:spcPts val="0"/>
              </a:spcAft>
              <a:buClr>
                <a:schemeClr val="accent6"/>
              </a:buClr>
              <a:buSzPts val="2100"/>
              <a:buNone/>
              <a:defRPr sz="2100">
                <a:solidFill>
                  <a:schemeClr val="accent6"/>
                </a:solidFill>
              </a:defRPr>
            </a:lvl4pPr>
            <a:lvl5pPr lvl="4" algn="ctr" rtl="0">
              <a:lnSpc>
                <a:spcPct val="100000"/>
              </a:lnSpc>
              <a:spcBef>
                <a:spcPts val="0"/>
              </a:spcBef>
              <a:spcAft>
                <a:spcPts val="0"/>
              </a:spcAft>
              <a:buClr>
                <a:schemeClr val="accent6"/>
              </a:buClr>
              <a:buSzPts val="2100"/>
              <a:buNone/>
              <a:defRPr sz="2100">
                <a:solidFill>
                  <a:schemeClr val="accent6"/>
                </a:solidFill>
              </a:defRPr>
            </a:lvl5pPr>
            <a:lvl6pPr lvl="5" algn="ctr" rtl="0">
              <a:lnSpc>
                <a:spcPct val="100000"/>
              </a:lnSpc>
              <a:spcBef>
                <a:spcPts val="0"/>
              </a:spcBef>
              <a:spcAft>
                <a:spcPts val="0"/>
              </a:spcAft>
              <a:buClr>
                <a:schemeClr val="accent6"/>
              </a:buClr>
              <a:buSzPts val="2100"/>
              <a:buNone/>
              <a:defRPr sz="2100">
                <a:solidFill>
                  <a:schemeClr val="accent6"/>
                </a:solidFill>
              </a:defRPr>
            </a:lvl6pPr>
            <a:lvl7pPr lvl="6" algn="ctr" rtl="0">
              <a:lnSpc>
                <a:spcPct val="100000"/>
              </a:lnSpc>
              <a:spcBef>
                <a:spcPts val="0"/>
              </a:spcBef>
              <a:spcAft>
                <a:spcPts val="0"/>
              </a:spcAft>
              <a:buClr>
                <a:schemeClr val="accent6"/>
              </a:buClr>
              <a:buSzPts val="2100"/>
              <a:buNone/>
              <a:defRPr sz="2100">
                <a:solidFill>
                  <a:schemeClr val="accent6"/>
                </a:solidFill>
              </a:defRPr>
            </a:lvl7pPr>
            <a:lvl8pPr lvl="7" algn="ctr" rtl="0">
              <a:lnSpc>
                <a:spcPct val="100000"/>
              </a:lnSpc>
              <a:spcBef>
                <a:spcPts val="0"/>
              </a:spcBef>
              <a:spcAft>
                <a:spcPts val="0"/>
              </a:spcAft>
              <a:buClr>
                <a:schemeClr val="accent6"/>
              </a:buClr>
              <a:buSzPts val="2100"/>
              <a:buNone/>
              <a:defRPr sz="2100">
                <a:solidFill>
                  <a:schemeClr val="accent6"/>
                </a:solidFill>
              </a:defRPr>
            </a:lvl8pPr>
            <a:lvl9pPr lvl="8" algn="ctr" rtl="0">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90" name="Google Shape;90;p16"/>
          <p:cNvSpPr txBox="1">
            <a:spLocks noGrp="1"/>
          </p:cNvSpPr>
          <p:nvPr>
            <p:ph type="title" idx="3"/>
          </p:nvPr>
        </p:nvSpPr>
        <p:spPr>
          <a:xfrm>
            <a:off x="52640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1" name="Google Shape;91;p16"/>
          <p:cNvSpPr txBox="1">
            <a:spLocks noGrp="1"/>
          </p:cNvSpPr>
          <p:nvPr>
            <p:ph type="subTitle" idx="4"/>
          </p:nvPr>
        </p:nvSpPr>
        <p:spPr>
          <a:xfrm>
            <a:off x="52640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819"/>
        <p:cNvGrpSpPr/>
        <p:nvPr/>
      </p:nvGrpSpPr>
      <p:grpSpPr>
        <a:xfrm>
          <a:off x="0" y="0"/>
          <a:ext cx="0" cy="0"/>
          <a:chOff x="0" y="0"/>
          <a:chExt cx="0" cy="0"/>
        </a:xfrm>
      </p:grpSpPr>
      <p:grpSp>
        <p:nvGrpSpPr>
          <p:cNvPr id="820" name="Google Shape;820;p16"/>
          <p:cNvGrpSpPr/>
          <p:nvPr/>
        </p:nvGrpSpPr>
        <p:grpSpPr>
          <a:xfrm>
            <a:off x="-288828" y="38417"/>
            <a:ext cx="9441703" cy="5162267"/>
            <a:chOff x="-288829" y="38416"/>
            <a:chExt cx="9441703" cy="5162267"/>
          </a:xfrm>
        </p:grpSpPr>
        <p:grpSp>
          <p:nvGrpSpPr>
            <p:cNvPr id="821" name="Google Shape;821;p16"/>
            <p:cNvGrpSpPr/>
            <p:nvPr/>
          </p:nvGrpSpPr>
          <p:grpSpPr>
            <a:xfrm>
              <a:off x="-8700" y="1304601"/>
              <a:ext cx="9161574" cy="3838893"/>
              <a:chOff x="-8700" y="1304601"/>
              <a:chExt cx="9161574" cy="3838893"/>
            </a:xfrm>
          </p:grpSpPr>
          <p:sp>
            <p:nvSpPr>
              <p:cNvPr id="822" name="Google Shape;822;p16"/>
              <p:cNvSpPr/>
              <p:nvPr/>
            </p:nvSpPr>
            <p:spPr>
              <a:xfrm>
                <a:off x="-8700" y="1304601"/>
                <a:ext cx="9161372" cy="3370928"/>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823" name="Google Shape;823;p16"/>
              <p:cNvGrpSpPr/>
              <p:nvPr/>
            </p:nvGrpSpPr>
            <p:grpSpPr>
              <a:xfrm>
                <a:off x="-8400" y="4139420"/>
                <a:ext cx="9161274" cy="1004074"/>
                <a:chOff x="0" y="4139430"/>
                <a:chExt cx="9143901" cy="1004074"/>
              </a:xfrm>
            </p:grpSpPr>
            <p:grpSp>
              <p:nvGrpSpPr>
                <p:cNvPr id="824" name="Google Shape;824;p16"/>
                <p:cNvGrpSpPr/>
                <p:nvPr/>
              </p:nvGrpSpPr>
              <p:grpSpPr>
                <a:xfrm>
                  <a:off x="0" y="4139430"/>
                  <a:ext cx="9143901" cy="1004074"/>
                  <a:chOff x="0" y="4139430"/>
                  <a:chExt cx="9143901" cy="1004074"/>
                </a:xfrm>
              </p:grpSpPr>
              <p:sp>
                <p:nvSpPr>
                  <p:cNvPr id="825" name="Google Shape;825;p16"/>
                  <p:cNvSpPr/>
                  <p:nvPr/>
                </p:nvSpPr>
                <p:spPr>
                  <a:xfrm>
                    <a:off x="0" y="4160997"/>
                    <a:ext cx="9143901" cy="982506"/>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26" name="Google Shape;826;p16"/>
                  <p:cNvSpPr/>
                  <p:nvPr/>
                </p:nvSpPr>
                <p:spPr>
                  <a:xfrm>
                    <a:off x="497375" y="4224000"/>
                    <a:ext cx="2547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27" name="Google Shape;827;p16"/>
                  <p:cNvSpPr/>
                  <p:nvPr/>
                </p:nvSpPr>
                <p:spPr>
                  <a:xfrm>
                    <a:off x="752075" y="4260400"/>
                    <a:ext cx="2973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828" name="Google Shape;828;p16"/>
                  <p:cNvGrpSpPr/>
                  <p:nvPr/>
                </p:nvGrpSpPr>
                <p:grpSpPr>
                  <a:xfrm>
                    <a:off x="6826124" y="4139430"/>
                    <a:ext cx="633755" cy="365856"/>
                    <a:chOff x="6850399" y="4145425"/>
                    <a:chExt cx="603346" cy="365856"/>
                  </a:xfrm>
                </p:grpSpPr>
                <p:sp>
                  <p:nvSpPr>
                    <p:cNvPr id="829" name="Google Shape;829;p16"/>
                    <p:cNvSpPr/>
                    <p:nvPr/>
                  </p:nvSpPr>
                  <p:spPr>
                    <a:xfrm rot="4821662">
                      <a:off x="6941368" y="4100326"/>
                      <a:ext cx="223962" cy="37369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30" name="Google Shape;830;p16"/>
                    <p:cNvSpPr/>
                    <p:nvPr/>
                  </p:nvSpPr>
                  <p:spPr>
                    <a:xfrm rot="1017238">
                      <a:off x="7125385" y="4215461"/>
                      <a:ext cx="297322" cy="25804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831" name="Google Shape;831;p16"/>
                  <p:cNvSpPr/>
                  <p:nvPr/>
                </p:nvSpPr>
                <p:spPr>
                  <a:xfrm rot="970839">
                    <a:off x="8499783" y="4339511"/>
                    <a:ext cx="311124" cy="25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832" name="Google Shape;832;p16"/>
                <p:cNvGrpSpPr/>
                <p:nvPr/>
              </p:nvGrpSpPr>
              <p:grpSpPr>
                <a:xfrm>
                  <a:off x="321776" y="4685697"/>
                  <a:ext cx="8144719" cy="435518"/>
                  <a:chOff x="2591382" y="1766527"/>
                  <a:chExt cx="2248618" cy="141223"/>
                </a:xfrm>
              </p:grpSpPr>
              <p:sp>
                <p:nvSpPr>
                  <p:cNvPr id="833" name="Google Shape;833;p16"/>
                  <p:cNvSpPr/>
                  <p:nvPr/>
                </p:nvSpPr>
                <p:spPr>
                  <a:xfrm>
                    <a:off x="4782350" y="1816650"/>
                    <a:ext cx="34825" cy="11625"/>
                  </a:xfrm>
                  <a:custGeom>
                    <a:avLst/>
                    <a:gdLst/>
                    <a:ahLst/>
                    <a:cxnLst/>
                    <a:rect l="l" t="t" r="r" b="b"/>
                    <a:pathLst>
                      <a:path w="1393" h="465" extrusionOk="0">
                        <a:moveTo>
                          <a:pt x="696" y="1"/>
                        </a:moveTo>
                        <a:cubicBezTo>
                          <a:pt x="311" y="1"/>
                          <a:pt x="0" y="104"/>
                          <a:pt x="0" y="232"/>
                        </a:cubicBezTo>
                        <a:cubicBezTo>
                          <a:pt x="0" y="361"/>
                          <a:pt x="312" y="464"/>
                          <a:pt x="696" y="464"/>
                        </a:cubicBezTo>
                        <a:cubicBezTo>
                          <a:pt x="1081" y="464"/>
                          <a:pt x="1392" y="361"/>
                          <a:pt x="1392" y="232"/>
                        </a:cubicBezTo>
                        <a:cubicBezTo>
                          <a:pt x="1392" y="104"/>
                          <a:pt x="1081"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34" name="Google Shape;834;p16"/>
                  <p:cNvSpPr/>
                  <p:nvPr/>
                </p:nvSpPr>
                <p:spPr>
                  <a:xfrm>
                    <a:off x="4754425" y="1844575"/>
                    <a:ext cx="34825" cy="11625"/>
                  </a:xfrm>
                  <a:custGeom>
                    <a:avLst/>
                    <a:gdLst/>
                    <a:ahLst/>
                    <a:cxnLst/>
                    <a:rect l="l" t="t" r="r" b="b"/>
                    <a:pathLst>
                      <a:path w="1393" h="465" extrusionOk="0">
                        <a:moveTo>
                          <a:pt x="697" y="0"/>
                        </a:moveTo>
                        <a:cubicBezTo>
                          <a:pt x="313" y="0"/>
                          <a:pt x="0" y="104"/>
                          <a:pt x="0" y="232"/>
                        </a:cubicBezTo>
                        <a:cubicBezTo>
                          <a:pt x="0" y="360"/>
                          <a:pt x="312" y="464"/>
                          <a:pt x="697" y="464"/>
                        </a:cubicBezTo>
                        <a:cubicBezTo>
                          <a:pt x="1081" y="464"/>
                          <a:pt x="1393" y="360"/>
                          <a:pt x="1393" y="232"/>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35" name="Google Shape;835;p16"/>
                  <p:cNvSpPr/>
                  <p:nvPr/>
                </p:nvSpPr>
                <p:spPr>
                  <a:xfrm>
                    <a:off x="4805175" y="1838025"/>
                    <a:ext cx="34825" cy="11625"/>
                  </a:xfrm>
                  <a:custGeom>
                    <a:avLst/>
                    <a:gdLst/>
                    <a:ahLst/>
                    <a:cxnLst/>
                    <a:rect l="l" t="t" r="r" b="b"/>
                    <a:pathLst>
                      <a:path w="1393" h="465" extrusionOk="0">
                        <a:moveTo>
                          <a:pt x="697" y="1"/>
                        </a:moveTo>
                        <a:cubicBezTo>
                          <a:pt x="312" y="1"/>
                          <a:pt x="1" y="105"/>
                          <a:pt x="1" y="233"/>
                        </a:cubicBezTo>
                        <a:cubicBezTo>
                          <a:pt x="1" y="361"/>
                          <a:pt x="312" y="465"/>
                          <a:pt x="697" y="465"/>
                        </a:cubicBezTo>
                        <a:cubicBezTo>
                          <a:pt x="1082" y="465"/>
                          <a:pt x="1393" y="361"/>
                          <a:pt x="1393" y="233"/>
                        </a:cubicBezTo>
                        <a:cubicBezTo>
                          <a:pt x="1393" y="105"/>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36" name="Google Shape;836;p16"/>
                  <p:cNvSpPr/>
                  <p:nvPr/>
                </p:nvSpPr>
                <p:spPr>
                  <a:xfrm>
                    <a:off x="3361163" y="1868225"/>
                    <a:ext cx="34825" cy="11625"/>
                  </a:xfrm>
                  <a:custGeom>
                    <a:avLst/>
                    <a:gdLst/>
                    <a:ahLst/>
                    <a:cxnLst/>
                    <a:rect l="l" t="t" r="r" b="b"/>
                    <a:pathLst>
                      <a:path w="1393" h="465" extrusionOk="0">
                        <a:moveTo>
                          <a:pt x="696" y="0"/>
                        </a:moveTo>
                        <a:cubicBezTo>
                          <a:pt x="311" y="0"/>
                          <a:pt x="0" y="104"/>
                          <a:pt x="0" y="232"/>
                        </a:cubicBezTo>
                        <a:cubicBezTo>
                          <a:pt x="0" y="360"/>
                          <a:pt x="311" y="464"/>
                          <a:pt x="696" y="464"/>
                        </a:cubicBezTo>
                        <a:cubicBezTo>
                          <a:pt x="1080" y="464"/>
                          <a:pt x="1392" y="360"/>
                          <a:pt x="1392" y="232"/>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37" name="Google Shape;837;p16"/>
                  <p:cNvSpPr/>
                  <p:nvPr/>
                </p:nvSpPr>
                <p:spPr>
                  <a:xfrm>
                    <a:off x="3333238" y="1896100"/>
                    <a:ext cx="34825" cy="11650"/>
                  </a:xfrm>
                  <a:custGeom>
                    <a:avLst/>
                    <a:gdLst/>
                    <a:ahLst/>
                    <a:cxnLst/>
                    <a:rect l="l" t="t" r="r" b="b"/>
                    <a:pathLst>
                      <a:path w="1393" h="466" extrusionOk="0">
                        <a:moveTo>
                          <a:pt x="697" y="1"/>
                        </a:moveTo>
                        <a:cubicBezTo>
                          <a:pt x="312" y="1"/>
                          <a:pt x="0" y="106"/>
                          <a:pt x="0" y="233"/>
                        </a:cubicBezTo>
                        <a:cubicBezTo>
                          <a:pt x="0" y="362"/>
                          <a:pt x="313" y="466"/>
                          <a:pt x="697" y="466"/>
                        </a:cubicBezTo>
                        <a:cubicBezTo>
                          <a:pt x="1081" y="466"/>
                          <a:pt x="1393" y="362"/>
                          <a:pt x="1393" y="233"/>
                        </a:cubicBezTo>
                        <a:cubicBezTo>
                          <a:pt x="1393" y="106"/>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38" name="Google Shape;838;p16"/>
                  <p:cNvSpPr/>
                  <p:nvPr/>
                </p:nvSpPr>
                <p:spPr>
                  <a:xfrm>
                    <a:off x="3383988" y="1889600"/>
                    <a:ext cx="34825" cy="11625"/>
                  </a:xfrm>
                  <a:custGeom>
                    <a:avLst/>
                    <a:gdLst/>
                    <a:ahLst/>
                    <a:cxnLst/>
                    <a:rect l="l" t="t" r="r" b="b"/>
                    <a:pathLst>
                      <a:path w="1393" h="465" extrusionOk="0">
                        <a:moveTo>
                          <a:pt x="697" y="0"/>
                        </a:moveTo>
                        <a:cubicBezTo>
                          <a:pt x="312" y="0"/>
                          <a:pt x="1" y="104"/>
                          <a:pt x="1" y="233"/>
                        </a:cubicBezTo>
                        <a:cubicBezTo>
                          <a:pt x="1" y="360"/>
                          <a:pt x="312" y="464"/>
                          <a:pt x="697" y="464"/>
                        </a:cubicBezTo>
                        <a:cubicBezTo>
                          <a:pt x="1081" y="464"/>
                          <a:pt x="1393" y="360"/>
                          <a:pt x="1393" y="233"/>
                        </a:cubicBezTo>
                        <a:cubicBezTo>
                          <a:pt x="1393" y="104"/>
                          <a:pt x="1082"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39" name="Google Shape;839;p16"/>
                  <p:cNvSpPr/>
                  <p:nvPr/>
                </p:nvSpPr>
                <p:spPr>
                  <a:xfrm>
                    <a:off x="2619307" y="1824086"/>
                    <a:ext cx="34850" cy="11625"/>
                  </a:xfrm>
                  <a:custGeom>
                    <a:avLst/>
                    <a:gdLst/>
                    <a:ahLst/>
                    <a:cxnLst/>
                    <a:rect l="l" t="t" r="r" b="b"/>
                    <a:pathLst>
                      <a:path w="1394" h="465" extrusionOk="0">
                        <a:moveTo>
                          <a:pt x="697" y="1"/>
                        </a:moveTo>
                        <a:cubicBezTo>
                          <a:pt x="312" y="1"/>
                          <a:pt x="1" y="104"/>
                          <a:pt x="1" y="232"/>
                        </a:cubicBezTo>
                        <a:cubicBezTo>
                          <a:pt x="1" y="361"/>
                          <a:pt x="312" y="464"/>
                          <a:pt x="697" y="464"/>
                        </a:cubicBezTo>
                        <a:cubicBezTo>
                          <a:pt x="1081" y="464"/>
                          <a:pt x="1393" y="361"/>
                          <a:pt x="1393" y="232"/>
                        </a:cubicBezTo>
                        <a:cubicBezTo>
                          <a:pt x="1393" y="104"/>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40" name="Google Shape;840;p16"/>
                  <p:cNvSpPr/>
                  <p:nvPr/>
                </p:nvSpPr>
                <p:spPr>
                  <a:xfrm>
                    <a:off x="2591382" y="1851986"/>
                    <a:ext cx="34850" cy="11650"/>
                  </a:xfrm>
                  <a:custGeom>
                    <a:avLst/>
                    <a:gdLst/>
                    <a:ahLst/>
                    <a:cxnLst/>
                    <a:rect l="l" t="t" r="r" b="b"/>
                    <a:pathLst>
                      <a:path w="1394" h="466" extrusionOk="0">
                        <a:moveTo>
                          <a:pt x="697" y="0"/>
                        </a:moveTo>
                        <a:cubicBezTo>
                          <a:pt x="312" y="0"/>
                          <a:pt x="1" y="104"/>
                          <a:pt x="1" y="233"/>
                        </a:cubicBezTo>
                        <a:cubicBezTo>
                          <a:pt x="1" y="360"/>
                          <a:pt x="312" y="465"/>
                          <a:pt x="697" y="465"/>
                        </a:cubicBezTo>
                        <a:cubicBezTo>
                          <a:pt x="1081" y="465"/>
                          <a:pt x="1393" y="360"/>
                          <a:pt x="1393" y="233"/>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41" name="Google Shape;841;p16"/>
                  <p:cNvSpPr/>
                  <p:nvPr/>
                </p:nvSpPr>
                <p:spPr>
                  <a:xfrm>
                    <a:off x="2642157" y="1845461"/>
                    <a:ext cx="34825" cy="11625"/>
                  </a:xfrm>
                  <a:custGeom>
                    <a:avLst/>
                    <a:gdLst/>
                    <a:ahLst/>
                    <a:cxnLst/>
                    <a:rect l="l" t="t" r="r" b="b"/>
                    <a:pathLst>
                      <a:path w="1393" h="465" extrusionOk="0">
                        <a:moveTo>
                          <a:pt x="696" y="1"/>
                        </a:moveTo>
                        <a:cubicBezTo>
                          <a:pt x="312" y="1"/>
                          <a:pt x="0" y="104"/>
                          <a:pt x="0" y="233"/>
                        </a:cubicBezTo>
                        <a:cubicBezTo>
                          <a:pt x="0" y="361"/>
                          <a:pt x="312" y="464"/>
                          <a:pt x="696" y="464"/>
                        </a:cubicBezTo>
                        <a:cubicBezTo>
                          <a:pt x="1080" y="464"/>
                          <a:pt x="1393" y="361"/>
                          <a:pt x="1393" y="233"/>
                        </a:cubicBezTo>
                        <a:cubicBezTo>
                          <a:pt x="1393" y="104"/>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42" name="Google Shape;842;p16"/>
                  <p:cNvSpPr/>
                  <p:nvPr/>
                </p:nvSpPr>
                <p:spPr>
                  <a:xfrm>
                    <a:off x="4231687" y="1766527"/>
                    <a:ext cx="34825" cy="11600"/>
                  </a:xfrm>
                  <a:custGeom>
                    <a:avLst/>
                    <a:gdLst/>
                    <a:ahLst/>
                    <a:cxnLst/>
                    <a:rect l="l" t="t" r="r" b="b"/>
                    <a:pathLst>
                      <a:path w="1393" h="464" extrusionOk="0">
                        <a:moveTo>
                          <a:pt x="696" y="0"/>
                        </a:moveTo>
                        <a:cubicBezTo>
                          <a:pt x="312" y="0"/>
                          <a:pt x="1" y="104"/>
                          <a:pt x="1" y="232"/>
                        </a:cubicBezTo>
                        <a:cubicBezTo>
                          <a:pt x="1" y="360"/>
                          <a:pt x="312" y="464"/>
                          <a:pt x="696" y="464"/>
                        </a:cubicBezTo>
                        <a:cubicBezTo>
                          <a:pt x="1081" y="464"/>
                          <a:pt x="1392" y="360"/>
                          <a:pt x="1392" y="232"/>
                        </a:cubicBezTo>
                        <a:cubicBezTo>
                          <a:pt x="1392" y="104"/>
                          <a:pt x="1081"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43" name="Google Shape;843;p16"/>
                  <p:cNvSpPr/>
                  <p:nvPr/>
                </p:nvSpPr>
                <p:spPr>
                  <a:xfrm>
                    <a:off x="4203787" y="1794427"/>
                    <a:ext cx="34800" cy="11625"/>
                  </a:xfrm>
                  <a:custGeom>
                    <a:avLst/>
                    <a:gdLst/>
                    <a:ahLst/>
                    <a:cxnLst/>
                    <a:rect l="l" t="t" r="r" b="b"/>
                    <a:pathLst>
                      <a:path w="1392" h="465" extrusionOk="0">
                        <a:moveTo>
                          <a:pt x="696" y="1"/>
                        </a:moveTo>
                        <a:cubicBezTo>
                          <a:pt x="312" y="1"/>
                          <a:pt x="0" y="105"/>
                          <a:pt x="0" y="232"/>
                        </a:cubicBezTo>
                        <a:cubicBezTo>
                          <a:pt x="0" y="361"/>
                          <a:pt x="312" y="465"/>
                          <a:pt x="696" y="465"/>
                        </a:cubicBezTo>
                        <a:cubicBezTo>
                          <a:pt x="1080" y="465"/>
                          <a:pt x="1392" y="361"/>
                          <a:pt x="1392" y="232"/>
                        </a:cubicBezTo>
                        <a:cubicBezTo>
                          <a:pt x="1392" y="105"/>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44" name="Google Shape;844;p16"/>
                  <p:cNvSpPr/>
                  <p:nvPr/>
                </p:nvSpPr>
                <p:spPr>
                  <a:xfrm>
                    <a:off x="4254537" y="1787902"/>
                    <a:ext cx="34800" cy="11625"/>
                  </a:xfrm>
                  <a:custGeom>
                    <a:avLst/>
                    <a:gdLst/>
                    <a:ahLst/>
                    <a:cxnLst/>
                    <a:rect l="l" t="t" r="r" b="b"/>
                    <a:pathLst>
                      <a:path w="1392" h="465" extrusionOk="0">
                        <a:moveTo>
                          <a:pt x="696" y="0"/>
                        </a:moveTo>
                        <a:cubicBezTo>
                          <a:pt x="312" y="0"/>
                          <a:pt x="0" y="104"/>
                          <a:pt x="0" y="233"/>
                        </a:cubicBezTo>
                        <a:cubicBezTo>
                          <a:pt x="0" y="361"/>
                          <a:pt x="312" y="465"/>
                          <a:pt x="696" y="465"/>
                        </a:cubicBezTo>
                        <a:cubicBezTo>
                          <a:pt x="1080" y="465"/>
                          <a:pt x="1392" y="360"/>
                          <a:pt x="1392" y="233"/>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grpSp>
        <p:sp>
          <p:nvSpPr>
            <p:cNvPr id="845" name="Google Shape;845;p16"/>
            <p:cNvSpPr/>
            <p:nvPr/>
          </p:nvSpPr>
          <p:spPr>
            <a:xfrm>
              <a:off x="3501438" y="41700"/>
              <a:ext cx="787123" cy="183341"/>
            </a:xfrm>
            <a:custGeom>
              <a:avLst/>
              <a:gdLst/>
              <a:ahLst/>
              <a:cxnLst/>
              <a:rect l="l" t="t" r="r" b="b"/>
              <a:pathLst>
                <a:path w="24095" h="3939" extrusionOk="0">
                  <a:moveTo>
                    <a:pt x="5656" y="0"/>
                  </a:moveTo>
                  <a:cubicBezTo>
                    <a:pt x="4633" y="0"/>
                    <a:pt x="3620" y="437"/>
                    <a:pt x="2741" y="988"/>
                  </a:cubicBezTo>
                  <a:cubicBezTo>
                    <a:pt x="1588" y="1713"/>
                    <a:pt x="533" y="2702"/>
                    <a:pt x="1" y="3939"/>
                  </a:cubicBezTo>
                  <a:lnTo>
                    <a:pt x="24042" y="3939"/>
                  </a:lnTo>
                  <a:cubicBezTo>
                    <a:pt x="24094" y="2920"/>
                    <a:pt x="23855" y="1884"/>
                    <a:pt x="23156" y="1166"/>
                  </a:cubicBezTo>
                  <a:cubicBezTo>
                    <a:pt x="22545" y="541"/>
                    <a:pt x="21653" y="240"/>
                    <a:pt x="20780" y="225"/>
                  </a:cubicBezTo>
                  <a:cubicBezTo>
                    <a:pt x="20756" y="225"/>
                    <a:pt x="20733" y="225"/>
                    <a:pt x="20709" y="225"/>
                  </a:cubicBezTo>
                  <a:cubicBezTo>
                    <a:pt x="19859" y="225"/>
                    <a:pt x="19024" y="470"/>
                    <a:pt x="18244" y="807"/>
                  </a:cubicBezTo>
                  <a:cubicBezTo>
                    <a:pt x="16785" y="1436"/>
                    <a:pt x="15242" y="2538"/>
                    <a:pt x="14198" y="3733"/>
                  </a:cubicBezTo>
                  <a:cubicBezTo>
                    <a:pt x="14175" y="3073"/>
                    <a:pt x="14072" y="2373"/>
                    <a:pt x="13638" y="1874"/>
                  </a:cubicBezTo>
                  <a:cubicBezTo>
                    <a:pt x="13201" y="1369"/>
                    <a:pt x="12516" y="1177"/>
                    <a:pt x="11836" y="1177"/>
                  </a:cubicBezTo>
                  <a:cubicBezTo>
                    <a:pt x="11661" y="1177"/>
                    <a:pt x="11487" y="1190"/>
                    <a:pt x="11317" y="1213"/>
                  </a:cubicBezTo>
                  <a:cubicBezTo>
                    <a:pt x="10208" y="1364"/>
                    <a:pt x="9149" y="1853"/>
                    <a:pt x="8367" y="2654"/>
                  </a:cubicBezTo>
                  <a:cubicBezTo>
                    <a:pt x="8578" y="1432"/>
                    <a:pt x="7473" y="273"/>
                    <a:pt x="6254" y="52"/>
                  </a:cubicBezTo>
                  <a:cubicBezTo>
                    <a:pt x="6055" y="17"/>
                    <a:pt x="5855" y="0"/>
                    <a:pt x="5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46" name="Google Shape;846;p16"/>
            <p:cNvSpPr/>
            <p:nvPr/>
          </p:nvSpPr>
          <p:spPr>
            <a:xfrm>
              <a:off x="8217930" y="254023"/>
              <a:ext cx="676707" cy="258045"/>
            </a:xfrm>
            <a:custGeom>
              <a:avLst/>
              <a:gdLst/>
              <a:ahLst/>
              <a:cxnLst/>
              <a:rect l="l" t="t" r="r" b="b"/>
              <a:pathLst>
                <a:path w="20715" h="5544" extrusionOk="0">
                  <a:moveTo>
                    <a:pt x="12147" y="0"/>
                  </a:moveTo>
                  <a:cubicBezTo>
                    <a:pt x="11455" y="0"/>
                    <a:pt x="10749" y="171"/>
                    <a:pt x="10096" y="417"/>
                  </a:cubicBezTo>
                  <a:cubicBezTo>
                    <a:pt x="8186" y="1138"/>
                    <a:pt x="6382" y="2664"/>
                    <a:pt x="5804" y="4625"/>
                  </a:cubicBezTo>
                  <a:cubicBezTo>
                    <a:pt x="5804" y="3970"/>
                    <a:pt x="5332" y="3371"/>
                    <a:pt x="4733" y="3111"/>
                  </a:cubicBezTo>
                  <a:cubicBezTo>
                    <a:pt x="4447" y="2987"/>
                    <a:pt x="4139" y="2932"/>
                    <a:pt x="3829" y="2932"/>
                  </a:cubicBezTo>
                  <a:cubicBezTo>
                    <a:pt x="3484" y="2932"/>
                    <a:pt x="3136" y="3000"/>
                    <a:pt x="2812" y="3116"/>
                  </a:cubicBezTo>
                  <a:cubicBezTo>
                    <a:pt x="2195" y="3337"/>
                    <a:pt x="1649" y="3722"/>
                    <a:pt x="1140" y="4133"/>
                  </a:cubicBezTo>
                  <a:cubicBezTo>
                    <a:pt x="664" y="4517"/>
                    <a:pt x="192" y="4971"/>
                    <a:pt x="0" y="5543"/>
                  </a:cubicBezTo>
                  <a:lnTo>
                    <a:pt x="20714" y="5543"/>
                  </a:lnTo>
                  <a:cubicBezTo>
                    <a:pt x="20656" y="5029"/>
                    <a:pt x="20352" y="4541"/>
                    <a:pt x="19917" y="4248"/>
                  </a:cubicBezTo>
                  <a:cubicBezTo>
                    <a:pt x="19559" y="4007"/>
                    <a:pt x="19128" y="3893"/>
                    <a:pt x="18694" y="3893"/>
                  </a:cubicBezTo>
                  <a:cubicBezTo>
                    <a:pt x="18434" y="3893"/>
                    <a:pt x="18172" y="3934"/>
                    <a:pt x="17925" y="4012"/>
                  </a:cubicBezTo>
                  <a:cubicBezTo>
                    <a:pt x="17266" y="4221"/>
                    <a:pt x="16509" y="4504"/>
                    <a:pt x="16087" y="5053"/>
                  </a:cubicBezTo>
                  <a:cubicBezTo>
                    <a:pt x="16042" y="4075"/>
                    <a:pt x="15880" y="3087"/>
                    <a:pt x="15452" y="2207"/>
                  </a:cubicBezTo>
                  <a:cubicBezTo>
                    <a:pt x="15025" y="1326"/>
                    <a:pt x="14310" y="559"/>
                    <a:pt x="13392" y="215"/>
                  </a:cubicBezTo>
                  <a:cubicBezTo>
                    <a:pt x="12992" y="64"/>
                    <a:pt x="12572" y="0"/>
                    <a:pt x="12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47" name="Google Shape;847;p16"/>
            <p:cNvSpPr/>
            <p:nvPr/>
          </p:nvSpPr>
          <p:spPr>
            <a:xfrm>
              <a:off x="-288829" y="1111272"/>
              <a:ext cx="662289" cy="258050"/>
            </a:xfrm>
            <a:custGeom>
              <a:avLst/>
              <a:gdLst/>
              <a:ahLst/>
              <a:cxnLst/>
              <a:rect l="l" t="t" r="r" b="b"/>
              <a:pathLst>
                <a:path w="12156" h="3324" extrusionOk="0">
                  <a:moveTo>
                    <a:pt x="4777" y="1"/>
                  </a:moveTo>
                  <a:cubicBezTo>
                    <a:pt x="4694" y="1"/>
                    <a:pt x="4611" y="4"/>
                    <a:pt x="4528" y="12"/>
                  </a:cubicBezTo>
                  <a:cubicBezTo>
                    <a:pt x="3845" y="71"/>
                    <a:pt x="3198" y="354"/>
                    <a:pt x="2614" y="710"/>
                  </a:cubicBezTo>
                  <a:cubicBezTo>
                    <a:pt x="1560" y="1352"/>
                    <a:pt x="657" y="2242"/>
                    <a:pt x="1" y="3286"/>
                  </a:cubicBezTo>
                  <a:lnTo>
                    <a:pt x="480" y="3324"/>
                  </a:lnTo>
                  <a:lnTo>
                    <a:pt x="12156" y="3324"/>
                  </a:lnTo>
                  <a:cubicBezTo>
                    <a:pt x="12116" y="2856"/>
                    <a:pt x="11890" y="2400"/>
                    <a:pt x="11522" y="2106"/>
                  </a:cubicBezTo>
                  <a:cubicBezTo>
                    <a:pt x="11143" y="1803"/>
                    <a:pt x="10586" y="1622"/>
                    <a:pt x="10093" y="1622"/>
                  </a:cubicBezTo>
                  <a:cubicBezTo>
                    <a:pt x="10068" y="1622"/>
                    <a:pt x="10043" y="1622"/>
                    <a:pt x="10019" y="1623"/>
                  </a:cubicBezTo>
                  <a:cubicBezTo>
                    <a:pt x="9510" y="1642"/>
                    <a:pt x="9084" y="1662"/>
                    <a:pt x="8612" y="1858"/>
                  </a:cubicBezTo>
                  <a:cubicBezTo>
                    <a:pt x="8051" y="2091"/>
                    <a:pt x="7436" y="2580"/>
                    <a:pt x="7263" y="3163"/>
                  </a:cubicBezTo>
                  <a:cubicBezTo>
                    <a:pt x="7202" y="2250"/>
                    <a:pt x="7082" y="1256"/>
                    <a:pt x="6428" y="618"/>
                  </a:cubicBezTo>
                  <a:cubicBezTo>
                    <a:pt x="5996" y="196"/>
                    <a:pt x="5383" y="1"/>
                    <a:pt x="47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848" name="Google Shape;848;p16"/>
            <p:cNvGrpSpPr/>
            <p:nvPr/>
          </p:nvGrpSpPr>
          <p:grpSpPr>
            <a:xfrm>
              <a:off x="8630921" y="1449228"/>
              <a:ext cx="364861" cy="363915"/>
              <a:chOff x="2789668" y="759261"/>
              <a:chExt cx="440069" cy="438928"/>
            </a:xfrm>
          </p:grpSpPr>
          <p:sp>
            <p:nvSpPr>
              <p:cNvPr id="849" name="Google Shape;849;p16"/>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50" name="Google Shape;850;p16"/>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51" name="Google Shape;851;p16"/>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52" name="Google Shape;852;p16"/>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53" name="Google Shape;853;p16"/>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54" name="Google Shape;854;p16"/>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55" name="Google Shape;855;p16"/>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56" name="Google Shape;856;p16"/>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57" name="Google Shape;857;p16"/>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858" name="Google Shape;858;p16"/>
            <p:cNvGrpSpPr/>
            <p:nvPr/>
          </p:nvGrpSpPr>
          <p:grpSpPr>
            <a:xfrm>
              <a:off x="189621" y="38416"/>
              <a:ext cx="364861" cy="363915"/>
              <a:chOff x="2789668" y="759261"/>
              <a:chExt cx="440069" cy="438928"/>
            </a:xfrm>
          </p:grpSpPr>
          <p:sp>
            <p:nvSpPr>
              <p:cNvPr id="859" name="Google Shape;859;p16"/>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60" name="Google Shape;860;p16"/>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61" name="Google Shape;861;p16"/>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62" name="Google Shape;862;p16"/>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63" name="Google Shape;863;p16"/>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64" name="Google Shape;864;p16"/>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65" name="Google Shape;865;p16"/>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66" name="Google Shape;866;p16"/>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67" name="Google Shape;867;p16"/>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868" name="Google Shape;868;p16"/>
            <p:cNvGrpSpPr/>
            <p:nvPr/>
          </p:nvGrpSpPr>
          <p:grpSpPr>
            <a:xfrm rot="-3288692">
              <a:off x="1027217" y="4754387"/>
              <a:ext cx="459724" cy="327912"/>
              <a:chOff x="4879302" y="1958088"/>
              <a:chExt cx="715237" cy="510165"/>
            </a:xfrm>
          </p:grpSpPr>
          <p:sp>
            <p:nvSpPr>
              <p:cNvPr id="869" name="Google Shape;869;p16"/>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70" name="Google Shape;870;p16"/>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71" name="Google Shape;871;p16"/>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872" name="Google Shape;872;p16"/>
              <p:cNvGrpSpPr/>
              <p:nvPr/>
            </p:nvGrpSpPr>
            <p:grpSpPr>
              <a:xfrm>
                <a:off x="4937962" y="2055352"/>
                <a:ext cx="566907" cy="373034"/>
                <a:chOff x="5290896" y="3020653"/>
                <a:chExt cx="865243" cy="569344"/>
              </a:xfrm>
            </p:grpSpPr>
            <p:sp>
              <p:nvSpPr>
                <p:cNvPr id="873" name="Google Shape;873;p16"/>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74" name="Google Shape;874;p16"/>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75" name="Google Shape;875;p16"/>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76" name="Google Shape;876;p16"/>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77" name="Google Shape;877;p16"/>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78" name="Google Shape;878;p16"/>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79" name="Google Shape;879;p16"/>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0" name="Google Shape;880;p16"/>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1" name="Google Shape;881;p16"/>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2" name="Google Shape;882;p16"/>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3" name="Google Shape;883;p16"/>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4" name="Google Shape;884;p16"/>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5" name="Google Shape;885;p16"/>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6" name="Google Shape;886;p16"/>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7" name="Google Shape;887;p16"/>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8" name="Google Shape;888;p16"/>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9" name="Google Shape;889;p16"/>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90" name="Google Shape;890;p16"/>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91" name="Google Shape;891;p16"/>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92" name="Google Shape;892;p16"/>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93" name="Google Shape;893;p16"/>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94" name="Google Shape;894;p16"/>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895" name="Google Shape;895;p16"/>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96" name="Google Shape;896;p16"/>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97" name="Google Shape;897;p16"/>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98" name="Google Shape;898;p16"/>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899" name="Google Shape;899;p16"/>
            <p:cNvGrpSpPr/>
            <p:nvPr/>
          </p:nvGrpSpPr>
          <p:grpSpPr>
            <a:xfrm rot="1398377">
              <a:off x="8583591" y="3452689"/>
              <a:ext cx="459716" cy="327907"/>
              <a:chOff x="4879302" y="1958088"/>
              <a:chExt cx="715237" cy="510165"/>
            </a:xfrm>
          </p:grpSpPr>
          <p:sp>
            <p:nvSpPr>
              <p:cNvPr id="900" name="Google Shape;900;p16"/>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01" name="Google Shape;901;p16"/>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02" name="Google Shape;902;p16"/>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903" name="Google Shape;903;p16"/>
              <p:cNvGrpSpPr/>
              <p:nvPr/>
            </p:nvGrpSpPr>
            <p:grpSpPr>
              <a:xfrm>
                <a:off x="4937962" y="2055352"/>
                <a:ext cx="566907" cy="373034"/>
                <a:chOff x="5290896" y="3020653"/>
                <a:chExt cx="865243" cy="569344"/>
              </a:xfrm>
            </p:grpSpPr>
            <p:sp>
              <p:nvSpPr>
                <p:cNvPr id="904" name="Google Shape;904;p16"/>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05" name="Google Shape;905;p16"/>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06" name="Google Shape;906;p16"/>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07" name="Google Shape;907;p16"/>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08" name="Google Shape;908;p16"/>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09" name="Google Shape;909;p16"/>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0" name="Google Shape;910;p16"/>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1" name="Google Shape;911;p16"/>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2" name="Google Shape;912;p16"/>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3" name="Google Shape;913;p16"/>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4" name="Google Shape;914;p16"/>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5" name="Google Shape;915;p16"/>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6" name="Google Shape;916;p16"/>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7" name="Google Shape;917;p16"/>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8" name="Google Shape;918;p16"/>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9" name="Google Shape;919;p16"/>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0" name="Google Shape;920;p16"/>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1" name="Google Shape;921;p16"/>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2" name="Google Shape;922;p16"/>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3" name="Google Shape;923;p16"/>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4" name="Google Shape;924;p16"/>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5" name="Google Shape;925;p16"/>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926" name="Google Shape;926;p16"/>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7" name="Google Shape;927;p16"/>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8" name="Google Shape;928;p16"/>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9" name="Google Shape;929;p16"/>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sp>
        <p:nvSpPr>
          <p:cNvPr id="930" name="Google Shape;930;p16"/>
          <p:cNvSpPr txBox="1">
            <a:spLocks noGrp="1"/>
          </p:cNvSpPr>
          <p:nvPr>
            <p:ph type="title"/>
          </p:nvPr>
        </p:nvSpPr>
        <p:spPr>
          <a:xfrm>
            <a:off x="720000" y="512075"/>
            <a:ext cx="7704000" cy="50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2594"/>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647747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46"/>
        <p:cNvGrpSpPr/>
        <p:nvPr/>
      </p:nvGrpSpPr>
      <p:grpSpPr>
        <a:xfrm>
          <a:off x="0" y="0"/>
          <a:ext cx="0" cy="0"/>
          <a:chOff x="0" y="0"/>
          <a:chExt cx="0" cy="0"/>
        </a:xfrm>
      </p:grpSpPr>
      <p:grpSp>
        <p:nvGrpSpPr>
          <p:cNvPr id="647" name="Google Shape;647;p14"/>
          <p:cNvGrpSpPr/>
          <p:nvPr/>
        </p:nvGrpSpPr>
        <p:grpSpPr>
          <a:xfrm>
            <a:off x="-8700" y="1304602"/>
            <a:ext cx="9161574" cy="3838893"/>
            <a:chOff x="-8700" y="1304601"/>
            <a:chExt cx="9161574" cy="3838893"/>
          </a:xfrm>
        </p:grpSpPr>
        <p:sp>
          <p:nvSpPr>
            <p:cNvPr id="648" name="Google Shape;648;p14"/>
            <p:cNvSpPr/>
            <p:nvPr/>
          </p:nvSpPr>
          <p:spPr>
            <a:xfrm>
              <a:off x="-8700" y="1304601"/>
              <a:ext cx="9161372" cy="3370928"/>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649" name="Google Shape;649;p14"/>
            <p:cNvGrpSpPr/>
            <p:nvPr/>
          </p:nvGrpSpPr>
          <p:grpSpPr>
            <a:xfrm>
              <a:off x="-8400" y="4139420"/>
              <a:ext cx="9161274" cy="1004074"/>
              <a:chOff x="0" y="4139430"/>
              <a:chExt cx="9143901" cy="1004074"/>
            </a:xfrm>
          </p:grpSpPr>
          <p:grpSp>
            <p:nvGrpSpPr>
              <p:cNvPr id="650" name="Google Shape;650;p14"/>
              <p:cNvGrpSpPr/>
              <p:nvPr/>
            </p:nvGrpSpPr>
            <p:grpSpPr>
              <a:xfrm>
                <a:off x="0" y="4139430"/>
                <a:ext cx="9143901" cy="1004074"/>
                <a:chOff x="0" y="4139430"/>
                <a:chExt cx="9143901" cy="1004074"/>
              </a:xfrm>
            </p:grpSpPr>
            <p:sp>
              <p:nvSpPr>
                <p:cNvPr id="651" name="Google Shape;651;p14"/>
                <p:cNvSpPr/>
                <p:nvPr/>
              </p:nvSpPr>
              <p:spPr>
                <a:xfrm>
                  <a:off x="0" y="4160997"/>
                  <a:ext cx="9143901" cy="982506"/>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52" name="Google Shape;652;p14"/>
                <p:cNvSpPr/>
                <p:nvPr/>
              </p:nvSpPr>
              <p:spPr>
                <a:xfrm>
                  <a:off x="497375" y="4224000"/>
                  <a:ext cx="2547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53" name="Google Shape;653;p14"/>
                <p:cNvSpPr/>
                <p:nvPr/>
              </p:nvSpPr>
              <p:spPr>
                <a:xfrm>
                  <a:off x="752075" y="4260400"/>
                  <a:ext cx="2973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654" name="Google Shape;654;p14"/>
                <p:cNvGrpSpPr/>
                <p:nvPr/>
              </p:nvGrpSpPr>
              <p:grpSpPr>
                <a:xfrm>
                  <a:off x="6826124" y="4139430"/>
                  <a:ext cx="633755" cy="365856"/>
                  <a:chOff x="6850399" y="4145425"/>
                  <a:chExt cx="603346" cy="365856"/>
                </a:xfrm>
              </p:grpSpPr>
              <p:sp>
                <p:nvSpPr>
                  <p:cNvPr id="655" name="Google Shape;655;p14"/>
                  <p:cNvSpPr/>
                  <p:nvPr/>
                </p:nvSpPr>
                <p:spPr>
                  <a:xfrm rot="4821662">
                    <a:off x="6941368" y="4100326"/>
                    <a:ext cx="223962" cy="37369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56" name="Google Shape;656;p14"/>
                  <p:cNvSpPr/>
                  <p:nvPr/>
                </p:nvSpPr>
                <p:spPr>
                  <a:xfrm rot="1017238">
                    <a:off x="7125385" y="4215461"/>
                    <a:ext cx="297322" cy="25804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657" name="Google Shape;657;p14"/>
                <p:cNvSpPr/>
                <p:nvPr/>
              </p:nvSpPr>
              <p:spPr>
                <a:xfrm rot="970839">
                  <a:off x="8499783" y="4339511"/>
                  <a:ext cx="311124" cy="25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658" name="Google Shape;658;p14"/>
              <p:cNvGrpSpPr/>
              <p:nvPr/>
            </p:nvGrpSpPr>
            <p:grpSpPr>
              <a:xfrm>
                <a:off x="549942" y="4558403"/>
                <a:ext cx="7916552" cy="562812"/>
                <a:chOff x="2654375" y="1725250"/>
                <a:chExt cx="2185625" cy="182500"/>
              </a:xfrm>
            </p:grpSpPr>
            <p:sp>
              <p:nvSpPr>
                <p:cNvPr id="659" name="Google Shape;659;p14"/>
                <p:cNvSpPr/>
                <p:nvPr/>
              </p:nvSpPr>
              <p:spPr>
                <a:xfrm>
                  <a:off x="4782350" y="1816650"/>
                  <a:ext cx="34825" cy="11625"/>
                </a:xfrm>
                <a:custGeom>
                  <a:avLst/>
                  <a:gdLst/>
                  <a:ahLst/>
                  <a:cxnLst/>
                  <a:rect l="l" t="t" r="r" b="b"/>
                  <a:pathLst>
                    <a:path w="1393" h="465" extrusionOk="0">
                      <a:moveTo>
                        <a:pt x="696" y="1"/>
                      </a:moveTo>
                      <a:cubicBezTo>
                        <a:pt x="311" y="1"/>
                        <a:pt x="0" y="104"/>
                        <a:pt x="0" y="232"/>
                      </a:cubicBezTo>
                      <a:cubicBezTo>
                        <a:pt x="0" y="361"/>
                        <a:pt x="312" y="464"/>
                        <a:pt x="696" y="464"/>
                      </a:cubicBezTo>
                      <a:cubicBezTo>
                        <a:pt x="1081" y="464"/>
                        <a:pt x="1392" y="361"/>
                        <a:pt x="1392" y="232"/>
                      </a:cubicBezTo>
                      <a:cubicBezTo>
                        <a:pt x="1392" y="104"/>
                        <a:pt x="1081"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0" name="Google Shape;660;p14"/>
                <p:cNvSpPr/>
                <p:nvPr/>
              </p:nvSpPr>
              <p:spPr>
                <a:xfrm>
                  <a:off x="4754425" y="1844575"/>
                  <a:ext cx="34825" cy="11625"/>
                </a:xfrm>
                <a:custGeom>
                  <a:avLst/>
                  <a:gdLst/>
                  <a:ahLst/>
                  <a:cxnLst/>
                  <a:rect l="l" t="t" r="r" b="b"/>
                  <a:pathLst>
                    <a:path w="1393" h="465" extrusionOk="0">
                      <a:moveTo>
                        <a:pt x="697" y="0"/>
                      </a:moveTo>
                      <a:cubicBezTo>
                        <a:pt x="313" y="0"/>
                        <a:pt x="0" y="104"/>
                        <a:pt x="0" y="232"/>
                      </a:cubicBezTo>
                      <a:cubicBezTo>
                        <a:pt x="0" y="360"/>
                        <a:pt x="312" y="464"/>
                        <a:pt x="697" y="464"/>
                      </a:cubicBezTo>
                      <a:cubicBezTo>
                        <a:pt x="1081" y="464"/>
                        <a:pt x="1393" y="360"/>
                        <a:pt x="1393" y="232"/>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1" name="Google Shape;661;p14"/>
                <p:cNvSpPr/>
                <p:nvPr/>
              </p:nvSpPr>
              <p:spPr>
                <a:xfrm>
                  <a:off x="4805175" y="1838025"/>
                  <a:ext cx="34825" cy="11625"/>
                </a:xfrm>
                <a:custGeom>
                  <a:avLst/>
                  <a:gdLst/>
                  <a:ahLst/>
                  <a:cxnLst/>
                  <a:rect l="l" t="t" r="r" b="b"/>
                  <a:pathLst>
                    <a:path w="1393" h="465" extrusionOk="0">
                      <a:moveTo>
                        <a:pt x="697" y="1"/>
                      </a:moveTo>
                      <a:cubicBezTo>
                        <a:pt x="312" y="1"/>
                        <a:pt x="1" y="105"/>
                        <a:pt x="1" y="233"/>
                      </a:cubicBezTo>
                      <a:cubicBezTo>
                        <a:pt x="1" y="361"/>
                        <a:pt x="312" y="465"/>
                        <a:pt x="697" y="465"/>
                      </a:cubicBezTo>
                      <a:cubicBezTo>
                        <a:pt x="1082" y="465"/>
                        <a:pt x="1393" y="361"/>
                        <a:pt x="1393" y="233"/>
                      </a:cubicBezTo>
                      <a:cubicBezTo>
                        <a:pt x="1393" y="105"/>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2" name="Google Shape;662;p14"/>
                <p:cNvSpPr/>
                <p:nvPr/>
              </p:nvSpPr>
              <p:spPr>
                <a:xfrm>
                  <a:off x="3361163" y="1868225"/>
                  <a:ext cx="34825" cy="11625"/>
                </a:xfrm>
                <a:custGeom>
                  <a:avLst/>
                  <a:gdLst/>
                  <a:ahLst/>
                  <a:cxnLst/>
                  <a:rect l="l" t="t" r="r" b="b"/>
                  <a:pathLst>
                    <a:path w="1393" h="465" extrusionOk="0">
                      <a:moveTo>
                        <a:pt x="696" y="0"/>
                      </a:moveTo>
                      <a:cubicBezTo>
                        <a:pt x="311" y="0"/>
                        <a:pt x="0" y="104"/>
                        <a:pt x="0" y="232"/>
                      </a:cubicBezTo>
                      <a:cubicBezTo>
                        <a:pt x="0" y="360"/>
                        <a:pt x="311" y="464"/>
                        <a:pt x="696" y="464"/>
                      </a:cubicBezTo>
                      <a:cubicBezTo>
                        <a:pt x="1080" y="464"/>
                        <a:pt x="1392" y="360"/>
                        <a:pt x="1392" y="232"/>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3" name="Google Shape;663;p14"/>
                <p:cNvSpPr/>
                <p:nvPr/>
              </p:nvSpPr>
              <p:spPr>
                <a:xfrm>
                  <a:off x="3333238" y="1896100"/>
                  <a:ext cx="34825" cy="11650"/>
                </a:xfrm>
                <a:custGeom>
                  <a:avLst/>
                  <a:gdLst/>
                  <a:ahLst/>
                  <a:cxnLst/>
                  <a:rect l="l" t="t" r="r" b="b"/>
                  <a:pathLst>
                    <a:path w="1393" h="466" extrusionOk="0">
                      <a:moveTo>
                        <a:pt x="697" y="1"/>
                      </a:moveTo>
                      <a:cubicBezTo>
                        <a:pt x="312" y="1"/>
                        <a:pt x="0" y="106"/>
                        <a:pt x="0" y="233"/>
                      </a:cubicBezTo>
                      <a:cubicBezTo>
                        <a:pt x="0" y="362"/>
                        <a:pt x="313" y="466"/>
                        <a:pt x="697" y="466"/>
                      </a:cubicBezTo>
                      <a:cubicBezTo>
                        <a:pt x="1081" y="466"/>
                        <a:pt x="1393" y="362"/>
                        <a:pt x="1393" y="233"/>
                      </a:cubicBezTo>
                      <a:cubicBezTo>
                        <a:pt x="1393" y="106"/>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4" name="Google Shape;664;p14"/>
                <p:cNvSpPr/>
                <p:nvPr/>
              </p:nvSpPr>
              <p:spPr>
                <a:xfrm>
                  <a:off x="3383988" y="1889600"/>
                  <a:ext cx="34825" cy="11625"/>
                </a:xfrm>
                <a:custGeom>
                  <a:avLst/>
                  <a:gdLst/>
                  <a:ahLst/>
                  <a:cxnLst/>
                  <a:rect l="l" t="t" r="r" b="b"/>
                  <a:pathLst>
                    <a:path w="1393" h="465" extrusionOk="0">
                      <a:moveTo>
                        <a:pt x="697" y="0"/>
                      </a:moveTo>
                      <a:cubicBezTo>
                        <a:pt x="312" y="0"/>
                        <a:pt x="1" y="104"/>
                        <a:pt x="1" y="233"/>
                      </a:cubicBezTo>
                      <a:cubicBezTo>
                        <a:pt x="1" y="360"/>
                        <a:pt x="312" y="464"/>
                        <a:pt x="697" y="464"/>
                      </a:cubicBezTo>
                      <a:cubicBezTo>
                        <a:pt x="1081" y="464"/>
                        <a:pt x="1393" y="360"/>
                        <a:pt x="1393" y="233"/>
                      </a:cubicBezTo>
                      <a:cubicBezTo>
                        <a:pt x="1393" y="104"/>
                        <a:pt x="1082"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5" name="Google Shape;665;p14"/>
                <p:cNvSpPr/>
                <p:nvPr/>
              </p:nvSpPr>
              <p:spPr>
                <a:xfrm>
                  <a:off x="2682300" y="1725250"/>
                  <a:ext cx="34850" cy="11625"/>
                </a:xfrm>
                <a:custGeom>
                  <a:avLst/>
                  <a:gdLst/>
                  <a:ahLst/>
                  <a:cxnLst/>
                  <a:rect l="l" t="t" r="r" b="b"/>
                  <a:pathLst>
                    <a:path w="1394" h="465" extrusionOk="0">
                      <a:moveTo>
                        <a:pt x="697" y="1"/>
                      </a:moveTo>
                      <a:cubicBezTo>
                        <a:pt x="312" y="1"/>
                        <a:pt x="1" y="104"/>
                        <a:pt x="1" y="232"/>
                      </a:cubicBezTo>
                      <a:cubicBezTo>
                        <a:pt x="1" y="361"/>
                        <a:pt x="312" y="464"/>
                        <a:pt x="697" y="464"/>
                      </a:cubicBezTo>
                      <a:cubicBezTo>
                        <a:pt x="1081" y="464"/>
                        <a:pt x="1393" y="361"/>
                        <a:pt x="1393" y="232"/>
                      </a:cubicBezTo>
                      <a:cubicBezTo>
                        <a:pt x="1393" y="104"/>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6" name="Google Shape;666;p14"/>
                <p:cNvSpPr/>
                <p:nvPr/>
              </p:nvSpPr>
              <p:spPr>
                <a:xfrm>
                  <a:off x="2654375" y="1753150"/>
                  <a:ext cx="34850" cy="11650"/>
                </a:xfrm>
                <a:custGeom>
                  <a:avLst/>
                  <a:gdLst/>
                  <a:ahLst/>
                  <a:cxnLst/>
                  <a:rect l="l" t="t" r="r" b="b"/>
                  <a:pathLst>
                    <a:path w="1394" h="466" extrusionOk="0">
                      <a:moveTo>
                        <a:pt x="697" y="0"/>
                      </a:moveTo>
                      <a:cubicBezTo>
                        <a:pt x="312" y="0"/>
                        <a:pt x="1" y="104"/>
                        <a:pt x="1" y="233"/>
                      </a:cubicBezTo>
                      <a:cubicBezTo>
                        <a:pt x="1" y="360"/>
                        <a:pt x="312" y="465"/>
                        <a:pt x="697" y="465"/>
                      </a:cubicBezTo>
                      <a:cubicBezTo>
                        <a:pt x="1081" y="465"/>
                        <a:pt x="1393" y="360"/>
                        <a:pt x="1393" y="233"/>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7" name="Google Shape;667;p14"/>
                <p:cNvSpPr/>
                <p:nvPr/>
              </p:nvSpPr>
              <p:spPr>
                <a:xfrm>
                  <a:off x="2705150" y="1746625"/>
                  <a:ext cx="34825" cy="11625"/>
                </a:xfrm>
                <a:custGeom>
                  <a:avLst/>
                  <a:gdLst/>
                  <a:ahLst/>
                  <a:cxnLst/>
                  <a:rect l="l" t="t" r="r" b="b"/>
                  <a:pathLst>
                    <a:path w="1393" h="465" extrusionOk="0">
                      <a:moveTo>
                        <a:pt x="696" y="1"/>
                      </a:moveTo>
                      <a:cubicBezTo>
                        <a:pt x="312" y="1"/>
                        <a:pt x="0" y="104"/>
                        <a:pt x="0" y="233"/>
                      </a:cubicBezTo>
                      <a:cubicBezTo>
                        <a:pt x="0" y="361"/>
                        <a:pt x="312" y="464"/>
                        <a:pt x="696" y="464"/>
                      </a:cubicBezTo>
                      <a:cubicBezTo>
                        <a:pt x="1080" y="464"/>
                        <a:pt x="1393" y="361"/>
                        <a:pt x="1393" y="233"/>
                      </a:cubicBezTo>
                      <a:cubicBezTo>
                        <a:pt x="1393" y="104"/>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8" name="Google Shape;668;p14"/>
                <p:cNvSpPr/>
                <p:nvPr/>
              </p:nvSpPr>
              <p:spPr>
                <a:xfrm>
                  <a:off x="4231687" y="1766527"/>
                  <a:ext cx="34825" cy="11600"/>
                </a:xfrm>
                <a:custGeom>
                  <a:avLst/>
                  <a:gdLst/>
                  <a:ahLst/>
                  <a:cxnLst/>
                  <a:rect l="l" t="t" r="r" b="b"/>
                  <a:pathLst>
                    <a:path w="1393" h="464" extrusionOk="0">
                      <a:moveTo>
                        <a:pt x="696" y="0"/>
                      </a:moveTo>
                      <a:cubicBezTo>
                        <a:pt x="312" y="0"/>
                        <a:pt x="1" y="104"/>
                        <a:pt x="1" y="232"/>
                      </a:cubicBezTo>
                      <a:cubicBezTo>
                        <a:pt x="1" y="360"/>
                        <a:pt x="312" y="464"/>
                        <a:pt x="696" y="464"/>
                      </a:cubicBezTo>
                      <a:cubicBezTo>
                        <a:pt x="1081" y="464"/>
                        <a:pt x="1392" y="360"/>
                        <a:pt x="1392" y="232"/>
                      </a:cubicBezTo>
                      <a:cubicBezTo>
                        <a:pt x="1392" y="104"/>
                        <a:pt x="1081"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9" name="Google Shape;669;p14"/>
                <p:cNvSpPr/>
                <p:nvPr/>
              </p:nvSpPr>
              <p:spPr>
                <a:xfrm>
                  <a:off x="4203787" y="1794427"/>
                  <a:ext cx="34800" cy="11625"/>
                </a:xfrm>
                <a:custGeom>
                  <a:avLst/>
                  <a:gdLst/>
                  <a:ahLst/>
                  <a:cxnLst/>
                  <a:rect l="l" t="t" r="r" b="b"/>
                  <a:pathLst>
                    <a:path w="1392" h="465" extrusionOk="0">
                      <a:moveTo>
                        <a:pt x="696" y="1"/>
                      </a:moveTo>
                      <a:cubicBezTo>
                        <a:pt x="312" y="1"/>
                        <a:pt x="0" y="105"/>
                        <a:pt x="0" y="232"/>
                      </a:cubicBezTo>
                      <a:cubicBezTo>
                        <a:pt x="0" y="361"/>
                        <a:pt x="312" y="465"/>
                        <a:pt x="696" y="465"/>
                      </a:cubicBezTo>
                      <a:cubicBezTo>
                        <a:pt x="1080" y="465"/>
                        <a:pt x="1392" y="361"/>
                        <a:pt x="1392" y="232"/>
                      </a:cubicBezTo>
                      <a:cubicBezTo>
                        <a:pt x="1392" y="105"/>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0" name="Google Shape;670;p14"/>
                <p:cNvSpPr/>
                <p:nvPr/>
              </p:nvSpPr>
              <p:spPr>
                <a:xfrm>
                  <a:off x="4254537" y="1787902"/>
                  <a:ext cx="34800" cy="11625"/>
                </a:xfrm>
                <a:custGeom>
                  <a:avLst/>
                  <a:gdLst/>
                  <a:ahLst/>
                  <a:cxnLst/>
                  <a:rect l="l" t="t" r="r" b="b"/>
                  <a:pathLst>
                    <a:path w="1392" h="465" extrusionOk="0">
                      <a:moveTo>
                        <a:pt x="696" y="0"/>
                      </a:moveTo>
                      <a:cubicBezTo>
                        <a:pt x="312" y="0"/>
                        <a:pt x="0" y="104"/>
                        <a:pt x="0" y="233"/>
                      </a:cubicBezTo>
                      <a:cubicBezTo>
                        <a:pt x="0" y="361"/>
                        <a:pt x="312" y="465"/>
                        <a:pt x="696" y="465"/>
                      </a:cubicBezTo>
                      <a:cubicBezTo>
                        <a:pt x="1080" y="465"/>
                        <a:pt x="1392" y="360"/>
                        <a:pt x="1392" y="233"/>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grpSp>
      <p:grpSp>
        <p:nvGrpSpPr>
          <p:cNvPr id="671" name="Google Shape;671;p14"/>
          <p:cNvGrpSpPr/>
          <p:nvPr/>
        </p:nvGrpSpPr>
        <p:grpSpPr>
          <a:xfrm>
            <a:off x="-285744" y="56559"/>
            <a:ext cx="8950127" cy="3591635"/>
            <a:chOff x="-285745" y="56558"/>
            <a:chExt cx="8950127" cy="3591635"/>
          </a:xfrm>
        </p:grpSpPr>
        <p:sp>
          <p:nvSpPr>
            <p:cNvPr id="672" name="Google Shape;672;p14"/>
            <p:cNvSpPr/>
            <p:nvPr/>
          </p:nvSpPr>
          <p:spPr>
            <a:xfrm>
              <a:off x="-285745" y="1449223"/>
              <a:ext cx="676707" cy="258045"/>
            </a:xfrm>
            <a:custGeom>
              <a:avLst/>
              <a:gdLst/>
              <a:ahLst/>
              <a:cxnLst/>
              <a:rect l="l" t="t" r="r" b="b"/>
              <a:pathLst>
                <a:path w="20715" h="5544" extrusionOk="0">
                  <a:moveTo>
                    <a:pt x="12147" y="0"/>
                  </a:moveTo>
                  <a:cubicBezTo>
                    <a:pt x="11455" y="0"/>
                    <a:pt x="10749" y="171"/>
                    <a:pt x="10096" y="417"/>
                  </a:cubicBezTo>
                  <a:cubicBezTo>
                    <a:pt x="8186" y="1138"/>
                    <a:pt x="6382" y="2664"/>
                    <a:pt x="5804" y="4625"/>
                  </a:cubicBezTo>
                  <a:cubicBezTo>
                    <a:pt x="5804" y="3970"/>
                    <a:pt x="5332" y="3371"/>
                    <a:pt x="4733" y="3111"/>
                  </a:cubicBezTo>
                  <a:cubicBezTo>
                    <a:pt x="4447" y="2987"/>
                    <a:pt x="4139" y="2932"/>
                    <a:pt x="3829" y="2932"/>
                  </a:cubicBezTo>
                  <a:cubicBezTo>
                    <a:pt x="3484" y="2932"/>
                    <a:pt x="3136" y="3000"/>
                    <a:pt x="2812" y="3116"/>
                  </a:cubicBezTo>
                  <a:cubicBezTo>
                    <a:pt x="2195" y="3337"/>
                    <a:pt x="1649" y="3722"/>
                    <a:pt x="1140" y="4133"/>
                  </a:cubicBezTo>
                  <a:cubicBezTo>
                    <a:pt x="664" y="4517"/>
                    <a:pt x="192" y="4971"/>
                    <a:pt x="0" y="5543"/>
                  </a:cubicBezTo>
                  <a:lnTo>
                    <a:pt x="20714" y="5543"/>
                  </a:lnTo>
                  <a:cubicBezTo>
                    <a:pt x="20656" y="5029"/>
                    <a:pt x="20352" y="4541"/>
                    <a:pt x="19917" y="4248"/>
                  </a:cubicBezTo>
                  <a:cubicBezTo>
                    <a:pt x="19559" y="4007"/>
                    <a:pt x="19128" y="3893"/>
                    <a:pt x="18694" y="3893"/>
                  </a:cubicBezTo>
                  <a:cubicBezTo>
                    <a:pt x="18434" y="3893"/>
                    <a:pt x="18172" y="3934"/>
                    <a:pt x="17925" y="4012"/>
                  </a:cubicBezTo>
                  <a:cubicBezTo>
                    <a:pt x="17266" y="4221"/>
                    <a:pt x="16509" y="4504"/>
                    <a:pt x="16087" y="5053"/>
                  </a:cubicBezTo>
                  <a:cubicBezTo>
                    <a:pt x="16042" y="4075"/>
                    <a:pt x="15880" y="3087"/>
                    <a:pt x="15452" y="2207"/>
                  </a:cubicBezTo>
                  <a:cubicBezTo>
                    <a:pt x="15025" y="1326"/>
                    <a:pt x="14310" y="559"/>
                    <a:pt x="13392" y="215"/>
                  </a:cubicBezTo>
                  <a:cubicBezTo>
                    <a:pt x="12992" y="64"/>
                    <a:pt x="12572" y="0"/>
                    <a:pt x="12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673" name="Google Shape;673;p14"/>
            <p:cNvGrpSpPr/>
            <p:nvPr/>
          </p:nvGrpSpPr>
          <p:grpSpPr>
            <a:xfrm>
              <a:off x="8299521" y="3284278"/>
              <a:ext cx="364861" cy="363915"/>
              <a:chOff x="2789668" y="759261"/>
              <a:chExt cx="440069" cy="438928"/>
            </a:xfrm>
          </p:grpSpPr>
          <p:sp>
            <p:nvSpPr>
              <p:cNvPr id="674" name="Google Shape;674;p14"/>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5" name="Google Shape;675;p14"/>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6" name="Google Shape;676;p14"/>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7" name="Google Shape;677;p14"/>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8" name="Google Shape;678;p14"/>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9" name="Google Shape;679;p14"/>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0" name="Google Shape;680;p14"/>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1" name="Google Shape;681;p14"/>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2" name="Google Shape;682;p14"/>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683" name="Google Shape;683;p14"/>
            <p:cNvGrpSpPr/>
            <p:nvPr/>
          </p:nvGrpSpPr>
          <p:grpSpPr>
            <a:xfrm>
              <a:off x="983121" y="253528"/>
              <a:ext cx="364861" cy="363915"/>
              <a:chOff x="2789668" y="759261"/>
              <a:chExt cx="440069" cy="438928"/>
            </a:xfrm>
          </p:grpSpPr>
          <p:sp>
            <p:nvSpPr>
              <p:cNvPr id="684" name="Google Shape;684;p14"/>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5" name="Google Shape;685;p14"/>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6" name="Google Shape;686;p14"/>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7" name="Google Shape;687;p14"/>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8" name="Google Shape;688;p14"/>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9" name="Google Shape;689;p14"/>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0" name="Google Shape;690;p14"/>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1" name="Google Shape;691;p14"/>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2" name="Google Shape;692;p14"/>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693" name="Google Shape;693;p14"/>
            <p:cNvGrpSpPr/>
            <p:nvPr/>
          </p:nvGrpSpPr>
          <p:grpSpPr>
            <a:xfrm rot="2870630">
              <a:off x="7573084" y="173046"/>
              <a:ext cx="459736" cy="327921"/>
              <a:chOff x="4879302" y="1958088"/>
              <a:chExt cx="715237" cy="510165"/>
            </a:xfrm>
          </p:grpSpPr>
          <p:sp>
            <p:nvSpPr>
              <p:cNvPr id="694" name="Google Shape;694;p14"/>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5" name="Google Shape;695;p14"/>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6" name="Google Shape;696;p14"/>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697" name="Google Shape;697;p14"/>
              <p:cNvGrpSpPr/>
              <p:nvPr/>
            </p:nvGrpSpPr>
            <p:grpSpPr>
              <a:xfrm>
                <a:off x="4937962" y="2055352"/>
                <a:ext cx="566907" cy="373034"/>
                <a:chOff x="5290896" y="3020653"/>
                <a:chExt cx="865243" cy="569344"/>
              </a:xfrm>
            </p:grpSpPr>
            <p:sp>
              <p:nvSpPr>
                <p:cNvPr id="698" name="Google Shape;698;p14"/>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9" name="Google Shape;699;p14"/>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0" name="Google Shape;700;p14"/>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1" name="Google Shape;701;p14"/>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2" name="Google Shape;702;p14"/>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3" name="Google Shape;703;p14"/>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4" name="Google Shape;704;p14"/>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5" name="Google Shape;705;p14"/>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6" name="Google Shape;706;p14"/>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7" name="Google Shape;707;p14"/>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8" name="Google Shape;708;p14"/>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9" name="Google Shape;709;p14"/>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0" name="Google Shape;710;p14"/>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1" name="Google Shape;711;p14"/>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2" name="Google Shape;712;p14"/>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3" name="Google Shape;713;p14"/>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4" name="Google Shape;714;p14"/>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5" name="Google Shape;715;p14"/>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6" name="Google Shape;716;p14"/>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7" name="Google Shape;717;p14"/>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8" name="Google Shape;718;p14"/>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9" name="Google Shape;719;p14"/>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720" name="Google Shape;720;p14"/>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21" name="Google Shape;721;p14"/>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22" name="Google Shape;722;p14"/>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23" name="Google Shape;723;p14"/>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724" name="Google Shape;724;p14"/>
            <p:cNvSpPr/>
            <p:nvPr/>
          </p:nvSpPr>
          <p:spPr>
            <a:xfrm>
              <a:off x="5589525" y="171800"/>
              <a:ext cx="787123" cy="183341"/>
            </a:xfrm>
            <a:custGeom>
              <a:avLst/>
              <a:gdLst/>
              <a:ahLst/>
              <a:cxnLst/>
              <a:rect l="l" t="t" r="r" b="b"/>
              <a:pathLst>
                <a:path w="24095" h="3939" extrusionOk="0">
                  <a:moveTo>
                    <a:pt x="5656" y="0"/>
                  </a:moveTo>
                  <a:cubicBezTo>
                    <a:pt x="4633" y="0"/>
                    <a:pt x="3620" y="437"/>
                    <a:pt x="2741" y="988"/>
                  </a:cubicBezTo>
                  <a:cubicBezTo>
                    <a:pt x="1588" y="1713"/>
                    <a:pt x="533" y="2702"/>
                    <a:pt x="1" y="3939"/>
                  </a:cubicBezTo>
                  <a:lnTo>
                    <a:pt x="24042" y="3939"/>
                  </a:lnTo>
                  <a:cubicBezTo>
                    <a:pt x="24094" y="2920"/>
                    <a:pt x="23855" y="1884"/>
                    <a:pt x="23156" y="1166"/>
                  </a:cubicBezTo>
                  <a:cubicBezTo>
                    <a:pt x="22545" y="541"/>
                    <a:pt x="21653" y="240"/>
                    <a:pt x="20780" y="225"/>
                  </a:cubicBezTo>
                  <a:cubicBezTo>
                    <a:pt x="20756" y="225"/>
                    <a:pt x="20733" y="225"/>
                    <a:pt x="20709" y="225"/>
                  </a:cubicBezTo>
                  <a:cubicBezTo>
                    <a:pt x="19859" y="225"/>
                    <a:pt x="19024" y="470"/>
                    <a:pt x="18244" y="807"/>
                  </a:cubicBezTo>
                  <a:cubicBezTo>
                    <a:pt x="16785" y="1436"/>
                    <a:pt x="15242" y="2538"/>
                    <a:pt x="14198" y="3733"/>
                  </a:cubicBezTo>
                  <a:cubicBezTo>
                    <a:pt x="14175" y="3073"/>
                    <a:pt x="14072" y="2373"/>
                    <a:pt x="13638" y="1874"/>
                  </a:cubicBezTo>
                  <a:cubicBezTo>
                    <a:pt x="13201" y="1369"/>
                    <a:pt x="12516" y="1177"/>
                    <a:pt x="11836" y="1177"/>
                  </a:cubicBezTo>
                  <a:cubicBezTo>
                    <a:pt x="11661" y="1177"/>
                    <a:pt x="11487" y="1190"/>
                    <a:pt x="11317" y="1213"/>
                  </a:cubicBezTo>
                  <a:cubicBezTo>
                    <a:pt x="10208" y="1364"/>
                    <a:pt x="9149" y="1853"/>
                    <a:pt x="8367" y="2654"/>
                  </a:cubicBezTo>
                  <a:cubicBezTo>
                    <a:pt x="8578" y="1432"/>
                    <a:pt x="7473" y="273"/>
                    <a:pt x="6254" y="52"/>
                  </a:cubicBezTo>
                  <a:cubicBezTo>
                    <a:pt x="6055" y="17"/>
                    <a:pt x="5855" y="0"/>
                    <a:pt x="5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725" name="Google Shape;725;p14"/>
          <p:cNvSpPr txBox="1">
            <a:spLocks noGrp="1"/>
          </p:cNvSpPr>
          <p:nvPr>
            <p:ph type="title" hasCustomPrompt="1"/>
          </p:nvPr>
        </p:nvSpPr>
        <p:spPr>
          <a:xfrm>
            <a:off x="1943162" y="1369654"/>
            <a:ext cx="903600" cy="403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993">
                <a:solidFill>
                  <a:schemeClr val="dk2"/>
                </a:solidFill>
              </a:defRPr>
            </a:lvl1pPr>
            <a:lvl2pPr lvl="1" rtl="0">
              <a:spcBef>
                <a:spcPts val="0"/>
              </a:spcBef>
              <a:spcAft>
                <a:spcPts val="0"/>
              </a:spcAft>
              <a:buSzPts val="3000"/>
              <a:buNone/>
              <a:defRPr sz="2993"/>
            </a:lvl2pPr>
            <a:lvl3pPr lvl="2" rtl="0">
              <a:spcBef>
                <a:spcPts val="0"/>
              </a:spcBef>
              <a:spcAft>
                <a:spcPts val="0"/>
              </a:spcAft>
              <a:buSzPts val="3000"/>
              <a:buNone/>
              <a:defRPr sz="2993"/>
            </a:lvl3pPr>
            <a:lvl4pPr lvl="3" rtl="0">
              <a:spcBef>
                <a:spcPts val="0"/>
              </a:spcBef>
              <a:spcAft>
                <a:spcPts val="0"/>
              </a:spcAft>
              <a:buSzPts val="3000"/>
              <a:buNone/>
              <a:defRPr sz="2993"/>
            </a:lvl4pPr>
            <a:lvl5pPr lvl="4" rtl="0">
              <a:spcBef>
                <a:spcPts val="0"/>
              </a:spcBef>
              <a:spcAft>
                <a:spcPts val="0"/>
              </a:spcAft>
              <a:buSzPts val="3000"/>
              <a:buNone/>
              <a:defRPr sz="2993"/>
            </a:lvl5pPr>
            <a:lvl6pPr lvl="5" rtl="0">
              <a:spcBef>
                <a:spcPts val="0"/>
              </a:spcBef>
              <a:spcAft>
                <a:spcPts val="0"/>
              </a:spcAft>
              <a:buSzPts val="3000"/>
              <a:buNone/>
              <a:defRPr sz="2993"/>
            </a:lvl6pPr>
            <a:lvl7pPr lvl="6" rtl="0">
              <a:spcBef>
                <a:spcPts val="0"/>
              </a:spcBef>
              <a:spcAft>
                <a:spcPts val="0"/>
              </a:spcAft>
              <a:buSzPts val="3000"/>
              <a:buNone/>
              <a:defRPr sz="2993"/>
            </a:lvl7pPr>
            <a:lvl8pPr lvl="7" rtl="0">
              <a:spcBef>
                <a:spcPts val="0"/>
              </a:spcBef>
              <a:spcAft>
                <a:spcPts val="0"/>
              </a:spcAft>
              <a:buSzPts val="3000"/>
              <a:buNone/>
              <a:defRPr sz="2993"/>
            </a:lvl8pPr>
            <a:lvl9pPr lvl="8" rtl="0">
              <a:spcBef>
                <a:spcPts val="0"/>
              </a:spcBef>
              <a:spcAft>
                <a:spcPts val="0"/>
              </a:spcAft>
              <a:buSzPts val="3000"/>
              <a:buNone/>
              <a:defRPr sz="2993"/>
            </a:lvl9pPr>
          </a:lstStyle>
          <a:p>
            <a:r>
              <a:t>xx%</a:t>
            </a:r>
          </a:p>
        </p:txBody>
      </p:sp>
      <p:sp>
        <p:nvSpPr>
          <p:cNvPr id="726" name="Google Shape;726;p14"/>
          <p:cNvSpPr txBox="1">
            <a:spLocks noGrp="1"/>
          </p:cNvSpPr>
          <p:nvPr>
            <p:ph type="subTitle" idx="1"/>
          </p:nvPr>
        </p:nvSpPr>
        <p:spPr>
          <a:xfrm>
            <a:off x="1226762" y="2350396"/>
            <a:ext cx="2336400" cy="40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397">
                <a:solidFill>
                  <a:schemeClr val="dk2"/>
                </a:solidFill>
              </a:defRPr>
            </a:lvl1pPr>
            <a:lvl2pPr lvl="1" rtl="0">
              <a:lnSpc>
                <a:spcPct val="100000"/>
              </a:lnSpc>
              <a:spcBef>
                <a:spcPts val="1596"/>
              </a:spcBef>
              <a:spcAft>
                <a:spcPts val="0"/>
              </a:spcAft>
              <a:buSzPts val="1400"/>
              <a:buNone/>
              <a:defRPr/>
            </a:lvl2pPr>
            <a:lvl3pPr lvl="2" rtl="0">
              <a:lnSpc>
                <a:spcPct val="100000"/>
              </a:lnSpc>
              <a:spcBef>
                <a:spcPts val="1596"/>
              </a:spcBef>
              <a:spcAft>
                <a:spcPts val="0"/>
              </a:spcAft>
              <a:buSzPts val="1400"/>
              <a:buNone/>
              <a:defRPr/>
            </a:lvl3pPr>
            <a:lvl4pPr lvl="3" rtl="0">
              <a:lnSpc>
                <a:spcPct val="100000"/>
              </a:lnSpc>
              <a:spcBef>
                <a:spcPts val="1596"/>
              </a:spcBef>
              <a:spcAft>
                <a:spcPts val="0"/>
              </a:spcAft>
              <a:buSzPts val="1400"/>
              <a:buNone/>
              <a:defRPr/>
            </a:lvl4pPr>
            <a:lvl5pPr lvl="4" rtl="0">
              <a:lnSpc>
                <a:spcPct val="100000"/>
              </a:lnSpc>
              <a:spcBef>
                <a:spcPts val="1596"/>
              </a:spcBef>
              <a:spcAft>
                <a:spcPts val="0"/>
              </a:spcAft>
              <a:buSzPts val="1400"/>
              <a:buNone/>
              <a:defRPr/>
            </a:lvl5pPr>
            <a:lvl6pPr lvl="5" rtl="0">
              <a:lnSpc>
                <a:spcPct val="100000"/>
              </a:lnSpc>
              <a:spcBef>
                <a:spcPts val="1596"/>
              </a:spcBef>
              <a:spcAft>
                <a:spcPts val="0"/>
              </a:spcAft>
              <a:buSzPts val="1400"/>
              <a:buNone/>
              <a:defRPr/>
            </a:lvl6pPr>
            <a:lvl7pPr lvl="6" rtl="0">
              <a:lnSpc>
                <a:spcPct val="100000"/>
              </a:lnSpc>
              <a:spcBef>
                <a:spcPts val="1596"/>
              </a:spcBef>
              <a:spcAft>
                <a:spcPts val="0"/>
              </a:spcAft>
              <a:buSzPts val="1400"/>
              <a:buNone/>
              <a:defRPr/>
            </a:lvl7pPr>
            <a:lvl8pPr lvl="7" rtl="0">
              <a:lnSpc>
                <a:spcPct val="100000"/>
              </a:lnSpc>
              <a:spcBef>
                <a:spcPts val="1596"/>
              </a:spcBef>
              <a:spcAft>
                <a:spcPts val="0"/>
              </a:spcAft>
              <a:buSzPts val="1400"/>
              <a:buNone/>
              <a:defRPr/>
            </a:lvl8pPr>
            <a:lvl9pPr lvl="8" rtl="0">
              <a:lnSpc>
                <a:spcPct val="100000"/>
              </a:lnSpc>
              <a:spcBef>
                <a:spcPts val="1596"/>
              </a:spcBef>
              <a:spcAft>
                <a:spcPts val="1596"/>
              </a:spcAft>
              <a:buSzPts val="1400"/>
              <a:buNone/>
              <a:defRPr/>
            </a:lvl9pPr>
          </a:lstStyle>
          <a:p>
            <a:endParaRPr/>
          </a:p>
        </p:txBody>
      </p:sp>
      <p:sp>
        <p:nvSpPr>
          <p:cNvPr id="727" name="Google Shape;727;p14"/>
          <p:cNvSpPr txBox="1">
            <a:spLocks noGrp="1"/>
          </p:cNvSpPr>
          <p:nvPr>
            <p:ph type="title" idx="2" hasCustomPrompt="1"/>
          </p:nvPr>
        </p:nvSpPr>
        <p:spPr>
          <a:xfrm>
            <a:off x="6297239" y="1369649"/>
            <a:ext cx="903600" cy="403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993">
                <a:solidFill>
                  <a:schemeClr val="dk2"/>
                </a:solidFill>
              </a:defRPr>
            </a:lvl1pPr>
            <a:lvl2pPr lvl="1" rtl="0">
              <a:spcBef>
                <a:spcPts val="0"/>
              </a:spcBef>
              <a:spcAft>
                <a:spcPts val="0"/>
              </a:spcAft>
              <a:buSzPts val="3000"/>
              <a:buNone/>
              <a:defRPr sz="2993"/>
            </a:lvl2pPr>
            <a:lvl3pPr lvl="2" rtl="0">
              <a:spcBef>
                <a:spcPts val="0"/>
              </a:spcBef>
              <a:spcAft>
                <a:spcPts val="0"/>
              </a:spcAft>
              <a:buSzPts val="3000"/>
              <a:buNone/>
              <a:defRPr sz="2993"/>
            </a:lvl3pPr>
            <a:lvl4pPr lvl="3" rtl="0">
              <a:spcBef>
                <a:spcPts val="0"/>
              </a:spcBef>
              <a:spcAft>
                <a:spcPts val="0"/>
              </a:spcAft>
              <a:buSzPts val="3000"/>
              <a:buNone/>
              <a:defRPr sz="2993"/>
            </a:lvl4pPr>
            <a:lvl5pPr lvl="4" rtl="0">
              <a:spcBef>
                <a:spcPts val="0"/>
              </a:spcBef>
              <a:spcAft>
                <a:spcPts val="0"/>
              </a:spcAft>
              <a:buSzPts val="3000"/>
              <a:buNone/>
              <a:defRPr sz="2993"/>
            </a:lvl5pPr>
            <a:lvl6pPr lvl="5" rtl="0">
              <a:spcBef>
                <a:spcPts val="0"/>
              </a:spcBef>
              <a:spcAft>
                <a:spcPts val="0"/>
              </a:spcAft>
              <a:buSzPts val="3000"/>
              <a:buNone/>
              <a:defRPr sz="2993"/>
            </a:lvl6pPr>
            <a:lvl7pPr lvl="6" rtl="0">
              <a:spcBef>
                <a:spcPts val="0"/>
              </a:spcBef>
              <a:spcAft>
                <a:spcPts val="0"/>
              </a:spcAft>
              <a:buSzPts val="3000"/>
              <a:buNone/>
              <a:defRPr sz="2993"/>
            </a:lvl7pPr>
            <a:lvl8pPr lvl="7" rtl="0">
              <a:spcBef>
                <a:spcPts val="0"/>
              </a:spcBef>
              <a:spcAft>
                <a:spcPts val="0"/>
              </a:spcAft>
              <a:buSzPts val="3000"/>
              <a:buNone/>
              <a:defRPr sz="2993"/>
            </a:lvl8pPr>
            <a:lvl9pPr lvl="8" rtl="0">
              <a:spcBef>
                <a:spcPts val="0"/>
              </a:spcBef>
              <a:spcAft>
                <a:spcPts val="0"/>
              </a:spcAft>
              <a:buSzPts val="3000"/>
              <a:buNone/>
              <a:defRPr sz="2993"/>
            </a:lvl9pPr>
          </a:lstStyle>
          <a:p>
            <a:r>
              <a:t>xx%</a:t>
            </a:r>
          </a:p>
        </p:txBody>
      </p:sp>
      <p:sp>
        <p:nvSpPr>
          <p:cNvPr id="728" name="Google Shape;728;p14"/>
          <p:cNvSpPr txBox="1">
            <a:spLocks noGrp="1"/>
          </p:cNvSpPr>
          <p:nvPr>
            <p:ph type="subTitle" idx="3"/>
          </p:nvPr>
        </p:nvSpPr>
        <p:spPr>
          <a:xfrm>
            <a:off x="5580839" y="2350396"/>
            <a:ext cx="2336400" cy="40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397">
                <a:solidFill>
                  <a:schemeClr val="dk2"/>
                </a:solidFill>
              </a:defRPr>
            </a:lvl1pPr>
            <a:lvl2pPr lvl="1" rtl="0">
              <a:lnSpc>
                <a:spcPct val="100000"/>
              </a:lnSpc>
              <a:spcBef>
                <a:spcPts val="1596"/>
              </a:spcBef>
              <a:spcAft>
                <a:spcPts val="0"/>
              </a:spcAft>
              <a:buSzPts val="1400"/>
              <a:buNone/>
              <a:defRPr/>
            </a:lvl2pPr>
            <a:lvl3pPr lvl="2" rtl="0">
              <a:lnSpc>
                <a:spcPct val="100000"/>
              </a:lnSpc>
              <a:spcBef>
                <a:spcPts val="1596"/>
              </a:spcBef>
              <a:spcAft>
                <a:spcPts val="0"/>
              </a:spcAft>
              <a:buSzPts val="1400"/>
              <a:buNone/>
              <a:defRPr/>
            </a:lvl3pPr>
            <a:lvl4pPr lvl="3" rtl="0">
              <a:lnSpc>
                <a:spcPct val="100000"/>
              </a:lnSpc>
              <a:spcBef>
                <a:spcPts val="1596"/>
              </a:spcBef>
              <a:spcAft>
                <a:spcPts val="0"/>
              </a:spcAft>
              <a:buSzPts val="1400"/>
              <a:buNone/>
              <a:defRPr/>
            </a:lvl4pPr>
            <a:lvl5pPr lvl="4" rtl="0">
              <a:lnSpc>
                <a:spcPct val="100000"/>
              </a:lnSpc>
              <a:spcBef>
                <a:spcPts val="1596"/>
              </a:spcBef>
              <a:spcAft>
                <a:spcPts val="0"/>
              </a:spcAft>
              <a:buSzPts val="1400"/>
              <a:buNone/>
              <a:defRPr/>
            </a:lvl5pPr>
            <a:lvl6pPr lvl="5" rtl="0">
              <a:lnSpc>
                <a:spcPct val="100000"/>
              </a:lnSpc>
              <a:spcBef>
                <a:spcPts val="1596"/>
              </a:spcBef>
              <a:spcAft>
                <a:spcPts val="0"/>
              </a:spcAft>
              <a:buSzPts val="1400"/>
              <a:buNone/>
              <a:defRPr/>
            </a:lvl6pPr>
            <a:lvl7pPr lvl="6" rtl="0">
              <a:lnSpc>
                <a:spcPct val="100000"/>
              </a:lnSpc>
              <a:spcBef>
                <a:spcPts val="1596"/>
              </a:spcBef>
              <a:spcAft>
                <a:spcPts val="0"/>
              </a:spcAft>
              <a:buSzPts val="1400"/>
              <a:buNone/>
              <a:defRPr/>
            </a:lvl7pPr>
            <a:lvl8pPr lvl="7" rtl="0">
              <a:lnSpc>
                <a:spcPct val="100000"/>
              </a:lnSpc>
              <a:spcBef>
                <a:spcPts val="1596"/>
              </a:spcBef>
              <a:spcAft>
                <a:spcPts val="0"/>
              </a:spcAft>
              <a:buSzPts val="1400"/>
              <a:buNone/>
              <a:defRPr/>
            </a:lvl8pPr>
            <a:lvl9pPr lvl="8" rtl="0">
              <a:lnSpc>
                <a:spcPct val="100000"/>
              </a:lnSpc>
              <a:spcBef>
                <a:spcPts val="1596"/>
              </a:spcBef>
              <a:spcAft>
                <a:spcPts val="1596"/>
              </a:spcAft>
              <a:buSzPts val="1400"/>
              <a:buNone/>
              <a:defRPr/>
            </a:lvl9pPr>
          </a:lstStyle>
          <a:p>
            <a:endParaRPr/>
          </a:p>
        </p:txBody>
      </p:sp>
      <p:sp>
        <p:nvSpPr>
          <p:cNvPr id="729" name="Google Shape;729;p14"/>
          <p:cNvSpPr txBox="1">
            <a:spLocks noGrp="1"/>
          </p:cNvSpPr>
          <p:nvPr>
            <p:ph type="title" idx="4" hasCustomPrompt="1"/>
          </p:nvPr>
        </p:nvSpPr>
        <p:spPr>
          <a:xfrm>
            <a:off x="1943162" y="3049593"/>
            <a:ext cx="903600" cy="403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993">
                <a:solidFill>
                  <a:schemeClr val="dk2"/>
                </a:solidFill>
              </a:defRPr>
            </a:lvl1pPr>
            <a:lvl2pPr lvl="1" rtl="0">
              <a:spcBef>
                <a:spcPts val="0"/>
              </a:spcBef>
              <a:spcAft>
                <a:spcPts val="0"/>
              </a:spcAft>
              <a:buSzPts val="3000"/>
              <a:buNone/>
              <a:defRPr sz="2993"/>
            </a:lvl2pPr>
            <a:lvl3pPr lvl="2" rtl="0">
              <a:spcBef>
                <a:spcPts val="0"/>
              </a:spcBef>
              <a:spcAft>
                <a:spcPts val="0"/>
              </a:spcAft>
              <a:buSzPts val="3000"/>
              <a:buNone/>
              <a:defRPr sz="2993"/>
            </a:lvl3pPr>
            <a:lvl4pPr lvl="3" rtl="0">
              <a:spcBef>
                <a:spcPts val="0"/>
              </a:spcBef>
              <a:spcAft>
                <a:spcPts val="0"/>
              </a:spcAft>
              <a:buSzPts val="3000"/>
              <a:buNone/>
              <a:defRPr sz="2993"/>
            </a:lvl4pPr>
            <a:lvl5pPr lvl="4" rtl="0">
              <a:spcBef>
                <a:spcPts val="0"/>
              </a:spcBef>
              <a:spcAft>
                <a:spcPts val="0"/>
              </a:spcAft>
              <a:buSzPts val="3000"/>
              <a:buNone/>
              <a:defRPr sz="2993"/>
            </a:lvl5pPr>
            <a:lvl6pPr lvl="5" rtl="0">
              <a:spcBef>
                <a:spcPts val="0"/>
              </a:spcBef>
              <a:spcAft>
                <a:spcPts val="0"/>
              </a:spcAft>
              <a:buSzPts val="3000"/>
              <a:buNone/>
              <a:defRPr sz="2993"/>
            </a:lvl6pPr>
            <a:lvl7pPr lvl="6" rtl="0">
              <a:spcBef>
                <a:spcPts val="0"/>
              </a:spcBef>
              <a:spcAft>
                <a:spcPts val="0"/>
              </a:spcAft>
              <a:buSzPts val="3000"/>
              <a:buNone/>
              <a:defRPr sz="2993"/>
            </a:lvl7pPr>
            <a:lvl8pPr lvl="7" rtl="0">
              <a:spcBef>
                <a:spcPts val="0"/>
              </a:spcBef>
              <a:spcAft>
                <a:spcPts val="0"/>
              </a:spcAft>
              <a:buSzPts val="3000"/>
              <a:buNone/>
              <a:defRPr sz="2993"/>
            </a:lvl8pPr>
            <a:lvl9pPr lvl="8" rtl="0">
              <a:spcBef>
                <a:spcPts val="0"/>
              </a:spcBef>
              <a:spcAft>
                <a:spcPts val="0"/>
              </a:spcAft>
              <a:buSzPts val="3000"/>
              <a:buNone/>
              <a:defRPr sz="2993"/>
            </a:lvl9pPr>
          </a:lstStyle>
          <a:p>
            <a:r>
              <a:t>xx%</a:t>
            </a:r>
          </a:p>
        </p:txBody>
      </p:sp>
      <p:sp>
        <p:nvSpPr>
          <p:cNvPr id="730" name="Google Shape;730;p14"/>
          <p:cNvSpPr txBox="1">
            <a:spLocks noGrp="1"/>
          </p:cNvSpPr>
          <p:nvPr>
            <p:ph type="subTitle" idx="5"/>
          </p:nvPr>
        </p:nvSpPr>
        <p:spPr>
          <a:xfrm>
            <a:off x="1226762" y="4029209"/>
            <a:ext cx="2336400" cy="40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397">
                <a:solidFill>
                  <a:schemeClr val="dk2"/>
                </a:solidFill>
              </a:defRPr>
            </a:lvl1pPr>
            <a:lvl2pPr lvl="1" rtl="0">
              <a:lnSpc>
                <a:spcPct val="100000"/>
              </a:lnSpc>
              <a:spcBef>
                <a:spcPts val="1596"/>
              </a:spcBef>
              <a:spcAft>
                <a:spcPts val="0"/>
              </a:spcAft>
              <a:buSzPts val="1400"/>
              <a:buNone/>
              <a:defRPr/>
            </a:lvl2pPr>
            <a:lvl3pPr lvl="2" rtl="0">
              <a:lnSpc>
                <a:spcPct val="100000"/>
              </a:lnSpc>
              <a:spcBef>
                <a:spcPts val="1596"/>
              </a:spcBef>
              <a:spcAft>
                <a:spcPts val="0"/>
              </a:spcAft>
              <a:buSzPts val="1400"/>
              <a:buNone/>
              <a:defRPr/>
            </a:lvl3pPr>
            <a:lvl4pPr lvl="3" rtl="0">
              <a:lnSpc>
                <a:spcPct val="100000"/>
              </a:lnSpc>
              <a:spcBef>
                <a:spcPts val="1596"/>
              </a:spcBef>
              <a:spcAft>
                <a:spcPts val="0"/>
              </a:spcAft>
              <a:buSzPts val="1400"/>
              <a:buNone/>
              <a:defRPr/>
            </a:lvl4pPr>
            <a:lvl5pPr lvl="4" rtl="0">
              <a:lnSpc>
                <a:spcPct val="100000"/>
              </a:lnSpc>
              <a:spcBef>
                <a:spcPts val="1596"/>
              </a:spcBef>
              <a:spcAft>
                <a:spcPts val="0"/>
              </a:spcAft>
              <a:buSzPts val="1400"/>
              <a:buNone/>
              <a:defRPr/>
            </a:lvl5pPr>
            <a:lvl6pPr lvl="5" rtl="0">
              <a:lnSpc>
                <a:spcPct val="100000"/>
              </a:lnSpc>
              <a:spcBef>
                <a:spcPts val="1596"/>
              </a:spcBef>
              <a:spcAft>
                <a:spcPts val="0"/>
              </a:spcAft>
              <a:buSzPts val="1400"/>
              <a:buNone/>
              <a:defRPr/>
            </a:lvl6pPr>
            <a:lvl7pPr lvl="6" rtl="0">
              <a:lnSpc>
                <a:spcPct val="100000"/>
              </a:lnSpc>
              <a:spcBef>
                <a:spcPts val="1596"/>
              </a:spcBef>
              <a:spcAft>
                <a:spcPts val="0"/>
              </a:spcAft>
              <a:buSzPts val="1400"/>
              <a:buNone/>
              <a:defRPr/>
            </a:lvl7pPr>
            <a:lvl8pPr lvl="7" rtl="0">
              <a:lnSpc>
                <a:spcPct val="100000"/>
              </a:lnSpc>
              <a:spcBef>
                <a:spcPts val="1596"/>
              </a:spcBef>
              <a:spcAft>
                <a:spcPts val="0"/>
              </a:spcAft>
              <a:buSzPts val="1400"/>
              <a:buNone/>
              <a:defRPr/>
            </a:lvl8pPr>
            <a:lvl9pPr lvl="8" rtl="0">
              <a:lnSpc>
                <a:spcPct val="100000"/>
              </a:lnSpc>
              <a:spcBef>
                <a:spcPts val="1596"/>
              </a:spcBef>
              <a:spcAft>
                <a:spcPts val="1596"/>
              </a:spcAft>
              <a:buSzPts val="1400"/>
              <a:buNone/>
              <a:defRPr/>
            </a:lvl9pPr>
          </a:lstStyle>
          <a:p>
            <a:endParaRPr/>
          </a:p>
        </p:txBody>
      </p:sp>
      <p:sp>
        <p:nvSpPr>
          <p:cNvPr id="731" name="Google Shape;731;p14"/>
          <p:cNvSpPr txBox="1">
            <a:spLocks noGrp="1"/>
          </p:cNvSpPr>
          <p:nvPr>
            <p:ph type="title" idx="6" hasCustomPrompt="1"/>
          </p:nvPr>
        </p:nvSpPr>
        <p:spPr>
          <a:xfrm>
            <a:off x="6297239" y="3049593"/>
            <a:ext cx="903600" cy="403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993">
                <a:solidFill>
                  <a:schemeClr val="dk2"/>
                </a:solidFill>
              </a:defRPr>
            </a:lvl1pPr>
            <a:lvl2pPr lvl="1" rtl="0">
              <a:spcBef>
                <a:spcPts val="0"/>
              </a:spcBef>
              <a:spcAft>
                <a:spcPts val="0"/>
              </a:spcAft>
              <a:buSzPts val="3000"/>
              <a:buNone/>
              <a:defRPr sz="2993"/>
            </a:lvl2pPr>
            <a:lvl3pPr lvl="2" rtl="0">
              <a:spcBef>
                <a:spcPts val="0"/>
              </a:spcBef>
              <a:spcAft>
                <a:spcPts val="0"/>
              </a:spcAft>
              <a:buSzPts val="3000"/>
              <a:buNone/>
              <a:defRPr sz="2993"/>
            </a:lvl3pPr>
            <a:lvl4pPr lvl="3" rtl="0">
              <a:spcBef>
                <a:spcPts val="0"/>
              </a:spcBef>
              <a:spcAft>
                <a:spcPts val="0"/>
              </a:spcAft>
              <a:buSzPts val="3000"/>
              <a:buNone/>
              <a:defRPr sz="2993"/>
            </a:lvl4pPr>
            <a:lvl5pPr lvl="4" rtl="0">
              <a:spcBef>
                <a:spcPts val="0"/>
              </a:spcBef>
              <a:spcAft>
                <a:spcPts val="0"/>
              </a:spcAft>
              <a:buSzPts val="3000"/>
              <a:buNone/>
              <a:defRPr sz="2993"/>
            </a:lvl5pPr>
            <a:lvl6pPr lvl="5" rtl="0">
              <a:spcBef>
                <a:spcPts val="0"/>
              </a:spcBef>
              <a:spcAft>
                <a:spcPts val="0"/>
              </a:spcAft>
              <a:buSzPts val="3000"/>
              <a:buNone/>
              <a:defRPr sz="2993"/>
            </a:lvl6pPr>
            <a:lvl7pPr lvl="6" rtl="0">
              <a:spcBef>
                <a:spcPts val="0"/>
              </a:spcBef>
              <a:spcAft>
                <a:spcPts val="0"/>
              </a:spcAft>
              <a:buSzPts val="3000"/>
              <a:buNone/>
              <a:defRPr sz="2993"/>
            </a:lvl7pPr>
            <a:lvl8pPr lvl="7" rtl="0">
              <a:spcBef>
                <a:spcPts val="0"/>
              </a:spcBef>
              <a:spcAft>
                <a:spcPts val="0"/>
              </a:spcAft>
              <a:buSzPts val="3000"/>
              <a:buNone/>
              <a:defRPr sz="2993"/>
            </a:lvl8pPr>
            <a:lvl9pPr lvl="8" rtl="0">
              <a:spcBef>
                <a:spcPts val="0"/>
              </a:spcBef>
              <a:spcAft>
                <a:spcPts val="0"/>
              </a:spcAft>
              <a:buSzPts val="3000"/>
              <a:buNone/>
              <a:defRPr sz="2993"/>
            </a:lvl9pPr>
          </a:lstStyle>
          <a:p>
            <a:r>
              <a:t>xx%</a:t>
            </a:r>
          </a:p>
        </p:txBody>
      </p:sp>
      <p:sp>
        <p:nvSpPr>
          <p:cNvPr id="732" name="Google Shape;732;p14"/>
          <p:cNvSpPr txBox="1">
            <a:spLocks noGrp="1"/>
          </p:cNvSpPr>
          <p:nvPr>
            <p:ph type="subTitle" idx="7"/>
          </p:nvPr>
        </p:nvSpPr>
        <p:spPr>
          <a:xfrm>
            <a:off x="5580839" y="4029209"/>
            <a:ext cx="2336400" cy="40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397">
                <a:solidFill>
                  <a:schemeClr val="dk2"/>
                </a:solidFill>
              </a:defRPr>
            </a:lvl1pPr>
            <a:lvl2pPr lvl="1" rtl="0">
              <a:lnSpc>
                <a:spcPct val="100000"/>
              </a:lnSpc>
              <a:spcBef>
                <a:spcPts val="1596"/>
              </a:spcBef>
              <a:spcAft>
                <a:spcPts val="0"/>
              </a:spcAft>
              <a:buSzPts val="1400"/>
              <a:buNone/>
              <a:defRPr/>
            </a:lvl2pPr>
            <a:lvl3pPr lvl="2" rtl="0">
              <a:lnSpc>
                <a:spcPct val="100000"/>
              </a:lnSpc>
              <a:spcBef>
                <a:spcPts val="1596"/>
              </a:spcBef>
              <a:spcAft>
                <a:spcPts val="0"/>
              </a:spcAft>
              <a:buSzPts val="1400"/>
              <a:buNone/>
              <a:defRPr/>
            </a:lvl3pPr>
            <a:lvl4pPr lvl="3" rtl="0">
              <a:lnSpc>
                <a:spcPct val="100000"/>
              </a:lnSpc>
              <a:spcBef>
                <a:spcPts val="1596"/>
              </a:spcBef>
              <a:spcAft>
                <a:spcPts val="0"/>
              </a:spcAft>
              <a:buSzPts val="1400"/>
              <a:buNone/>
              <a:defRPr/>
            </a:lvl4pPr>
            <a:lvl5pPr lvl="4" rtl="0">
              <a:lnSpc>
                <a:spcPct val="100000"/>
              </a:lnSpc>
              <a:spcBef>
                <a:spcPts val="1596"/>
              </a:spcBef>
              <a:spcAft>
                <a:spcPts val="0"/>
              </a:spcAft>
              <a:buSzPts val="1400"/>
              <a:buNone/>
              <a:defRPr/>
            </a:lvl5pPr>
            <a:lvl6pPr lvl="5" rtl="0">
              <a:lnSpc>
                <a:spcPct val="100000"/>
              </a:lnSpc>
              <a:spcBef>
                <a:spcPts val="1596"/>
              </a:spcBef>
              <a:spcAft>
                <a:spcPts val="0"/>
              </a:spcAft>
              <a:buSzPts val="1400"/>
              <a:buNone/>
              <a:defRPr/>
            </a:lvl6pPr>
            <a:lvl7pPr lvl="6" rtl="0">
              <a:lnSpc>
                <a:spcPct val="100000"/>
              </a:lnSpc>
              <a:spcBef>
                <a:spcPts val="1596"/>
              </a:spcBef>
              <a:spcAft>
                <a:spcPts val="0"/>
              </a:spcAft>
              <a:buSzPts val="1400"/>
              <a:buNone/>
              <a:defRPr/>
            </a:lvl7pPr>
            <a:lvl8pPr lvl="7" rtl="0">
              <a:lnSpc>
                <a:spcPct val="100000"/>
              </a:lnSpc>
              <a:spcBef>
                <a:spcPts val="1596"/>
              </a:spcBef>
              <a:spcAft>
                <a:spcPts val="0"/>
              </a:spcAft>
              <a:buSzPts val="1400"/>
              <a:buNone/>
              <a:defRPr/>
            </a:lvl8pPr>
            <a:lvl9pPr lvl="8" rtl="0">
              <a:lnSpc>
                <a:spcPct val="100000"/>
              </a:lnSpc>
              <a:spcBef>
                <a:spcPts val="1596"/>
              </a:spcBef>
              <a:spcAft>
                <a:spcPts val="1596"/>
              </a:spcAft>
              <a:buSzPts val="1400"/>
              <a:buNone/>
              <a:defRPr/>
            </a:lvl9pPr>
          </a:lstStyle>
          <a:p>
            <a:endParaRPr/>
          </a:p>
        </p:txBody>
      </p:sp>
      <p:sp>
        <p:nvSpPr>
          <p:cNvPr id="733" name="Google Shape;733;p14"/>
          <p:cNvSpPr txBox="1">
            <a:spLocks noGrp="1"/>
          </p:cNvSpPr>
          <p:nvPr>
            <p:ph type="subTitle" idx="8"/>
          </p:nvPr>
        </p:nvSpPr>
        <p:spPr>
          <a:xfrm>
            <a:off x="939512" y="1968425"/>
            <a:ext cx="2910900" cy="32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Irish Grover"/>
              <a:buNone/>
              <a:defRPr sz="1995">
                <a:solidFill>
                  <a:schemeClr val="dk1"/>
                </a:solidFill>
                <a:latin typeface="Chango"/>
                <a:ea typeface="Chango"/>
                <a:cs typeface="Chango"/>
                <a:sym typeface="Chango"/>
              </a:defRPr>
            </a:lvl1pPr>
            <a:lvl2pPr lvl="1"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2pPr>
            <a:lvl3pPr lvl="2"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3pPr>
            <a:lvl4pPr lvl="3"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4pPr>
            <a:lvl5pPr lvl="4"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5pPr>
            <a:lvl6pPr lvl="5"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6pPr>
            <a:lvl7pPr lvl="6"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7pPr>
            <a:lvl8pPr lvl="7"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8pPr>
            <a:lvl9pPr lvl="8" rtl="0">
              <a:lnSpc>
                <a:spcPct val="100000"/>
              </a:lnSpc>
              <a:spcBef>
                <a:spcPts val="1596"/>
              </a:spcBef>
              <a:spcAft>
                <a:spcPts val="1596"/>
              </a:spcAft>
              <a:buClr>
                <a:schemeClr val="dk1"/>
              </a:buClr>
              <a:buSzPts val="2000"/>
              <a:buFont typeface="Irish Grover"/>
              <a:buNone/>
              <a:defRPr sz="1995">
                <a:solidFill>
                  <a:schemeClr val="dk1"/>
                </a:solidFill>
                <a:latin typeface="Irish Grover"/>
                <a:ea typeface="Irish Grover"/>
                <a:cs typeface="Irish Grover"/>
                <a:sym typeface="Irish Grover"/>
              </a:defRPr>
            </a:lvl9pPr>
          </a:lstStyle>
          <a:p>
            <a:endParaRPr/>
          </a:p>
        </p:txBody>
      </p:sp>
      <p:sp>
        <p:nvSpPr>
          <p:cNvPr id="734" name="Google Shape;734;p14"/>
          <p:cNvSpPr txBox="1">
            <a:spLocks noGrp="1"/>
          </p:cNvSpPr>
          <p:nvPr>
            <p:ph type="subTitle" idx="9"/>
          </p:nvPr>
        </p:nvSpPr>
        <p:spPr>
          <a:xfrm>
            <a:off x="5293588" y="1968425"/>
            <a:ext cx="2910900" cy="32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Irish Grover"/>
              <a:buNone/>
              <a:defRPr sz="1995">
                <a:solidFill>
                  <a:schemeClr val="dk1"/>
                </a:solidFill>
                <a:latin typeface="Chango"/>
                <a:ea typeface="Chango"/>
                <a:cs typeface="Chango"/>
                <a:sym typeface="Chango"/>
              </a:defRPr>
            </a:lvl1pPr>
            <a:lvl2pPr lvl="1"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2pPr>
            <a:lvl3pPr lvl="2"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3pPr>
            <a:lvl4pPr lvl="3"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4pPr>
            <a:lvl5pPr lvl="4"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5pPr>
            <a:lvl6pPr lvl="5"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6pPr>
            <a:lvl7pPr lvl="6"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7pPr>
            <a:lvl8pPr lvl="7"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8pPr>
            <a:lvl9pPr lvl="8" rtl="0">
              <a:lnSpc>
                <a:spcPct val="100000"/>
              </a:lnSpc>
              <a:spcBef>
                <a:spcPts val="1596"/>
              </a:spcBef>
              <a:spcAft>
                <a:spcPts val="1596"/>
              </a:spcAft>
              <a:buClr>
                <a:schemeClr val="dk1"/>
              </a:buClr>
              <a:buSzPts val="2000"/>
              <a:buFont typeface="Irish Grover"/>
              <a:buNone/>
              <a:defRPr sz="1995">
                <a:solidFill>
                  <a:schemeClr val="dk1"/>
                </a:solidFill>
                <a:latin typeface="Irish Grover"/>
                <a:ea typeface="Irish Grover"/>
                <a:cs typeface="Irish Grover"/>
                <a:sym typeface="Irish Grover"/>
              </a:defRPr>
            </a:lvl9pPr>
          </a:lstStyle>
          <a:p>
            <a:endParaRPr/>
          </a:p>
        </p:txBody>
      </p:sp>
      <p:sp>
        <p:nvSpPr>
          <p:cNvPr id="735" name="Google Shape;735;p14"/>
          <p:cNvSpPr txBox="1">
            <a:spLocks noGrp="1"/>
          </p:cNvSpPr>
          <p:nvPr>
            <p:ph type="subTitle" idx="13"/>
          </p:nvPr>
        </p:nvSpPr>
        <p:spPr>
          <a:xfrm>
            <a:off x="939512" y="3648200"/>
            <a:ext cx="2910900" cy="32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Irish Grover"/>
              <a:buNone/>
              <a:defRPr sz="1995">
                <a:solidFill>
                  <a:schemeClr val="dk1"/>
                </a:solidFill>
                <a:latin typeface="Chango"/>
                <a:ea typeface="Chango"/>
                <a:cs typeface="Chango"/>
                <a:sym typeface="Chango"/>
              </a:defRPr>
            </a:lvl1pPr>
            <a:lvl2pPr lvl="1"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2pPr>
            <a:lvl3pPr lvl="2"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3pPr>
            <a:lvl4pPr lvl="3"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4pPr>
            <a:lvl5pPr lvl="4"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5pPr>
            <a:lvl6pPr lvl="5"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6pPr>
            <a:lvl7pPr lvl="6"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7pPr>
            <a:lvl8pPr lvl="7"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8pPr>
            <a:lvl9pPr lvl="8" rtl="0">
              <a:lnSpc>
                <a:spcPct val="100000"/>
              </a:lnSpc>
              <a:spcBef>
                <a:spcPts val="1596"/>
              </a:spcBef>
              <a:spcAft>
                <a:spcPts val="1596"/>
              </a:spcAft>
              <a:buClr>
                <a:schemeClr val="dk1"/>
              </a:buClr>
              <a:buSzPts val="2000"/>
              <a:buFont typeface="Irish Grover"/>
              <a:buNone/>
              <a:defRPr sz="1995">
                <a:solidFill>
                  <a:schemeClr val="dk1"/>
                </a:solidFill>
                <a:latin typeface="Irish Grover"/>
                <a:ea typeface="Irish Grover"/>
                <a:cs typeface="Irish Grover"/>
                <a:sym typeface="Irish Grover"/>
              </a:defRPr>
            </a:lvl9pPr>
          </a:lstStyle>
          <a:p>
            <a:endParaRPr/>
          </a:p>
        </p:txBody>
      </p:sp>
      <p:sp>
        <p:nvSpPr>
          <p:cNvPr id="736" name="Google Shape;736;p14"/>
          <p:cNvSpPr txBox="1">
            <a:spLocks noGrp="1"/>
          </p:cNvSpPr>
          <p:nvPr>
            <p:ph type="subTitle" idx="14"/>
          </p:nvPr>
        </p:nvSpPr>
        <p:spPr>
          <a:xfrm>
            <a:off x="5293588" y="3648200"/>
            <a:ext cx="2910900" cy="32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Irish Grover"/>
              <a:buNone/>
              <a:defRPr sz="1995">
                <a:solidFill>
                  <a:schemeClr val="dk1"/>
                </a:solidFill>
                <a:latin typeface="Chango"/>
                <a:ea typeface="Chango"/>
                <a:cs typeface="Chango"/>
                <a:sym typeface="Chango"/>
              </a:defRPr>
            </a:lvl1pPr>
            <a:lvl2pPr lvl="1"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2pPr>
            <a:lvl3pPr lvl="2"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3pPr>
            <a:lvl4pPr lvl="3"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4pPr>
            <a:lvl5pPr lvl="4"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5pPr>
            <a:lvl6pPr lvl="5"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6pPr>
            <a:lvl7pPr lvl="6"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7pPr>
            <a:lvl8pPr lvl="7"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8pPr>
            <a:lvl9pPr lvl="8" rtl="0">
              <a:lnSpc>
                <a:spcPct val="100000"/>
              </a:lnSpc>
              <a:spcBef>
                <a:spcPts val="1596"/>
              </a:spcBef>
              <a:spcAft>
                <a:spcPts val="1596"/>
              </a:spcAft>
              <a:buClr>
                <a:schemeClr val="dk1"/>
              </a:buClr>
              <a:buSzPts val="2000"/>
              <a:buFont typeface="Irish Grover"/>
              <a:buNone/>
              <a:defRPr sz="1995">
                <a:solidFill>
                  <a:schemeClr val="dk1"/>
                </a:solidFill>
                <a:latin typeface="Irish Grover"/>
                <a:ea typeface="Irish Grover"/>
                <a:cs typeface="Irish Grover"/>
                <a:sym typeface="Irish Grover"/>
              </a:defRPr>
            </a:lvl9pPr>
          </a:lstStyle>
          <a:p>
            <a:endParaRPr/>
          </a:p>
        </p:txBody>
      </p:sp>
      <p:sp>
        <p:nvSpPr>
          <p:cNvPr id="737" name="Google Shape;737;p14"/>
          <p:cNvSpPr txBox="1">
            <a:spLocks noGrp="1"/>
          </p:cNvSpPr>
          <p:nvPr>
            <p:ph type="title" idx="15"/>
          </p:nvPr>
        </p:nvSpPr>
        <p:spPr>
          <a:xfrm>
            <a:off x="720000" y="512075"/>
            <a:ext cx="7704000" cy="50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55647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82"/>
        <p:cNvGrpSpPr/>
        <p:nvPr/>
      </p:nvGrpSpPr>
      <p:grpSpPr>
        <a:xfrm>
          <a:off x="0" y="0"/>
          <a:ext cx="0" cy="0"/>
          <a:chOff x="0" y="0"/>
          <a:chExt cx="0" cy="0"/>
        </a:xfrm>
      </p:grpSpPr>
      <p:sp>
        <p:nvSpPr>
          <p:cNvPr id="383" name="Google Shape;383;p9"/>
          <p:cNvSpPr/>
          <p:nvPr/>
        </p:nvSpPr>
        <p:spPr>
          <a:xfrm>
            <a:off x="-8700" y="1304602"/>
            <a:ext cx="9161372" cy="3370928"/>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grpSp>
        <p:nvGrpSpPr>
          <p:cNvPr id="384" name="Google Shape;384;p9"/>
          <p:cNvGrpSpPr/>
          <p:nvPr/>
        </p:nvGrpSpPr>
        <p:grpSpPr>
          <a:xfrm>
            <a:off x="-8399" y="4139421"/>
            <a:ext cx="9161274" cy="1004074"/>
            <a:chOff x="0" y="4139430"/>
            <a:chExt cx="9143901" cy="1004074"/>
          </a:xfrm>
        </p:grpSpPr>
        <p:grpSp>
          <p:nvGrpSpPr>
            <p:cNvPr id="385" name="Google Shape;385;p9"/>
            <p:cNvGrpSpPr/>
            <p:nvPr/>
          </p:nvGrpSpPr>
          <p:grpSpPr>
            <a:xfrm>
              <a:off x="0" y="4139430"/>
              <a:ext cx="9143901" cy="1004074"/>
              <a:chOff x="0" y="4139430"/>
              <a:chExt cx="9143901" cy="1004074"/>
            </a:xfrm>
          </p:grpSpPr>
          <p:sp>
            <p:nvSpPr>
              <p:cNvPr id="386" name="Google Shape;386;p9"/>
              <p:cNvSpPr/>
              <p:nvPr/>
            </p:nvSpPr>
            <p:spPr>
              <a:xfrm>
                <a:off x="0" y="4160997"/>
                <a:ext cx="9143901" cy="982506"/>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7" name="Google Shape;387;p9"/>
              <p:cNvSpPr/>
              <p:nvPr/>
            </p:nvSpPr>
            <p:spPr>
              <a:xfrm>
                <a:off x="497375" y="4224000"/>
                <a:ext cx="2547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8" name="Google Shape;388;p9"/>
              <p:cNvSpPr/>
              <p:nvPr/>
            </p:nvSpPr>
            <p:spPr>
              <a:xfrm>
                <a:off x="752075" y="4260400"/>
                <a:ext cx="2973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389" name="Google Shape;389;p9"/>
              <p:cNvGrpSpPr/>
              <p:nvPr/>
            </p:nvGrpSpPr>
            <p:grpSpPr>
              <a:xfrm>
                <a:off x="6826124" y="4139430"/>
                <a:ext cx="633755" cy="365856"/>
                <a:chOff x="6850399" y="4145425"/>
                <a:chExt cx="603346" cy="365856"/>
              </a:xfrm>
            </p:grpSpPr>
            <p:sp>
              <p:nvSpPr>
                <p:cNvPr id="390" name="Google Shape;390;p9"/>
                <p:cNvSpPr/>
                <p:nvPr/>
              </p:nvSpPr>
              <p:spPr>
                <a:xfrm rot="4821662">
                  <a:off x="6941368" y="4100326"/>
                  <a:ext cx="223962" cy="37369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91" name="Google Shape;391;p9"/>
                <p:cNvSpPr/>
                <p:nvPr/>
              </p:nvSpPr>
              <p:spPr>
                <a:xfrm rot="1017238">
                  <a:off x="7125385" y="4215461"/>
                  <a:ext cx="297322" cy="25804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392" name="Google Shape;392;p9"/>
              <p:cNvSpPr/>
              <p:nvPr/>
            </p:nvSpPr>
            <p:spPr>
              <a:xfrm rot="970839">
                <a:off x="8499783" y="4339511"/>
                <a:ext cx="311124" cy="25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93" name="Google Shape;393;p9"/>
            <p:cNvGrpSpPr/>
            <p:nvPr/>
          </p:nvGrpSpPr>
          <p:grpSpPr>
            <a:xfrm>
              <a:off x="549942" y="4558403"/>
              <a:ext cx="7916552" cy="562812"/>
              <a:chOff x="2654375" y="1725250"/>
              <a:chExt cx="2185625" cy="182500"/>
            </a:xfrm>
          </p:grpSpPr>
          <p:sp>
            <p:nvSpPr>
              <p:cNvPr id="394" name="Google Shape;394;p9"/>
              <p:cNvSpPr/>
              <p:nvPr/>
            </p:nvSpPr>
            <p:spPr>
              <a:xfrm>
                <a:off x="4782350" y="1816650"/>
                <a:ext cx="34825" cy="11625"/>
              </a:xfrm>
              <a:custGeom>
                <a:avLst/>
                <a:gdLst/>
                <a:ahLst/>
                <a:cxnLst/>
                <a:rect l="l" t="t" r="r" b="b"/>
                <a:pathLst>
                  <a:path w="1393" h="465" extrusionOk="0">
                    <a:moveTo>
                      <a:pt x="696" y="1"/>
                    </a:moveTo>
                    <a:cubicBezTo>
                      <a:pt x="311" y="1"/>
                      <a:pt x="0" y="104"/>
                      <a:pt x="0" y="232"/>
                    </a:cubicBezTo>
                    <a:cubicBezTo>
                      <a:pt x="0" y="361"/>
                      <a:pt x="312" y="464"/>
                      <a:pt x="696" y="464"/>
                    </a:cubicBezTo>
                    <a:cubicBezTo>
                      <a:pt x="1081" y="464"/>
                      <a:pt x="1392" y="361"/>
                      <a:pt x="1392" y="232"/>
                    </a:cubicBezTo>
                    <a:cubicBezTo>
                      <a:pt x="1392" y="104"/>
                      <a:pt x="1081"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95" name="Google Shape;395;p9"/>
              <p:cNvSpPr/>
              <p:nvPr/>
            </p:nvSpPr>
            <p:spPr>
              <a:xfrm>
                <a:off x="4754425" y="1844575"/>
                <a:ext cx="34825" cy="11625"/>
              </a:xfrm>
              <a:custGeom>
                <a:avLst/>
                <a:gdLst/>
                <a:ahLst/>
                <a:cxnLst/>
                <a:rect l="l" t="t" r="r" b="b"/>
                <a:pathLst>
                  <a:path w="1393" h="465" extrusionOk="0">
                    <a:moveTo>
                      <a:pt x="697" y="0"/>
                    </a:moveTo>
                    <a:cubicBezTo>
                      <a:pt x="313" y="0"/>
                      <a:pt x="0" y="104"/>
                      <a:pt x="0" y="232"/>
                    </a:cubicBezTo>
                    <a:cubicBezTo>
                      <a:pt x="0" y="360"/>
                      <a:pt x="312" y="464"/>
                      <a:pt x="697" y="464"/>
                    </a:cubicBezTo>
                    <a:cubicBezTo>
                      <a:pt x="1081" y="464"/>
                      <a:pt x="1393" y="360"/>
                      <a:pt x="1393" y="232"/>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96" name="Google Shape;396;p9"/>
              <p:cNvSpPr/>
              <p:nvPr/>
            </p:nvSpPr>
            <p:spPr>
              <a:xfrm>
                <a:off x="4805175" y="1838025"/>
                <a:ext cx="34825" cy="11625"/>
              </a:xfrm>
              <a:custGeom>
                <a:avLst/>
                <a:gdLst/>
                <a:ahLst/>
                <a:cxnLst/>
                <a:rect l="l" t="t" r="r" b="b"/>
                <a:pathLst>
                  <a:path w="1393" h="465" extrusionOk="0">
                    <a:moveTo>
                      <a:pt x="697" y="1"/>
                    </a:moveTo>
                    <a:cubicBezTo>
                      <a:pt x="312" y="1"/>
                      <a:pt x="1" y="105"/>
                      <a:pt x="1" y="233"/>
                    </a:cubicBezTo>
                    <a:cubicBezTo>
                      <a:pt x="1" y="361"/>
                      <a:pt x="312" y="465"/>
                      <a:pt x="697" y="465"/>
                    </a:cubicBezTo>
                    <a:cubicBezTo>
                      <a:pt x="1082" y="465"/>
                      <a:pt x="1393" y="361"/>
                      <a:pt x="1393" y="233"/>
                    </a:cubicBezTo>
                    <a:cubicBezTo>
                      <a:pt x="1393" y="105"/>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97" name="Google Shape;397;p9"/>
              <p:cNvSpPr/>
              <p:nvPr/>
            </p:nvSpPr>
            <p:spPr>
              <a:xfrm>
                <a:off x="3361163" y="1868225"/>
                <a:ext cx="34825" cy="11625"/>
              </a:xfrm>
              <a:custGeom>
                <a:avLst/>
                <a:gdLst/>
                <a:ahLst/>
                <a:cxnLst/>
                <a:rect l="l" t="t" r="r" b="b"/>
                <a:pathLst>
                  <a:path w="1393" h="465" extrusionOk="0">
                    <a:moveTo>
                      <a:pt x="696" y="0"/>
                    </a:moveTo>
                    <a:cubicBezTo>
                      <a:pt x="311" y="0"/>
                      <a:pt x="0" y="104"/>
                      <a:pt x="0" y="232"/>
                    </a:cubicBezTo>
                    <a:cubicBezTo>
                      <a:pt x="0" y="360"/>
                      <a:pt x="311" y="464"/>
                      <a:pt x="696" y="464"/>
                    </a:cubicBezTo>
                    <a:cubicBezTo>
                      <a:pt x="1080" y="464"/>
                      <a:pt x="1392" y="360"/>
                      <a:pt x="1392" y="232"/>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98" name="Google Shape;398;p9"/>
              <p:cNvSpPr/>
              <p:nvPr/>
            </p:nvSpPr>
            <p:spPr>
              <a:xfrm>
                <a:off x="3333238" y="1896100"/>
                <a:ext cx="34825" cy="11650"/>
              </a:xfrm>
              <a:custGeom>
                <a:avLst/>
                <a:gdLst/>
                <a:ahLst/>
                <a:cxnLst/>
                <a:rect l="l" t="t" r="r" b="b"/>
                <a:pathLst>
                  <a:path w="1393" h="466" extrusionOk="0">
                    <a:moveTo>
                      <a:pt x="697" y="1"/>
                    </a:moveTo>
                    <a:cubicBezTo>
                      <a:pt x="312" y="1"/>
                      <a:pt x="0" y="106"/>
                      <a:pt x="0" y="233"/>
                    </a:cubicBezTo>
                    <a:cubicBezTo>
                      <a:pt x="0" y="362"/>
                      <a:pt x="313" y="466"/>
                      <a:pt x="697" y="466"/>
                    </a:cubicBezTo>
                    <a:cubicBezTo>
                      <a:pt x="1081" y="466"/>
                      <a:pt x="1393" y="362"/>
                      <a:pt x="1393" y="233"/>
                    </a:cubicBezTo>
                    <a:cubicBezTo>
                      <a:pt x="1393" y="106"/>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99" name="Google Shape;399;p9"/>
              <p:cNvSpPr/>
              <p:nvPr/>
            </p:nvSpPr>
            <p:spPr>
              <a:xfrm>
                <a:off x="3383988" y="1889600"/>
                <a:ext cx="34825" cy="11625"/>
              </a:xfrm>
              <a:custGeom>
                <a:avLst/>
                <a:gdLst/>
                <a:ahLst/>
                <a:cxnLst/>
                <a:rect l="l" t="t" r="r" b="b"/>
                <a:pathLst>
                  <a:path w="1393" h="465" extrusionOk="0">
                    <a:moveTo>
                      <a:pt x="697" y="0"/>
                    </a:moveTo>
                    <a:cubicBezTo>
                      <a:pt x="312" y="0"/>
                      <a:pt x="1" y="104"/>
                      <a:pt x="1" y="233"/>
                    </a:cubicBezTo>
                    <a:cubicBezTo>
                      <a:pt x="1" y="360"/>
                      <a:pt x="312" y="464"/>
                      <a:pt x="697" y="464"/>
                    </a:cubicBezTo>
                    <a:cubicBezTo>
                      <a:pt x="1081" y="464"/>
                      <a:pt x="1393" y="360"/>
                      <a:pt x="1393" y="233"/>
                    </a:cubicBezTo>
                    <a:cubicBezTo>
                      <a:pt x="1393" y="104"/>
                      <a:pt x="1082"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00" name="Google Shape;400;p9"/>
              <p:cNvSpPr/>
              <p:nvPr/>
            </p:nvSpPr>
            <p:spPr>
              <a:xfrm>
                <a:off x="2682300" y="1725250"/>
                <a:ext cx="34850" cy="11625"/>
              </a:xfrm>
              <a:custGeom>
                <a:avLst/>
                <a:gdLst/>
                <a:ahLst/>
                <a:cxnLst/>
                <a:rect l="l" t="t" r="r" b="b"/>
                <a:pathLst>
                  <a:path w="1394" h="465" extrusionOk="0">
                    <a:moveTo>
                      <a:pt x="697" y="1"/>
                    </a:moveTo>
                    <a:cubicBezTo>
                      <a:pt x="312" y="1"/>
                      <a:pt x="1" y="104"/>
                      <a:pt x="1" y="232"/>
                    </a:cubicBezTo>
                    <a:cubicBezTo>
                      <a:pt x="1" y="361"/>
                      <a:pt x="312" y="464"/>
                      <a:pt x="697" y="464"/>
                    </a:cubicBezTo>
                    <a:cubicBezTo>
                      <a:pt x="1081" y="464"/>
                      <a:pt x="1393" y="361"/>
                      <a:pt x="1393" y="232"/>
                    </a:cubicBezTo>
                    <a:cubicBezTo>
                      <a:pt x="1393" y="104"/>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01" name="Google Shape;401;p9"/>
              <p:cNvSpPr/>
              <p:nvPr/>
            </p:nvSpPr>
            <p:spPr>
              <a:xfrm>
                <a:off x="2654375" y="1753150"/>
                <a:ext cx="34850" cy="11650"/>
              </a:xfrm>
              <a:custGeom>
                <a:avLst/>
                <a:gdLst/>
                <a:ahLst/>
                <a:cxnLst/>
                <a:rect l="l" t="t" r="r" b="b"/>
                <a:pathLst>
                  <a:path w="1394" h="466" extrusionOk="0">
                    <a:moveTo>
                      <a:pt x="697" y="0"/>
                    </a:moveTo>
                    <a:cubicBezTo>
                      <a:pt x="312" y="0"/>
                      <a:pt x="1" y="104"/>
                      <a:pt x="1" y="233"/>
                    </a:cubicBezTo>
                    <a:cubicBezTo>
                      <a:pt x="1" y="360"/>
                      <a:pt x="312" y="465"/>
                      <a:pt x="697" y="465"/>
                    </a:cubicBezTo>
                    <a:cubicBezTo>
                      <a:pt x="1081" y="465"/>
                      <a:pt x="1393" y="360"/>
                      <a:pt x="1393" y="233"/>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02" name="Google Shape;402;p9"/>
              <p:cNvSpPr/>
              <p:nvPr/>
            </p:nvSpPr>
            <p:spPr>
              <a:xfrm>
                <a:off x="2705150" y="1746625"/>
                <a:ext cx="34825" cy="11625"/>
              </a:xfrm>
              <a:custGeom>
                <a:avLst/>
                <a:gdLst/>
                <a:ahLst/>
                <a:cxnLst/>
                <a:rect l="l" t="t" r="r" b="b"/>
                <a:pathLst>
                  <a:path w="1393" h="465" extrusionOk="0">
                    <a:moveTo>
                      <a:pt x="696" y="1"/>
                    </a:moveTo>
                    <a:cubicBezTo>
                      <a:pt x="312" y="1"/>
                      <a:pt x="0" y="104"/>
                      <a:pt x="0" y="233"/>
                    </a:cubicBezTo>
                    <a:cubicBezTo>
                      <a:pt x="0" y="361"/>
                      <a:pt x="312" y="464"/>
                      <a:pt x="696" y="464"/>
                    </a:cubicBezTo>
                    <a:cubicBezTo>
                      <a:pt x="1080" y="464"/>
                      <a:pt x="1393" y="361"/>
                      <a:pt x="1393" y="233"/>
                    </a:cubicBezTo>
                    <a:cubicBezTo>
                      <a:pt x="1393" y="104"/>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03" name="Google Shape;403;p9"/>
              <p:cNvSpPr/>
              <p:nvPr/>
            </p:nvSpPr>
            <p:spPr>
              <a:xfrm>
                <a:off x="3810247" y="1735920"/>
                <a:ext cx="34825" cy="11600"/>
              </a:xfrm>
              <a:custGeom>
                <a:avLst/>
                <a:gdLst/>
                <a:ahLst/>
                <a:cxnLst/>
                <a:rect l="l" t="t" r="r" b="b"/>
                <a:pathLst>
                  <a:path w="1393" h="464" extrusionOk="0">
                    <a:moveTo>
                      <a:pt x="696" y="0"/>
                    </a:moveTo>
                    <a:cubicBezTo>
                      <a:pt x="312" y="0"/>
                      <a:pt x="1" y="104"/>
                      <a:pt x="1" y="232"/>
                    </a:cubicBezTo>
                    <a:cubicBezTo>
                      <a:pt x="1" y="360"/>
                      <a:pt x="312" y="464"/>
                      <a:pt x="696" y="464"/>
                    </a:cubicBezTo>
                    <a:cubicBezTo>
                      <a:pt x="1081" y="464"/>
                      <a:pt x="1392" y="360"/>
                      <a:pt x="1392" y="232"/>
                    </a:cubicBezTo>
                    <a:cubicBezTo>
                      <a:pt x="1392" y="104"/>
                      <a:pt x="1081"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04" name="Google Shape;404;p9"/>
              <p:cNvSpPr/>
              <p:nvPr/>
            </p:nvSpPr>
            <p:spPr>
              <a:xfrm>
                <a:off x="3782347" y="1763820"/>
                <a:ext cx="34800" cy="11625"/>
              </a:xfrm>
              <a:custGeom>
                <a:avLst/>
                <a:gdLst/>
                <a:ahLst/>
                <a:cxnLst/>
                <a:rect l="l" t="t" r="r" b="b"/>
                <a:pathLst>
                  <a:path w="1392" h="465" extrusionOk="0">
                    <a:moveTo>
                      <a:pt x="696" y="1"/>
                    </a:moveTo>
                    <a:cubicBezTo>
                      <a:pt x="312" y="1"/>
                      <a:pt x="0" y="105"/>
                      <a:pt x="0" y="232"/>
                    </a:cubicBezTo>
                    <a:cubicBezTo>
                      <a:pt x="0" y="361"/>
                      <a:pt x="312" y="465"/>
                      <a:pt x="696" y="465"/>
                    </a:cubicBezTo>
                    <a:cubicBezTo>
                      <a:pt x="1080" y="465"/>
                      <a:pt x="1392" y="361"/>
                      <a:pt x="1392" y="232"/>
                    </a:cubicBezTo>
                    <a:cubicBezTo>
                      <a:pt x="1392" y="105"/>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05" name="Google Shape;405;p9"/>
              <p:cNvSpPr/>
              <p:nvPr/>
            </p:nvSpPr>
            <p:spPr>
              <a:xfrm>
                <a:off x="3833097" y="1757295"/>
                <a:ext cx="34800" cy="11625"/>
              </a:xfrm>
              <a:custGeom>
                <a:avLst/>
                <a:gdLst/>
                <a:ahLst/>
                <a:cxnLst/>
                <a:rect l="l" t="t" r="r" b="b"/>
                <a:pathLst>
                  <a:path w="1392" h="465" extrusionOk="0">
                    <a:moveTo>
                      <a:pt x="696" y="0"/>
                    </a:moveTo>
                    <a:cubicBezTo>
                      <a:pt x="312" y="0"/>
                      <a:pt x="0" y="104"/>
                      <a:pt x="0" y="233"/>
                    </a:cubicBezTo>
                    <a:cubicBezTo>
                      <a:pt x="0" y="361"/>
                      <a:pt x="312" y="465"/>
                      <a:pt x="696" y="465"/>
                    </a:cubicBezTo>
                    <a:cubicBezTo>
                      <a:pt x="1080" y="465"/>
                      <a:pt x="1392" y="360"/>
                      <a:pt x="1392" y="233"/>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sp>
        <p:nvSpPr>
          <p:cNvPr id="406" name="Google Shape;406;p9"/>
          <p:cNvSpPr txBox="1">
            <a:spLocks noGrp="1"/>
          </p:cNvSpPr>
          <p:nvPr>
            <p:ph type="title"/>
          </p:nvPr>
        </p:nvSpPr>
        <p:spPr>
          <a:xfrm>
            <a:off x="4061425" y="2244225"/>
            <a:ext cx="4360200" cy="63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591"/>
            </a:lvl1pPr>
            <a:lvl2pPr lvl="1" algn="ctr" rtl="0">
              <a:spcBef>
                <a:spcPts val="0"/>
              </a:spcBef>
              <a:spcAft>
                <a:spcPts val="0"/>
              </a:spcAft>
              <a:buSzPts val="3600"/>
              <a:buNone/>
              <a:defRPr sz="3591"/>
            </a:lvl2pPr>
            <a:lvl3pPr lvl="2" algn="ctr" rtl="0">
              <a:spcBef>
                <a:spcPts val="0"/>
              </a:spcBef>
              <a:spcAft>
                <a:spcPts val="0"/>
              </a:spcAft>
              <a:buSzPts val="3600"/>
              <a:buNone/>
              <a:defRPr sz="3591"/>
            </a:lvl3pPr>
            <a:lvl4pPr lvl="3" algn="ctr" rtl="0">
              <a:spcBef>
                <a:spcPts val="0"/>
              </a:spcBef>
              <a:spcAft>
                <a:spcPts val="0"/>
              </a:spcAft>
              <a:buSzPts val="3600"/>
              <a:buNone/>
              <a:defRPr sz="3591"/>
            </a:lvl4pPr>
            <a:lvl5pPr lvl="4" algn="ctr" rtl="0">
              <a:spcBef>
                <a:spcPts val="0"/>
              </a:spcBef>
              <a:spcAft>
                <a:spcPts val="0"/>
              </a:spcAft>
              <a:buSzPts val="3600"/>
              <a:buNone/>
              <a:defRPr sz="3591"/>
            </a:lvl5pPr>
            <a:lvl6pPr lvl="5" algn="ctr" rtl="0">
              <a:spcBef>
                <a:spcPts val="0"/>
              </a:spcBef>
              <a:spcAft>
                <a:spcPts val="0"/>
              </a:spcAft>
              <a:buSzPts val="3600"/>
              <a:buNone/>
              <a:defRPr sz="3591"/>
            </a:lvl6pPr>
            <a:lvl7pPr lvl="6" algn="ctr" rtl="0">
              <a:spcBef>
                <a:spcPts val="0"/>
              </a:spcBef>
              <a:spcAft>
                <a:spcPts val="0"/>
              </a:spcAft>
              <a:buSzPts val="3600"/>
              <a:buNone/>
              <a:defRPr sz="3591"/>
            </a:lvl7pPr>
            <a:lvl8pPr lvl="7" algn="ctr" rtl="0">
              <a:spcBef>
                <a:spcPts val="0"/>
              </a:spcBef>
              <a:spcAft>
                <a:spcPts val="0"/>
              </a:spcAft>
              <a:buSzPts val="3600"/>
              <a:buNone/>
              <a:defRPr sz="3591"/>
            </a:lvl8pPr>
            <a:lvl9pPr lvl="8" algn="ctr" rtl="0">
              <a:spcBef>
                <a:spcPts val="0"/>
              </a:spcBef>
              <a:spcAft>
                <a:spcPts val="0"/>
              </a:spcAft>
              <a:buSzPts val="3600"/>
              <a:buNone/>
              <a:defRPr sz="3591"/>
            </a:lvl9pPr>
          </a:lstStyle>
          <a:p>
            <a:endParaRPr/>
          </a:p>
        </p:txBody>
      </p:sp>
      <p:sp>
        <p:nvSpPr>
          <p:cNvPr id="407" name="Google Shape;407;p9"/>
          <p:cNvSpPr txBox="1">
            <a:spLocks noGrp="1"/>
          </p:cNvSpPr>
          <p:nvPr>
            <p:ph type="subTitle" idx="1"/>
          </p:nvPr>
        </p:nvSpPr>
        <p:spPr>
          <a:xfrm>
            <a:off x="4061425" y="2990543"/>
            <a:ext cx="4360200" cy="10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2"/>
                </a:solidFill>
              </a:defRPr>
            </a:lvl1pPr>
            <a:lvl2pPr lvl="1" algn="ctr" rtl="0">
              <a:lnSpc>
                <a:spcPct val="100000"/>
              </a:lnSpc>
              <a:spcBef>
                <a:spcPts val="1596"/>
              </a:spcBef>
              <a:spcAft>
                <a:spcPts val="0"/>
              </a:spcAft>
              <a:buSzPts val="1400"/>
              <a:buNone/>
              <a:defRPr/>
            </a:lvl2pPr>
            <a:lvl3pPr lvl="2" algn="ctr" rtl="0">
              <a:lnSpc>
                <a:spcPct val="100000"/>
              </a:lnSpc>
              <a:spcBef>
                <a:spcPts val="1596"/>
              </a:spcBef>
              <a:spcAft>
                <a:spcPts val="0"/>
              </a:spcAft>
              <a:buSzPts val="1400"/>
              <a:buNone/>
              <a:defRPr/>
            </a:lvl3pPr>
            <a:lvl4pPr lvl="3" algn="ctr" rtl="0">
              <a:lnSpc>
                <a:spcPct val="100000"/>
              </a:lnSpc>
              <a:spcBef>
                <a:spcPts val="1596"/>
              </a:spcBef>
              <a:spcAft>
                <a:spcPts val="0"/>
              </a:spcAft>
              <a:buSzPts val="1400"/>
              <a:buNone/>
              <a:defRPr/>
            </a:lvl4pPr>
            <a:lvl5pPr lvl="4" algn="ctr" rtl="0">
              <a:lnSpc>
                <a:spcPct val="100000"/>
              </a:lnSpc>
              <a:spcBef>
                <a:spcPts val="1596"/>
              </a:spcBef>
              <a:spcAft>
                <a:spcPts val="0"/>
              </a:spcAft>
              <a:buSzPts val="1400"/>
              <a:buNone/>
              <a:defRPr/>
            </a:lvl5pPr>
            <a:lvl6pPr lvl="5" algn="ctr" rtl="0">
              <a:lnSpc>
                <a:spcPct val="100000"/>
              </a:lnSpc>
              <a:spcBef>
                <a:spcPts val="1596"/>
              </a:spcBef>
              <a:spcAft>
                <a:spcPts val="0"/>
              </a:spcAft>
              <a:buSzPts val="1400"/>
              <a:buNone/>
              <a:defRPr/>
            </a:lvl6pPr>
            <a:lvl7pPr lvl="6" algn="ctr" rtl="0">
              <a:lnSpc>
                <a:spcPct val="100000"/>
              </a:lnSpc>
              <a:spcBef>
                <a:spcPts val="1596"/>
              </a:spcBef>
              <a:spcAft>
                <a:spcPts val="0"/>
              </a:spcAft>
              <a:buSzPts val="1400"/>
              <a:buNone/>
              <a:defRPr/>
            </a:lvl7pPr>
            <a:lvl8pPr lvl="7" algn="ctr" rtl="0">
              <a:lnSpc>
                <a:spcPct val="100000"/>
              </a:lnSpc>
              <a:spcBef>
                <a:spcPts val="1596"/>
              </a:spcBef>
              <a:spcAft>
                <a:spcPts val="0"/>
              </a:spcAft>
              <a:buSzPts val="1400"/>
              <a:buNone/>
              <a:defRPr/>
            </a:lvl8pPr>
            <a:lvl9pPr lvl="8" algn="ctr" rtl="0">
              <a:lnSpc>
                <a:spcPct val="100000"/>
              </a:lnSpc>
              <a:spcBef>
                <a:spcPts val="1596"/>
              </a:spcBef>
              <a:spcAft>
                <a:spcPts val="1596"/>
              </a:spcAft>
              <a:buSzPts val="1400"/>
              <a:buNone/>
              <a:defRPr/>
            </a:lvl9pPr>
          </a:lstStyle>
          <a:p>
            <a:endParaRPr/>
          </a:p>
        </p:txBody>
      </p:sp>
      <p:grpSp>
        <p:nvGrpSpPr>
          <p:cNvPr id="408" name="Google Shape;408;p9"/>
          <p:cNvGrpSpPr/>
          <p:nvPr/>
        </p:nvGrpSpPr>
        <p:grpSpPr>
          <a:xfrm>
            <a:off x="3737630" y="29292"/>
            <a:ext cx="5319748" cy="5068207"/>
            <a:chOff x="3737630" y="29291"/>
            <a:chExt cx="5319748" cy="5068207"/>
          </a:xfrm>
        </p:grpSpPr>
        <p:sp>
          <p:nvSpPr>
            <p:cNvPr id="409" name="Google Shape;409;p9"/>
            <p:cNvSpPr/>
            <p:nvPr/>
          </p:nvSpPr>
          <p:spPr>
            <a:xfrm>
              <a:off x="3737630" y="201973"/>
              <a:ext cx="676707" cy="258045"/>
            </a:xfrm>
            <a:custGeom>
              <a:avLst/>
              <a:gdLst/>
              <a:ahLst/>
              <a:cxnLst/>
              <a:rect l="l" t="t" r="r" b="b"/>
              <a:pathLst>
                <a:path w="20715" h="5544" extrusionOk="0">
                  <a:moveTo>
                    <a:pt x="12147" y="0"/>
                  </a:moveTo>
                  <a:cubicBezTo>
                    <a:pt x="11455" y="0"/>
                    <a:pt x="10749" y="171"/>
                    <a:pt x="10096" y="417"/>
                  </a:cubicBezTo>
                  <a:cubicBezTo>
                    <a:pt x="8186" y="1138"/>
                    <a:pt x="6382" y="2664"/>
                    <a:pt x="5804" y="4625"/>
                  </a:cubicBezTo>
                  <a:cubicBezTo>
                    <a:pt x="5804" y="3970"/>
                    <a:pt x="5332" y="3371"/>
                    <a:pt x="4733" y="3111"/>
                  </a:cubicBezTo>
                  <a:cubicBezTo>
                    <a:pt x="4447" y="2987"/>
                    <a:pt x="4139" y="2932"/>
                    <a:pt x="3829" y="2932"/>
                  </a:cubicBezTo>
                  <a:cubicBezTo>
                    <a:pt x="3484" y="2932"/>
                    <a:pt x="3136" y="3000"/>
                    <a:pt x="2812" y="3116"/>
                  </a:cubicBezTo>
                  <a:cubicBezTo>
                    <a:pt x="2195" y="3337"/>
                    <a:pt x="1649" y="3722"/>
                    <a:pt x="1140" y="4133"/>
                  </a:cubicBezTo>
                  <a:cubicBezTo>
                    <a:pt x="664" y="4517"/>
                    <a:pt x="192" y="4971"/>
                    <a:pt x="0" y="5543"/>
                  </a:cubicBezTo>
                  <a:lnTo>
                    <a:pt x="20714" y="5543"/>
                  </a:lnTo>
                  <a:cubicBezTo>
                    <a:pt x="20656" y="5029"/>
                    <a:pt x="20352" y="4541"/>
                    <a:pt x="19917" y="4248"/>
                  </a:cubicBezTo>
                  <a:cubicBezTo>
                    <a:pt x="19559" y="4007"/>
                    <a:pt x="19128" y="3893"/>
                    <a:pt x="18694" y="3893"/>
                  </a:cubicBezTo>
                  <a:cubicBezTo>
                    <a:pt x="18434" y="3893"/>
                    <a:pt x="18172" y="3934"/>
                    <a:pt x="17925" y="4012"/>
                  </a:cubicBezTo>
                  <a:cubicBezTo>
                    <a:pt x="17266" y="4221"/>
                    <a:pt x="16509" y="4504"/>
                    <a:pt x="16087" y="5053"/>
                  </a:cubicBezTo>
                  <a:cubicBezTo>
                    <a:pt x="16042" y="4075"/>
                    <a:pt x="15880" y="3087"/>
                    <a:pt x="15452" y="2207"/>
                  </a:cubicBezTo>
                  <a:cubicBezTo>
                    <a:pt x="15025" y="1326"/>
                    <a:pt x="14310" y="559"/>
                    <a:pt x="13392" y="215"/>
                  </a:cubicBezTo>
                  <a:cubicBezTo>
                    <a:pt x="12992" y="64"/>
                    <a:pt x="12572" y="0"/>
                    <a:pt x="12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410" name="Google Shape;410;p9"/>
            <p:cNvGrpSpPr/>
            <p:nvPr/>
          </p:nvGrpSpPr>
          <p:grpSpPr>
            <a:xfrm>
              <a:off x="5148246" y="29291"/>
              <a:ext cx="364861" cy="363915"/>
              <a:chOff x="2789668" y="759261"/>
              <a:chExt cx="440069" cy="438928"/>
            </a:xfrm>
          </p:grpSpPr>
          <p:sp>
            <p:nvSpPr>
              <p:cNvPr id="411" name="Google Shape;411;p9"/>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12" name="Google Shape;412;p9"/>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13" name="Google Shape;413;p9"/>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14" name="Google Shape;414;p9"/>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15" name="Google Shape;415;p9"/>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16" name="Google Shape;416;p9"/>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17" name="Google Shape;417;p9"/>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18" name="Google Shape;418;p9"/>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19" name="Google Shape;419;p9"/>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420" name="Google Shape;420;p9"/>
            <p:cNvGrpSpPr/>
            <p:nvPr/>
          </p:nvGrpSpPr>
          <p:grpSpPr>
            <a:xfrm rot="1707536">
              <a:off x="3846113" y="4679852"/>
              <a:ext cx="459736" cy="327921"/>
              <a:chOff x="4879302" y="1958088"/>
              <a:chExt cx="715237" cy="510165"/>
            </a:xfrm>
          </p:grpSpPr>
          <p:sp>
            <p:nvSpPr>
              <p:cNvPr id="421" name="Google Shape;421;p9"/>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22" name="Google Shape;422;p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23" name="Google Shape;423;p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424" name="Google Shape;424;p9"/>
              <p:cNvGrpSpPr/>
              <p:nvPr/>
            </p:nvGrpSpPr>
            <p:grpSpPr>
              <a:xfrm>
                <a:off x="4937962" y="2055352"/>
                <a:ext cx="566907" cy="373034"/>
                <a:chOff x="5290896" y="3020653"/>
                <a:chExt cx="865243" cy="569344"/>
              </a:xfrm>
            </p:grpSpPr>
            <p:sp>
              <p:nvSpPr>
                <p:cNvPr id="425" name="Google Shape;425;p9"/>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26" name="Google Shape;426;p9"/>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27" name="Google Shape;427;p9"/>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28" name="Google Shape;428;p9"/>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29" name="Google Shape;429;p9"/>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0" name="Google Shape;430;p9"/>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1" name="Google Shape;431;p9"/>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2" name="Google Shape;432;p9"/>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3" name="Google Shape;433;p9"/>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4" name="Google Shape;434;p9"/>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5" name="Google Shape;435;p9"/>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6" name="Google Shape;436;p9"/>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7" name="Google Shape;437;p9"/>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8" name="Google Shape;438;p9"/>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9" name="Google Shape;439;p9"/>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0" name="Google Shape;440;p9"/>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1" name="Google Shape;441;p9"/>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2" name="Google Shape;442;p9"/>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3" name="Google Shape;443;p9"/>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4" name="Google Shape;444;p9"/>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5" name="Google Shape;445;p9"/>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6" name="Google Shape;446;p9"/>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447" name="Google Shape;447;p9"/>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8" name="Google Shape;448;p9"/>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9" name="Google Shape;449;p9"/>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50" name="Google Shape;450;p9"/>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451" name="Google Shape;451;p9"/>
            <p:cNvGrpSpPr/>
            <p:nvPr/>
          </p:nvGrpSpPr>
          <p:grpSpPr>
            <a:xfrm rot="1707536">
              <a:off x="8547288" y="1174952"/>
              <a:ext cx="459736" cy="327921"/>
              <a:chOff x="4879302" y="1958088"/>
              <a:chExt cx="715237" cy="510165"/>
            </a:xfrm>
          </p:grpSpPr>
          <p:sp>
            <p:nvSpPr>
              <p:cNvPr id="452" name="Google Shape;452;p9"/>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53" name="Google Shape;453;p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54" name="Google Shape;454;p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455" name="Google Shape;455;p9"/>
              <p:cNvGrpSpPr/>
              <p:nvPr/>
            </p:nvGrpSpPr>
            <p:grpSpPr>
              <a:xfrm>
                <a:off x="4937962" y="2055352"/>
                <a:ext cx="566907" cy="373034"/>
                <a:chOff x="5290896" y="3020653"/>
                <a:chExt cx="865243" cy="569344"/>
              </a:xfrm>
            </p:grpSpPr>
            <p:sp>
              <p:nvSpPr>
                <p:cNvPr id="456" name="Google Shape;456;p9"/>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57" name="Google Shape;457;p9"/>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58" name="Google Shape;458;p9"/>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59" name="Google Shape;459;p9"/>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0" name="Google Shape;460;p9"/>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1" name="Google Shape;461;p9"/>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2" name="Google Shape;462;p9"/>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3" name="Google Shape;463;p9"/>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4" name="Google Shape;464;p9"/>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5" name="Google Shape;465;p9"/>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6" name="Google Shape;466;p9"/>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7" name="Google Shape;467;p9"/>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8" name="Google Shape;468;p9"/>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9" name="Google Shape;469;p9"/>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0" name="Google Shape;470;p9"/>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1" name="Google Shape;471;p9"/>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2" name="Google Shape;472;p9"/>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3" name="Google Shape;473;p9"/>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4" name="Google Shape;474;p9"/>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5" name="Google Shape;475;p9"/>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6" name="Google Shape;476;p9"/>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7" name="Google Shape;477;p9"/>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478" name="Google Shape;478;p9"/>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9" name="Google Shape;479;p9"/>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0" name="Google Shape;480;p9"/>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1" name="Google Shape;481;p9"/>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482" name="Google Shape;482;p9"/>
            <p:cNvGrpSpPr/>
            <p:nvPr/>
          </p:nvGrpSpPr>
          <p:grpSpPr>
            <a:xfrm>
              <a:off x="8594721" y="3339116"/>
              <a:ext cx="364861" cy="363915"/>
              <a:chOff x="2789668" y="759261"/>
              <a:chExt cx="440069" cy="438928"/>
            </a:xfrm>
          </p:grpSpPr>
          <p:sp>
            <p:nvSpPr>
              <p:cNvPr id="483" name="Google Shape;483;p9"/>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4" name="Google Shape;484;p9"/>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5" name="Google Shape;485;p9"/>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6" name="Google Shape;486;p9"/>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7" name="Google Shape;487;p9"/>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8" name="Google Shape;488;p9"/>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9" name="Google Shape;489;p9"/>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90" name="Google Shape;490;p9"/>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91" name="Google Shape;491;p9"/>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spTree>
    <p:extLst>
      <p:ext uri="{BB962C8B-B14F-4D97-AF65-F5344CB8AC3E}">
        <p14:creationId xmlns:p14="http://schemas.microsoft.com/office/powerpoint/2010/main" val="2186897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Three columns">
  <p:cSld name="TITLE_AND_BODY_1_1_1">
    <p:bg>
      <p:bgPr>
        <a:solidFill>
          <a:schemeClr val="accent6"/>
        </a:solidFill>
        <a:effectLst/>
      </p:bgPr>
    </p:bg>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4" name="Google Shape;94;p17"/>
          <p:cNvSpPr txBox="1">
            <a:spLocks noGrp="1"/>
          </p:cNvSpPr>
          <p:nvPr>
            <p:ph type="title" idx="2"/>
          </p:nvPr>
        </p:nvSpPr>
        <p:spPr>
          <a:xfrm>
            <a:off x="3419850"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5" name="Google Shape;95;p17"/>
          <p:cNvSpPr txBox="1">
            <a:spLocks noGrp="1"/>
          </p:cNvSpPr>
          <p:nvPr>
            <p:ph type="subTitle" idx="1"/>
          </p:nvPr>
        </p:nvSpPr>
        <p:spPr>
          <a:xfrm>
            <a:off x="3419851"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6" name="Google Shape;96;p17"/>
          <p:cNvSpPr txBox="1">
            <a:spLocks noGrp="1"/>
          </p:cNvSpPr>
          <p:nvPr>
            <p:ph type="title" idx="3"/>
          </p:nvPr>
        </p:nvSpPr>
        <p:spPr>
          <a:xfrm>
            <a:off x="6012237"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7" name="Google Shape;97;p17"/>
          <p:cNvSpPr txBox="1">
            <a:spLocks noGrp="1"/>
          </p:cNvSpPr>
          <p:nvPr>
            <p:ph type="subTitle" idx="4"/>
          </p:nvPr>
        </p:nvSpPr>
        <p:spPr>
          <a:xfrm>
            <a:off x="6012227"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8" name="Google Shape;98;p17"/>
          <p:cNvSpPr txBox="1">
            <a:spLocks noGrp="1"/>
          </p:cNvSpPr>
          <p:nvPr>
            <p:ph type="title" idx="5"/>
          </p:nvPr>
        </p:nvSpPr>
        <p:spPr>
          <a:xfrm>
            <a:off x="827463"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9" name="Google Shape;99;p17"/>
          <p:cNvSpPr txBox="1">
            <a:spLocks noGrp="1"/>
          </p:cNvSpPr>
          <p:nvPr>
            <p:ph type="subTitle" idx="6"/>
          </p:nvPr>
        </p:nvSpPr>
        <p:spPr>
          <a:xfrm>
            <a:off x="827475"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Design 2">
  <p:cSld name="TITLE_ONLY_1_2">
    <p:bg>
      <p:bgPr>
        <a:solidFill>
          <a:schemeClr val="accent2"/>
        </a:solidFill>
        <a:effectLst/>
      </p:bgPr>
    </p:bg>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2800"/>
              <a:buNone/>
              <a:defRPr>
                <a:solidFill>
                  <a:schemeClr val="accent6"/>
                </a:solidFill>
              </a:defRPr>
            </a:lvl1pPr>
            <a:lvl2pPr lvl="1" algn="ctr" rtl="0">
              <a:spcBef>
                <a:spcPts val="0"/>
              </a:spcBef>
              <a:spcAft>
                <a:spcPts val="0"/>
              </a:spcAft>
              <a:buClr>
                <a:schemeClr val="accent6"/>
              </a:buClr>
              <a:buSzPts val="2800"/>
              <a:buNone/>
              <a:defRPr>
                <a:solidFill>
                  <a:schemeClr val="accent6"/>
                </a:solidFill>
              </a:defRPr>
            </a:lvl2pPr>
            <a:lvl3pPr lvl="2" algn="ctr" rtl="0">
              <a:spcBef>
                <a:spcPts val="0"/>
              </a:spcBef>
              <a:spcAft>
                <a:spcPts val="0"/>
              </a:spcAft>
              <a:buClr>
                <a:schemeClr val="accent6"/>
              </a:buClr>
              <a:buSzPts val="2800"/>
              <a:buNone/>
              <a:defRPr>
                <a:solidFill>
                  <a:schemeClr val="accent6"/>
                </a:solidFill>
              </a:defRPr>
            </a:lvl3pPr>
            <a:lvl4pPr lvl="3" algn="ctr" rtl="0">
              <a:spcBef>
                <a:spcPts val="0"/>
              </a:spcBef>
              <a:spcAft>
                <a:spcPts val="0"/>
              </a:spcAft>
              <a:buClr>
                <a:schemeClr val="accent6"/>
              </a:buClr>
              <a:buSzPts val="2800"/>
              <a:buNone/>
              <a:defRPr>
                <a:solidFill>
                  <a:schemeClr val="accent6"/>
                </a:solidFill>
              </a:defRPr>
            </a:lvl4pPr>
            <a:lvl5pPr lvl="4" algn="ctr" rtl="0">
              <a:spcBef>
                <a:spcPts val="0"/>
              </a:spcBef>
              <a:spcAft>
                <a:spcPts val="0"/>
              </a:spcAft>
              <a:buClr>
                <a:schemeClr val="accent6"/>
              </a:buClr>
              <a:buSzPts val="2800"/>
              <a:buNone/>
              <a:defRPr>
                <a:solidFill>
                  <a:schemeClr val="accent6"/>
                </a:solidFill>
              </a:defRPr>
            </a:lvl5pPr>
            <a:lvl6pPr lvl="5" algn="ctr" rtl="0">
              <a:spcBef>
                <a:spcPts val="0"/>
              </a:spcBef>
              <a:spcAft>
                <a:spcPts val="0"/>
              </a:spcAft>
              <a:buClr>
                <a:schemeClr val="accent6"/>
              </a:buClr>
              <a:buSzPts val="2800"/>
              <a:buNone/>
              <a:defRPr>
                <a:solidFill>
                  <a:schemeClr val="accent6"/>
                </a:solidFill>
              </a:defRPr>
            </a:lvl6pPr>
            <a:lvl7pPr lvl="6" algn="ctr" rtl="0">
              <a:spcBef>
                <a:spcPts val="0"/>
              </a:spcBef>
              <a:spcAft>
                <a:spcPts val="0"/>
              </a:spcAft>
              <a:buClr>
                <a:schemeClr val="accent6"/>
              </a:buClr>
              <a:buSzPts val="2800"/>
              <a:buNone/>
              <a:defRPr>
                <a:solidFill>
                  <a:schemeClr val="accent6"/>
                </a:solidFill>
              </a:defRPr>
            </a:lvl7pPr>
            <a:lvl8pPr lvl="7" algn="ctr" rtl="0">
              <a:spcBef>
                <a:spcPts val="0"/>
              </a:spcBef>
              <a:spcAft>
                <a:spcPts val="0"/>
              </a:spcAft>
              <a:buClr>
                <a:schemeClr val="accent6"/>
              </a:buClr>
              <a:buSzPts val="2800"/>
              <a:buNone/>
              <a:defRPr>
                <a:solidFill>
                  <a:schemeClr val="accent6"/>
                </a:solidFill>
              </a:defRPr>
            </a:lvl8pPr>
            <a:lvl9pPr lvl="8" algn="ctr" rtl="0">
              <a:spcBef>
                <a:spcPts val="0"/>
              </a:spcBef>
              <a:spcAft>
                <a:spcPts val="0"/>
              </a:spcAft>
              <a:buClr>
                <a:schemeClr val="accent6"/>
              </a:buClr>
              <a:buSzPts val="2800"/>
              <a:buNone/>
              <a:defRPr>
                <a:solidFill>
                  <a:schemeClr val="accent6"/>
                </a:solidFill>
              </a:defRPr>
            </a:lvl9pPr>
          </a:lstStyle>
          <a:p>
            <a:endParaRPr/>
          </a:p>
        </p:txBody>
      </p:sp>
      <p:sp>
        <p:nvSpPr>
          <p:cNvPr id="124" name="Google Shape;124;p22"/>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5"/>
        </a:solidFill>
        <a:effectLst/>
      </p:bgPr>
    </p:bg>
    <p:spTree>
      <p:nvGrpSpPr>
        <p:cNvPr id="1" name="Shape 24"/>
        <p:cNvGrpSpPr/>
        <p:nvPr/>
      </p:nvGrpSpPr>
      <p:grpSpPr>
        <a:xfrm>
          <a:off x="0" y="0"/>
          <a:ext cx="0" cy="0"/>
          <a:chOff x="0" y="0"/>
          <a:chExt cx="0" cy="0"/>
        </a:xfrm>
      </p:grpSpPr>
      <p:sp>
        <p:nvSpPr>
          <p:cNvPr id="25" name="Google Shape;25;p4"/>
          <p:cNvSpPr/>
          <p:nvPr/>
        </p:nvSpPr>
        <p:spPr>
          <a:xfrm>
            <a:off x="-492974" y="-2343175"/>
            <a:ext cx="9636964" cy="8606003"/>
          </a:xfrm>
          <a:custGeom>
            <a:avLst/>
            <a:gdLst/>
            <a:ahLst/>
            <a:cxnLst/>
            <a:rect l="l" t="t" r="r" b="b"/>
            <a:pathLst>
              <a:path w="234633" h="209532" extrusionOk="0">
                <a:moveTo>
                  <a:pt x="234632" y="0"/>
                </a:moveTo>
                <a:cubicBezTo>
                  <a:pt x="124967" y="4463"/>
                  <a:pt x="121436" y="20748"/>
                  <a:pt x="121596" y="24813"/>
                </a:cubicBezTo>
                <a:cubicBezTo>
                  <a:pt x="121755" y="28877"/>
                  <a:pt x="124814" y="30471"/>
                  <a:pt x="124814" y="30471"/>
                </a:cubicBezTo>
                <a:cubicBezTo>
                  <a:pt x="124814" y="30471"/>
                  <a:pt x="146977" y="38839"/>
                  <a:pt x="147296" y="38839"/>
                </a:cubicBezTo>
                <a:cubicBezTo>
                  <a:pt x="147615" y="38839"/>
                  <a:pt x="147230" y="54780"/>
                  <a:pt x="147230" y="54780"/>
                </a:cubicBezTo>
                <a:cubicBezTo>
                  <a:pt x="147230" y="54780"/>
                  <a:pt x="142637" y="58366"/>
                  <a:pt x="143036" y="60757"/>
                </a:cubicBezTo>
                <a:cubicBezTo>
                  <a:pt x="143308" y="62387"/>
                  <a:pt x="146123" y="62646"/>
                  <a:pt x="147889" y="62646"/>
                </a:cubicBezTo>
                <a:cubicBezTo>
                  <a:pt x="148715" y="62646"/>
                  <a:pt x="149311" y="62590"/>
                  <a:pt x="149311" y="62590"/>
                </a:cubicBezTo>
                <a:lnTo>
                  <a:pt x="149311" y="65699"/>
                </a:lnTo>
                <a:cubicBezTo>
                  <a:pt x="149311" y="65699"/>
                  <a:pt x="148664" y="64017"/>
                  <a:pt x="146701" y="64017"/>
                </a:cubicBezTo>
                <a:cubicBezTo>
                  <a:pt x="146064" y="64017"/>
                  <a:pt x="145289" y="64194"/>
                  <a:pt x="144352" y="64663"/>
                </a:cubicBezTo>
                <a:cubicBezTo>
                  <a:pt x="140526" y="66575"/>
                  <a:pt x="144572" y="80043"/>
                  <a:pt x="146007" y="82433"/>
                </a:cubicBezTo>
                <a:cubicBezTo>
                  <a:pt x="147441" y="84824"/>
                  <a:pt x="146565" y="97655"/>
                  <a:pt x="148398" y="98293"/>
                </a:cubicBezTo>
                <a:cubicBezTo>
                  <a:pt x="148660" y="98384"/>
                  <a:pt x="148907" y="98423"/>
                  <a:pt x="149139" y="98423"/>
                </a:cubicBezTo>
                <a:cubicBezTo>
                  <a:pt x="150527" y="98423"/>
                  <a:pt x="151347" y="97018"/>
                  <a:pt x="151347" y="97018"/>
                </a:cubicBezTo>
                <a:cubicBezTo>
                  <a:pt x="151347" y="97018"/>
                  <a:pt x="154136" y="105467"/>
                  <a:pt x="154296" y="111205"/>
                </a:cubicBezTo>
                <a:cubicBezTo>
                  <a:pt x="154455" y="116944"/>
                  <a:pt x="156846" y="126667"/>
                  <a:pt x="156846" y="126667"/>
                </a:cubicBezTo>
                <a:cubicBezTo>
                  <a:pt x="156259" y="126550"/>
                  <a:pt x="155728" y="126508"/>
                  <a:pt x="155270" y="126508"/>
                </a:cubicBezTo>
                <a:cubicBezTo>
                  <a:pt x="154173" y="126508"/>
                  <a:pt x="153498" y="126746"/>
                  <a:pt x="153498" y="126746"/>
                </a:cubicBezTo>
                <a:cubicBezTo>
                  <a:pt x="153498" y="126746"/>
                  <a:pt x="150948" y="132565"/>
                  <a:pt x="149991" y="137027"/>
                </a:cubicBezTo>
                <a:cubicBezTo>
                  <a:pt x="149036" y="141491"/>
                  <a:pt x="144572" y="146113"/>
                  <a:pt x="144572" y="146113"/>
                </a:cubicBezTo>
                <a:lnTo>
                  <a:pt x="146326" y="146857"/>
                </a:lnTo>
                <a:cubicBezTo>
                  <a:pt x="144626" y="150470"/>
                  <a:pt x="135699" y="152171"/>
                  <a:pt x="135699" y="152171"/>
                </a:cubicBezTo>
                <a:cubicBezTo>
                  <a:pt x="135699" y="152171"/>
                  <a:pt x="136549" y="150470"/>
                  <a:pt x="136549" y="148983"/>
                </a:cubicBezTo>
                <a:cubicBezTo>
                  <a:pt x="136549" y="148572"/>
                  <a:pt x="136112" y="148421"/>
                  <a:pt x="135449" y="148421"/>
                </a:cubicBezTo>
                <a:cubicBezTo>
                  <a:pt x="133707" y="148421"/>
                  <a:pt x="130401" y="149466"/>
                  <a:pt x="129323" y="149620"/>
                </a:cubicBezTo>
                <a:cubicBezTo>
                  <a:pt x="122747" y="150559"/>
                  <a:pt x="118059" y="151745"/>
                  <a:pt x="118059" y="151745"/>
                </a:cubicBezTo>
                <a:cubicBezTo>
                  <a:pt x="118059" y="151745"/>
                  <a:pt x="108318" y="151110"/>
                  <a:pt x="101690" y="151110"/>
                </a:cubicBezTo>
                <a:cubicBezTo>
                  <a:pt x="98928" y="151110"/>
                  <a:pt x="96707" y="151220"/>
                  <a:pt x="95956" y="151533"/>
                </a:cubicBezTo>
                <a:cubicBezTo>
                  <a:pt x="93405" y="152595"/>
                  <a:pt x="96594" y="155146"/>
                  <a:pt x="96594" y="155146"/>
                </a:cubicBezTo>
                <a:cubicBezTo>
                  <a:pt x="96594" y="155146"/>
                  <a:pt x="95234" y="155316"/>
                  <a:pt x="93140" y="155316"/>
                </a:cubicBezTo>
                <a:cubicBezTo>
                  <a:pt x="89998" y="155316"/>
                  <a:pt x="85203" y="154934"/>
                  <a:pt x="80867" y="153021"/>
                </a:cubicBezTo>
                <a:cubicBezTo>
                  <a:pt x="75794" y="150782"/>
                  <a:pt x="72920" y="150325"/>
                  <a:pt x="69598" y="150325"/>
                </a:cubicBezTo>
                <a:cubicBezTo>
                  <a:pt x="68190" y="150325"/>
                  <a:pt x="66700" y="150407"/>
                  <a:pt x="64928" y="150471"/>
                </a:cubicBezTo>
                <a:cubicBezTo>
                  <a:pt x="58977" y="150683"/>
                  <a:pt x="45588" y="160672"/>
                  <a:pt x="40913" y="161310"/>
                </a:cubicBezTo>
                <a:cubicBezTo>
                  <a:pt x="40548" y="161359"/>
                  <a:pt x="40258" y="161383"/>
                  <a:pt x="40032" y="161383"/>
                </a:cubicBezTo>
                <a:cubicBezTo>
                  <a:pt x="37362" y="161383"/>
                  <a:pt x="43839" y="158036"/>
                  <a:pt x="45800" y="154509"/>
                </a:cubicBezTo>
                <a:cubicBezTo>
                  <a:pt x="47926" y="150683"/>
                  <a:pt x="53452" y="149409"/>
                  <a:pt x="56426" y="146859"/>
                </a:cubicBezTo>
                <a:cubicBezTo>
                  <a:pt x="59402" y="144309"/>
                  <a:pt x="54726" y="138357"/>
                  <a:pt x="62589" y="134744"/>
                </a:cubicBezTo>
                <a:cubicBezTo>
                  <a:pt x="70454" y="131130"/>
                  <a:pt x="72578" y="126029"/>
                  <a:pt x="73216" y="123479"/>
                </a:cubicBezTo>
                <a:cubicBezTo>
                  <a:pt x="73854" y="120928"/>
                  <a:pt x="82354" y="112640"/>
                  <a:pt x="84054" y="111152"/>
                </a:cubicBezTo>
                <a:cubicBezTo>
                  <a:pt x="85754" y="109665"/>
                  <a:pt x="81081" y="106689"/>
                  <a:pt x="81081" y="106689"/>
                </a:cubicBezTo>
                <a:lnTo>
                  <a:pt x="81081" y="106689"/>
                </a:lnTo>
                <a:cubicBezTo>
                  <a:pt x="81405" y="106833"/>
                  <a:pt x="81785" y="106899"/>
                  <a:pt x="82213" y="106899"/>
                </a:cubicBezTo>
                <a:cubicBezTo>
                  <a:pt x="86843" y="106899"/>
                  <a:pt x="97097" y="99161"/>
                  <a:pt x="102544" y="98188"/>
                </a:cubicBezTo>
                <a:cubicBezTo>
                  <a:pt x="108495" y="97126"/>
                  <a:pt x="110408" y="86287"/>
                  <a:pt x="115297" y="84373"/>
                </a:cubicBezTo>
                <a:cubicBezTo>
                  <a:pt x="120184" y="82461"/>
                  <a:pt x="122734" y="76511"/>
                  <a:pt x="122734" y="76511"/>
                </a:cubicBezTo>
                <a:cubicBezTo>
                  <a:pt x="122734" y="76511"/>
                  <a:pt x="129961" y="74385"/>
                  <a:pt x="134211" y="71622"/>
                </a:cubicBezTo>
                <a:cubicBezTo>
                  <a:pt x="138461" y="68860"/>
                  <a:pt x="138461" y="63759"/>
                  <a:pt x="138461" y="63759"/>
                </a:cubicBezTo>
                <a:cubicBezTo>
                  <a:pt x="138461" y="63759"/>
                  <a:pt x="142286" y="60570"/>
                  <a:pt x="140161" y="57170"/>
                </a:cubicBezTo>
                <a:cubicBezTo>
                  <a:pt x="139890" y="56735"/>
                  <a:pt x="139292" y="56543"/>
                  <a:pt x="138428" y="56543"/>
                </a:cubicBezTo>
                <a:cubicBezTo>
                  <a:pt x="132525" y="56543"/>
                  <a:pt x="114167" y="65488"/>
                  <a:pt x="102117" y="67156"/>
                </a:cubicBezTo>
                <a:cubicBezTo>
                  <a:pt x="88303" y="69070"/>
                  <a:pt x="59822" y="88193"/>
                  <a:pt x="59822" y="88193"/>
                </a:cubicBezTo>
                <a:cubicBezTo>
                  <a:pt x="59822" y="88193"/>
                  <a:pt x="59822" y="88193"/>
                  <a:pt x="59822" y="88193"/>
                </a:cubicBezTo>
                <a:cubicBezTo>
                  <a:pt x="59822" y="88193"/>
                  <a:pt x="59790" y="88199"/>
                  <a:pt x="53442" y="90949"/>
                </a:cubicBezTo>
                <a:cubicBezTo>
                  <a:pt x="47065" y="93712"/>
                  <a:pt x="40468" y="100500"/>
                  <a:pt x="40468" y="100500"/>
                </a:cubicBezTo>
                <a:cubicBezTo>
                  <a:pt x="34091" y="101988"/>
                  <a:pt x="13243" y="118115"/>
                  <a:pt x="13243" y="118115"/>
                </a:cubicBezTo>
                <a:lnTo>
                  <a:pt x="0" y="209532"/>
                </a:lnTo>
                <a:lnTo>
                  <a:pt x="234632" y="209532"/>
                </a:lnTo>
                <a:lnTo>
                  <a:pt x="2346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txBox="1">
            <a:spLocks noGrp="1"/>
          </p:cNvSpPr>
          <p:nvPr>
            <p:ph type="body" idx="1"/>
          </p:nvPr>
        </p:nvSpPr>
        <p:spPr>
          <a:xfrm>
            <a:off x="928075" y="1614550"/>
            <a:ext cx="4693500" cy="24894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Clr>
                <a:schemeClr val="dk2"/>
              </a:buClr>
              <a:buSzPts val="1600"/>
              <a:buChar char="●"/>
              <a:defRPr>
                <a:solidFill>
                  <a:schemeClr val="dk2"/>
                </a:solidFill>
              </a:defRPr>
            </a:lvl1pPr>
            <a:lvl2pPr marL="914400" lvl="1" indent="-330200">
              <a:spcBef>
                <a:spcPts val="1600"/>
              </a:spcBef>
              <a:spcAft>
                <a:spcPts val="0"/>
              </a:spcAft>
              <a:buClr>
                <a:schemeClr val="dk2"/>
              </a:buClr>
              <a:buSzPts val="1600"/>
              <a:buChar char="○"/>
              <a:defRPr sz="1600">
                <a:solidFill>
                  <a:schemeClr val="dk2"/>
                </a:solidFill>
              </a:defRPr>
            </a:lvl2pPr>
            <a:lvl3pPr marL="1371600" lvl="2" indent="-330200">
              <a:spcBef>
                <a:spcPts val="1600"/>
              </a:spcBef>
              <a:spcAft>
                <a:spcPts val="0"/>
              </a:spcAft>
              <a:buClr>
                <a:schemeClr val="dk2"/>
              </a:buClr>
              <a:buSzPts val="1600"/>
              <a:buChar char="■"/>
              <a:defRPr sz="1600">
                <a:solidFill>
                  <a:schemeClr val="dk2"/>
                </a:solidFill>
              </a:defRPr>
            </a:lvl3pPr>
            <a:lvl4pPr marL="1828800" lvl="3" indent="-330200">
              <a:spcBef>
                <a:spcPts val="1600"/>
              </a:spcBef>
              <a:spcAft>
                <a:spcPts val="0"/>
              </a:spcAft>
              <a:buClr>
                <a:schemeClr val="dk2"/>
              </a:buClr>
              <a:buSzPts val="1600"/>
              <a:buChar char="●"/>
              <a:defRPr sz="1600">
                <a:solidFill>
                  <a:schemeClr val="dk2"/>
                </a:solidFill>
              </a:defRPr>
            </a:lvl4pPr>
            <a:lvl5pPr marL="2286000" lvl="4" indent="-330200">
              <a:spcBef>
                <a:spcPts val="1600"/>
              </a:spcBef>
              <a:spcAft>
                <a:spcPts val="0"/>
              </a:spcAft>
              <a:buClr>
                <a:schemeClr val="dk2"/>
              </a:buClr>
              <a:buSzPts val="1600"/>
              <a:buChar char="○"/>
              <a:defRPr sz="1600">
                <a:solidFill>
                  <a:schemeClr val="dk2"/>
                </a:solidFill>
              </a:defRPr>
            </a:lvl5pPr>
            <a:lvl6pPr marL="2743200" lvl="5" indent="-330200">
              <a:spcBef>
                <a:spcPts val="1600"/>
              </a:spcBef>
              <a:spcAft>
                <a:spcPts val="0"/>
              </a:spcAft>
              <a:buClr>
                <a:schemeClr val="dk2"/>
              </a:buClr>
              <a:buSzPts val="1600"/>
              <a:buChar char="■"/>
              <a:defRPr sz="1600">
                <a:solidFill>
                  <a:schemeClr val="dk2"/>
                </a:solidFill>
              </a:defRPr>
            </a:lvl6pPr>
            <a:lvl7pPr marL="3200400" lvl="6" indent="-330200">
              <a:spcBef>
                <a:spcPts val="1600"/>
              </a:spcBef>
              <a:spcAft>
                <a:spcPts val="0"/>
              </a:spcAft>
              <a:buClr>
                <a:schemeClr val="dk2"/>
              </a:buClr>
              <a:buSzPts val="1600"/>
              <a:buChar char="●"/>
              <a:defRPr sz="1600">
                <a:solidFill>
                  <a:schemeClr val="dk2"/>
                </a:solidFill>
              </a:defRPr>
            </a:lvl7pPr>
            <a:lvl8pPr marL="3657600" lvl="7" indent="-330200">
              <a:spcBef>
                <a:spcPts val="1600"/>
              </a:spcBef>
              <a:spcAft>
                <a:spcPts val="0"/>
              </a:spcAft>
              <a:buClr>
                <a:schemeClr val="dk2"/>
              </a:buClr>
              <a:buSzPts val="1600"/>
              <a:buChar char="○"/>
              <a:defRPr sz="1600">
                <a:solidFill>
                  <a:schemeClr val="dk2"/>
                </a:solidFill>
              </a:defRPr>
            </a:lvl8pPr>
            <a:lvl9pPr marL="4114800" lvl="8" indent="-330200">
              <a:spcBef>
                <a:spcPts val="1600"/>
              </a:spcBef>
              <a:spcAft>
                <a:spcPts val="1600"/>
              </a:spcAft>
              <a:buClr>
                <a:schemeClr val="dk2"/>
              </a:buClr>
              <a:buSzPts val="1600"/>
              <a:buChar char="■"/>
              <a:defRPr sz="1600">
                <a:solidFill>
                  <a:schemeClr val="dk2"/>
                </a:solidFill>
              </a:defRPr>
            </a:lvl9pPr>
          </a:lstStyle>
          <a:p>
            <a:endParaRPr/>
          </a:p>
        </p:txBody>
      </p:sp>
      <p:sp>
        <p:nvSpPr>
          <p:cNvPr id="27" name="Google Shape;27;p4"/>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extLst>
      <p:ext uri="{BB962C8B-B14F-4D97-AF65-F5344CB8AC3E}">
        <p14:creationId xmlns:p14="http://schemas.microsoft.com/office/powerpoint/2010/main" val="294486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5"/>
        </a:solidFill>
        <a:effectLst/>
      </p:bgPr>
    </p:bg>
    <p:spTree>
      <p:nvGrpSpPr>
        <p:cNvPr id="1" name="Shape 45"/>
        <p:cNvGrpSpPr/>
        <p:nvPr/>
      </p:nvGrpSpPr>
      <p:grpSpPr>
        <a:xfrm>
          <a:off x="0" y="0"/>
          <a:ext cx="0" cy="0"/>
          <a:chOff x="0" y="0"/>
          <a:chExt cx="0" cy="0"/>
        </a:xfrm>
      </p:grpSpPr>
      <p:sp>
        <p:nvSpPr>
          <p:cNvPr id="46" name="Google Shape;46;p9"/>
          <p:cNvSpPr/>
          <p:nvPr/>
        </p:nvSpPr>
        <p:spPr>
          <a:xfrm>
            <a:off x="-589700" y="-451300"/>
            <a:ext cx="9834642" cy="5686698"/>
          </a:xfrm>
          <a:custGeom>
            <a:avLst/>
            <a:gdLst/>
            <a:ahLst/>
            <a:cxnLst/>
            <a:rect l="l" t="t" r="r" b="b"/>
            <a:pathLst>
              <a:path w="234633" h="209532" extrusionOk="0">
                <a:moveTo>
                  <a:pt x="234632" y="0"/>
                </a:moveTo>
                <a:cubicBezTo>
                  <a:pt x="124967" y="4463"/>
                  <a:pt x="121436" y="20748"/>
                  <a:pt x="121596" y="24813"/>
                </a:cubicBezTo>
                <a:cubicBezTo>
                  <a:pt x="121755" y="28877"/>
                  <a:pt x="124814" y="30471"/>
                  <a:pt x="124814" y="30471"/>
                </a:cubicBezTo>
                <a:cubicBezTo>
                  <a:pt x="124814" y="30471"/>
                  <a:pt x="146977" y="38839"/>
                  <a:pt x="147296" y="38839"/>
                </a:cubicBezTo>
                <a:cubicBezTo>
                  <a:pt x="147615" y="38839"/>
                  <a:pt x="147230" y="54780"/>
                  <a:pt x="147230" y="54780"/>
                </a:cubicBezTo>
                <a:cubicBezTo>
                  <a:pt x="147230" y="54780"/>
                  <a:pt x="142637" y="58366"/>
                  <a:pt x="143036" y="60757"/>
                </a:cubicBezTo>
                <a:cubicBezTo>
                  <a:pt x="143308" y="62387"/>
                  <a:pt x="146123" y="62646"/>
                  <a:pt x="147889" y="62646"/>
                </a:cubicBezTo>
                <a:cubicBezTo>
                  <a:pt x="148715" y="62646"/>
                  <a:pt x="149311" y="62590"/>
                  <a:pt x="149311" y="62590"/>
                </a:cubicBezTo>
                <a:lnTo>
                  <a:pt x="149311" y="65699"/>
                </a:lnTo>
                <a:cubicBezTo>
                  <a:pt x="149311" y="65699"/>
                  <a:pt x="148664" y="64017"/>
                  <a:pt x="146701" y="64017"/>
                </a:cubicBezTo>
                <a:cubicBezTo>
                  <a:pt x="146064" y="64017"/>
                  <a:pt x="145289" y="64194"/>
                  <a:pt x="144352" y="64663"/>
                </a:cubicBezTo>
                <a:cubicBezTo>
                  <a:pt x="140526" y="66575"/>
                  <a:pt x="144572" y="80043"/>
                  <a:pt x="146007" y="82433"/>
                </a:cubicBezTo>
                <a:cubicBezTo>
                  <a:pt x="147441" y="84824"/>
                  <a:pt x="146565" y="97655"/>
                  <a:pt x="148398" y="98293"/>
                </a:cubicBezTo>
                <a:cubicBezTo>
                  <a:pt x="148660" y="98384"/>
                  <a:pt x="148907" y="98423"/>
                  <a:pt x="149139" y="98423"/>
                </a:cubicBezTo>
                <a:cubicBezTo>
                  <a:pt x="150527" y="98423"/>
                  <a:pt x="151347" y="97018"/>
                  <a:pt x="151347" y="97018"/>
                </a:cubicBezTo>
                <a:cubicBezTo>
                  <a:pt x="151347" y="97018"/>
                  <a:pt x="154136" y="105467"/>
                  <a:pt x="154296" y="111205"/>
                </a:cubicBezTo>
                <a:cubicBezTo>
                  <a:pt x="154455" y="116944"/>
                  <a:pt x="156846" y="126667"/>
                  <a:pt x="156846" y="126667"/>
                </a:cubicBezTo>
                <a:cubicBezTo>
                  <a:pt x="156259" y="126550"/>
                  <a:pt x="155728" y="126508"/>
                  <a:pt x="155270" y="126508"/>
                </a:cubicBezTo>
                <a:cubicBezTo>
                  <a:pt x="154173" y="126508"/>
                  <a:pt x="153498" y="126746"/>
                  <a:pt x="153498" y="126746"/>
                </a:cubicBezTo>
                <a:cubicBezTo>
                  <a:pt x="153498" y="126746"/>
                  <a:pt x="150948" y="132565"/>
                  <a:pt x="149991" y="137027"/>
                </a:cubicBezTo>
                <a:cubicBezTo>
                  <a:pt x="149036" y="141491"/>
                  <a:pt x="144572" y="146113"/>
                  <a:pt x="144572" y="146113"/>
                </a:cubicBezTo>
                <a:lnTo>
                  <a:pt x="146326" y="146857"/>
                </a:lnTo>
                <a:cubicBezTo>
                  <a:pt x="144626" y="150470"/>
                  <a:pt x="135699" y="152171"/>
                  <a:pt x="135699" y="152171"/>
                </a:cubicBezTo>
                <a:cubicBezTo>
                  <a:pt x="135699" y="152171"/>
                  <a:pt x="136549" y="150470"/>
                  <a:pt x="136549" y="148983"/>
                </a:cubicBezTo>
                <a:cubicBezTo>
                  <a:pt x="136549" y="148572"/>
                  <a:pt x="136112" y="148421"/>
                  <a:pt x="135449" y="148421"/>
                </a:cubicBezTo>
                <a:cubicBezTo>
                  <a:pt x="133707" y="148421"/>
                  <a:pt x="130401" y="149466"/>
                  <a:pt x="129323" y="149620"/>
                </a:cubicBezTo>
                <a:cubicBezTo>
                  <a:pt x="122747" y="150559"/>
                  <a:pt x="118059" y="151745"/>
                  <a:pt x="118059" y="151745"/>
                </a:cubicBezTo>
                <a:cubicBezTo>
                  <a:pt x="118059" y="151745"/>
                  <a:pt x="108318" y="151110"/>
                  <a:pt x="101690" y="151110"/>
                </a:cubicBezTo>
                <a:cubicBezTo>
                  <a:pt x="98928" y="151110"/>
                  <a:pt x="96707" y="151220"/>
                  <a:pt x="95956" y="151533"/>
                </a:cubicBezTo>
                <a:cubicBezTo>
                  <a:pt x="93405" y="152595"/>
                  <a:pt x="96594" y="155146"/>
                  <a:pt x="96594" y="155146"/>
                </a:cubicBezTo>
                <a:cubicBezTo>
                  <a:pt x="96594" y="155146"/>
                  <a:pt x="95234" y="155316"/>
                  <a:pt x="93140" y="155316"/>
                </a:cubicBezTo>
                <a:cubicBezTo>
                  <a:pt x="89998" y="155316"/>
                  <a:pt x="85203" y="154934"/>
                  <a:pt x="80867" y="153021"/>
                </a:cubicBezTo>
                <a:cubicBezTo>
                  <a:pt x="75794" y="150782"/>
                  <a:pt x="72920" y="150325"/>
                  <a:pt x="69598" y="150325"/>
                </a:cubicBezTo>
                <a:cubicBezTo>
                  <a:pt x="68190" y="150325"/>
                  <a:pt x="66700" y="150407"/>
                  <a:pt x="64928" y="150471"/>
                </a:cubicBezTo>
                <a:cubicBezTo>
                  <a:pt x="58977" y="150683"/>
                  <a:pt x="45588" y="160672"/>
                  <a:pt x="40913" y="161310"/>
                </a:cubicBezTo>
                <a:cubicBezTo>
                  <a:pt x="40548" y="161359"/>
                  <a:pt x="40258" y="161383"/>
                  <a:pt x="40032" y="161383"/>
                </a:cubicBezTo>
                <a:cubicBezTo>
                  <a:pt x="37362" y="161383"/>
                  <a:pt x="43839" y="158036"/>
                  <a:pt x="45800" y="154509"/>
                </a:cubicBezTo>
                <a:cubicBezTo>
                  <a:pt x="47926" y="150683"/>
                  <a:pt x="53452" y="149409"/>
                  <a:pt x="56426" y="146859"/>
                </a:cubicBezTo>
                <a:cubicBezTo>
                  <a:pt x="59402" y="144309"/>
                  <a:pt x="54726" y="138357"/>
                  <a:pt x="62589" y="134744"/>
                </a:cubicBezTo>
                <a:cubicBezTo>
                  <a:pt x="70454" y="131130"/>
                  <a:pt x="72578" y="126029"/>
                  <a:pt x="73216" y="123479"/>
                </a:cubicBezTo>
                <a:cubicBezTo>
                  <a:pt x="73854" y="120928"/>
                  <a:pt x="82354" y="112640"/>
                  <a:pt x="84054" y="111152"/>
                </a:cubicBezTo>
                <a:cubicBezTo>
                  <a:pt x="85754" y="109665"/>
                  <a:pt x="81081" y="106689"/>
                  <a:pt x="81081" y="106689"/>
                </a:cubicBezTo>
                <a:lnTo>
                  <a:pt x="81081" y="106689"/>
                </a:lnTo>
                <a:cubicBezTo>
                  <a:pt x="81405" y="106833"/>
                  <a:pt x="81785" y="106899"/>
                  <a:pt x="82213" y="106899"/>
                </a:cubicBezTo>
                <a:cubicBezTo>
                  <a:pt x="86843" y="106899"/>
                  <a:pt x="97097" y="99161"/>
                  <a:pt x="102544" y="98188"/>
                </a:cubicBezTo>
                <a:cubicBezTo>
                  <a:pt x="108495" y="97126"/>
                  <a:pt x="110408" y="86287"/>
                  <a:pt x="115297" y="84373"/>
                </a:cubicBezTo>
                <a:cubicBezTo>
                  <a:pt x="120184" y="82461"/>
                  <a:pt x="122734" y="76511"/>
                  <a:pt x="122734" y="76511"/>
                </a:cubicBezTo>
                <a:cubicBezTo>
                  <a:pt x="122734" y="76511"/>
                  <a:pt x="129961" y="74385"/>
                  <a:pt x="134211" y="71622"/>
                </a:cubicBezTo>
                <a:cubicBezTo>
                  <a:pt x="138461" y="68860"/>
                  <a:pt x="138461" y="63759"/>
                  <a:pt x="138461" y="63759"/>
                </a:cubicBezTo>
                <a:cubicBezTo>
                  <a:pt x="138461" y="63759"/>
                  <a:pt x="142286" y="60570"/>
                  <a:pt x="140161" y="57170"/>
                </a:cubicBezTo>
                <a:cubicBezTo>
                  <a:pt x="139890" y="56735"/>
                  <a:pt x="139292" y="56543"/>
                  <a:pt x="138428" y="56543"/>
                </a:cubicBezTo>
                <a:cubicBezTo>
                  <a:pt x="132525" y="56543"/>
                  <a:pt x="114167" y="65488"/>
                  <a:pt x="102117" y="67156"/>
                </a:cubicBezTo>
                <a:cubicBezTo>
                  <a:pt x="88303" y="69070"/>
                  <a:pt x="59822" y="88193"/>
                  <a:pt x="59822" y="88193"/>
                </a:cubicBezTo>
                <a:cubicBezTo>
                  <a:pt x="59822" y="88193"/>
                  <a:pt x="59822" y="88193"/>
                  <a:pt x="59822" y="88193"/>
                </a:cubicBezTo>
                <a:cubicBezTo>
                  <a:pt x="59822" y="88193"/>
                  <a:pt x="59790" y="88199"/>
                  <a:pt x="53442" y="90949"/>
                </a:cubicBezTo>
                <a:cubicBezTo>
                  <a:pt x="47065" y="93712"/>
                  <a:pt x="40468" y="100500"/>
                  <a:pt x="40468" y="100500"/>
                </a:cubicBezTo>
                <a:cubicBezTo>
                  <a:pt x="34091" y="101988"/>
                  <a:pt x="13243" y="118115"/>
                  <a:pt x="13243" y="118115"/>
                </a:cubicBezTo>
                <a:lnTo>
                  <a:pt x="0" y="209532"/>
                </a:lnTo>
                <a:lnTo>
                  <a:pt x="234632" y="209532"/>
                </a:lnTo>
                <a:lnTo>
                  <a:pt x="2346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txBox="1">
            <a:spLocks noGrp="1"/>
          </p:cNvSpPr>
          <p:nvPr>
            <p:ph type="subTitle" idx="1"/>
          </p:nvPr>
        </p:nvSpPr>
        <p:spPr>
          <a:xfrm>
            <a:off x="4734100" y="724075"/>
            <a:ext cx="3115500" cy="12351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Clr>
                <a:schemeClr val="dk2"/>
              </a:buClr>
              <a:buSzPts val="2100"/>
              <a:buNone/>
              <a:defRPr sz="2100" b="1">
                <a:solidFill>
                  <a:schemeClr val="dk2"/>
                </a:solidFill>
              </a:defRPr>
            </a:lvl1pPr>
            <a:lvl2pPr lvl="1">
              <a:lnSpc>
                <a:spcPct val="100000"/>
              </a:lnSpc>
              <a:spcBef>
                <a:spcPts val="0"/>
              </a:spcBef>
              <a:spcAft>
                <a:spcPts val="0"/>
              </a:spcAft>
              <a:buClr>
                <a:schemeClr val="dk2"/>
              </a:buClr>
              <a:buSzPts val="2100"/>
              <a:buNone/>
              <a:defRPr sz="2100" b="1">
                <a:solidFill>
                  <a:schemeClr val="dk2"/>
                </a:solidFill>
              </a:defRPr>
            </a:lvl2pPr>
            <a:lvl3pPr lvl="2">
              <a:lnSpc>
                <a:spcPct val="100000"/>
              </a:lnSpc>
              <a:spcBef>
                <a:spcPts val="0"/>
              </a:spcBef>
              <a:spcAft>
                <a:spcPts val="0"/>
              </a:spcAft>
              <a:buClr>
                <a:schemeClr val="dk2"/>
              </a:buClr>
              <a:buSzPts val="2100"/>
              <a:buNone/>
              <a:defRPr sz="2100" b="1">
                <a:solidFill>
                  <a:schemeClr val="dk2"/>
                </a:solidFill>
              </a:defRPr>
            </a:lvl3pPr>
            <a:lvl4pPr lvl="3">
              <a:lnSpc>
                <a:spcPct val="100000"/>
              </a:lnSpc>
              <a:spcBef>
                <a:spcPts val="0"/>
              </a:spcBef>
              <a:spcAft>
                <a:spcPts val="0"/>
              </a:spcAft>
              <a:buClr>
                <a:schemeClr val="dk2"/>
              </a:buClr>
              <a:buSzPts val="2100"/>
              <a:buNone/>
              <a:defRPr sz="2100" b="1">
                <a:solidFill>
                  <a:schemeClr val="dk2"/>
                </a:solidFill>
              </a:defRPr>
            </a:lvl4pPr>
            <a:lvl5pPr lvl="4">
              <a:lnSpc>
                <a:spcPct val="100000"/>
              </a:lnSpc>
              <a:spcBef>
                <a:spcPts val="0"/>
              </a:spcBef>
              <a:spcAft>
                <a:spcPts val="0"/>
              </a:spcAft>
              <a:buClr>
                <a:schemeClr val="dk2"/>
              </a:buClr>
              <a:buSzPts val="2100"/>
              <a:buNone/>
              <a:defRPr sz="2100" b="1">
                <a:solidFill>
                  <a:schemeClr val="dk2"/>
                </a:solidFill>
              </a:defRPr>
            </a:lvl5pPr>
            <a:lvl6pPr lvl="5">
              <a:lnSpc>
                <a:spcPct val="100000"/>
              </a:lnSpc>
              <a:spcBef>
                <a:spcPts val="0"/>
              </a:spcBef>
              <a:spcAft>
                <a:spcPts val="0"/>
              </a:spcAft>
              <a:buClr>
                <a:schemeClr val="dk2"/>
              </a:buClr>
              <a:buSzPts val="2100"/>
              <a:buNone/>
              <a:defRPr sz="2100" b="1">
                <a:solidFill>
                  <a:schemeClr val="dk2"/>
                </a:solidFill>
              </a:defRPr>
            </a:lvl6pPr>
            <a:lvl7pPr lvl="6">
              <a:lnSpc>
                <a:spcPct val="100000"/>
              </a:lnSpc>
              <a:spcBef>
                <a:spcPts val="0"/>
              </a:spcBef>
              <a:spcAft>
                <a:spcPts val="0"/>
              </a:spcAft>
              <a:buClr>
                <a:schemeClr val="dk2"/>
              </a:buClr>
              <a:buSzPts val="2100"/>
              <a:buNone/>
              <a:defRPr sz="2100" b="1">
                <a:solidFill>
                  <a:schemeClr val="dk2"/>
                </a:solidFill>
              </a:defRPr>
            </a:lvl7pPr>
            <a:lvl8pPr lvl="7">
              <a:lnSpc>
                <a:spcPct val="100000"/>
              </a:lnSpc>
              <a:spcBef>
                <a:spcPts val="0"/>
              </a:spcBef>
              <a:spcAft>
                <a:spcPts val="0"/>
              </a:spcAft>
              <a:buClr>
                <a:schemeClr val="dk2"/>
              </a:buClr>
              <a:buSzPts val="2100"/>
              <a:buNone/>
              <a:defRPr sz="2100" b="1">
                <a:solidFill>
                  <a:schemeClr val="dk2"/>
                </a:solidFill>
              </a:defRPr>
            </a:lvl8pPr>
            <a:lvl9pPr lvl="8">
              <a:lnSpc>
                <a:spcPct val="100000"/>
              </a:lnSpc>
              <a:spcBef>
                <a:spcPts val="0"/>
              </a:spcBef>
              <a:spcAft>
                <a:spcPts val="0"/>
              </a:spcAft>
              <a:buClr>
                <a:schemeClr val="dk2"/>
              </a:buClr>
              <a:buSzPts val="2100"/>
              <a:buNone/>
              <a:defRPr sz="2100" b="1">
                <a:solidFill>
                  <a:schemeClr val="dk2"/>
                </a:solidFill>
              </a:defRPr>
            </a:lvl9pPr>
          </a:lstStyle>
          <a:p>
            <a:endParaRPr/>
          </a:p>
        </p:txBody>
      </p:sp>
      <p:sp>
        <p:nvSpPr>
          <p:cNvPr id="48" name="Google Shape;48;p9"/>
          <p:cNvSpPr txBox="1">
            <a:spLocks noGrp="1"/>
          </p:cNvSpPr>
          <p:nvPr>
            <p:ph type="body" idx="2"/>
          </p:nvPr>
        </p:nvSpPr>
        <p:spPr>
          <a:xfrm>
            <a:off x="4734100" y="2096725"/>
            <a:ext cx="3469200" cy="2388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dk2"/>
              </a:buClr>
              <a:buSzPts val="1400"/>
              <a:buChar char="●"/>
              <a:defRPr sz="1400">
                <a:solidFill>
                  <a:schemeClr val="dk2"/>
                </a:solidFill>
              </a:defRPr>
            </a:lvl1pPr>
            <a:lvl2pPr marL="914400" lvl="1" indent="-317500">
              <a:spcBef>
                <a:spcPts val="160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
        <p:nvSpPr>
          <p:cNvPr id="49" name="Google Shape;49;p9"/>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extLst>
      <p:ext uri="{BB962C8B-B14F-4D97-AF65-F5344CB8AC3E}">
        <p14:creationId xmlns:p14="http://schemas.microsoft.com/office/powerpoint/2010/main" val="501956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1">
  <p:cSld name="Title and body 1">
    <p:bg>
      <p:bgPr>
        <a:solidFill>
          <a:schemeClr val="accent6"/>
        </a:solidFill>
        <a:effectLst/>
      </p:bgPr>
    </p:bg>
    <p:spTree>
      <p:nvGrpSpPr>
        <p:cNvPr id="1" name="Shape 74"/>
        <p:cNvGrpSpPr/>
        <p:nvPr/>
      </p:nvGrpSpPr>
      <p:grpSpPr>
        <a:xfrm>
          <a:off x="0" y="0"/>
          <a:ext cx="0" cy="0"/>
          <a:chOff x="0" y="0"/>
          <a:chExt cx="0" cy="0"/>
        </a:xfrm>
      </p:grpSpPr>
      <p:sp>
        <p:nvSpPr>
          <p:cNvPr id="75" name="Google Shape;75;p14"/>
          <p:cNvSpPr/>
          <p:nvPr/>
        </p:nvSpPr>
        <p:spPr>
          <a:xfrm rot="1083411">
            <a:off x="6401873" y="-93644"/>
            <a:ext cx="4868376" cy="5330764"/>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p:nvPr/>
        </p:nvSpPr>
        <p:spPr>
          <a:xfrm>
            <a:off x="-230075" y="-93625"/>
            <a:ext cx="4868336" cy="533072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4"/>
          <p:cNvSpPr txBox="1">
            <a:spLocks noGrp="1"/>
          </p:cNvSpPr>
          <p:nvPr>
            <p:ph type="body" idx="1"/>
          </p:nvPr>
        </p:nvSpPr>
        <p:spPr>
          <a:xfrm>
            <a:off x="778200" y="1204575"/>
            <a:ext cx="7654800" cy="3399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Font typeface="Livvic"/>
              <a:buAutoNum type="arabicPeriod"/>
              <a:defRPr sz="1200"/>
            </a:lvl1pPr>
            <a:lvl2pPr marL="914400" lvl="1" indent="-304800" rtl="0">
              <a:spcBef>
                <a:spcPts val="1600"/>
              </a:spcBef>
              <a:spcAft>
                <a:spcPts val="0"/>
              </a:spcAft>
              <a:buClr>
                <a:srgbClr val="434343"/>
              </a:buClr>
              <a:buSzPts val="1200"/>
              <a:buFont typeface="Roboto Condensed Light"/>
              <a:buAutoNum type="alphaLcPeriod"/>
              <a:defRPr/>
            </a:lvl2pPr>
            <a:lvl3pPr marL="1371600" lvl="2" indent="-304800" rtl="0">
              <a:spcBef>
                <a:spcPts val="1600"/>
              </a:spcBef>
              <a:spcAft>
                <a:spcPts val="0"/>
              </a:spcAft>
              <a:buClr>
                <a:srgbClr val="434343"/>
              </a:buClr>
              <a:buSzPts val="1200"/>
              <a:buFont typeface="Roboto Condensed Light"/>
              <a:buAutoNum type="romanLcPeriod"/>
              <a:defRPr/>
            </a:lvl3pPr>
            <a:lvl4pPr marL="1828800" lvl="3" indent="-304800" rtl="0">
              <a:spcBef>
                <a:spcPts val="1600"/>
              </a:spcBef>
              <a:spcAft>
                <a:spcPts val="0"/>
              </a:spcAft>
              <a:buClr>
                <a:srgbClr val="434343"/>
              </a:buClr>
              <a:buSzPts val="1200"/>
              <a:buFont typeface="Roboto Condensed Light"/>
              <a:buAutoNum type="arabicPeriod"/>
              <a:defRPr/>
            </a:lvl4pPr>
            <a:lvl5pPr marL="2286000" lvl="4" indent="-304800" rtl="0">
              <a:spcBef>
                <a:spcPts val="1600"/>
              </a:spcBef>
              <a:spcAft>
                <a:spcPts val="0"/>
              </a:spcAft>
              <a:buClr>
                <a:srgbClr val="434343"/>
              </a:buClr>
              <a:buSzPts val="1200"/>
              <a:buFont typeface="Roboto Condensed Light"/>
              <a:buAutoNum type="alphaLcPeriod"/>
              <a:defRPr/>
            </a:lvl5pPr>
            <a:lvl6pPr marL="2743200" lvl="5" indent="-304800" rtl="0">
              <a:spcBef>
                <a:spcPts val="1600"/>
              </a:spcBef>
              <a:spcAft>
                <a:spcPts val="0"/>
              </a:spcAft>
              <a:buClr>
                <a:srgbClr val="434343"/>
              </a:buClr>
              <a:buSzPts val="1200"/>
              <a:buFont typeface="Roboto Condensed Light"/>
              <a:buAutoNum type="romanLcPeriod"/>
              <a:defRPr/>
            </a:lvl6pPr>
            <a:lvl7pPr marL="3200400" lvl="6" indent="-304800" rtl="0">
              <a:spcBef>
                <a:spcPts val="1600"/>
              </a:spcBef>
              <a:spcAft>
                <a:spcPts val="0"/>
              </a:spcAft>
              <a:buClr>
                <a:srgbClr val="434343"/>
              </a:buClr>
              <a:buSzPts val="1200"/>
              <a:buFont typeface="Roboto Condensed Light"/>
              <a:buAutoNum type="arabicPeriod"/>
              <a:defRPr/>
            </a:lvl7pPr>
            <a:lvl8pPr marL="3657600" lvl="7" indent="-304800" rtl="0">
              <a:spcBef>
                <a:spcPts val="1600"/>
              </a:spcBef>
              <a:spcAft>
                <a:spcPts val="0"/>
              </a:spcAft>
              <a:buClr>
                <a:srgbClr val="434343"/>
              </a:buClr>
              <a:buSzPts val="1200"/>
              <a:buFont typeface="Roboto Condensed Light"/>
              <a:buAutoNum type="alphaLcPeriod"/>
              <a:defRPr/>
            </a:lvl8pPr>
            <a:lvl9pPr marL="4114800" lvl="8" indent="-304800" rtl="0">
              <a:spcBef>
                <a:spcPts val="1600"/>
              </a:spcBef>
              <a:spcAft>
                <a:spcPts val="1600"/>
              </a:spcAft>
              <a:buClr>
                <a:srgbClr val="434343"/>
              </a:buClr>
              <a:buSzPts val="1200"/>
              <a:buFont typeface="Roboto Condensed Light"/>
              <a:buAutoNum type="romanLcPeriod"/>
              <a:defRPr/>
            </a:lvl9pPr>
          </a:lstStyle>
          <a:p>
            <a:endParaRPr/>
          </a:p>
        </p:txBody>
      </p:sp>
      <p:sp>
        <p:nvSpPr>
          <p:cNvPr id="78" name="Google Shape;78;p14"/>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2691027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1"/>
        </a:solid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011825" y="3423688"/>
            <a:ext cx="2713500" cy="403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a:endParaRPr/>
          </a:p>
        </p:txBody>
      </p:sp>
      <p:sp>
        <p:nvSpPr>
          <p:cNvPr id="81" name="Google Shape;81;p15"/>
          <p:cNvSpPr txBox="1">
            <a:spLocks noGrp="1"/>
          </p:cNvSpPr>
          <p:nvPr>
            <p:ph type="subTitle" idx="1"/>
          </p:nvPr>
        </p:nvSpPr>
        <p:spPr>
          <a:xfrm>
            <a:off x="3011825" y="1316013"/>
            <a:ext cx="4375200" cy="194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82" name="Google Shape;82;p15"/>
          <p:cNvSpPr/>
          <p:nvPr/>
        </p:nvSpPr>
        <p:spPr>
          <a:xfrm rot="-9430979">
            <a:off x="6575238" y="-406534"/>
            <a:ext cx="4964763" cy="5436306"/>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0208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Two columns">
  <p:cSld name="Title + Two columns">
    <p:bg>
      <p:bgPr>
        <a:solidFill>
          <a:schemeClr val="accent2"/>
        </a:solidFill>
        <a:effectLst/>
      </p:bgPr>
    </p:bg>
    <p:spTree>
      <p:nvGrpSpPr>
        <p:cNvPr id="1" name="Shape 83"/>
        <p:cNvGrpSpPr/>
        <p:nvPr/>
      </p:nvGrpSpPr>
      <p:grpSpPr>
        <a:xfrm>
          <a:off x="0" y="0"/>
          <a:ext cx="0" cy="0"/>
          <a:chOff x="0" y="0"/>
          <a:chExt cx="0" cy="0"/>
        </a:xfrm>
      </p:grpSpPr>
      <p:grpSp>
        <p:nvGrpSpPr>
          <p:cNvPr id="84" name="Google Shape;84;p16"/>
          <p:cNvGrpSpPr/>
          <p:nvPr/>
        </p:nvGrpSpPr>
        <p:grpSpPr>
          <a:xfrm>
            <a:off x="773312" y="-2312529"/>
            <a:ext cx="10859534" cy="10453381"/>
            <a:chOff x="773312" y="-2312529"/>
            <a:chExt cx="10859534" cy="10453381"/>
          </a:xfrm>
        </p:grpSpPr>
        <p:sp>
          <p:nvSpPr>
            <p:cNvPr id="85" name="Google Shape;85;p16"/>
            <p:cNvSpPr/>
            <p:nvPr/>
          </p:nvSpPr>
          <p:spPr>
            <a:xfrm rot="-4051008">
              <a:off x="2312019" y="-1351870"/>
              <a:ext cx="7782120" cy="8532062"/>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8086100" y="-124375"/>
              <a:ext cx="1121400" cy="720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16"/>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8" name="Google Shape;88;p16"/>
          <p:cNvSpPr txBox="1">
            <a:spLocks noGrp="1"/>
          </p:cNvSpPr>
          <p:nvPr>
            <p:ph type="title" idx="2"/>
          </p:nvPr>
        </p:nvSpPr>
        <p:spPr>
          <a:xfrm>
            <a:off x="11931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2400"/>
              <a:buNone/>
              <a:defRPr sz="24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endParaRPr/>
          </a:p>
        </p:txBody>
      </p:sp>
      <p:sp>
        <p:nvSpPr>
          <p:cNvPr id="89" name="Google Shape;89;p16"/>
          <p:cNvSpPr txBox="1">
            <a:spLocks noGrp="1"/>
          </p:cNvSpPr>
          <p:nvPr>
            <p:ph type="subTitle" idx="1"/>
          </p:nvPr>
        </p:nvSpPr>
        <p:spPr>
          <a:xfrm>
            <a:off x="11931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800"/>
              <a:buNone/>
              <a:defRPr>
                <a:solidFill>
                  <a:schemeClr val="accent6"/>
                </a:solidFill>
              </a:defRPr>
            </a:lvl1pPr>
            <a:lvl2pPr lvl="1" algn="ctr" rtl="0">
              <a:lnSpc>
                <a:spcPct val="100000"/>
              </a:lnSpc>
              <a:spcBef>
                <a:spcPts val="0"/>
              </a:spcBef>
              <a:spcAft>
                <a:spcPts val="0"/>
              </a:spcAft>
              <a:buClr>
                <a:schemeClr val="accent6"/>
              </a:buClr>
              <a:buSzPts val="2100"/>
              <a:buNone/>
              <a:defRPr sz="2100">
                <a:solidFill>
                  <a:schemeClr val="accent6"/>
                </a:solidFill>
              </a:defRPr>
            </a:lvl2pPr>
            <a:lvl3pPr lvl="2" algn="ctr" rtl="0">
              <a:lnSpc>
                <a:spcPct val="100000"/>
              </a:lnSpc>
              <a:spcBef>
                <a:spcPts val="0"/>
              </a:spcBef>
              <a:spcAft>
                <a:spcPts val="0"/>
              </a:spcAft>
              <a:buClr>
                <a:schemeClr val="accent6"/>
              </a:buClr>
              <a:buSzPts val="2100"/>
              <a:buNone/>
              <a:defRPr sz="2100">
                <a:solidFill>
                  <a:schemeClr val="accent6"/>
                </a:solidFill>
              </a:defRPr>
            </a:lvl3pPr>
            <a:lvl4pPr lvl="3" algn="ctr" rtl="0">
              <a:lnSpc>
                <a:spcPct val="100000"/>
              </a:lnSpc>
              <a:spcBef>
                <a:spcPts val="0"/>
              </a:spcBef>
              <a:spcAft>
                <a:spcPts val="0"/>
              </a:spcAft>
              <a:buClr>
                <a:schemeClr val="accent6"/>
              </a:buClr>
              <a:buSzPts val="2100"/>
              <a:buNone/>
              <a:defRPr sz="2100">
                <a:solidFill>
                  <a:schemeClr val="accent6"/>
                </a:solidFill>
              </a:defRPr>
            </a:lvl4pPr>
            <a:lvl5pPr lvl="4" algn="ctr" rtl="0">
              <a:lnSpc>
                <a:spcPct val="100000"/>
              </a:lnSpc>
              <a:spcBef>
                <a:spcPts val="0"/>
              </a:spcBef>
              <a:spcAft>
                <a:spcPts val="0"/>
              </a:spcAft>
              <a:buClr>
                <a:schemeClr val="accent6"/>
              </a:buClr>
              <a:buSzPts val="2100"/>
              <a:buNone/>
              <a:defRPr sz="2100">
                <a:solidFill>
                  <a:schemeClr val="accent6"/>
                </a:solidFill>
              </a:defRPr>
            </a:lvl5pPr>
            <a:lvl6pPr lvl="5" algn="ctr" rtl="0">
              <a:lnSpc>
                <a:spcPct val="100000"/>
              </a:lnSpc>
              <a:spcBef>
                <a:spcPts val="0"/>
              </a:spcBef>
              <a:spcAft>
                <a:spcPts val="0"/>
              </a:spcAft>
              <a:buClr>
                <a:schemeClr val="accent6"/>
              </a:buClr>
              <a:buSzPts val="2100"/>
              <a:buNone/>
              <a:defRPr sz="2100">
                <a:solidFill>
                  <a:schemeClr val="accent6"/>
                </a:solidFill>
              </a:defRPr>
            </a:lvl6pPr>
            <a:lvl7pPr lvl="6" algn="ctr" rtl="0">
              <a:lnSpc>
                <a:spcPct val="100000"/>
              </a:lnSpc>
              <a:spcBef>
                <a:spcPts val="0"/>
              </a:spcBef>
              <a:spcAft>
                <a:spcPts val="0"/>
              </a:spcAft>
              <a:buClr>
                <a:schemeClr val="accent6"/>
              </a:buClr>
              <a:buSzPts val="2100"/>
              <a:buNone/>
              <a:defRPr sz="2100">
                <a:solidFill>
                  <a:schemeClr val="accent6"/>
                </a:solidFill>
              </a:defRPr>
            </a:lvl7pPr>
            <a:lvl8pPr lvl="7" algn="ctr" rtl="0">
              <a:lnSpc>
                <a:spcPct val="100000"/>
              </a:lnSpc>
              <a:spcBef>
                <a:spcPts val="0"/>
              </a:spcBef>
              <a:spcAft>
                <a:spcPts val="0"/>
              </a:spcAft>
              <a:buClr>
                <a:schemeClr val="accent6"/>
              </a:buClr>
              <a:buSzPts val="2100"/>
              <a:buNone/>
              <a:defRPr sz="2100">
                <a:solidFill>
                  <a:schemeClr val="accent6"/>
                </a:solidFill>
              </a:defRPr>
            </a:lvl8pPr>
            <a:lvl9pPr lvl="8" algn="ctr" rtl="0">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90" name="Google Shape;90;p16"/>
          <p:cNvSpPr txBox="1">
            <a:spLocks noGrp="1"/>
          </p:cNvSpPr>
          <p:nvPr>
            <p:ph type="title" idx="3"/>
          </p:nvPr>
        </p:nvSpPr>
        <p:spPr>
          <a:xfrm>
            <a:off x="52640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1" name="Google Shape;91;p16"/>
          <p:cNvSpPr txBox="1">
            <a:spLocks noGrp="1"/>
          </p:cNvSpPr>
          <p:nvPr>
            <p:ph type="subTitle" idx="4"/>
          </p:nvPr>
        </p:nvSpPr>
        <p:spPr>
          <a:xfrm>
            <a:off x="52640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2157069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1.png"/><Relationship Id="rId5" Type="http://schemas.openxmlformats.org/officeDocument/2006/relationships/slideLayout" Target="../slideLayouts/slideLayout9.xml"/><Relationship Id="rId10"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1.png"/><Relationship Id="rId5" Type="http://schemas.openxmlformats.org/officeDocument/2006/relationships/slideLayout" Target="../slideLayouts/slideLayout18.xml"/><Relationship Id="rId10" Type="http://schemas.openxmlformats.org/officeDocument/2006/relationships/theme" Target="../theme/theme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Advent Pro"/>
              <a:buNone/>
              <a:defRPr sz="2800" b="1">
                <a:solidFill>
                  <a:schemeClr val="lt2"/>
                </a:solidFill>
                <a:latin typeface="Advent Pro"/>
                <a:ea typeface="Advent Pro"/>
                <a:cs typeface="Advent Pro"/>
                <a:sym typeface="Advent Pro"/>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Advent Pro"/>
              <a:buChar char="●"/>
              <a:defRPr sz="1800">
                <a:solidFill>
                  <a:schemeClr val="lt2"/>
                </a:solidFill>
                <a:latin typeface="Advent Pro"/>
                <a:ea typeface="Advent Pro"/>
                <a:cs typeface="Advent Pro"/>
                <a:sym typeface="Advent Pro"/>
              </a:defRPr>
            </a:lvl1pPr>
            <a:lvl2pPr marL="914400" lvl="1"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2pPr>
            <a:lvl3pPr marL="1371600" lvl="2"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3pPr>
            <a:lvl4pPr marL="1828800" lvl="3"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4pPr>
            <a:lvl5pPr marL="2286000" lvl="4"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5pPr>
            <a:lvl6pPr marL="2743200" lvl="5"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6pPr>
            <a:lvl7pPr marL="3200400" lvl="6"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7pPr>
            <a:lvl8pPr marL="3657600" lvl="7"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8pPr>
            <a:lvl9pPr marL="4114800" lvl="8" indent="-317500">
              <a:lnSpc>
                <a:spcPct val="100000"/>
              </a:lnSpc>
              <a:spcBef>
                <a:spcPts val="1600"/>
              </a:spcBef>
              <a:spcAft>
                <a:spcPts val="1600"/>
              </a:spcAft>
              <a:buClr>
                <a:schemeClr val="lt2"/>
              </a:buClr>
              <a:buSzPts val="1400"/>
              <a:buFont typeface="Advent Pro"/>
              <a:buChar char="■"/>
              <a:defRPr>
                <a:solidFill>
                  <a:schemeClr val="lt2"/>
                </a:solidFill>
                <a:latin typeface="Advent Pro"/>
                <a:ea typeface="Advent Pro"/>
                <a:cs typeface="Advent Pro"/>
                <a:sym typeface="Advent Pro"/>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8"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Advent Pro"/>
              <a:buNone/>
              <a:defRPr sz="2800" b="1">
                <a:solidFill>
                  <a:schemeClr val="lt2"/>
                </a:solidFill>
                <a:latin typeface="Advent Pro"/>
                <a:ea typeface="Advent Pro"/>
                <a:cs typeface="Advent Pro"/>
                <a:sym typeface="Advent Pro"/>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Advent Pro"/>
              <a:buChar char="●"/>
              <a:defRPr sz="1800">
                <a:solidFill>
                  <a:schemeClr val="lt2"/>
                </a:solidFill>
                <a:latin typeface="Advent Pro"/>
                <a:ea typeface="Advent Pro"/>
                <a:cs typeface="Advent Pro"/>
                <a:sym typeface="Advent Pro"/>
              </a:defRPr>
            </a:lvl1pPr>
            <a:lvl2pPr marL="914400" lvl="1"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2pPr>
            <a:lvl3pPr marL="1371600" lvl="2"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3pPr>
            <a:lvl4pPr marL="1828800" lvl="3"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4pPr>
            <a:lvl5pPr marL="2286000" lvl="4"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5pPr>
            <a:lvl6pPr marL="2743200" lvl="5"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6pPr>
            <a:lvl7pPr marL="3200400" lvl="6"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7pPr>
            <a:lvl8pPr marL="3657600" lvl="7"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8pPr>
            <a:lvl9pPr marL="4114800" lvl="8" indent="-317500">
              <a:lnSpc>
                <a:spcPct val="100000"/>
              </a:lnSpc>
              <a:spcBef>
                <a:spcPts val="1600"/>
              </a:spcBef>
              <a:spcAft>
                <a:spcPts val="1600"/>
              </a:spcAft>
              <a:buClr>
                <a:schemeClr val="lt2"/>
              </a:buClr>
              <a:buSzPts val="1400"/>
              <a:buFont typeface="Advent Pro"/>
              <a:buChar char="■"/>
              <a:defRPr>
                <a:solidFill>
                  <a:schemeClr val="lt2"/>
                </a:solidFill>
                <a:latin typeface="Advent Pro"/>
                <a:ea typeface="Advent Pro"/>
                <a:cs typeface="Advent Pro"/>
                <a:sym typeface="Advent Pro"/>
              </a:defRPr>
            </a:lvl9pPr>
          </a:lstStyle>
          <a:p>
            <a:endParaRPr/>
          </a:p>
        </p:txBody>
      </p:sp>
      <p:pic>
        <p:nvPicPr>
          <p:cNvPr id="3" name="Picture 2" descr="A round pink label with white text and a black background&#10;&#10;Description automatically generated">
            <a:extLst>
              <a:ext uri="{FF2B5EF4-FFF2-40B4-BE49-F238E27FC236}">
                <a16:creationId xmlns:a16="http://schemas.microsoft.com/office/drawing/2014/main" id="{27E5A3A6-7F6D-9693-11CB-0977A23A2133}"/>
              </a:ext>
            </a:extLst>
          </p:cNvPr>
          <p:cNvPicPr>
            <a:picLocks noChangeAspect="1"/>
          </p:cNvPicPr>
          <p:nvPr userDrawn="1"/>
        </p:nvPicPr>
        <p:blipFill>
          <a:blip r:embed="rId11"/>
          <a:stretch>
            <a:fillRect/>
          </a:stretch>
        </p:blipFill>
        <p:spPr>
          <a:xfrm>
            <a:off x="-1508760" y="0"/>
            <a:ext cx="1245572" cy="1245572"/>
          </a:xfrm>
          <a:prstGeom prst="rect">
            <a:avLst/>
          </a:prstGeom>
        </p:spPr>
      </p:pic>
    </p:spTree>
    <p:extLst>
      <p:ext uri="{BB962C8B-B14F-4D97-AF65-F5344CB8AC3E}">
        <p14:creationId xmlns:p14="http://schemas.microsoft.com/office/powerpoint/2010/main" val="1558288027"/>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FFFFD">
            <a:alpha val="7124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0025" y="227975"/>
            <a:ext cx="7028400" cy="5115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1pPr>
            <a:lvl2pPr lvl="1"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2pPr>
            <a:lvl3pPr lvl="2"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3pPr>
            <a:lvl4pPr lvl="3"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4pPr>
            <a:lvl5pPr lvl="4"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5pPr>
            <a:lvl6pPr lvl="5"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6pPr>
            <a:lvl7pPr lvl="6"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7pPr>
            <a:lvl8pPr lvl="7"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8pPr>
            <a:lvl9pPr lvl="8"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830025" y="1866700"/>
            <a:ext cx="4433100" cy="17619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2" name="TextBox 1">
            <a:extLst>
              <a:ext uri="{FF2B5EF4-FFF2-40B4-BE49-F238E27FC236}">
                <a16:creationId xmlns:a16="http://schemas.microsoft.com/office/drawing/2014/main" id="{032F38F5-AAC3-BD9D-FE0E-FB045F6A541D}"/>
              </a:ext>
            </a:extLst>
          </p:cNvPr>
          <p:cNvSpPr txBox="1"/>
          <p:nvPr userDrawn="1"/>
        </p:nvSpPr>
        <p:spPr>
          <a:xfrm>
            <a:off x="1332033" y="5559148"/>
            <a:ext cx="6244799" cy="507831"/>
          </a:xfrm>
          <a:prstGeom prst="rect">
            <a:avLst/>
          </a:prstGeom>
          <a:noFill/>
        </p:spPr>
        <p:txBody>
          <a:bodyPr wrap="square" rtlCol="0">
            <a:spAutoFit/>
          </a:bodyPr>
          <a:lstStyle/>
          <a:p>
            <a:pPr algn="ctr"/>
            <a:r>
              <a:rPr lang="en-US" sz="2700">
                <a:solidFill>
                  <a:srgbClr val="FF7986"/>
                </a:solidFill>
                <a:latin typeface="Amazone" panose="03020702060507090A04" pitchFamily="66" charset="0"/>
              </a:rPr>
              <a:t>Kho game Phan Linh_0916.604.268</a:t>
            </a:r>
          </a:p>
        </p:txBody>
      </p:sp>
      <p:pic>
        <p:nvPicPr>
          <p:cNvPr id="3" name="Picture 2" descr="A round pink label with white text and a black background&#10;&#10;Description automatically generated">
            <a:extLst>
              <a:ext uri="{FF2B5EF4-FFF2-40B4-BE49-F238E27FC236}">
                <a16:creationId xmlns:a16="http://schemas.microsoft.com/office/drawing/2014/main" id="{BA68110A-9E73-B1B6-7CF8-3518FBD3264F}"/>
              </a:ext>
            </a:extLst>
          </p:cNvPr>
          <p:cNvPicPr>
            <a:picLocks noChangeAspect="1"/>
          </p:cNvPicPr>
          <p:nvPr userDrawn="1"/>
        </p:nvPicPr>
        <p:blipFill>
          <a:blip r:embed="rId11"/>
          <a:stretch>
            <a:fillRect/>
          </a:stretch>
        </p:blipFill>
        <p:spPr>
          <a:xfrm>
            <a:off x="-1508760" y="0"/>
            <a:ext cx="1245572" cy="1245572"/>
          </a:xfrm>
          <a:prstGeom prst="rect">
            <a:avLst/>
          </a:prstGeom>
        </p:spPr>
      </p:pic>
    </p:spTree>
    <p:extLst>
      <p:ext uri="{BB962C8B-B14F-4D97-AF65-F5344CB8AC3E}">
        <p14:creationId xmlns:p14="http://schemas.microsoft.com/office/powerpoint/2010/main" val="1571973815"/>
      </p:ext>
    </p:extLst>
  </p:cSld>
  <p:clrMap bg1="lt1" tx1="dk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4.xml"/><Relationship Id="rId18" Type="http://schemas.openxmlformats.org/officeDocument/2006/relationships/image" Target="../media/image1.png"/><Relationship Id="rId3" Type="http://schemas.openxmlformats.org/officeDocument/2006/relationships/image" Target="../media/image5.jpeg"/><Relationship Id="rId7" Type="http://schemas.openxmlformats.org/officeDocument/2006/relationships/image" Target="../media/image7.png"/><Relationship Id="rId12" Type="http://schemas.microsoft.com/office/2007/relationships/hdphoto" Target="../media/hdphoto1.wdp"/><Relationship Id="rId17" Type="http://schemas.openxmlformats.org/officeDocument/2006/relationships/image" Target="../media/image11.png"/><Relationship Id="rId2" Type="http://schemas.openxmlformats.org/officeDocument/2006/relationships/notesSlide" Target="../notesSlides/notesSlide3.xml"/><Relationship Id="rId16" Type="http://schemas.openxmlformats.org/officeDocument/2006/relationships/slide" Target="slide7.xml"/><Relationship Id="rId1" Type="http://schemas.openxmlformats.org/officeDocument/2006/relationships/slideLayout" Target="../slideLayouts/slideLayout18.xml"/><Relationship Id="rId6" Type="http://schemas.openxmlformats.org/officeDocument/2006/relationships/image" Target="../media/image3.png"/><Relationship Id="rId11" Type="http://schemas.openxmlformats.org/officeDocument/2006/relationships/image" Target="../media/image9.png"/><Relationship Id="rId5" Type="http://schemas.openxmlformats.org/officeDocument/2006/relationships/image" Target="../media/image4.png"/><Relationship Id="rId15" Type="http://schemas.microsoft.com/office/2007/relationships/hdphoto" Target="../media/hdphoto2.wdp"/><Relationship Id="rId10" Type="http://schemas.openxmlformats.org/officeDocument/2006/relationships/slide" Target="slide5.xml"/><Relationship Id="rId4" Type="http://schemas.openxmlformats.org/officeDocument/2006/relationships/image" Target="../media/image6.png"/><Relationship Id="rId9" Type="http://schemas.openxmlformats.org/officeDocument/2006/relationships/image" Target="../media/image8.png"/><Relationship Id="rId1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Layout" Target="../slideLayouts/slideLayout19.xml"/><Relationship Id="rId7"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notesSlide" Target="../notesSlides/notesSlide4.xml"/><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Layout" Target="../slideLayouts/slideLayout18.xml"/><Relationship Id="rId7"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notesSlide" Target="../notesSlides/notesSlide5.xml"/><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Layout" Target="../slideLayouts/slideLayout20.xml"/><Relationship Id="rId7" Type="http://schemas.openxmlformats.org/officeDocument/2006/relationships/image" Target="../media/image1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notesSlide" Target="../notesSlides/notesSlide6.xml"/><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TextBox 3"/>
          <p:cNvSpPr txBox="1"/>
          <p:nvPr/>
        </p:nvSpPr>
        <p:spPr>
          <a:xfrm>
            <a:off x="2334126" y="1828255"/>
            <a:ext cx="4764505"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66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UTM Staccato " panose="02040603050506020204" pitchFamily="18" charset="0"/>
                <a:cs typeface="Arial"/>
                <a:sym typeface="Arial"/>
              </a:rPr>
              <a:t>KHỞI ĐỘNG</a:t>
            </a:r>
            <a:endParaRPr kumimoji="0" lang="en-US" sz="66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UTM Staccato " panose="02040603050506020204" pitchFamily="18" charset="0"/>
              <a:cs typeface="Arial"/>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descr="A round pink label with white text and a black background&#10;&#10;Description automatically generated">
            <a:extLst>
              <a:ext uri="{FF2B5EF4-FFF2-40B4-BE49-F238E27FC236}">
                <a16:creationId xmlns:a16="http://schemas.microsoft.com/office/drawing/2014/main" id="{FBC42E51-8D3A-81D6-9E05-3053611AAEDB}"/>
              </a:ext>
            </a:extLst>
          </p:cNvPr>
          <p:cNvPicPr>
            <a:picLocks noChangeAspect="1"/>
          </p:cNvPicPr>
          <p:nvPr/>
        </p:nvPicPr>
        <p:blipFill>
          <a:blip r:embed="rId3"/>
          <a:stretch>
            <a:fillRect/>
          </a:stretch>
        </p:blipFill>
        <p:spPr>
          <a:xfrm>
            <a:off x="-1508760" y="0"/>
            <a:ext cx="1245572" cy="1245572"/>
          </a:xfrm>
          <a:prstGeom prst="rect">
            <a:avLst/>
          </a:prstGeom>
        </p:spPr>
      </p:pic>
    </p:spTree>
    <p:extLst>
      <p:ext uri="{BB962C8B-B14F-4D97-AF65-F5344CB8AC3E}">
        <p14:creationId xmlns:p14="http://schemas.microsoft.com/office/powerpoint/2010/main" val="40373206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grpSp>
        <p:nvGrpSpPr>
          <p:cNvPr id="8" name="Group 7">
            <a:extLst>
              <a:ext uri="{FF2B5EF4-FFF2-40B4-BE49-F238E27FC236}">
                <a16:creationId xmlns:a16="http://schemas.microsoft.com/office/drawing/2014/main" id="{1E166BCE-C0E6-D103-04E6-961823D0DE2B}"/>
              </a:ext>
            </a:extLst>
          </p:cNvPr>
          <p:cNvGrpSpPr/>
          <p:nvPr/>
        </p:nvGrpSpPr>
        <p:grpSpPr>
          <a:xfrm>
            <a:off x="1620980" y="0"/>
            <a:ext cx="6272299" cy="5038891"/>
            <a:chOff x="2310937" y="0"/>
            <a:chExt cx="6272299" cy="5038891"/>
          </a:xfrm>
        </p:grpSpPr>
        <p:pic>
          <p:nvPicPr>
            <p:cNvPr id="3" name="Picture 2">
              <a:extLst>
                <a:ext uri="{FF2B5EF4-FFF2-40B4-BE49-F238E27FC236}">
                  <a16:creationId xmlns:a16="http://schemas.microsoft.com/office/drawing/2014/main" id="{4D8A49CA-0152-EA7B-ECB5-56C7219DCFB9}"/>
                </a:ext>
              </a:extLst>
            </p:cNvPr>
            <p:cNvPicPr>
              <a:picLocks noChangeAspect="1"/>
            </p:cNvPicPr>
            <p:nvPr/>
          </p:nvPicPr>
          <p:blipFill>
            <a:blip r:embed="rId3"/>
            <a:stretch>
              <a:fillRect/>
            </a:stretch>
          </p:blipFill>
          <p:spPr>
            <a:xfrm>
              <a:off x="2327564" y="0"/>
              <a:ext cx="6255672" cy="3260935"/>
            </a:xfrm>
            <a:prstGeom prst="rect">
              <a:avLst/>
            </a:prstGeom>
          </p:spPr>
        </p:pic>
        <p:pic>
          <p:nvPicPr>
            <p:cNvPr id="7" name="Picture 6">
              <a:extLst>
                <a:ext uri="{FF2B5EF4-FFF2-40B4-BE49-F238E27FC236}">
                  <a16:creationId xmlns:a16="http://schemas.microsoft.com/office/drawing/2014/main" id="{A2E97DA9-0AB8-CBA2-61DD-98114BC14CF1}"/>
                </a:ext>
              </a:extLst>
            </p:cNvPr>
            <p:cNvPicPr>
              <a:picLocks noChangeAspect="1"/>
            </p:cNvPicPr>
            <p:nvPr/>
          </p:nvPicPr>
          <p:blipFill>
            <a:blip r:embed="rId4"/>
            <a:stretch>
              <a:fillRect/>
            </a:stretch>
          </p:blipFill>
          <p:spPr>
            <a:xfrm>
              <a:off x="2310937" y="3229178"/>
              <a:ext cx="6267797" cy="1809713"/>
            </a:xfrm>
            <a:prstGeom prst="rect">
              <a:avLst/>
            </a:prstGeom>
          </p:spPr>
        </p:pic>
      </p:grpSp>
    </p:spTree>
    <p:extLst>
      <p:ext uri="{BB962C8B-B14F-4D97-AF65-F5344CB8AC3E}">
        <p14:creationId xmlns:p14="http://schemas.microsoft.com/office/powerpoint/2010/main" val="14617503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a:extLst>
              <a:ext uri="{FF2B5EF4-FFF2-40B4-BE49-F238E27FC236}">
                <a16:creationId xmlns:a16="http://schemas.microsoft.com/office/drawing/2014/main" id="{0EDD3575-2108-1A23-FEB0-3576B9DF7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17076"/>
            <a:ext cx="3702245" cy="2526424"/>
          </a:xfrm>
          <a:prstGeom prst="rect">
            <a:avLst/>
          </a:prstGeom>
        </p:spPr>
      </p:pic>
      <p:grpSp>
        <p:nvGrpSpPr>
          <p:cNvPr id="5" name="Group 4">
            <a:extLst>
              <a:ext uri="{FF2B5EF4-FFF2-40B4-BE49-F238E27FC236}">
                <a16:creationId xmlns:a16="http://schemas.microsoft.com/office/drawing/2014/main" id="{C563DDF4-4565-F798-37E4-A2619B92A211}"/>
              </a:ext>
            </a:extLst>
          </p:cNvPr>
          <p:cNvGrpSpPr/>
          <p:nvPr/>
        </p:nvGrpSpPr>
        <p:grpSpPr>
          <a:xfrm>
            <a:off x="2539355" y="1014747"/>
            <a:ext cx="6698092" cy="1618390"/>
            <a:chOff x="5094515" y="1694137"/>
            <a:chExt cx="6844936" cy="4419699"/>
          </a:xfrm>
        </p:grpSpPr>
        <p:sp>
          <p:nvSpPr>
            <p:cNvPr id="6" name="Freeform 2">
              <a:extLst>
                <a:ext uri="{FF2B5EF4-FFF2-40B4-BE49-F238E27FC236}">
                  <a16:creationId xmlns:a16="http://schemas.microsoft.com/office/drawing/2014/main" id="{F3FD434A-48C4-AF60-57E2-C3FA9241C33B}"/>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Box 8">
              <a:extLst>
                <a:ext uri="{FF2B5EF4-FFF2-40B4-BE49-F238E27FC236}">
                  <a16:creationId xmlns:a16="http://schemas.microsoft.com/office/drawing/2014/main" id="{E10EAB21-B08C-40A9-E26B-ED024E24A0A4}"/>
                </a:ext>
              </a:extLst>
            </p:cNvPr>
            <p:cNvSpPr txBox="1"/>
            <p:nvPr/>
          </p:nvSpPr>
          <p:spPr>
            <a:xfrm>
              <a:off x="5492871" y="2835354"/>
              <a:ext cx="5875661" cy="1648459"/>
            </a:xfrm>
            <a:prstGeom prst="rect">
              <a:avLst/>
            </a:prstGeom>
          </p:spPr>
          <p:txBody>
            <a:bodyPr wrap="square" lIns="0" tIns="0" rIns="0" bIns="0" rtlCol="0" anchor="t">
              <a:spAutoFit/>
            </a:bodyPr>
            <a:lstStyle/>
            <a:p>
              <a:pPr marL="0" marR="0" algn="ctr">
                <a:lnSpc>
                  <a:spcPct val="120000"/>
                </a:lnSpc>
                <a:spcBef>
                  <a:spcPts val="0"/>
                </a:spcBef>
                <a:spcAft>
                  <a:spcPts val="0"/>
                </a:spcAft>
              </a:pPr>
              <a:r>
                <a:rPr lang="nl-NL" sz="3600" b="1" dirty="0">
                  <a:latin typeface="Cambria" panose="02040503050406030204" pitchFamily="18" charset="0"/>
                  <a:ea typeface="Cambria" panose="02040503050406030204" pitchFamily="18" charset="0"/>
                </a:rPr>
                <a:t>Nội dung câu chuyện là gì?</a:t>
              </a:r>
              <a:endParaRPr lang="en-US" sz="3600" b="1" dirty="0">
                <a:effectLst/>
                <a:latin typeface="Cambria" panose="02040503050406030204" pitchFamily="18" charset="0"/>
                <a:ea typeface="Cambria" panose="020405030504060302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Rounded Rectangle 11"/>
          <p:cNvSpPr/>
          <p:nvPr/>
        </p:nvSpPr>
        <p:spPr>
          <a:xfrm>
            <a:off x="71247" y="121920"/>
            <a:ext cx="7618026" cy="5212365"/>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443" name="Google Shape;443;p44"/>
          <p:cNvSpPr/>
          <p:nvPr/>
        </p:nvSpPr>
        <p:spPr>
          <a:xfrm>
            <a:off x="4108141" y="1331870"/>
            <a:ext cx="747900" cy="30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44" name="Google Shape;444;p44"/>
          <p:cNvGrpSpPr/>
          <p:nvPr/>
        </p:nvGrpSpPr>
        <p:grpSpPr>
          <a:xfrm rot="505744">
            <a:off x="6408578" y="1847858"/>
            <a:ext cx="3250787" cy="3265807"/>
            <a:chOff x="2765500" y="2418675"/>
            <a:chExt cx="1990725" cy="2112375"/>
          </a:xfrm>
        </p:grpSpPr>
        <p:sp>
          <p:nvSpPr>
            <p:cNvPr id="445" name="Google Shape;445;p44"/>
            <p:cNvSpPr/>
            <p:nvPr/>
          </p:nvSpPr>
          <p:spPr>
            <a:xfrm>
              <a:off x="2765500" y="2419075"/>
              <a:ext cx="1122050" cy="1088775"/>
            </a:xfrm>
            <a:custGeom>
              <a:avLst/>
              <a:gdLst/>
              <a:ahLst/>
              <a:cxnLst/>
              <a:rect l="l" t="t" r="r" b="b"/>
              <a:pathLst>
                <a:path w="44882" h="43551" extrusionOk="0">
                  <a:moveTo>
                    <a:pt x="36262" y="0"/>
                  </a:moveTo>
                  <a:cubicBezTo>
                    <a:pt x="36262" y="0"/>
                    <a:pt x="12975" y="7466"/>
                    <a:pt x="16175" y="10843"/>
                  </a:cubicBezTo>
                  <a:cubicBezTo>
                    <a:pt x="19374" y="14220"/>
                    <a:pt x="0" y="18131"/>
                    <a:pt x="3556" y="20975"/>
                  </a:cubicBezTo>
                  <a:cubicBezTo>
                    <a:pt x="7110" y="23819"/>
                    <a:pt x="1423" y="27197"/>
                    <a:pt x="1423" y="27197"/>
                  </a:cubicBezTo>
                  <a:lnTo>
                    <a:pt x="7465" y="43551"/>
                  </a:lnTo>
                  <a:cubicBezTo>
                    <a:pt x="7465" y="43551"/>
                    <a:pt x="15819" y="41416"/>
                    <a:pt x="12264" y="38573"/>
                  </a:cubicBezTo>
                  <a:cubicBezTo>
                    <a:pt x="8710" y="35730"/>
                    <a:pt x="29240" y="33417"/>
                    <a:pt x="26040" y="30040"/>
                  </a:cubicBezTo>
                  <a:cubicBezTo>
                    <a:pt x="22841" y="26663"/>
                    <a:pt x="44882" y="20263"/>
                    <a:pt x="44882" y="20263"/>
                  </a:cubicBezTo>
                  <a:lnTo>
                    <a:pt x="36262" y="0"/>
                  </a:ln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44"/>
            <p:cNvSpPr/>
            <p:nvPr/>
          </p:nvSpPr>
          <p:spPr>
            <a:xfrm>
              <a:off x="3022425" y="3215075"/>
              <a:ext cx="1733800" cy="1315975"/>
            </a:xfrm>
            <a:custGeom>
              <a:avLst/>
              <a:gdLst/>
              <a:ahLst/>
              <a:cxnLst/>
              <a:rect l="l" t="t" r="r" b="b"/>
              <a:pathLst>
                <a:path w="69352" h="52639" extrusionOk="0">
                  <a:moveTo>
                    <a:pt x="42839" y="9060"/>
                  </a:moveTo>
                  <a:cubicBezTo>
                    <a:pt x="43002" y="9481"/>
                    <a:pt x="43226" y="9755"/>
                    <a:pt x="43226" y="9755"/>
                  </a:cubicBezTo>
                  <a:lnTo>
                    <a:pt x="43226" y="10525"/>
                  </a:lnTo>
                  <a:cubicBezTo>
                    <a:pt x="43205" y="10522"/>
                    <a:pt x="43184" y="10521"/>
                    <a:pt x="43161" y="10521"/>
                  </a:cubicBezTo>
                  <a:cubicBezTo>
                    <a:pt x="42130" y="10521"/>
                    <a:pt x="38989" y="13140"/>
                    <a:pt x="37018" y="14879"/>
                  </a:cubicBezTo>
                  <a:lnTo>
                    <a:pt x="41302" y="10344"/>
                  </a:lnTo>
                  <a:cubicBezTo>
                    <a:pt x="41323" y="10320"/>
                    <a:pt x="41346" y="10298"/>
                    <a:pt x="41372" y="10277"/>
                  </a:cubicBezTo>
                  <a:cubicBezTo>
                    <a:pt x="41591" y="10095"/>
                    <a:pt x="42730" y="9153"/>
                    <a:pt x="42783" y="9085"/>
                  </a:cubicBezTo>
                  <a:cubicBezTo>
                    <a:pt x="42800" y="9073"/>
                    <a:pt x="42819" y="9065"/>
                    <a:pt x="42839" y="9060"/>
                  </a:cubicBezTo>
                  <a:close/>
                  <a:moveTo>
                    <a:pt x="29077" y="15137"/>
                  </a:moveTo>
                  <a:lnTo>
                    <a:pt x="29985" y="16335"/>
                  </a:lnTo>
                  <a:lnTo>
                    <a:pt x="29147" y="16688"/>
                  </a:lnTo>
                  <a:cubicBezTo>
                    <a:pt x="28977" y="16760"/>
                    <a:pt x="28822" y="16859"/>
                    <a:pt x="28686" y="16984"/>
                  </a:cubicBezTo>
                  <a:lnTo>
                    <a:pt x="26575" y="18918"/>
                  </a:lnTo>
                  <a:lnTo>
                    <a:pt x="28857" y="15412"/>
                  </a:lnTo>
                  <a:lnTo>
                    <a:pt x="29077" y="15137"/>
                  </a:lnTo>
                  <a:close/>
                  <a:moveTo>
                    <a:pt x="53980" y="18731"/>
                  </a:moveTo>
                  <a:lnTo>
                    <a:pt x="55579" y="19220"/>
                  </a:lnTo>
                  <a:cubicBezTo>
                    <a:pt x="55579" y="19220"/>
                    <a:pt x="54783" y="19518"/>
                    <a:pt x="53791" y="19887"/>
                  </a:cubicBezTo>
                  <a:cubicBezTo>
                    <a:pt x="53894" y="19317"/>
                    <a:pt x="53980" y="18731"/>
                    <a:pt x="53980" y="18731"/>
                  </a:cubicBezTo>
                  <a:close/>
                  <a:moveTo>
                    <a:pt x="25794" y="20116"/>
                  </a:moveTo>
                  <a:lnTo>
                    <a:pt x="24915" y="21961"/>
                  </a:lnTo>
                  <a:cubicBezTo>
                    <a:pt x="24676" y="22461"/>
                    <a:pt x="24293" y="22878"/>
                    <a:pt x="23814" y="23158"/>
                  </a:cubicBezTo>
                  <a:lnTo>
                    <a:pt x="25794" y="20116"/>
                  </a:lnTo>
                  <a:close/>
                  <a:moveTo>
                    <a:pt x="47272" y="16600"/>
                  </a:moveTo>
                  <a:cubicBezTo>
                    <a:pt x="48152" y="16600"/>
                    <a:pt x="50692" y="17694"/>
                    <a:pt x="50692" y="17694"/>
                  </a:cubicBezTo>
                  <a:lnTo>
                    <a:pt x="49033" y="18228"/>
                  </a:lnTo>
                  <a:cubicBezTo>
                    <a:pt x="48837" y="18081"/>
                    <a:pt x="48628" y="18022"/>
                    <a:pt x="48419" y="18022"/>
                  </a:cubicBezTo>
                  <a:cubicBezTo>
                    <a:pt x="47623" y="18022"/>
                    <a:pt x="46841" y="18879"/>
                    <a:pt x="46841" y="18879"/>
                  </a:cubicBezTo>
                  <a:lnTo>
                    <a:pt x="47018" y="21012"/>
                  </a:lnTo>
                  <a:cubicBezTo>
                    <a:pt x="47018" y="21012"/>
                    <a:pt x="47729" y="21249"/>
                    <a:pt x="48150" y="21249"/>
                  </a:cubicBezTo>
                  <a:cubicBezTo>
                    <a:pt x="48361" y="21249"/>
                    <a:pt x="48499" y="21190"/>
                    <a:pt x="48440" y="21012"/>
                  </a:cubicBezTo>
                  <a:cubicBezTo>
                    <a:pt x="48295" y="20576"/>
                    <a:pt x="49061" y="20536"/>
                    <a:pt x="49345" y="20536"/>
                  </a:cubicBezTo>
                  <a:cubicBezTo>
                    <a:pt x="49408" y="20536"/>
                    <a:pt x="49448" y="20538"/>
                    <a:pt x="49448" y="20538"/>
                  </a:cubicBezTo>
                  <a:cubicBezTo>
                    <a:pt x="49448" y="20538"/>
                    <a:pt x="50156" y="20255"/>
                    <a:pt x="51047" y="19798"/>
                  </a:cubicBezTo>
                  <a:lnTo>
                    <a:pt x="51047" y="20833"/>
                  </a:lnTo>
                  <a:cubicBezTo>
                    <a:pt x="50692" y="21075"/>
                    <a:pt x="49969" y="21251"/>
                    <a:pt x="49891" y="21263"/>
                  </a:cubicBezTo>
                  <a:cubicBezTo>
                    <a:pt x="49625" y="21308"/>
                    <a:pt x="46158" y="25174"/>
                    <a:pt x="46158" y="25174"/>
                  </a:cubicBezTo>
                  <a:lnTo>
                    <a:pt x="44487" y="26690"/>
                  </a:lnTo>
                  <a:cubicBezTo>
                    <a:pt x="42625" y="24372"/>
                    <a:pt x="40264" y="22141"/>
                    <a:pt x="40264" y="22141"/>
                  </a:cubicBezTo>
                  <a:cubicBezTo>
                    <a:pt x="40264" y="22141"/>
                    <a:pt x="41745" y="20955"/>
                    <a:pt x="42990" y="20836"/>
                  </a:cubicBezTo>
                  <a:cubicBezTo>
                    <a:pt x="44234" y="20717"/>
                    <a:pt x="46485" y="16865"/>
                    <a:pt x="47077" y="16629"/>
                  </a:cubicBezTo>
                  <a:cubicBezTo>
                    <a:pt x="47126" y="16609"/>
                    <a:pt x="47193" y="16600"/>
                    <a:pt x="47272" y="16600"/>
                  </a:cubicBezTo>
                  <a:close/>
                  <a:moveTo>
                    <a:pt x="54425" y="27663"/>
                  </a:moveTo>
                  <a:lnTo>
                    <a:pt x="59802" y="29307"/>
                  </a:lnTo>
                  <a:lnTo>
                    <a:pt x="59623" y="31218"/>
                  </a:lnTo>
                  <a:lnTo>
                    <a:pt x="54425" y="27663"/>
                  </a:lnTo>
                  <a:close/>
                  <a:moveTo>
                    <a:pt x="32330" y="20010"/>
                  </a:moveTo>
                  <a:cubicBezTo>
                    <a:pt x="32335" y="20044"/>
                    <a:pt x="32338" y="20064"/>
                    <a:pt x="32338" y="20064"/>
                  </a:cubicBezTo>
                  <a:cubicBezTo>
                    <a:pt x="31742" y="22333"/>
                    <a:pt x="31976" y="23994"/>
                    <a:pt x="32440" y="25170"/>
                  </a:cubicBezTo>
                  <a:lnTo>
                    <a:pt x="30240" y="32448"/>
                  </a:lnTo>
                  <a:lnTo>
                    <a:pt x="29796" y="33174"/>
                  </a:lnTo>
                  <a:lnTo>
                    <a:pt x="27299" y="28023"/>
                  </a:lnTo>
                  <a:cubicBezTo>
                    <a:pt x="27014" y="27436"/>
                    <a:pt x="27088" y="26740"/>
                    <a:pt x="27488" y="26226"/>
                  </a:cubicBezTo>
                  <a:lnTo>
                    <a:pt x="32330" y="20010"/>
                  </a:lnTo>
                  <a:close/>
                  <a:moveTo>
                    <a:pt x="12605" y="43339"/>
                  </a:moveTo>
                  <a:lnTo>
                    <a:pt x="12594" y="43350"/>
                  </a:lnTo>
                  <a:lnTo>
                    <a:pt x="13038" y="43854"/>
                  </a:lnTo>
                  <a:lnTo>
                    <a:pt x="9078" y="47187"/>
                  </a:lnTo>
                  <a:cubicBezTo>
                    <a:pt x="9059" y="47109"/>
                    <a:pt x="9021" y="47035"/>
                    <a:pt x="8971" y="46972"/>
                  </a:cubicBezTo>
                  <a:lnTo>
                    <a:pt x="8382" y="46706"/>
                  </a:lnTo>
                  <a:cubicBezTo>
                    <a:pt x="8216" y="46631"/>
                    <a:pt x="8131" y="46444"/>
                    <a:pt x="8183" y="46270"/>
                  </a:cubicBezTo>
                  <a:lnTo>
                    <a:pt x="8591" y="44921"/>
                  </a:lnTo>
                  <a:cubicBezTo>
                    <a:pt x="8625" y="44808"/>
                    <a:pt x="8690" y="44709"/>
                    <a:pt x="8779" y="44634"/>
                  </a:cubicBezTo>
                  <a:lnTo>
                    <a:pt x="9324" y="44174"/>
                  </a:lnTo>
                  <a:lnTo>
                    <a:pt x="10188" y="45196"/>
                  </a:lnTo>
                  <a:lnTo>
                    <a:pt x="12605" y="43339"/>
                  </a:lnTo>
                  <a:close/>
                  <a:moveTo>
                    <a:pt x="38719" y="1"/>
                  </a:moveTo>
                  <a:cubicBezTo>
                    <a:pt x="38421" y="1"/>
                    <a:pt x="38130" y="149"/>
                    <a:pt x="37960" y="418"/>
                  </a:cubicBezTo>
                  <a:lnTo>
                    <a:pt x="37518" y="1113"/>
                  </a:lnTo>
                  <a:cubicBezTo>
                    <a:pt x="37472" y="1186"/>
                    <a:pt x="37417" y="1251"/>
                    <a:pt x="37352" y="1308"/>
                  </a:cubicBezTo>
                  <a:lnTo>
                    <a:pt x="36295" y="2232"/>
                  </a:lnTo>
                  <a:cubicBezTo>
                    <a:pt x="36123" y="2382"/>
                    <a:pt x="36015" y="2592"/>
                    <a:pt x="35992" y="2820"/>
                  </a:cubicBezTo>
                  <a:lnTo>
                    <a:pt x="35943" y="3299"/>
                  </a:lnTo>
                  <a:cubicBezTo>
                    <a:pt x="35922" y="3526"/>
                    <a:pt x="35814" y="3734"/>
                    <a:pt x="35643" y="3885"/>
                  </a:cubicBezTo>
                  <a:lnTo>
                    <a:pt x="28799" y="9903"/>
                  </a:lnTo>
                  <a:lnTo>
                    <a:pt x="27643" y="8866"/>
                  </a:lnTo>
                  <a:lnTo>
                    <a:pt x="28109" y="8445"/>
                  </a:lnTo>
                  <a:cubicBezTo>
                    <a:pt x="28389" y="8079"/>
                    <a:pt x="28167" y="7547"/>
                    <a:pt x="27710" y="7487"/>
                  </a:cubicBezTo>
                  <a:lnTo>
                    <a:pt x="26017" y="7267"/>
                  </a:lnTo>
                  <a:cubicBezTo>
                    <a:pt x="25921" y="7254"/>
                    <a:pt x="25825" y="7248"/>
                    <a:pt x="25729" y="7248"/>
                  </a:cubicBezTo>
                  <a:cubicBezTo>
                    <a:pt x="25236" y="7248"/>
                    <a:pt x="24754" y="7411"/>
                    <a:pt x="24360" y="7716"/>
                  </a:cubicBezTo>
                  <a:lnTo>
                    <a:pt x="24023" y="7977"/>
                  </a:lnTo>
                  <a:cubicBezTo>
                    <a:pt x="23540" y="8352"/>
                    <a:pt x="23253" y="8924"/>
                    <a:pt x="23244" y="9535"/>
                  </a:cubicBezTo>
                  <a:lnTo>
                    <a:pt x="23241" y="9766"/>
                  </a:lnTo>
                  <a:cubicBezTo>
                    <a:pt x="23233" y="10272"/>
                    <a:pt x="23418" y="10764"/>
                    <a:pt x="23756" y="11139"/>
                  </a:cubicBezTo>
                  <a:lnTo>
                    <a:pt x="25124" y="12658"/>
                  </a:lnTo>
                  <a:lnTo>
                    <a:pt x="24217" y="13135"/>
                  </a:lnTo>
                  <a:cubicBezTo>
                    <a:pt x="24034" y="13231"/>
                    <a:pt x="23868" y="13358"/>
                    <a:pt x="23728" y="13510"/>
                  </a:cubicBezTo>
                  <a:lnTo>
                    <a:pt x="21398" y="16038"/>
                  </a:lnTo>
                  <a:cubicBezTo>
                    <a:pt x="21238" y="16212"/>
                    <a:pt x="21111" y="16415"/>
                    <a:pt x="21028" y="16637"/>
                  </a:cubicBezTo>
                  <a:lnTo>
                    <a:pt x="19964" y="19460"/>
                  </a:lnTo>
                  <a:cubicBezTo>
                    <a:pt x="19682" y="20209"/>
                    <a:pt x="19124" y="20822"/>
                    <a:pt x="18404" y="21171"/>
                  </a:cubicBezTo>
                  <a:lnTo>
                    <a:pt x="17846" y="21441"/>
                  </a:lnTo>
                  <a:cubicBezTo>
                    <a:pt x="17769" y="21479"/>
                    <a:pt x="17686" y="21497"/>
                    <a:pt x="17604" y="21497"/>
                  </a:cubicBezTo>
                  <a:cubicBezTo>
                    <a:pt x="17470" y="21497"/>
                    <a:pt x="17337" y="21448"/>
                    <a:pt x="17234" y="21355"/>
                  </a:cubicBezTo>
                  <a:lnTo>
                    <a:pt x="17179" y="21307"/>
                  </a:lnTo>
                  <a:cubicBezTo>
                    <a:pt x="17023" y="21165"/>
                    <a:pt x="16821" y="21088"/>
                    <a:pt x="16612" y="21088"/>
                  </a:cubicBezTo>
                  <a:cubicBezTo>
                    <a:pt x="16597" y="21088"/>
                    <a:pt x="16582" y="21089"/>
                    <a:pt x="16567" y="21090"/>
                  </a:cubicBezTo>
                  <a:lnTo>
                    <a:pt x="15564" y="21143"/>
                  </a:lnTo>
                  <a:cubicBezTo>
                    <a:pt x="15349" y="21154"/>
                    <a:pt x="15146" y="21246"/>
                    <a:pt x="14997" y="21402"/>
                  </a:cubicBezTo>
                  <a:lnTo>
                    <a:pt x="12580" y="23920"/>
                  </a:lnTo>
                  <a:cubicBezTo>
                    <a:pt x="12454" y="24051"/>
                    <a:pt x="12381" y="24223"/>
                    <a:pt x="12375" y="24405"/>
                  </a:cubicBezTo>
                  <a:lnTo>
                    <a:pt x="12323" y="25879"/>
                  </a:lnTo>
                  <a:cubicBezTo>
                    <a:pt x="12308" y="26295"/>
                    <a:pt x="12643" y="26642"/>
                    <a:pt x="13059" y="26642"/>
                  </a:cubicBezTo>
                  <a:lnTo>
                    <a:pt x="13889" y="26642"/>
                  </a:lnTo>
                  <a:cubicBezTo>
                    <a:pt x="14108" y="26642"/>
                    <a:pt x="14287" y="26815"/>
                    <a:pt x="14293" y="27034"/>
                  </a:cubicBezTo>
                  <a:lnTo>
                    <a:pt x="14370" y="29431"/>
                  </a:lnTo>
                  <a:cubicBezTo>
                    <a:pt x="14388" y="30035"/>
                    <a:pt x="14221" y="30630"/>
                    <a:pt x="13891" y="31134"/>
                  </a:cubicBezTo>
                  <a:lnTo>
                    <a:pt x="10996" y="35555"/>
                  </a:lnTo>
                  <a:cubicBezTo>
                    <a:pt x="10442" y="36402"/>
                    <a:pt x="9783" y="37174"/>
                    <a:pt x="9034" y="37856"/>
                  </a:cubicBezTo>
                  <a:lnTo>
                    <a:pt x="2456" y="43848"/>
                  </a:lnTo>
                  <a:lnTo>
                    <a:pt x="2689" y="44229"/>
                  </a:lnTo>
                  <a:lnTo>
                    <a:pt x="268" y="45648"/>
                  </a:lnTo>
                  <a:cubicBezTo>
                    <a:pt x="74" y="45760"/>
                    <a:pt x="1" y="46004"/>
                    <a:pt x="100" y="46204"/>
                  </a:cubicBezTo>
                  <a:lnTo>
                    <a:pt x="1909" y="49861"/>
                  </a:lnTo>
                  <a:cubicBezTo>
                    <a:pt x="2020" y="50087"/>
                    <a:pt x="2250" y="50231"/>
                    <a:pt x="2502" y="50231"/>
                  </a:cubicBezTo>
                  <a:cubicBezTo>
                    <a:pt x="2509" y="50231"/>
                    <a:pt x="2516" y="50231"/>
                    <a:pt x="2523" y="50231"/>
                  </a:cubicBezTo>
                  <a:cubicBezTo>
                    <a:pt x="2945" y="50219"/>
                    <a:pt x="3582" y="50202"/>
                    <a:pt x="3964" y="50199"/>
                  </a:cubicBezTo>
                  <a:cubicBezTo>
                    <a:pt x="4229" y="50197"/>
                    <a:pt x="4468" y="50037"/>
                    <a:pt x="4570" y="49792"/>
                  </a:cubicBezTo>
                  <a:cubicBezTo>
                    <a:pt x="4673" y="49546"/>
                    <a:pt x="4620" y="49263"/>
                    <a:pt x="4434" y="49073"/>
                  </a:cubicBezTo>
                  <a:lnTo>
                    <a:pt x="3748" y="48830"/>
                  </a:lnTo>
                  <a:cubicBezTo>
                    <a:pt x="3554" y="48763"/>
                    <a:pt x="3440" y="48560"/>
                    <a:pt x="3483" y="48359"/>
                  </a:cubicBezTo>
                  <a:lnTo>
                    <a:pt x="3812" y="46804"/>
                  </a:lnTo>
                  <a:cubicBezTo>
                    <a:pt x="3839" y="46676"/>
                    <a:pt x="3903" y="46558"/>
                    <a:pt x="3995" y="46465"/>
                  </a:cubicBezTo>
                  <a:lnTo>
                    <a:pt x="4564" y="45896"/>
                  </a:lnTo>
                  <a:lnTo>
                    <a:pt x="5631" y="46963"/>
                  </a:lnTo>
                  <a:lnTo>
                    <a:pt x="6253" y="46394"/>
                  </a:lnTo>
                  <a:lnTo>
                    <a:pt x="6678" y="47478"/>
                  </a:lnTo>
                  <a:cubicBezTo>
                    <a:pt x="6762" y="47693"/>
                    <a:pt x="6965" y="47839"/>
                    <a:pt x="7194" y="47851"/>
                  </a:cubicBezTo>
                  <a:cubicBezTo>
                    <a:pt x="7499" y="47868"/>
                    <a:pt x="7930" y="47893"/>
                    <a:pt x="8262" y="47916"/>
                  </a:cubicBezTo>
                  <a:cubicBezTo>
                    <a:pt x="8127" y="48116"/>
                    <a:pt x="8118" y="48376"/>
                    <a:pt x="8234" y="48587"/>
                  </a:cubicBezTo>
                  <a:lnTo>
                    <a:pt x="10161" y="52012"/>
                  </a:lnTo>
                  <a:cubicBezTo>
                    <a:pt x="10292" y="52245"/>
                    <a:pt x="10531" y="52398"/>
                    <a:pt x="10797" y="52420"/>
                  </a:cubicBezTo>
                  <a:lnTo>
                    <a:pt x="13447" y="52637"/>
                  </a:lnTo>
                  <a:cubicBezTo>
                    <a:pt x="13466" y="52638"/>
                    <a:pt x="13485" y="52639"/>
                    <a:pt x="13504" y="52639"/>
                  </a:cubicBezTo>
                  <a:cubicBezTo>
                    <a:pt x="13846" y="52639"/>
                    <a:pt x="14144" y="52391"/>
                    <a:pt x="14199" y="52047"/>
                  </a:cubicBezTo>
                  <a:cubicBezTo>
                    <a:pt x="14258" y="51685"/>
                    <a:pt x="14029" y="51338"/>
                    <a:pt x="13672" y="51251"/>
                  </a:cubicBezTo>
                  <a:lnTo>
                    <a:pt x="13191" y="51132"/>
                  </a:lnTo>
                  <a:cubicBezTo>
                    <a:pt x="12919" y="51065"/>
                    <a:pt x="12717" y="50840"/>
                    <a:pt x="12681" y="50563"/>
                  </a:cubicBezTo>
                  <a:lnTo>
                    <a:pt x="12496" y="49186"/>
                  </a:lnTo>
                  <a:cubicBezTo>
                    <a:pt x="12465" y="48944"/>
                    <a:pt x="12553" y="48702"/>
                    <a:pt x="12733" y="48538"/>
                  </a:cubicBezTo>
                  <a:lnTo>
                    <a:pt x="13026" y="48273"/>
                  </a:lnTo>
                  <a:lnTo>
                    <a:pt x="13813" y="49997"/>
                  </a:lnTo>
                  <a:cubicBezTo>
                    <a:pt x="13911" y="50213"/>
                    <a:pt x="14110" y="50366"/>
                    <a:pt x="14344" y="50406"/>
                  </a:cubicBezTo>
                  <a:lnTo>
                    <a:pt x="16669" y="50796"/>
                  </a:lnTo>
                  <a:cubicBezTo>
                    <a:pt x="16703" y="50802"/>
                    <a:pt x="16738" y="50805"/>
                    <a:pt x="16772" y="50805"/>
                  </a:cubicBezTo>
                  <a:cubicBezTo>
                    <a:pt x="17054" y="50805"/>
                    <a:pt x="17308" y="50613"/>
                    <a:pt x="17378" y="50332"/>
                  </a:cubicBezTo>
                  <a:cubicBezTo>
                    <a:pt x="17457" y="50015"/>
                    <a:pt x="17281" y="49691"/>
                    <a:pt x="16972" y="49587"/>
                  </a:cubicBezTo>
                  <a:lnTo>
                    <a:pt x="16556" y="49446"/>
                  </a:lnTo>
                  <a:cubicBezTo>
                    <a:pt x="16321" y="49368"/>
                    <a:pt x="16158" y="49153"/>
                    <a:pt x="16147" y="48906"/>
                  </a:cubicBezTo>
                  <a:lnTo>
                    <a:pt x="16088" y="47674"/>
                  </a:lnTo>
                  <a:cubicBezTo>
                    <a:pt x="16077" y="47458"/>
                    <a:pt x="16174" y="47251"/>
                    <a:pt x="16345" y="47120"/>
                  </a:cubicBezTo>
                  <a:lnTo>
                    <a:pt x="18834" y="45216"/>
                  </a:lnTo>
                  <a:lnTo>
                    <a:pt x="19323" y="45680"/>
                  </a:lnTo>
                  <a:lnTo>
                    <a:pt x="25583" y="40075"/>
                  </a:lnTo>
                  <a:lnTo>
                    <a:pt x="24202" y="42342"/>
                  </a:lnTo>
                  <a:lnTo>
                    <a:pt x="25627" y="42627"/>
                  </a:lnTo>
                  <a:cubicBezTo>
                    <a:pt x="25137" y="43218"/>
                    <a:pt x="24411" y="44091"/>
                    <a:pt x="24087" y="44476"/>
                  </a:cubicBezTo>
                  <a:cubicBezTo>
                    <a:pt x="23832" y="44779"/>
                    <a:pt x="23739" y="45188"/>
                    <a:pt x="23837" y="45572"/>
                  </a:cubicBezTo>
                  <a:lnTo>
                    <a:pt x="26044" y="47972"/>
                  </a:lnTo>
                  <a:lnTo>
                    <a:pt x="28880" y="48094"/>
                  </a:lnTo>
                  <a:cubicBezTo>
                    <a:pt x="29056" y="48092"/>
                    <a:pt x="29191" y="47934"/>
                    <a:pt x="29163" y="47760"/>
                  </a:cubicBezTo>
                  <a:cubicBezTo>
                    <a:pt x="29118" y="47481"/>
                    <a:pt x="28862" y="47090"/>
                    <a:pt x="27881" y="46846"/>
                  </a:cubicBezTo>
                  <a:lnTo>
                    <a:pt x="26814" y="44653"/>
                  </a:lnTo>
                  <a:lnTo>
                    <a:pt x="27754" y="43053"/>
                  </a:lnTo>
                  <a:lnTo>
                    <a:pt x="29244" y="43350"/>
                  </a:lnTo>
                  <a:lnTo>
                    <a:pt x="34517" y="32922"/>
                  </a:lnTo>
                  <a:lnTo>
                    <a:pt x="36180" y="28743"/>
                  </a:lnTo>
                  <a:lnTo>
                    <a:pt x="39707" y="31028"/>
                  </a:lnTo>
                  <a:lnTo>
                    <a:pt x="37737" y="32816"/>
                  </a:lnTo>
                  <a:cubicBezTo>
                    <a:pt x="37415" y="33107"/>
                    <a:pt x="37177" y="33471"/>
                    <a:pt x="37020" y="33876"/>
                  </a:cubicBezTo>
                  <a:lnTo>
                    <a:pt x="35844" y="36939"/>
                  </a:lnTo>
                  <a:cubicBezTo>
                    <a:pt x="35551" y="37700"/>
                    <a:pt x="35065" y="38373"/>
                    <a:pt x="34434" y="38890"/>
                  </a:cubicBezTo>
                  <a:lnTo>
                    <a:pt x="32418" y="40541"/>
                  </a:lnTo>
                  <a:lnTo>
                    <a:pt x="33344" y="41465"/>
                  </a:lnTo>
                  <a:lnTo>
                    <a:pt x="31122" y="42967"/>
                  </a:lnTo>
                  <a:cubicBezTo>
                    <a:pt x="30598" y="43319"/>
                    <a:pt x="30475" y="44038"/>
                    <a:pt x="30851" y="44547"/>
                  </a:cubicBezTo>
                  <a:cubicBezTo>
                    <a:pt x="31330" y="45193"/>
                    <a:pt x="31941" y="46020"/>
                    <a:pt x="32281" y="46483"/>
                  </a:cubicBezTo>
                  <a:cubicBezTo>
                    <a:pt x="32448" y="46708"/>
                    <a:pt x="32702" y="46852"/>
                    <a:pt x="32982" y="46875"/>
                  </a:cubicBezTo>
                  <a:lnTo>
                    <a:pt x="35148" y="47057"/>
                  </a:lnTo>
                  <a:cubicBezTo>
                    <a:pt x="35157" y="47057"/>
                    <a:pt x="35167" y="47058"/>
                    <a:pt x="35176" y="47058"/>
                  </a:cubicBezTo>
                  <a:cubicBezTo>
                    <a:pt x="35343" y="47058"/>
                    <a:pt x="35489" y="46937"/>
                    <a:pt x="35517" y="46769"/>
                  </a:cubicBezTo>
                  <a:cubicBezTo>
                    <a:pt x="35546" y="46592"/>
                    <a:pt x="35434" y="46422"/>
                    <a:pt x="35261" y="46379"/>
                  </a:cubicBezTo>
                  <a:lnTo>
                    <a:pt x="34747" y="46250"/>
                  </a:lnTo>
                  <a:cubicBezTo>
                    <a:pt x="34394" y="46163"/>
                    <a:pt x="34132" y="45866"/>
                    <a:pt x="34088" y="45506"/>
                  </a:cubicBezTo>
                  <a:lnTo>
                    <a:pt x="34013" y="44881"/>
                  </a:lnTo>
                  <a:cubicBezTo>
                    <a:pt x="33994" y="44722"/>
                    <a:pt x="34023" y="44562"/>
                    <a:pt x="34095" y="44420"/>
                  </a:cubicBezTo>
                  <a:lnTo>
                    <a:pt x="34650" y="43350"/>
                  </a:lnTo>
                  <a:lnTo>
                    <a:pt x="35761" y="44282"/>
                  </a:lnTo>
                  <a:lnTo>
                    <a:pt x="37006" y="43438"/>
                  </a:lnTo>
                  <a:lnTo>
                    <a:pt x="38940" y="41914"/>
                  </a:lnTo>
                  <a:lnTo>
                    <a:pt x="38424" y="43860"/>
                  </a:lnTo>
                  <a:cubicBezTo>
                    <a:pt x="38336" y="44185"/>
                    <a:pt x="38581" y="44594"/>
                    <a:pt x="38917" y="44594"/>
                  </a:cubicBezTo>
                  <a:lnTo>
                    <a:pt x="43961" y="44594"/>
                  </a:lnTo>
                  <a:cubicBezTo>
                    <a:pt x="44346" y="44594"/>
                    <a:pt x="44549" y="44054"/>
                    <a:pt x="44301" y="43760"/>
                  </a:cubicBezTo>
                  <a:cubicBezTo>
                    <a:pt x="43445" y="42737"/>
                    <a:pt x="40975" y="42713"/>
                    <a:pt x="40975" y="42713"/>
                  </a:cubicBezTo>
                  <a:lnTo>
                    <a:pt x="41805" y="40054"/>
                  </a:lnTo>
                  <a:lnTo>
                    <a:pt x="42456" y="40103"/>
                  </a:lnTo>
                  <a:cubicBezTo>
                    <a:pt x="42456" y="40103"/>
                    <a:pt x="42828" y="39302"/>
                    <a:pt x="43357" y="38165"/>
                  </a:cubicBezTo>
                  <a:lnTo>
                    <a:pt x="47197" y="33008"/>
                  </a:lnTo>
                  <a:cubicBezTo>
                    <a:pt x="47349" y="32804"/>
                    <a:pt x="47581" y="32697"/>
                    <a:pt x="47816" y="32697"/>
                  </a:cubicBezTo>
                  <a:cubicBezTo>
                    <a:pt x="47983" y="32697"/>
                    <a:pt x="48151" y="32751"/>
                    <a:pt x="48292" y="32862"/>
                  </a:cubicBezTo>
                  <a:lnTo>
                    <a:pt x="53243" y="33767"/>
                  </a:lnTo>
                  <a:cubicBezTo>
                    <a:pt x="53296" y="33777"/>
                    <a:pt x="53310" y="33848"/>
                    <a:pt x="53261" y="33876"/>
                  </a:cubicBezTo>
                  <a:lnTo>
                    <a:pt x="48292" y="36684"/>
                  </a:lnTo>
                  <a:lnTo>
                    <a:pt x="49092" y="37351"/>
                  </a:lnTo>
                  <a:lnTo>
                    <a:pt x="47483" y="37390"/>
                  </a:lnTo>
                  <a:cubicBezTo>
                    <a:pt x="47341" y="37394"/>
                    <a:pt x="47202" y="37417"/>
                    <a:pt x="47067" y="37460"/>
                  </a:cubicBezTo>
                  <a:lnTo>
                    <a:pt x="46640" y="37596"/>
                  </a:lnTo>
                  <a:cubicBezTo>
                    <a:pt x="45909" y="37830"/>
                    <a:pt x="45474" y="38581"/>
                    <a:pt x="45635" y="39331"/>
                  </a:cubicBezTo>
                  <a:cubicBezTo>
                    <a:pt x="45657" y="39431"/>
                    <a:pt x="45670" y="39503"/>
                    <a:pt x="45670" y="39529"/>
                  </a:cubicBezTo>
                  <a:cubicBezTo>
                    <a:pt x="45670" y="39662"/>
                    <a:pt x="48737" y="42417"/>
                    <a:pt x="48870" y="42462"/>
                  </a:cubicBezTo>
                  <a:cubicBezTo>
                    <a:pt x="48983" y="42500"/>
                    <a:pt x="51607" y="42633"/>
                    <a:pt x="52413" y="42673"/>
                  </a:cubicBezTo>
                  <a:cubicBezTo>
                    <a:pt x="52417" y="42673"/>
                    <a:pt x="52420" y="42673"/>
                    <a:pt x="52423" y="42673"/>
                  </a:cubicBezTo>
                  <a:cubicBezTo>
                    <a:pt x="52558" y="42673"/>
                    <a:pt x="52675" y="42573"/>
                    <a:pt x="52691" y="42438"/>
                  </a:cubicBezTo>
                  <a:cubicBezTo>
                    <a:pt x="52709" y="42300"/>
                    <a:pt x="52617" y="42170"/>
                    <a:pt x="52481" y="42141"/>
                  </a:cubicBezTo>
                  <a:lnTo>
                    <a:pt x="51492" y="41929"/>
                  </a:lnTo>
                  <a:lnTo>
                    <a:pt x="51049" y="41222"/>
                  </a:lnTo>
                  <a:cubicBezTo>
                    <a:pt x="50823" y="40857"/>
                    <a:pt x="50996" y="40375"/>
                    <a:pt x="51403" y="40240"/>
                  </a:cubicBezTo>
                  <a:lnTo>
                    <a:pt x="52159" y="39396"/>
                  </a:lnTo>
                  <a:lnTo>
                    <a:pt x="58779" y="37128"/>
                  </a:lnTo>
                  <a:lnTo>
                    <a:pt x="58738" y="40448"/>
                  </a:lnTo>
                  <a:cubicBezTo>
                    <a:pt x="58737" y="40611"/>
                    <a:pt x="58619" y="40748"/>
                    <a:pt x="58459" y="40773"/>
                  </a:cubicBezTo>
                  <a:lnTo>
                    <a:pt x="58371" y="40789"/>
                  </a:lnTo>
                  <a:cubicBezTo>
                    <a:pt x="58152" y="40825"/>
                    <a:pt x="58029" y="41060"/>
                    <a:pt x="58125" y="41260"/>
                  </a:cubicBezTo>
                  <a:lnTo>
                    <a:pt x="58336" y="41705"/>
                  </a:lnTo>
                  <a:cubicBezTo>
                    <a:pt x="58711" y="42228"/>
                    <a:pt x="58332" y="42485"/>
                    <a:pt x="58023" y="42600"/>
                  </a:cubicBezTo>
                  <a:cubicBezTo>
                    <a:pt x="57983" y="42615"/>
                    <a:pt x="57943" y="42622"/>
                    <a:pt x="57903" y="42622"/>
                  </a:cubicBezTo>
                  <a:cubicBezTo>
                    <a:pt x="57774" y="42622"/>
                    <a:pt x="57653" y="42549"/>
                    <a:pt x="57597" y="42426"/>
                  </a:cubicBezTo>
                  <a:lnTo>
                    <a:pt x="57387" y="41959"/>
                  </a:lnTo>
                  <a:cubicBezTo>
                    <a:pt x="57332" y="41837"/>
                    <a:pt x="57212" y="41761"/>
                    <a:pt x="57082" y="41761"/>
                  </a:cubicBezTo>
                  <a:cubicBezTo>
                    <a:pt x="57057" y="41761"/>
                    <a:pt x="57032" y="41764"/>
                    <a:pt x="57007" y="41770"/>
                  </a:cubicBezTo>
                  <a:cubicBezTo>
                    <a:pt x="56851" y="41806"/>
                    <a:pt x="56743" y="41948"/>
                    <a:pt x="56750" y="42108"/>
                  </a:cubicBezTo>
                  <a:lnTo>
                    <a:pt x="56774" y="42798"/>
                  </a:lnTo>
                  <a:cubicBezTo>
                    <a:pt x="56777" y="42894"/>
                    <a:pt x="56822" y="42984"/>
                    <a:pt x="56896" y="43045"/>
                  </a:cubicBezTo>
                  <a:lnTo>
                    <a:pt x="57859" y="43829"/>
                  </a:lnTo>
                  <a:cubicBezTo>
                    <a:pt x="57919" y="43877"/>
                    <a:pt x="57994" y="43904"/>
                    <a:pt x="58071" y="43904"/>
                  </a:cubicBezTo>
                  <a:cubicBezTo>
                    <a:pt x="58091" y="43904"/>
                    <a:pt x="58112" y="43902"/>
                    <a:pt x="58132" y="43898"/>
                  </a:cubicBezTo>
                  <a:lnTo>
                    <a:pt x="60183" y="43504"/>
                  </a:lnTo>
                  <a:cubicBezTo>
                    <a:pt x="60264" y="43488"/>
                    <a:pt x="60341" y="43447"/>
                    <a:pt x="60386" y="43378"/>
                  </a:cubicBezTo>
                  <a:cubicBezTo>
                    <a:pt x="60881" y="42628"/>
                    <a:pt x="61312" y="38861"/>
                    <a:pt x="61312" y="38861"/>
                  </a:cubicBezTo>
                  <a:lnTo>
                    <a:pt x="61783" y="38213"/>
                  </a:lnTo>
                  <a:cubicBezTo>
                    <a:pt x="61939" y="37999"/>
                    <a:pt x="62025" y="37740"/>
                    <a:pt x="62027" y="37475"/>
                  </a:cubicBezTo>
                  <a:lnTo>
                    <a:pt x="62068" y="33173"/>
                  </a:lnTo>
                  <a:lnTo>
                    <a:pt x="63824" y="31084"/>
                  </a:lnTo>
                  <a:cubicBezTo>
                    <a:pt x="64940" y="29756"/>
                    <a:pt x="65177" y="27898"/>
                    <a:pt x="64430" y="26333"/>
                  </a:cubicBezTo>
                  <a:lnTo>
                    <a:pt x="64412" y="26296"/>
                  </a:lnTo>
                  <a:lnTo>
                    <a:pt x="65311" y="25262"/>
                  </a:lnTo>
                  <a:lnTo>
                    <a:pt x="65978" y="25840"/>
                  </a:lnTo>
                  <a:lnTo>
                    <a:pt x="67045" y="24730"/>
                  </a:lnTo>
                  <a:lnTo>
                    <a:pt x="67655" y="25182"/>
                  </a:lnTo>
                  <a:cubicBezTo>
                    <a:pt x="67774" y="25270"/>
                    <a:pt x="67910" y="25311"/>
                    <a:pt x="68043" y="25311"/>
                  </a:cubicBezTo>
                  <a:cubicBezTo>
                    <a:pt x="68323" y="25311"/>
                    <a:pt x="68592" y="25130"/>
                    <a:pt x="68674" y="24830"/>
                  </a:cubicBezTo>
                  <a:lnTo>
                    <a:pt x="68690" y="24773"/>
                  </a:lnTo>
                  <a:lnTo>
                    <a:pt x="69138" y="23612"/>
                  </a:lnTo>
                  <a:cubicBezTo>
                    <a:pt x="69336" y="23099"/>
                    <a:pt x="69352" y="22534"/>
                    <a:pt x="69181" y="22011"/>
                  </a:cubicBezTo>
                  <a:lnTo>
                    <a:pt x="68955" y="21322"/>
                  </a:lnTo>
                  <a:cubicBezTo>
                    <a:pt x="68783" y="20796"/>
                    <a:pt x="68434" y="20346"/>
                    <a:pt x="67966" y="20049"/>
                  </a:cubicBezTo>
                  <a:lnTo>
                    <a:pt x="67511" y="19761"/>
                  </a:lnTo>
                  <a:cubicBezTo>
                    <a:pt x="67118" y="19512"/>
                    <a:pt x="66675" y="19390"/>
                    <a:pt x="66235" y="19390"/>
                  </a:cubicBezTo>
                  <a:cubicBezTo>
                    <a:pt x="65636" y="19390"/>
                    <a:pt x="65041" y="19615"/>
                    <a:pt x="64584" y="20053"/>
                  </a:cubicBezTo>
                  <a:lnTo>
                    <a:pt x="62419" y="22126"/>
                  </a:lnTo>
                  <a:lnTo>
                    <a:pt x="60734" y="18598"/>
                  </a:lnTo>
                  <a:lnTo>
                    <a:pt x="53795" y="14659"/>
                  </a:lnTo>
                  <a:cubicBezTo>
                    <a:pt x="53611" y="14555"/>
                    <a:pt x="53408" y="14504"/>
                    <a:pt x="53206" y="14504"/>
                  </a:cubicBezTo>
                  <a:cubicBezTo>
                    <a:pt x="52912" y="14504"/>
                    <a:pt x="52621" y="14613"/>
                    <a:pt x="52394" y="14822"/>
                  </a:cubicBezTo>
                  <a:cubicBezTo>
                    <a:pt x="51280" y="14394"/>
                    <a:pt x="50059" y="13999"/>
                    <a:pt x="49565" y="13368"/>
                  </a:cubicBezTo>
                  <a:cubicBezTo>
                    <a:pt x="48499" y="12005"/>
                    <a:pt x="47728" y="11176"/>
                    <a:pt x="47728" y="11176"/>
                  </a:cubicBezTo>
                  <a:lnTo>
                    <a:pt x="47611" y="10169"/>
                  </a:lnTo>
                  <a:lnTo>
                    <a:pt x="48440" y="10110"/>
                  </a:lnTo>
                  <a:lnTo>
                    <a:pt x="48499" y="9398"/>
                  </a:lnTo>
                  <a:cubicBezTo>
                    <a:pt x="50277" y="8451"/>
                    <a:pt x="49506" y="7503"/>
                    <a:pt x="48085" y="6674"/>
                  </a:cubicBezTo>
                  <a:cubicBezTo>
                    <a:pt x="47279" y="6204"/>
                    <a:pt x="46352" y="5793"/>
                    <a:pt x="45430" y="5793"/>
                  </a:cubicBezTo>
                  <a:cubicBezTo>
                    <a:pt x="44797" y="5793"/>
                    <a:pt x="44166" y="5987"/>
                    <a:pt x="43580" y="6488"/>
                  </a:cubicBezTo>
                  <a:cubicBezTo>
                    <a:pt x="43510" y="6434"/>
                    <a:pt x="43431" y="6375"/>
                    <a:pt x="43351" y="6317"/>
                  </a:cubicBezTo>
                  <a:cubicBezTo>
                    <a:pt x="43209" y="6213"/>
                    <a:pt x="43044" y="6163"/>
                    <a:pt x="42880" y="6163"/>
                  </a:cubicBezTo>
                  <a:cubicBezTo>
                    <a:pt x="42639" y="6163"/>
                    <a:pt x="42402" y="6272"/>
                    <a:pt x="42245" y="6478"/>
                  </a:cubicBezTo>
                  <a:lnTo>
                    <a:pt x="41804" y="7059"/>
                  </a:lnTo>
                  <a:cubicBezTo>
                    <a:pt x="41758" y="7120"/>
                    <a:pt x="41703" y="7173"/>
                    <a:pt x="41641" y="7219"/>
                  </a:cubicBezTo>
                  <a:lnTo>
                    <a:pt x="40637" y="7958"/>
                  </a:lnTo>
                  <a:cubicBezTo>
                    <a:pt x="40475" y="8077"/>
                    <a:pt x="40363" y="8255"/>
                    <a:pt x="40327" y="8454"/>
                  </a:cubicBezTo>
                  <a:lnTo>
                    <a:pt x="40248" y="8874"/>
                  </a:lnTo>
                  <a:cubicBezTo>
                    <a:pt x="40212" y="9072"/>
                    <a:pt x="40100" y="9249"/>
                    <a:pt x="39938" y="9369"/>
                  </a:cubicBezTo>
                  <a:lnTo>
                    <a:pt x="33438" y="14174"/>
                  </a:lnTo>
                  <a:lnTo>
                    <a:pt x="32495" y="13172"/>
                  </a:lnTo>
                  <a:lnTo>
                    <a:pt x="32937" y="12836"/>
                  </a:lnTo>
                  <a:cubicBezTo>
                    <a:pt x="33213" y="12533"/>
                    <a:pt x="33056" y="12045"/>
                    <a:pt x="32656" y="11959"/>
                  </a:cubicBezTo>
                  <a:lnTo>
                    <a:pt x="31761" y="11764"/>
                  </a:lnTo>
                  <a:lnTo>
                    <a:pt x="37267" y="4850"/>
                  </a:lnTo>
                  <a:cubicBezTo>
                    <a:pt x="37289" y="4822"/>
                    <a:pt x="37314" y="4795"/>
                    <a:pt x="37339" y="4770"/>
                  </a:cubicBezTo>
                  <a:cubicBezTo>
                    <a:pt x="37569" y="4544"/>
                    <a:pt x="38759" y="3377"/>
                    <a:pt x="38812" y="3295"/>
                  </a:cubicBezTo>
                  <a:cubicBezTo>
                    <a:pt x="38845" y="3247"/>
                    <a:pt x="39234" y="3143"/>
                    <a:pt x="39574" y="3060"/>
                  </a:cubicBezTo>
                  <a:cubicBezTo>
                    <a:pt x="40075" y="2935"/>
                    <a:pt x="40369" y="2416"/>
                    <a:pt x="40218" y="1923"/>
                  </a:cubicBezTo>
                  <a:cubicBezTo>
                    <a:pt x="40082" y="1484"/>
                    <a:pt x="39811" y="607"/>
                    <a:pt x="39790" y="542"/>
                  </a:cubicBezTo>
                  <a:cubicBezTo>
                    <a:pt x="39776" y="500"/>
                    <a:pt x="39491" y="319"/>
                    <a:pt x="39186" y="132"/>
                  </a:cubicBezTo>
                  <a:cubicBezTo>
                    <a:pt x="39040" y="43"/>
                    <a:pt x="38879" y="1"/>
                    <a:pt x="387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44"/>
            <p:cNvSpPr/>
            <p:nvPr/>
          </p:nvSpPr>
          <p:spPr>
            <a:xfrm>
              <a:off x="3655900" y="2418675"/>
              <a:ext cx="867700" cy="1960525"/>
            </a:xfrm>
            <a:custGeom>
              <a:avLst/>
              <a:gdLst/>
              <a:ahLst/>
              <a:cxnLst/>
              <a:rect l="l" t="t" r="r" b="b"/>
              <a:pathLst>
                <a:path w="34708" h="78421" extrusionOk="0">
                  <a:moveTo>
                    <a:pt x="715" y="1"/>
                  </a:moveTo>
                  <a:cubicBezTo>
                    <a:pt x="374" y="1"/>
                    <a:pt x="0" y="391"/>
                    <a:pt x="185" y="819"/>
                  </a:cubicBezTo>
                  <a:lnTo>
                    <a:pt x="11490" y="26978"/>
                  </a:lnTo>
                  <a:lnTo>
                    <a:pt x="29492" y="68632"/>
                  </a:lnTo>
                  <a:lnTo>
                    <a:pt x="33603" y="78141"/>
                  </a:lnTo>
                  <a:cubicBezTo>
                    <a:pt x="33688" y="78339"/>
                    <a:pt x="33837" y="78421"/>
                    <a:pt x="33993" y="78421"/>
                  </a:cubicBezTo>
                  <a:cubicBezTo>
                    <a:pt x="34334" y="78421"/>
                    <a:pt x="34708" y="78031"/>
                    <a:pt x="34523" y="77603"/>
                  </a:cubicBezTo>
                  <a:cubicBezTo>
                    <a:pt x="30755" y="68883"/>
                    <a:pt x="26986" y="60164"/>
                    <a:pt x="23217" y="51445"/>
                  </a:cubicBezTo>
                  <a:cubicBezTo>
                    <a:pt x="17216" y="37560"/>
                    <a:pt x="11217" y="23675"/>
                    <a:pt x="5216" y="9790"/>
                  </a:cubicBezTo>
                  <a:lnTo>
                    <a:pt x="1106" y="281"/>
                  </a:lnTo>
                  <a:cubicBezTo>
                    <a:pt x="1021" y="83"/>
                    <a:pt x="872" y="1"/>
                    <a:pt x="7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TextBox 3"/>
          <p:cNvSpPr txBox="1"/>
          <p:nvPr/>
        </p:nvSpPr>
        <p:spPr>
          <a:xfrm>
            <a:off x="263571" y="339013"/>
            <a:ext cx="6968503" cy="4201663"/>
          </a:xfrm>
          <a:prstGeom prst="rect">
            <a:avLst/>
          </a:prstGeom>
          <a:noFill/>
        </p:spPr>
        <p:txBody>
          <a:bodyPr wrap="square" rtlCol="0">
            <a:spAutoFit/>
          </a:bodyPr>
          <a:lstStyle/>
          <a:p>
            <a:pPr lvl="0" algn="just">
              <a:lnSpc>
                <a:spcPct val="120000"/>
              </a:lnSpc>
            </a:pPr>
            <a:r>
              <a:rPr lang="vi-VN" sz="1600" b="1" dirty="0">
                <a:latin typeface="Arial (Body)"/>
              </a:rPr>
              <a:t>Câu chuyện đã nói về về Phi đội Quyết</a:t>
            </a:r>
            <a:r>
              <a:rPr lang="en-US" sz="1600" b="1" dirty="0">
                <a:latin typeface="Arial (Body)"/>
              </a:rPr>
              <a:t> </a:t>
            </a:r>
            <a:r>
              <a:rPr lang="vi-VN" sz="1600" b="1" dirty="0">
                <a:latin typeface="Arial (Body)"/>
              </a:rPr>
              <a:t>thắng gồm 6 phi công được chọn </a:t>
            </a:r>
            <a:r>
              <a:rPr lang="en-US" sz="1600" b="1" dirty="0">
                <a:latin typeface="Arial (Body)"/>
              </a:rPr>
              <a:t>đ</a:t>
            </a:r>
            <a:r>
              <a:rPr lang="vi-VN" sz="1600" b="1" dirty="0">
                <a:latin typeface="Arial (Body)"/>
              </a:rPr>
              <a:t>ể tấn</a:t>
            </a:r>
            <a:r>
              <a:rPr lang="en-US" sz="1600" b="1" dirty="0">
                <a:latin typeface="Arial (Body)"/>
              </a:rPr>
              <a:t> </a:t>
            </a:r>
            <a:r>
              <a:rPr lang="vi-VN" sz="1600" b="1" dirty="0">
                <a:latin typeface="Arial (Body)"/>
              </a:rPr>
              <a:t>công vào sân bay Tân Sơn Nhất:</a:t>
            </a:r>
          </a:p>
          <a:p>
            <a:pPr lvl="0" algn="just">
              <a:lnSpc>
                <a:spcPct val="120000"/>
              </a:lnSpc>
            </a:pPr>
            <a:r>
              <a:rPr lang="vi-VN" sz="1600" dirty="0">
                <a:latin typeface="Arial (Body)"/>
              </a:rPr>
              <a:t> 1.</a:t>
            </a:r>
            <a:r>
              <a:rPr lang="en-US" sz="1600" dirty="0">
                <a:latin typeface="Arial (Body)"/>
              </a:rPr>
              <a:t> </a:t>
            </a:r>
            <a:r>
              <a:rPr lang="vi-VN" sz="1600" dirty="0">
                <a:latin typeface="Arial (Body)"/>
              </a:rPr>
              <a:t>Nguyễn Thành Trung,</a:t>
            </a:r>
          </a:p>
          <a:p>
            <a:pPr lvl="0" algn="just">
              <a:lnSpc>
                <a:spcPct val="120000"/>
              </a:lnSpc>
            </a:pPr>
            <a:r>
              <a:rPr lang="vi-VN" sz="1600" dirty="0">
                <a:latin typeface="Arial (Body)"/>
              </a:rPr>
              <a:t> 2.</a:t>
            </a:r>
            <a:r>
              <a:rPr lang="en-US" sz="1600" dirty="0">
                <a:latin typeface="Arial (Body)"/>
              </a:rPr>
              <a:t> </a:t>
            </a:r>
            <a:r>
              <a:rPr lang="vi-VN" sz="1600" dirty="0">
                <a:latin typeface="Arial (Body)"/>
              </a:rPr>
              <a:t>Từ Đễ </a:t>
            </a:r>
          </a:p>
          <a:p>
            <a:pPr lvl="0" algn="just">
              <a:lnSpc>
                <a:spcPct val="120000"/>
              </a:lnSpc>
            </a:pPr>
            <a:r>
              <a:rPr lang="vi-VN" sz="1600" dirty="0">
                <a:latin typeface="Arial (Body)"/>
              </a:rPr>
              <a:t> 3. Nguyễn</a:t>
            </a:r>
            <a:r>
              <a:rPr lang="en-US" sz="1600" dirty="0">
                <a:latin typeface="Arial (Body)"/>
              </a:rPr>
              <a:t> </a:t>
            </a:r>
            <a:r>
              <a:rPr lang="vi-VN" sz="1600" dirty="0">
                <a:latin typeface="Arial (Body)"/>
              </a:rPr>
              <a:t>Văn Lục</a:t>
            </a:r>
          </a:p>
          <a:p>
            <a:pPr lvl="0" algn="just">
              <a:lnSpc>
                <a:spcPct val="120000"/>
              </a:lnSpc>
            </a:pPr>
            <a:r>
              <a:rPr lang="vi-VN" sz="1600" dirty="0">
                <a:latin typeface="Arial (Body)"/>
              </a:rPr>
              <a:t> 4. Hán Văn Quảng,</a:t>
            </a:r>
          </a:p>
          <a:p>
            <a:pPr lvl="0" algn="just">
              <a:lnSpc>
                <a:spcPct val="120000"/>
              </a:lnSpc>
            </a:pPr>
            <a:r>
              <a:rPr lang="vi-VN" sz="1600" dirty="0">
                <a:latin typeface="Arial (Body)"/>
              </a:rPr>
              <a:t> 5. Hoàng Mai Vượng,</a:t>
            </a:r>
          </a:p>
          <a:p>
            <a:pPr lvl="0" algn="just">
              <a:lnSpc>
                <a:spcPct val="120000"/>
              </a:lnSpc>
            </a:pPr>
            <a:r>
              <a:rPr lang="vi-VN" sz="1600" dirty="0">
                <a:latin typeface="Arial (Body)"/>
              </a:rPr>
              <a:t> 6. Trần Văn On</a:t>
            </a:r>
          </a:p>
          <a:p>
            <a:pPr lvl="0" algn="just">
              <a:lnSpc>
                <a:spcPct val="120000"/>
              </a:lnSpc>
            </a:pPr>
            <a:r>
              <a:rPr lang="vi-VN" sz="1600" dirty="0">
                <a:latin typeface="Arial (Body)"/>
              </a:rPr>
              <a:t>+ Nhiệm vụ của các phi công  trong 3</a:t>
            </a:r>
            <a:r>
              <a:rPr lang="en-US" sz="1600" dirty="0">
                <a:latin typeface="Arial (Body)"/>
              </a:rPr>
              <a:t> </a:t>
            </a:r>
            <a:r>
              <a:rPr lang="vi-VN" sz="1600" dirty="0">
                <a:latin typeface="Arial (Body)"/>
              </a:rPr>
              <a:t>ngày cả đội phải quyết tâm học </a:t>
            </a:r>
          </a:p>
          <a:p>
            <a:pPr lvl="0" algn="just">
              <a:lnSpc>
                <a:spcPct val="120000"/>
              </a:lnSpc>
            </a:pPr>
            <a:r>
              <a:rPr lang="vi-VN" sz="1600" dirty="0">
                <a:latin typeface="Arial (Body)"/>
              </a:rPr>
              <a:t>chuyển loại và lái được máy bay A- 37</a:t>
            </a:r>
          </a:p>
          <a:p>
            <a:pPr lvl="0" algn="just">
              <a:lnSpc>
                <a:spcPct val="120000"/>
              </a:lnSpc>
            </a:pPr>
            <a:r>
              <a:rPr lang="vi-VN" sz="1600" dirty="0">
                <a:latin typeface="Arial (Body)"/>
              </a:rPr>
              <a:t>+ Ngày 28/4/1975 phi đội thực hiện nhiệm vụ được giao nhiều máy bay </a:t>
            </a:r>
            <a:r>
              <a:rPr lang="en-US" sz="1600" dirty="0">
                <a:latin typeface="Arial (Body)"/>
              </a:rPr>
              <a:t> </a:t>
            </a:r>
            <a:r>
              <a:rPr lang="vi-VN" sz="1600" dirty="0">
                <a:latin typeface="Arial (Body)"/>
              </a:rPr>
              <a:t>quân sự của địch bị phá hủy, một kho</a:t>
            </a:r>
            <a:r>
              <a:rPr lang="en-US" sz="1600" dirty="0">
                <a:latin typeface="Arial (Body)"/>
              </a:rPr>
              <a:t> </a:t>
            </a:r>
            <a:r>
              <a:rPr lang="vi-VN" sz="1600" dirty="0">
                <a:latin typeface="Arial (Body)"/>
              </a:rPr>
              <a:t>xăng bị bốc cháy… Sân bay hoàn toàn</a:t>
            </a:r>
            <a:r>
              <a:rPr lang="en-US" sz="1600" dirty="0">
                <a:latin typeface="Arial (Body)"/>
              </a:rPr>
              <a:t> </a:t>
            </a:r>
            <a:r>
              <a:rPr lang="vi-VN" sz="1600" dirty="0">
                <a:latin typeface="Arial (Body)"/>
              </a:rPr>
              <a:t>tê liệt tạo điều kiện cho bộ binh và xe</a:t>
            </a:r>
            <a:r>
              <a:rPr lang="en-US" sz="1600" dirty="0">
                <a:latin typeface="Arial (Body)"/>
              </a:rPr>
              <a:t> </a:t>
            </a:r>
            <a:r>
              <a:rPr lang="vi-VN" sz="1600" dirty="0">
                <a:latin typeface="Arial (Body)"/>
              </a:rPr>
              <a:t>tăng tiến vào mục tiêu nhanh chóng giải</a:t>
            </a:r>
            <a:r>
              <a:rPr lang="en-US" sz="1600" dirty="0">
                <a:latin typeface="Arial (Body)"/>
              </a:rPr>
              <a:t> </a:t>
            </a:r>
            <a:r>
              <a:rPr lang="vi-VN" sz="1600" dirty="0">
                <a:latin typeface="Arial (Body)"/>
              </a:rPr>
              <a:t>phóng Sài Gòn.</a:t>
            </a:r>
          </a:p>
        </p:txBody>
      </p:sp>
      <p:sp>
        <p:nvSpPr>
          <p:cNvPr id="448" name="Google Shape;448;p44"/>
          <p:cNvSpPr/>
          <p:nvPr/>
        </p:nvSpPr>
        <p:spPr>
          <a:xfrm>
            <a:off x="-367400" y="4477625"/>
            <a:ext cx="9511143" cy="856661"/>
          </a:xfrm>
          <a:custGeom>
            <a:avLst/>
            <a:gdLst/>
            <a:ahLst/>
            <a:cxnLst/>
            <a:rect l="l" t="t" r="r" b="b"/>
            <a:pathLst>
              <a:path w="199082" h="43847" extrusionOk="0">
                <a:moveTo>
                  <a:pt x="110561" y="1"/>
                </a:moveTo>
                <a:lnTo>
                  <a:pt x="105659" y="5564"/>
                </a:lnTo>
                <a:lnTo>
                  <a:pt x="102541" y="6840"/>
                </a:lnTo>
                <a:lnTo>
                  <a:pt x="95155" y="6163"/>
                </a:lnTo>
                <a:lnTo>
                  <a:pt x="87543" y="11253"/>
                </a:lnTo>
                <a:lnTo>
                  <a:pt x="84171" y="11502"/>
                </a:lnTo>
                <a:lnTo>
                  <a:pt x="81602" y="7670"/>
                </a:lnTo>
                <a:lnTo>
                  <a:pt x="75266" y="8950"/>
                </a:lnTo>
                <a:lnTo>
                  <a:pt x="59325" y="17080"/>
                </a:lnTo>
                <a:cubicBezTo>
                  <a:pt x="59325" y="17080"/>
                  <a:pt x="56221" y="17238"/>
                  <a:pt x="52308" y="17238"/>
                </a:cubicBezTo>
                <a:cubicBezTo>
                  <a:pt x="47832" y="17238"/>
                  <a:pt x="42296" y="17031"/>
                  <a:pt x="39135" y="16146"/>
                </a:cubicBezTo>
                <a:cubicBezTo>
                  <a:pt x="33210" y="14487"/>
                  <a:pt x="711" y="13510"/>
                  <a:pt x="0" y="13272"/>
                </a:cubicBezTo>
                <a:lnTo>
                  <a:pt x="0" y="13272"/>
                </a:lnTo>
                <a:lnTo>
                  <a:pt x="1778" y="42425"/>
                </a:lnTo>
                <a:lnTo>
                  <a:pt x="199082" y="43847"/>
                </a:lnTo>
                <a:lnTo>
                  <a:pt x="199082" y="14931"/>
                </a:lnTo>
                <a:lnTo>
                  <a:pt x="178522" y="15643"/>
                </a:lnTo>
                <a:lnTo>
                  <a:pt x="165072" y="17538"/>
                </a:lnTo>
                <a:lnTo>
                  <a:pt x="159858" y="11614"/>
                </a:lnTo>
                <a:lnTo>
                  <a:pt x="149430" y="11376"/>
                </a:lnTo>
                <a:lnTo>
                  <a:pt x="144453" y="4977"/>
                </a:lnTo>
                <a:lnTo>
                  <a:pt x="137223" y="3674"/>
                </a:lnTo>
                <a:lnTo>
                  <a:pt x="128337" y="3674"/>
                </a:lnTo>
                <a:lnTo>
                  <a:pt x="125859" y="1279"/>
                </a:lnTo>
                <a:cubicBezTo>
                  <a:pt x="125859" y="1279"/>
                  <a:pt x="119343" y="1873"/>
                  <a:pt x="115940" y="1873"/>
                </a:cubicBezTo>
                <a:cubicBezTo>
                  <a:pt x="115262" y="1873"/>
                  <a:pt x="114708" y="1850"/>
                  <a:pt x="114353" y="1793"/>
                </a:cubicBezTo>
                <a:lnTo>
                  <a:pt x="1105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a:extLst>
              <a:ext uri="{FF2B5EF4-FFF2-40B4-BE49-F238E27FC236}">
                <a16:creationId xmlns:a16="http://schemas.microsoft.com/office/drawing/2014/main" id="{0EDD3575-2108-1A23-FEB0-3576B9DF7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17076"/>
            <a:ext cx="3702245" cy="2526424"/>
          </a:xfrm>
          <a:prstGeom prst="rect">
            <a:avLst/>
          </a:prstGeom>
        </p:spPr>
      </p:pic>
      <p:grpSp>
        <p:nvGrpSpPr>
          <p:cNvPr id="5" name="Group 4">
            <a:extLst>
              <a:ext uri="{FF2B5EF4-FFF2-40B4-BE49-F238E27FC236}">
                <a16:creationId xmlns:a16="http://schemas.microsoft.com/office/drawing/2014/main" id="{C563DDF4-4565-F798-37E4-A2619B92A211}"/>
              </a:ext>
            </a:extLst>
          </p:cNvPr>
          <p:cNvGrpSpPr/>
          <p:nvPr/>
        </p:nvGrpSpPr>
        <p:grpSpPr>
          <a:xfrm>
            <a:off x="2539355" y="1014747"/>
            <a:ext cx="6698092" cy="1618390"/>
            <a:chOff x="5094515" y="1694137"/>
            <a:chExt cx="6844936" cy="4419699"/>
          </a:xfrm>
        </p:grpSpPr>
        <p:sp>
          <p:nvSpPr>
            <p:cNvPr id="6" name="Freeform 2">
              <a:extLst>
                <a:ext uri="{FF2B5EF4-FFF2-40B4-BE49-F238E27FC236}">
                  <a16:creationId xmlns:a16="http://schemas.microsoft.com/office/drawing/2014/main" id="{F3FD434A-48C4-AF60-57E2-C3FA9241C33B}"/>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Box 8">
              <a:extLst>
                <a:ext uri="{FF2B5EF4-FFF2-40B4-BE49-F238E27FC236}">
                  <a16:creationId xmlns:a16="http://schemas.microsoft.com/office/drawing/2014/main" id="{E10EAB21-B08C-40A9-E26B-ED024E24A0A4}"/>
                </a:ext>
              </a:extLst>
            </p:cNvPr>
            <p:cNvSpPr txBox="1"/>
            <p:nvPr/>
          </p:nvSpPr>
          <p:spPr>
            <a:xfrm>
              <a:off x="5467385" y="2086207"/>
              <a:ext cx="5875661" cy="3463968"/>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nl-NL"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Câu chuyện muốn nói với chúng ta điều gì?</a:t>
              </a:r>
              <a:endParaRPr kumimoji="0" lang="en-US"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spTree>
    <p:extLst>
      <p:ext uri="{BB962C8B-B14F-4D97-AF65-F5344CB8AC3E}">
        <p14:creationId xmlns:p14="http://schemas.microsoft.com/office/powerpoint/2010/main" val="38673235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Rounded Rectangle 11"/>
          <p:cNvSpPr/>
          <p:nvPr/>
        </p:nvSpPr>
        <p:spPr>
          <a:xfrm>
            <a:off x="71247" y="121920"/>
            <a:ext cx="7618026" cy="5212365"/>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443" name="Google Shape;443;p44"/>
          <p:cNvSpPr/>
          <p:nvPr/>
        </p:nvSpPr>
        <p:spPr>
          <a:xfrm>
            <a:off x="4108141" y="1331870"/>
            <a:ext cx="747900" cy="30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44" name="Google Shape;444;p44"/>
          <p:cNvGrpSpPr/>
          <p:nvPr/>
        </p:nvGrpSpPr>
        <p:grpSpPr>
          <a:xfrm rot="505744">
            <a:off x="6408578" y="1847858"/>
            <a:ext cx="3250787" cy="3265807"/>
            <a:chOff x="2765500" y="2418675"/>
            <a:chExt cx="1990725" cy="2112375"/>
          </a:xfrm>
        </p:grpSpPr>
        <p:sp>
          <p:nvSpPr>
            <p:cNvPr id="445" name="Google Shape;445;p44"/>
            <p:cNvSpPr/>
            <p:nvPr/>
          </p:nvSpPr>
          <p:spPr>
            <a:xfrm>
              <a:off x="2765500" y="2419075"/>
              <a:ext cx="1122050" cy="1088775"/>
            </a:xfrm>
            <a:custGeom>
              <a:avLst/>
              <a:gdLst/>
              <a:ahLst/>
              <a:cxnLst/>
              <a:rect l="l" t="t" r="r" b="b"/>
              <a:pathLst>
                <a:path w="44882" h="43551" extrusionOk="0">
                  <a:moveTo>
                    <a:pt x="36262" y="0"/>
                  </a:moveTo>
                  <a:cubicBezTo>
                    <a:pt x="36262" y="0"/>
                    <a:pt x="12975" y="7466"/>
                    <a:pt x="16175" y="10843"/>
                  </a:cubicBezTo>
                  <a:cubicBezTo>
                    <a:pt x="19374" y="14220"/>
                    <a:pt x="0" y="18131"/>
                    <a:pt x="3556" y="20975"/>
                  </a:cubicBezTo>
                  <a:cubicBezTo>
                    <a:pt x="7110" y="23819"/>
                    <a:pt x="1423" y="27197"/>
                    <a:pt x="1423" y="27197"/>
                  </a:cubicBezTo>
                  <a:lnTo>
                    <a:pt x="7465" y="43551"/>
                  </a:lnTo>
                  <a:cubicBezTo>
                    <a:pt x="7465" y="43551"/>
                    <a:pt x="15819" y="41416"/>
                    <a:pt x="12264" y="38573"/>
                  </a:cubicBezTo>
                  <a:cubicBezTo>
                    <a:pt x="8710" y="35730"/>
                    <a:pt x="29240" y="33417"/>
                    <a:pt x="26040" y="30040"/>
                  </a:cubicBezTo>
                  <a:cubicBezTo>
                    <a:pt x="22841" y="26663"/>
                    <a:pt x="44882" y="20263"/>
                    <a:pt x="44882" y="20263"/>
                  </a:cubicBezTo>
                  <a:lnTo>
                    <a:pt x="36262" y="0"/>
                  </a:ln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44"/>
            <p:cNvSpPr/>
            <p:nvPr/>
          </p:nvSpPr>
          <p:spPr>
            <a:xfrm>
              <a:off x="3022425" y="3215075"/>
              <a:ext cx="1733800" cy="1315975"/>
            </a:xfrm>
            <a:custGeom>
              <a:avLst/>
              <a:gdLst/>
              <a:ahLst/>
              <a:cxnLst/>
              <a:rect l="l" t="t" r="r" b="b"/>
              <a:pathLst>
                <a:path w="69352" h="52639" extrusionOk="0">
                  <a:moveTo>
                    <a:pt x="42839" y="9060"/>
                  </a:moveTo>
                  <a:cubicBezTo>
                    <a:pt x="43002" y="9481"/>
                    <a:pt x="43226" y="9755"/>
                    <a:pt x="43226" y="9755"/>
                  </a:cubicBezTo>
                  <a:lnTo>
                    <a:pt x="43226" y="10525"/>
                  </a:lnTo>
                  <a:cubicBezTo>
                    <a:pt x="43205" y="10522"/>
                    <a:pt x="43184" y="10521"/>
                    <a:pt x="43161" y="10521"/>
                  </a:cubicBezTo>
                  <a:cubicBezTo>
                    <a:pt x="42130" y="10521"/>
                    <a:pt x="38989" y="13140"/>
                    <a:pt x="37018" y="14879"/>
                  </a:cubicBezTo>
                  <a:lnTo>
                    <a:pt x="41302" y="10344"/>
                  </a:lnTo>
                  <a:cubicBezTo>
                    <a:pt x="41323" y="10320"/>
                    <a:pt x="41346" y="10298"/>
                    <a:pt x="41372" y="10277"/>
                  </a:cubicBezTo>
                  <a:cubicBezTo>
                    <a:pt x="41591" y="10095"/>
                    <a:pt x="42730" y="9153"/>
                    <a:pt x="42783" y="9085"/>
                  </a:cubicBezTo>
                  <a:cubicBezTo>
                    <a:pt x="42800" y="9073"/>
                    <a:pt x="42819" y="9065"/>
                    <a:pt x="42839" y="9060"/>
                  </a:cubicBezTo>
                  <a:close/>
                  <a:moveTo>
                    <a:pt x="29077" y="15137"/>
                  </a:moveTo>
                  <a:lnTo>
                    <a:pt x="29985" y="16335"/>
                  </a:lnTo>
                  <a:lnTo>
                    <a:pt x="29147" y="16688"/>
                  </a:lnTo>
                  <a:cubicBezTo>
                    <a:pt x="28977" y="16760"/>
                    <a:pt x="28822" y="16859"/>
                    <a:pt x="28686" y="16984"/>
                  </a:cubicBezTo>
                  <a:lnTo>
                    <a:pt x="26575" y="18918"/>
                  </a:lnTo>
                  <a:lnTo>
                    <a:pt x="28857" y="15412"/>
                  </a:lnTo>
                  <a:lnTo>
                    <a:pt x="29077" y="15137"/>
                  </a:lnTo>
                  <a:close/>
                  <a:moveTo>
                    <a:pt x="53980" y="18731"/>
                  </a:moveTo>
                  <a:lnTo>
                    <a:pt x="55579" y="19220"/>
                  </a:lnTo>
                  <a:cubicBezTo>
                    <a:pt x="55579" y="19220"/>
                    <a:pt x="54783" y="19518"/>
                    <a:pt x="53791" y="19887"/>
                  </a:cubicBezTo>
                  <a:cubicBezTo>
                    <a:pt x="53894" y="19317"/>
                    <a:pt x="53980" y="18731"/>
                    <a:pt x="53980" y="18731"/>
                  </a:cubicBezTo>
                  <a:close/>
                  <a:moveTo>
                    <a:pt x="25794" y="20116"/>
                  </a:moveTo>
                  <a:lnTo>
                    <a:pt x="24915" y="21961"/>
                  </a:lnTo>
                  <a:cubicBezTo>
                    <a:pt x="24676" y="22461"/>
                    <a:pt x="24293" y="22878"/>
                    <a:pt x="23814" y="23158"/>
                  </a:cubicBezTo>
                  <a:lnTo>
                    <a:pt x="25794" y="20116"/>
                  </a:lnTo>
                  <a:close/>
                  <a:moveTo>
                    <a:pt x="47272" y="16600"/>
                  </a:moveTo>
                  <a:cubicBezTo>
                    <a:pt x="48152" y="16600"/>
                    <a:pt x="50692" y="17694"/>
                    <a:pt x="50692" y="17694"/>
                  </a:cubicBezTo>
                  <a:lnTo>
                    <a:pt x="49033" y="18228"/>
                  </a:lnTo>
                  <a:cubicBezTo>
                    <a:pt x="48837" y="18081"/>
                    <a:pt x="48628" y="18022"/>
                    <a:pt x="48419" y="18022"/>
                  </a:cubicBezTo>
                  <a:cubicBezTo>
                    <a:pt x="47623" y="18022"/>
                    <a:pt x="46841" y="18879"/>
                    <a:pt x="46841" y="18879"/>
                  </a:cubicBezTo>
                  <a:lnTo>
                    <a:pt x="47018" y="21012"/>
                  </a:lnTo>
                  <a:cubicBezTo>
                    <a:pt x="47018" y="21012"/>
                    <a:pt x="47729" y="21249"/>
                    <a:pt x="48150" y="21249"/>
                  </a:cubicBezTo>
                  <a:cubicBezTo>
                    <a:pt x="48361" y="21249"/>
                    <a:pt x="48499" y="21190"/>
                    <a:pt x="48440" y="21012"/>
                  </a:cubicBezTo>
                  <a:cubicBezTo>
                    <a:pt x="48295" y="20576"/>
                    <a:pt x="49061" y="20536"/>
                    <a:pt x="49345" y="20536"/>
                  </a:cubicBezTo>
                  <a:cubicBezTo>
                    <a:pt x="49408" y="20536"/>
                    <a:pt x="49448" y="20538"/>
                    <a:pt x="49448" y="20538"/>
                  </a:cubicBezTo>
                  <a:cubicBezTo>
                    <a:pt x="49448" y="20538"/>
                    <a:pt x="50156" y="20255"/>
                    <a:pt x="51047" y="19798"/>
                  </a:cubicBezTo>
                  <a:lnTo>
                    <a:pt x="51047" y="20833"/>
                  </a:lnTo>
                  <a:cubicBezTo>
                    <a:pt x="50692" y="21075"/>
                    <a:pt x="49969" y="21251"/>
                    <a:pt x="49891" y="21263"/>
                  </a:cubicBezTo>
                  <a:cubicBezTo>
                    <a:pt x="49625" y="21308"/>
                    <a:pt x="46158" y="25174"/>
                    <a:pt x="46158" y="25174"/>
                  </a:cubicBezTo>
                  <a:lnTo>
                    <a:pt x="44487" y="26690"/>
                  </a:lnTo>
                  <a:cubicBezTo>
                    <a:pt x="42625" y="24372"/>
                    <a:pt x="40264" y="22141"/>
                    <a:pt x="40264" y="22141"/>
                  </a:cubicBezTo>
                  <a:cubicBezTo>
                    <a:pt x="40264" y="22141"/>
                    <a:pt x="41745" y="20955"/>
                    <a:pt x="42990" y="20836"/>
                  </a:cubicBezTo>
                  <a:cubicBezTo>
                    <a:pt x="44234" y="20717"/>
                    <a:pt x="46485" y="16865"/>
                    <a:pt x="47077" y="16629"/>
                  </a:cubicBezTo>
                  <a:cubicBezTo>
                    <a:pt x="47126" y="16609"/>
                    <a:pt x="47193" y="16600"/>
                    <a:pt x="47272" y="16600"/>
                  </a:cubicBezTo>
                  <a:close/>
                  <a:moveTo>
                    <a:pt x="54425" y="27663"/>
                  </a:moveTo>
                  <a:lnTo>
                    <a:pt x="59802" y="29307"/>
                  </a:lnTo>
                  <a:lnTo>
                    <a:pt x="59623" y="31218"/>
                  </a:lnTo>
                  <a:lnTo>
                    <a:pt x="54425" y="27663"/>
                  </a:lnTo>
                  <a:close/>
                  <a:moveTo>
                    <a:pt x="32330" y="20010"/>
                  </a:moveTo>
                  <a:cubicBezTo>
                    <a:pt x="32335" y="20044"/>
                    <a:pt x="32338" y="20064"/>
                    <a:pt x="32338" y="20064"/>
                  </a:cubicBezTo>
                  <a:cubicBezTo>
                    <a:pt x="31742" y="22333"/>
                    <a:pt x="31976" y="23994"/>
                    <a:pt x="32440" y="25170"/>
                  </a:cubicBezTo>
                  <a:lnTo>
                    <a:pt x="30240" y="32448"/>
                  </a:lnTo>
                  <a:lnTo>
                    <a:pt x="29796" y="33174"/>
                  </a:lnTo>
                  <a:lnTo>
                    <a:pt x="27299" y="28023"/>
                  </a:lnTo>
                  <a:cubicBezTo>
                    <a:pt x="27014" y="27436"/>
                    <a:pt x="27088" y="26740"/>
                    <a:pt x="27488" y="26226"/>
                  </a:cubicBezTo>
                  <a:lnTo>
                    <a:pt x="32330" y="20010"/>
                  </a:lnTo>
                  <a:close/>
                  <a:moveTo>
                    <a:pt x="12605" y="43339"/>
                  </a:moveTo>
                  <a:lnTo>
                    <a:pt x="12594" y="43350"/>
                  </a:lnTo>
                  <a:lnTo>
                    <a:pt x="13038" y="43854"/>
                  </a:lnTo>
                  <a:lnTo>
                    <a:pt x="9078" y="47187"/>
                  </a:lnTo>
                  <a:cubicBezTo>
                    <a:pt x="9059" y="47109"/>
                    <a:pt x="9021" y="47035"/>
                    <a:pt x="8971" y="46972"/>
                  </a:cubicBezTo>
                  <a:lnTo>
                    <a:pt x="8382" y="46706"/>
                  </a:lnTo>
                  <a:cubicBezTo>
                    <a:pt x="8216" y="46631"/>
                    <a:pt x="8131" y="46444"/>
                    <a:pt x="8183" y="46270"/>
                  </a:cubicBezTo>
                  <a:lnTo>
                    <a:pt x="8591" y="44921"/>
                  </a:lnTo>
                  <a:cubicBezTo>
                    <a:pt x="8625" y="44808"/>
                    <a:pt x="8690" y="44709"/>
                    <a:pt x="8779" y="44634"/>
                  </a:cubicBezTo>
                  <a:lnTo>
                    <a:pt x="9324" y="44174"/>
                  </a:lnTo>
                  <a:lnTo>
                    <a:pt x="10188" y="45196"/>
                  </a:lnTo>
                  <a:lnTo>
                    <a:pt x="12605" y="43339"/>
                  </a:lnTo>
                  <a:close/>
                  <a:moveTo>
                    <a:pt x="38719" y="1"/>
                  </a:moveTo>
                  <a:cubicBezTo>
                    <a:pt x="38421" y="1"/>
                    <a:pt x="38130" y="149"/>
                    <a:pt x="37960" y="418"/>
                  </a:cubicBezTo>
                  <a:lnTo>
                    <a:pt x="37518" y="1113"/>
                  </a:lnTo>
                  <a:cubicBezTo>
                    <a:pt x="37472" y="1186"/>
                    <a:pt x="37417" y="1251"/>
                    <a:pt x="37352" y="1308"/>
                  </a:cubicBezTo>
                  <a:lnTo>
                    <a:pt x="36295" y="2232"/>
                  </a:lnTo>
                  <a:cubicBezTo>
                    <a:pt x="36123" y="2382"/>
                    <a:pt x="36015" y="2592"/>
                    <a:pt x="35992" y="2820"/>
                  </a:cubicBezTo>
                  <a:lnTo>
                    <a:pt x="35943" y="3299"/>
                  </a:lnTo>
                  <a:cubicBezTo>
                    <a:pt x="35922" y="3526"/>
                    <a:pt x="35814" y="3734"/>
                    <a:pt x="35643" y="3885"/>
                  </a:cubicBezTo>
                  <a:lnTo>
                    <a:pt x="28799" y="9903"/>
                  </a:lnTo>
                  <a:lnTo>
                    <a:pt x="27643" y="8866"/>
                  </a:lnTo>
                  <a:lnTo>
                    <a:pt x="28109" y="8445"/>
                  </a:lnTo>
                  <a:cubicBezTo>
                    <a:pt x="28389" y="8079"/>
                    <a:pt x="28167" y="7547"/>
                    <a:pt x="27710" y="7487"/>
                  </a:cubicBezTo>
                  <a:lnTo>
                    <a:pt x="26017" y="7267"/>
                  </a:lnTo>
                  <a:cubicBezTo>
                    <a:pt x="25921" y="7254"/>
                    <a:pt x="25825" y="7248"/>
                    <a:pt x="25729" y="7248"/>
                  </a:cubicBezTo>
                  <a:cubicBezTo>
                    <a:pt x="25236" y="7248"/>
                    <a:pt x="24754" y="7411"/>
                    <a:pt x="24360" y="7716"/>
                  </a:cubicBezTo>
                  <a:lnTo>
                    <a:pt x="24023" y="7977"/>
                  </a:lnTo>
                  <a:cubicBezTo>
                    <a:pt x="23540" y="8352"/>
                    <a:pt x="23253" y="8924"/>
                    <a:pt x="23244" y="9535"/>
                  </a:cubicBezTo>
                  <a:lnTo>
                    <a:pt x="23241" y="9766"/>
                  </a:lnTo>
                  <a:cubicBezTo>
                    <a:pt x="23233" y="10272"/>
                    <a:pt x="23418" y="10764"/>
                    <a:pt x="23756" y="11139"/>
                  </a:cubicBezTo>
                  <a:lnTo>
                    <a:pt x="25124" y="12658"/>
                  </a:lnTo>
                  <a:lnTo>
                    <a:pt x="24217" y="13135"/>
                  </a:lnTo>
                  <a:cubicBezTo>
                    <a:pt x="24034" y="13231"/>
                    <a:pt x="23868" y="13358"/>
                    <a:pt x="23728" y="13510"/>
                  </a:cubicBezTo>
                  <a:lnTo>
                    <a:pt x="21398" y="16038"/>
                  </a:lnTo>
                  <a:cubicBezTo>
                    <a:pt x="21238" y="16212"/>
                    <a:pt x="21111" y="16415"/>
                    <a:pt x="21028" y="16637"/>
                  </a:cubicBezTo>
                  <a:lnTo>
                    <a:pt x="19964" y="19460"/>
                  </a:lnTo>
                  <a:cubicBezTo>
                    <a:pt x="19682" y="20209"/>
                    <a:pt x="19124" y="20822"/>
                    <a:pt x="18404" y="21171"/>
                  </a:cubicBezTo>
                  <a:lnTo>
                    <a:pt x="17846" y="21441"/>
                  </a:lnTo>
                  <a:cubicBezTo>
                    <a:pt x="17769" y="21479"/>
                    <a:pt x="17686" y="21497"/>
                    <a:pt x="17604" y="21497"/>
                  </a:cubicBezTo>
                  <a:cubicBezTo>
                    <a:pt x="17470" y="21497"/>
                    <a:pt x="17337" y="21448"/>
                    <a:pt x="17234" y="21355"/>
                  </a:cubicBezTo>
                  <a:lnTo>
                    <a:pt x="17179" y="21307"/>
                  </a:lnTo>
                  <a:cubicBezTo>
                    <a:pt x="17023" y="21165"/>
                    <a:pt x="16821" y="21088"/>
                    <a:pt x="16612" y="21088"/>
                  </a:cubicBezTo>
                  <a:cubicBezTo>
                    <a:pt x="16597" y="21088"/>
                    <a:pt x="16582" y="21089"/>
                    <a:pt x="16567" y="21090"/>
                  </a:cubicBezTo>
                  <a:lnTo>
                    <a:pt x="15564" y="21143"/>
                  </a:lnTo>
                  <a:cubicBezTo>
                    <a:pt x="15349" y="21154"/>
                    <a:pt x="15146" y="21246"/>
                    <a:pt x="14997" y="21402"/>
                  </a:cubicBezTo>
                  <a:lnTo>
                    <a:pt x="12580" y="23920"/>
                  </a:lnTo>
                  <a:cubicBezTo>
                    <a:pt x="12454" y="24051"/>
                    <a:pt x="12381" y="24223"/>
                    <a:pt x="12375" y="24405"/>
                  </a:cubicBezTo>
                  <a:lnTo>
                    <a:pt x="12323" y="25879"/>
                  </a:lnTo>
                  <a:cubicBezTo>
                    <a:pt x="12308" y="26295"/>
                    <a:pt x="12643" y="26642"/>
                    <a:pt x="13059" y="26642"/>
                  </a:cubicBezTo>
                  <a:lnTo>
                    <a:pt x="13889" y="26642"/>
                  </a:lnTo>
                  <a:cubicBezTo>
                    <a:pt x="14108" y="26642"/>
                    <a:pt x="14287" y="26815"/>
                    <a:pt x="14293" y="27034"/>
                  </a:cubicBezTo>
                  <a:lnTo>
                    <a:pt x="14370" y="29431"/>
                  </a:lnTo>
                  <a:cubicBezTo>
                    <a:pt x="14388" y="30035"/>
                    <a:pt x="14221" y="30630"/>
                    <a:pt x="13891" y="31134"/>
                  </a:cubicBezTo>
                  <a:lnTo>
                    <a:pt x="10996" y="35555"/>
                  </a:lnTo>
                  <a:cubicBezTo>
                    <a:pt x="10442" y="36402"/>
                    <a:pt x="9783" y="37174"/>
                    <a:pt x="9034" y="37856"/>
                  </a:cubicBezTo>
                  <a:lnTo>
                    <a:pt x="2456" y="43848"/>
                  </a:lnTo>
                  <a:lnTo>
                    <a:pt x="2689" y="44229"/>
                  </a:lnTo>
                  <a:lnTo>
                    <a:pt x="268" y="45648"/>
                  </a:lnTo>
                  <a:cubicBezTo>
                    <a:pt x="74" y="45760"/>
                    <a:pt x="1" y="46004"/>
                    <a:pt x="100" y="46204"/>
                  </a:cubicBezTo>
                  <a:lnTo>
                    <a:pt x="1909" y="49861"/>
                  </a:lnTo>
                  <a:cubicBezTo>
                    <a:pt x="2020" y="50087"/>
                    <a:pt x="2250" y="50231"/>
                    <a:pt x="2502" y="50231"/>
                  </a:cubicBezTo>
                  <a:cubicBezTo>
                    <a:pt x="2509" y="50231"/>
                    <a:pt x="2516" y="50231"/>
                    <a:pt x="2523" y="50231"/>
                  </a:cubicBezTo>
                  <a:cubicBezTo>
                    <a:pt x="2945" y="50219"/>
                    <a:pt x="3582" y="50202"/>
                    <a:pt x="3964" y="50199"/>
                  </a:cubicBezTo>
                  <a:cubicBezTo>
                    <a:pt x="4229" y="50197"/>
                    <a:pt x="4468" y="50037"/>
                    <a:pt x="4570" y="49792"/>
                  </a:cubicBezTo>
                  <a:cubicBezTo>
                    <a:pt x="4673" y="49546"/>
                    <a:pt x="4620" y="49263"/>
                    <a:pt x="4434" y="49073"/>
                  </a:cubicBezTo>
                  <a:lnTo>
                    <a:pt x="3748" y="48830"/>
                  </a:lnTo>
                  <a:cubicBezTo>
                    <a:pt x="3554" y="48763"/>
                    <a:pt x="3440" y="48560"/>
                    <a:pt x="3483" y="48359"/>
                  </a:cubicBezTo>
                  <a:lnTo>
                    <a:pt x="3812" y="46804"/>
                  </a:lnTo>
                  <a:cubicBezTo>
                    <a:pt x="3839" y="46676"/>
                    <a:pt x="3903" y="46558"/>
                    <a:pt x="3995" y="46465"/>
                  </a:cubicBezTo>
                  <a:lnTo>
                    <a:pt x="4564" y="45896"/>
                  </a:lnTo>
                  <a:lnTo>
                    <a:pt x="5631" y="46963"/>
                  </a:lnTo>
                  <a:lnTo>
                    <a:pt x="6253" y="46394"/>
                  </a:lnTo>
                  <a:lnTo>
                    <a:pt x="6678" y="47478"/>
                  </a:lnTo>
                  <a:cubicBezTo>
                    <a:pt x="6762" y="47693"/>
                    <a:pt x="6965" y="47839"/>
                    <a:pt x="7194" y="47851"/>
                  </a:cubicBezTo>
                  <a:cubicBezTo>
                    <a:pt x="7499" y="47868"/>
                    <a:pt x="7930" y="47893"/>
                    <a:pt x="8262" y="47916"/>
                  </a:cubicBezTo>
                  <a:cubicBezTo>
                    <a:pt x="8127" y="48116"/>
                    <a:pt x="8118" y="48376"/>
                    <a:pt x="8234" y="48587"/>
                  </a:cubicBezTo>
                  <a:lnTo>
                    <a:pt x="10161" y="52012"/>
                  </a:lnTo>
                  <a:cubicBezTo>
                    <a:pt x="10292" y="52245"/>
                    <a:pt x="10531" y="52398"/>
                    <a:pt x="10797" y="52420"/>
                  </a:cubicBezTo>
                  <a:lnTo>
                    <a:pt x="13447" y="52637"/>
                  </a:lnTo>
                  <a:cubicBezTo>
                    <a:pt x="13466" y="52638"/>
                    <a:pt x="13485" y="52639"/>
                    <a:pt x="13504" y="52639"/>
                  </a:cubicBezTo>
                  <a:cubicBezTo>
                    <a:pt x="13846" y="52639"/>
                    <a:pt x="14144" y="52391"/>
                    <a:pt x="14199" y="52047"/>
                  </a:cubicBezTo>
                  <a:cubicBezTo>
                    <a:pt x="14258" y="51685"/>
                    <a:pt x="14029" y="51338"/>
                    <a:pt x="13672" y="51251"/>
                  </a:cubicBezTo>
                  <a:lnTo>
                    <a:pt x="13191" y="51132"/>
                  </a:lnTo>
                  <a:cubicBezTo>
                    <a:pt x="12919" y="51065"/>
                    <a:pt x="12717" y="50840"/>
                    <a:pt x="12681" y="50563"/>
                  </a:cubicBezTo>
                  <a:lnTo>
                    <a:pt x="12496" y="49186"/>
                  </a:lnTo>
                  <a:cubicBezTo>
                    <a:pt x="12465" y="48944"/>
                    <a:pt x="12553" y="48702"/>
                    <a:pt x="12733" y="48538"/>
                  </a:cubicBezTo>
                  <a:lnTo>
                    <a:pt x="13026" y="48273"/>
                  </a:lnTo>
                  <a:lnTo>
                    <a:pt x="13813" y="49997"/>
                  </a:lnTo>
                  <a:cubicBezTo>
                    <a:pt x="13911" y="50213"/>
                    <a:pt x="14110" y="50366"/>
                    <a:pt x="14344" y="50406"/>
                  </a:cubicBezTo>
                  <a:lnTo>
                    <a:pt x="16669" y="50796"/>
                  </a:lnTo>
                  <a:cubicBezTo>
                    <a:pt x="16703" y="50802"/>
                    <a:pt x="16738" y="50805"/>
                    <a:pt x="16772" y="50805"/>
                  </a:cubicBezTo>
                  <a:cubicBezTo>
                    <a:pt x="17054" y="50805"/>
                    <a:pt x="17308" y="50613"/>
                    <a:pt x="17378" y="50332"/>
                  </a:cubicBezTo>
                  <a:cubicBezTo>
                    <a:pt x="17457" y="50015"/>
                    <a:pt x="17281" y="49691"/>
                    <a:pt x="16972" y="49587"/>
                  </a:cubicBezTo>
                  <a:lnTo>
                    <a:pt x="16556" y="49446"/>
                  </a:lnTo>
                  <a:cubicBezTo>
                    <a:pt x="16321" y="49368"/>
                    <a:pt x="16158" y="49153"/>
                    <a:pt x="16147" y="48906"/>
                  </a:cubicBezTo>
                  <a:lnTo>
                    <a:pt x="16088" y="47674"/>
                  </a:lnTo>
                  <a:cubicBezTo>
                    <a:pt x="16077" y="47458"/>
                    <a:pt x="16174" y="47251"/>
                    <a:pt x="16345" y="47120"/>
                  </a:cubicBezTo>
                  <a:lnTo>
                    <a:pt x="18834" y="45216"/>
                  </a:lnTo>
                  <a:lnTo>
                    <a:pt x="19323" y="45680"/>
                  </a:lnTo>
                  <a:lnTo>
                    <a:pt x="25583" y="40075"/>
                  </a:lnTo>
                  <a:lnTo>
                    <a:pt x="24202" y="42342"/>
                  </a:lnTo>
                  <a:lnTo>
                    <a:pt x="25627" y="42627"/>
                  </a:lnTo>
                  <a:cubicBezTo>
                    <a:pt x="25137" y="43218"/>
                    <a:pt x="24411" y="44091"/>
                    <a:pt x="24087" y="44476"/>
                  </a:cubicBezTo>
                  <a:cubicBezTo>
                    <a:pt x="23832" y="44779"/>
                    <a:pt x="23739" y="45188"/>
                    <a:pt x="23837" y="45572"/>
                  </a:cubicBezTo>
                  <a:lnTo>
                    <a:pt x="26044" y="47972"/>
                  </a:lnTo>
                  <a:lnTo>
                    <a:pt x="28880" y="48094"/>
                  </a:lnTo>
                  <a:cubicBezTo>
                    <a:pt x="29056" y="48092"/>
                    <a:pt x="29191" y="47934"/>
                    <a:pt x="29163" y="47760"/>
                  </a:cubicBezTo>
                  <a:cubicBezTo>
                    <a:pt x="29118" y="47481"/>
                    <a:pt x="28862" y="47090"/>
                    <a:pt x="27881" y="46846"/>
                  </a:cubicBezTo>
                  <a:lnTo>
                    <a:pt x="26814" y="44653"/>
                  </a:lnTo>
                  <a:lnTo>
                    <a:pt x="27754" y="43053"/>
                  </a:lnTo>
                  <a:lnTo>
                    <a:pt x="29244" y="43350"/>
                  </a:lnTo>
                  <a:lnTo>
                    <a:pt x="34517" y="32922"/>
                  </a:lnTo>
                  <a:lnTo>
                    <a:pt x="36180" y="28743"/>
                  </a:lnTo>
                  <a:lnTo>
                    <a:pt x="39707" y="31028"/>
                  </a:lnTo>
                  <a:lnTo>
                    <a:pt x="37737" y="32816"/>
                  </a:lnTo>
                  <a:cubicBezTo>
                    <a:pt x="37415" y="33107"/>
                    <a:pt x="37177" y="33471"/>
                    <a:pt x="37020" y="33876"/>
                  </a:cubicBezTo>
                  <a:lnTo>
                    <a:pt x="35844" y="36939"/>
                  </a:lnTo>
                  <a:cubicBezTo>
                    <a:pt x="35551" y="37700"/>
                    <a:pt x="35065" y="38373"/>
                    <a:pt x="34434" y="38890"/>
                  </a:cubicBezTo>
                  <a:lnTo>
                    <a:pt x="32418" y="40541"/>
                  </a:lnTo>
                  <a:lnTo>
                    <a:pt x="33344" y="41465"/>
                  </a:lnTo>
                  <a:lnTo>
                    <a:pt x="31122" y="42967"/>
                  </a:lnTo>
                  <a:cubicBezTo>
                    <a:pt x="30598" y="43319"/>
                    <a:pt x="30475" y="44038"/>
                    <a:pt x="30851" y="44547"/>
                  </a:cubicBezTo>
                  <a:cubicBezTo>
                    <a:pt x="31330" y="45193"/>
                    <a:pt x="31941" y="46020"/>
                    <a:pt x="32281" y="46483"/>
                  </a:cubicBezTo>
                  <a:cubicBezTo>
                    <a:pt x="32448" y="46708"/>
                    <a:pt x="32702" y="46852"/>
                    <a:pt x="32982" y="46875"/>
                  </a:cubicBezTo>
                  <a:lnTo>
                    <a:pt x="35148" y="47057"/>
                  </a:lnTo>
                  <a:cubicBezTo>
                    <a:pt x="35157" y="47057"/>
                    <a:pt x="35167" y="47058"/>
                    <a:pt x="35176" y="47058"/>
                  </a:cubicBezTo>
                  <a:cubicBezTo>
                    <a:pt x="35343" y="47058"/>
                    <a:pt x="35489" y="46937"/>
                    <a:pt x="35517" y="46769"/>
                  </a:cubicBezTo>
                  <a:cubicBezTo>
                    <a:pt x="35546" y="46592"/>
                    <a:pt x="35434" y="46422"/>
                    <a:pt x="35261" y="46379"/>
                  </a:cubicBezTo>
                  <a:lnTo>
                    <a:pt x="34747" y="46250"/>
                  </a:lnTo>
                  <a:cubicBezTo>
                    <a:pt x="34394" y="46163"/>
                    <a:pt x="34132" y="45866"/>
                    <a:pt x="34088" y="45506"/>
                  </a:cubicBezTo>
                  <a:lnTo>
                    <a:pt x="34013" y="44881"/>
                  </a:lnTo>
                  <a:cubicBezTo>
                    <a:pt x="33994" y="44722"/>
                    <a:pt x="34023" y="44562"/>
                    <a:pt x="34095" y="44420"/>
                  </a:cubicBezTo>
                  <a:lnTo>
                    <a:pt x="34650" y="43350"/>
                  </a:lnTo>
                  <a:lnTo>
                    <a:pt x="35761" y="44282"/>
                  </a:lnTo>
                  <a:lnTo>
                    <a:pt x="37006" y="43438"/>
                  </a:lnTo>
                  <a:lnTo>
                    <a:pt x="38940" y="41914"/>
                  </a:lnTo>
                  <a:lnTo>
                    <a:pt x="38424" y="43860"/>
                  </a:lnTo>
                  <a:cubicBezTo>
                    <a:pt x="38336" y="44185"/>
                    <a:pt x="38581" y="44594"/>
                    <a:pt x="38917" y="44594"/>
                  </a:cubicBezTo>
                  <a:lnTo>
                    <a:pt x="43961" y="44594"/>
                  </a:lnTo>
                  <a:cubicBezTo>
                    <a:pt x="44346" y="44594"/>
                    <a:pt x="44549" y="44054"/>
                    <a:pt x="44301" y="43760"/>
                  </a:cubicBezTo>
                  <a:cubicBezTo>
                    <a:pt x="43445" y="42737"/>
                    <a:pt x="40975" y="42713"/>
                    <a:pt x="40975" y="42713"/>
                  </a:cubicBezTo>
                  <a:lnTo>
                    <a:pt x="41805" y="40054"/>
                  </a:lnTo>
                  <a:lnTo>
                    <a:pt x="42456" y="40103"/>
                  </a:lnTo>
                  <a:cubicBezTo>
                    <a:pt x="42456" y="40103"/>
                    <a:pt x="42828" y="39302"/>
                    <a:pt x="43357" y="38165"/>
                  </a:cubicBezTo>
                  <a:lnTo>
                    <a:pt x="47197" y="33008"/>
                  </a:lnTo>
                  <a:cubicBezTo>
                    <a:pt x="47349" y="32804"/>
                    <a:pt x="47581" y="32697"/>
                    <a:pt x="47816" y="32697"/>
                  </a:cubicBezTo>
                  <a:cubicBezTo>
                    <a:pt x="47983" y="32697"/>
                    <a:pt x="48151" y="32751"/>
                    <a:pt x="48292" y="32862"/>
                  </a:cubicBezTo>
                  <a:lnTo>
                    <a:pt x="53243" y="33767"/>
                  </a:lnTo>
                  <a:cubicBezTo>
                    <a:pt x="53296" y="33777"/>
                    <a:pt x="53310" y="33848"/>
                    <a:pt x="53261" y="33876"/>
                  </a:cubicBezTo>
                  <a:lnTo>
                    <a:pt x="48292" y="36684"/>
                  </a:lnTo>
                  <a:lnTo>
                    <a:pt x="49092" y="37351"/>
                  </a:lnTo>
                  <a:lnTo>
                    <a:pt x="47483" y="37390"/>
                  </a:lnTo>
                  <a:cubicBezTo>
                    <a:pt x="47341" y="37394"/>
                    <a:pt x="47202" y="37417"/>
                    <a:pt x="47067" y="37460"/>
                  </a:cubicBezTo>
                  <a:lnTo>
                    <a:pt x="46640" y="37596"/>
                  </a:lnTo>
                  <a:cubicBezTo>
                    <a:pt x="45909" y="37830"/>
                    <a:pt x="45474" y="38581"/>
                    <a:pt x="45635" y="39331"/>
                  </a:cubicBezTo>
                  <a:cubicBezTo>
                    <a:pt x="45657" y="39431"/>
                    <a:pt x="45670" y="39503"/>
                    <a:pt x="45670" y="39529"/>
                  </a:cubicBezTo>
                  <a:cubicBezTo>
                    <a:pt x="45670" y="39662"/>
                    <a:pt x="48737" y="42417"/>
                    <a:pt x="48870" y="42462"/>
                  </a:cubicBezTo>
                  <a:cubicBezTo>
                    <a:pt x="48983" y="42500"/>
                    <a:pt x="51607" y="42633"/>
                    <a:pt x="52413" y="42673"/>
                  </a:cubicBezTo>
                  <a:cubicBezTo>
                    <a:pt x="52417" y="42673"/>
                    <a:pt x="52420" y="42673"/>
                    <a:pt x="52423" y="42673"/>
                  </a:cubicBezTo>
                  <a:cubicBezTo>
                    <a:pt x="52558" y="42673"/>
                    <a:pt x="52675" y="42573"/>
                    <a:pt x="52691" y="42438"/>
                  </a:cubicBezTo>
                  <a:cubicBezTo>
                    <a:pt x="52709" y="42300"/>
                    <a:pt x="52617" y="42170"/>
                    <a:pt x="52481" y="42141"/>
                  </a:cubicBezTo>
                  <a:lnTo>
                    <a:pt x="51492" y="41929"/>
                  </a:lnTo>
                  <a:lnTo>
                    <a:pt x="51049" y="41222"/>
                  </a:lnTo>
                  <a:cubicBezTo>
                    <a:pt x="50823" y="40857"/>
                    <a:pt x="50996" y="40375"/>
                    <a:pt x="51403" y="40240"/>
                  </a:cubicBezTo>
                  <a:lnTo>
                    <a:pt x="52159" y="39396"/>
                  </a:lnTo>
                  <a:lnTo>
                    <a:pt x="58779" y="37128"/>
                  </a:lnTo>
                  <a:lnTo>
                    <a:pt x="58738" y="40448"/>
                  </a:lnTo>
                  <a:cubicBezTo>
                    <a:pt x="58737" y="40611"/>
                    <a:pt x="58619" y="40748"/>
                    <a:pt x="58459" y="40773"/>
                  </a:cubicBezTo>
                  <a:lnTo>
                    <a:pt x="58371" y="40789"/>
                  </a:lnTo>
                  <a:cubicBezTo>
                    <a:pt x="58152" y="40825"/>
                    <a:pt x="58029" y="41060"/>
                    <a:pt x="58125" y="41260"/>
                  </a:cubicBezTo>
                  <a:lnTo>
                    <a:pt x="58336" y="41705"/>
                  </a:lnTo>
                  <a:cubicBezTo>
                    <a:pt x="58711" y="42228"/>
                    <a:pt x="58332" y="42485"/>
                    <a:pt x="58023" y="42600"/>
                  </a:cubicBezTo>
                  <a:cubicBezTo>
                    <a:pt x="57983" y="42615"/>
                    <a:pt x="57943" y="42622"/>
                    <a:pt x="57903" y="42622"/>
                  </a:cubicBezTo>
                  <a:cubicBezTo>
                    <a:pt x="57774" y="42622"/>
                    <a:pt x="57653" y="42549"/>
                    <a:pt x="57597" y="42426"/>
                  </a:cubicBezTo>
                  <a:lnTo>
                    <a:pt x="57387" y="41959"/>
                  </a:lnTo>
                  <a:cubicBezTo>
                    <a:pt x="57332" y="41837"/>
                    <a:pt x="57212" y="41761"/>
                    <a:pt x="57082" y="41761"/>
                  </a:cubicBezTo>
                  <a:cubicBezTo>
                    <a:pt x="57057" y="41761"/>
                    <a:pt x="57032" y="41764"/>
                    <a:pt x="57007" y="41770"/>
                  </a:cubicBezTo>
                  <a:cubicBezTo>
                    <a:pt x="56851" y="41806"/>
                    <a:pt x="56743" y="41948"/>
                    <a:pt x="56750" y="42108"/>
                  </a:cubicBezTo>
                  <a:lnTo>
                    <a:pt x="56774" y="42798"/>
                  </a:lnTo>
                  <a:cubicBezTo>
                    <a:pt x="56777" y="42894"/>
                    <a:pt x="56822" y="42984"/>
                    <a:pt x="56896" y="43045"/>
                  </a:cubicBezTo>
                  <a:lnTo>
                    <a:pt x="57859" y="43829"/>
                  </a:lnTo>
                  <a:cubicBezTo>
                    <a:pt x="57919" y="43877"/>
                    <a:pt x="57994" y="43904"/>
                    <a:pt x="58071" y="43904"/>
                  </a:cubicBezTo>
                  <a:cubicBezTo>
                    <a:pt x="58091" y="43904"/>
                    <a:pt x="58112" y="43902"/>
                    <a:pt x="58132" y="43898"/>
                  </a:cubicBezTo>
                  <a:lnTo>
                    <a:pt x="60183" y="43504"/>
                  </a:lnTo>
                  <a:cubicBezTo>
                    <a:pt x="60264" y="43488"/>
                    <a:pt x="60341" y="43447"/>
                    <a:pt x="60386" y="43378"/>
                  </a:cubicBezTo>
                  <a:cubicBezTo>
                    <a:pt x="60881" y="42628"/>
                    <a:pt x="61312" y="38861"/>
                    <a:pt x="61312" y="38861"/>
                  </a:cubicBezTo>
                  <a:lnTo>
                    <a:pt x="61783" y="38213"/>
                  </a:lnTo>
                  <a:cubicBezTo>
                    <a:pt x="61939" y="37999"/>
                    <a:pt x="62025" y="37740"/>
                    <a:pt x="62027" y="37475"/>
                  </a:cubicBezTo>
                  <a:lnTo>
                    <a:pt x="62068" y="33173"/>
                  </a:lnTo>
                  <a:lnTo>
                    <a:pt x="63824" y="31084"/>
                  </a:lnTo>
                  <a:cubicBezTo>
                    <a:pt x="64940" y="29756"/>
                    <a:pt x="65177" y="27898"/>
                    <a:pt x="64430" y="26333"/>
                  </a:cubicBezTo>
                  <a:lnTo>
                    <a:pt x="64412" y="26296"/>
                  </a:lnTo>
                  <a:lnTo>
                    <a:pt x="65311" y="25262"/>
                  </a:lnTo>
                  <a:lnTo>
                    <a:pt x="65978" y="25840"/>
                  </a:lnTo>
                  <a:lnTo>
                    <a:pt x="67045" y="24730"/>
                  </a:lnTo>
                  <a:lnTo>
                    <a:pt x="67655" y="25182"/>
                  </a:lnTo>
                  <a:cubicBezTo>
                    <a:pt x="67774" y="25270"/>
                    <a:pt x="67910" y="25311"/>
                    <a:pt x="68043" y="25311"/>
                  </a:cubicBezTo>
                  <a:cubicBezTo>
                    <a:pt x="68323" y="25311"/>
                    <a:pt x="68592" y="25130"/>
                    <a:pt x="68674" y="24830"/>
                  </a:cubicBezTo>
                  <a:lnTo>
                    <a:pt x="68690" y="24773"/>
                  </a:lnTo>
                  <a:lnTo>
                    <a:pt x="69138" y="23612"/>
                  </a:lnTo>
                  <a:cubicBezTo>
                    <a:pt x="69336" y="23099"/>
                    <a:pt x="69352" y="22534"/>
                    <a:pt x="69181" y="22011"/>
                  </a:cubicBezTo>
                  <a:lnTo>
                    <a:pt x="68955" y="21322"/>
                  </a:lnTo>
                  <a:cubicBezTo>
                    <a:pt x="68783" y="20796"/>
                    <a:pt x="68434" y="20346"/>
                    <a:pt x="67966" y="20049"/>
                  </a:cubicBezTo>
                  <a:lnTo>
                    <a:pt x="67511" y="19761"/>
                  </a:lnTo>
                  <a:cubicBezTo>
                    <a:pt x="67118" y="19512"/>
                    <a:pt x="66675" y="19390"/>
                    <a:pt x="66235" y="19390"/>
                  </a:cubicBezTo>
                  <a:cubicBezTo>
                    <a:pt x="65636" y="19390"/>
                    <a:pt x="65041" y="19615"/>
                    <a:pt x="64584" y="20053"/>
                  </a:cubicBezTo>
                  <a:lnTo>
                    <a:pt x="62419" y="22126"/>
                  </a:lnTo>
                  <a:lnTo>
                    <a:pt x="60734" y="18598"/>
                  </a:lnTo>
                  <a:lnTo>
                    <a:pt x="53795" y="14659"/>
                  </a:lnTo>
                  <a:cubicBezTo>
                    <a:pt x="53611" y="14555"/>
                    <a:pt x="53408" y="14504"/>
                    <a:pt x="53206" y="14504"/>
                  </a:cubicBezTo>
                  <a:cubicBezTo>
                    <a:pt x="52912" y="14504"/>
                    <a:pt x="52621" y="14613"/>
                    <a:pt x="52394" y="14822"/>
                  </a:cubicBezTo>
                  <a:cubicBezTo>
                    <a:pt x="51280" y="14394"/>
                    <a:pt x="50059" y="13999"/>
                    <a:pt x="49565" y="13368"/>
                  </a:cubicBezTo>
                  <a:cubicBezTo>
                    <a:pt x="48499" y="12005"/>
                    <a:pt x="47728" y="11176"/>
                    <a:pt x="47728" y="11176"/>
                  </a:cubicBezTo>
                  <a:lnTo>
                    <a:pt x="47611" y="10169"/>
                  </a:lnTo>
                  <a:lnTo>
                    <a:pt x="48440" y="10110"/>
                  </a:lnTo>
                  <a:lnTo>
                    <a:pt x="48499" y="9398"/>
                  </a:lnTo>
                  <a:cubicBezTo>
                    <a:pt x="50277" y="8451"/>
                    <a:pt x="49506" y="7503"/>
                    <a:pt x="48085" y="6674"/>
                  </a:cubicBezTo>
                  <a:cubicBezTo>
                    <a:pt x="47279" y="6204"/>
                    <a:pt x="46352" y="5793"/>
                    <a:pt x="45430" y="5793"/>
                  </a:cubicBezTo>
                  <a:cubicBezTo>
                    <a:pt x="44797" y="5793"/>
                    <a:pt x="44166" y="5987"/>
                    <a:pt x="43580" y="6488"/>
                  </a:cubicBezTo>
                  <a:cubicBezTo>
                    <a:pt x="43510" y="6434"/>
                    <a:pt x="43431" y="6375"/>
                    <a:pt x="43351" y="6317"/>
                  </a:cubicBezTo>
                  <a:cubicBezTo>
                    <a:pt x="43209" y="6213"/>
                    <a:pt x="43044" y="6163"/>
                    <a:pt x="42880" y="6163"/>
                  </a:cubicBezTo>
                  <a:cubicBezTo>
                    <a:pt x="42639" y="6163"/>
                    <a:pt x="42402" y="6272"/>
                    <a:pt x="42245" y="6478"/>
                  </a:cubicBezTo>
                  <a:lnTo>
                    <a:pt x="41804" y="7059"/>
                  </a:lnTo>
                  <a:cubicBezTo>
                    <a:pt x="41758" y="7120"/>
                    <a:pt x="41703" y="7173"/>
                    <a:pt x="41641" y="7219"/>
                  </a:cubicBezTo>
                  <a:lnTo>
                    <a:pt x="40637" y="7958"/>
                  </a:lnTo>
                  <a:cubicBezTo>
                    <a:pt x="40475" y="8077"/>
                    <a:pt x="40363" y="8255"/>
                    <a:pt x="40327" y="8454"/>
                  </a:cubicBezTo>
                  <a:lnTo>
                    <a:pt x="40248" y="8874"/>
                  </a:lnTo>
                  <a:cubicBezTo>
                    <a:pt x="40212" y="9072"/>
                    <a:pt x="40100" y="9249"/>
                    <a:pt x="39938" y="9369"/>
                  </a:cubicBezTo>
                  <a:lnTo>
                    <a:pt x="33438" y="14174"/>
                  </a:lnTo>
                  <a:lnTo>
                    <a:pt x="32495" y="13172"/>
                  </a:lnTo>
                  <a:lnTo>
                    <a:pt x="32937" y="12836"/>
                  </a:lnTo>
                  <a:cubicBezTo>
                    <a:pt x="33213" y="12533"/>
                    <a:pt x="33056" y="12045"/>
                    <a:pt x="32656" y="11959"/>
                  </a:cubicBezTo>
                  <a:lnTo>
                    <a:pt x="31761" y="11764"/>
                  </a:lnTo>
                  <a:lnTo>
                    <a:pt x="37267" y="4850"/>
                  </a:lnTo>
                  <a:cubicBezTo>
                    <a:pt x="37289" y="4822"/>
                    <a:pt x="37314" y="4795"/>
                    <a:pt x="37339" y="4770"/>
                  </a:cubicBezTo>
                  <a:cubicBezTo>
                    <a:pt x="37569" y="4544"/>
                    <a:pt x="38759" y="3377"/>
                    <a:pt x="38812" y="3295"/>
                  </a:cubicBezTo>
                  <a:cubicBezTo>
                    <a:pt x="38845" y="3247"/>
                    <a:pt x="39234" y="3143"/>
                    <a:pt x="39574" y="3060"/>
                  </a:cubicBezTo>
                  <a:cubicBezTo>
                    <a:pt x="40075" y="2935"/>
                    <a:pt x="40369" y="2416"/>
                    <a:pt x="40218" y="1923"/>
                  </a:cubicBezTo>
                  <a:cubicBezTo>
                    <a:pt x="40082" y="1484"/>
                    <a:pt x="39811" y="607"/>
                    <a:pt x="39790" y="542"/>
                  </a:cubicBezTo>
                  <a:cubicBezTo>
                    <a:pt x="39776" y="500"/>
                    <a:pt x="39491" y="319"/>
                    <a:pt x="39186" y="132"/>
                  </a:cubicBezTo>
                  <a:cubicBezTo>
                    <a:pt x="39040" y="43"/>
                    <a:pt x="38879" y="1"/>
                    <a:pt x="387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44"/>
            <p:cNvSpPr/>
            <p:nvPr/>
          </p:nvSpPr>
          <p:spPr>
            <a:xfrm>
              <a:off x="3655900" y="2418675"/>
              <a:ext cx="867700" cy="1960525"/>
            </a:xfrm>
            <a:custGeom>
              <a:avLst/>
              <a:gdLst/>
              <a:ahLst/>
              <a:cxnLst/>
              <a:rect l="l" t="t" r="r" b="b"/>
              <a:pathLst>
                <a:path w="34708" h="78421" extrusionOk="0">
                  <a:moveTo>
                    <a:pt x="715" y="1"/>
                  </a:moveTo>
                  <a:cubicBezTo>
                    <a:pt x="374" y="1"/>
                    <a:pt x="0" y="391"/>
                    <a:pt x="185" y="819"/>
                  </a:cubicBezTo>
                  <a:lnTo>
                    <a:pt x="11490" y="26978"/>
                  </a:lnTo>
                  <a:lnTo>
                    <a:pt x="29492" y="68632"/>
                  </a:lnTo>
                  <a:lnTo>
                    <a:pt x="33603" y="78141"/>
                  </a:lnTo>
                  <a:cubicBezTo>
                    <a:pt x="33688" y="78339"/>
                    <a:pt x="33837" y="78421"/>
                    <a:pt x="33993" y="78421"/>
                  </a:cubicBezTo>
                  <a:cubicBezTo>
                    <a:pt x="34334" y="78421"/>
                    <a:pt x="34708" y="78031"/>
                    <a:pt x="34523" y="77603"/>
                  </a:cubicBezTo>
                  <a:cubicBezTo>
                    <a:pt x="30755" y="68883"/>
                    <a:pt x="26986" y="60164"/>
                    <a:pt x="23217" y="51445"/>
                  </a:cubicBezTo>
                  <a:cubicBezTo>
                    <a:pt x="17216" y="37560"/>
                    <a:pt x="11217" y="23675"/>
                    <a:pt x="5216" y="9790"/>
                  </a:cubicBezTo>
                  <a:lnTo>
                    <a:pt x="1106" y="281"/>
                  </a:lnTo>
                  <a:cubicBezTo>
                    <a:pt x="1021" y="83"/>
                    <a:pt x="872" y="1"/>
                    <a:pt x="7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TextBox 3"/>
          <p:cNvSpPr txBox="1"/>
          <p:nvPr/>
        </p:nvSpPr>
        <p:spPr>
          <a:xfrm>
            <a:off x="271885" y="854402"/>
            <a:ext cx="6361671" cy="3717749"/>
          </a:xfrm>
          <a:prstGeom prst="rect">
            <a:avLst/>
          </a:prstGeom>
          <a:noFill/>
        </p:spPr>
        <p:txBody>
          <a:bodyPr wrap="square" rtlCol="0">
            <a:spAutoFit/>
          </a:bodyPr>
          <a:lstStyle/>
          <a:p>
            <a:pPr lvl="0" algn="just">
              <a:lnSpc>
                <a:spcPct val="120000"/>
              </a:lnSpc>
            </a:pPr>
            <a:r>
              <a:rPr lang="vi-VN" sz="4000" b="1" dirty="0">
                <a:solidFill>
                  <a:srgbClr val="FF0000"/>
                </a:solidFill>
                <a:latin typeface="Arial (Body)"/>
              </a:rPr>
              <a:t>Các phi công có lòng dũng cảm yêu quê hương đất nước, một lòng luôn hướng về đất nước…. </a:t>
            </a:r>
            <a:endParaRPr kumimoji="0" lang="vi-VN" sz="4000" b="0" i="0" u="none" strike="noStrike" kern="0" cap="none" spc="0" normalizeH="0" baseline="0" noProof="0" dirty="0">
              <a:ln>
                <a:noFill/>
              </a:ln>
              <a:solidFill>
                <a:srgbClr val="FF0000"/>
              </a:solidFill>
              <a:effectLst/>
              <a:uLnTx/>
              <a:uFillTx/>
              <a:latin typeface="Arial (Body)"/>
              <a:sym typeface="Arial"/>
            </a:endParaRPr>
          </a:p>
        </p:txBody>
      </p:sp>
      <p:sp>
        <p:nvSpPr>
          <p:cNvPr id="448" name="Google Shape;448;p44"/>
          <p:cNvSpPr/>
          <p:nvPr/>
        </p:nvSpPr>
        <p:spPr>
          <a:xfrm>
            <a:off x="-367400" y="4477625"/>
            <a:ext cx="9511143" cy="856661"/>
          </a:xfrm>
          <a:custGeom>
            <a:avLst/>
            <a:gdLst/>
            <a:ahLst/>
            <a:cxnLst/>
            <a:rect l="l" t="t" r="r" b="b"/>
            <a:pathLst>
              <a:path w="199082" h="43847" extrusionOk="0">
                <a:moveTo>
                  <a:pt x="110561" y="1"/>
                </a:moveTo>
                <a:lnTo>
                  <a:pt x="105659" y="5564"/>
                </a:lnTo>
                <a:lnTo>
                  <a:pt x="102541" y="6840"/>
                </a:lnTo>
                <a:lnTo>
                  <a:pt x="95155" y="6163"/>
                </a:lnTo>
                <a:lnTo>
                  <a:pt x="87543" y="11253"/>
                </a:lnTo>
                <a:lnTo>
                  <a:pt x="84171" y="11502"/>
                </a:lnTo>
                <a:lnTo>
                  <a:pt x="81602" y="7670"/>
                </a:lnTo>
                <a:lnTo>
                  <a:pt x="75266" y="8950"/>
                </a:lnTo>
                <a:lnTo>
                  <a:pt x="59325" y="17080"/>
                </a:lnTo>
                <a:cubicBezTo>
                  <a:pt x="59325" y="17080"/>
                  <a:pt x="56221" y="17238"/>
                  <a:pt x="52308" y="17238"/>
                </a:cubicBezTo>
                <a:cubicBezTo>
                  <a:pt x="47832" y="17238"/>
                  <a:pt x="42296" y="17031"/>
                  <a:pt x="39135" y="16146"/>
                </a:cubicBezTo>
                <a:cubicBezTo>
                  <a:pt x="33210" y="14487"/>
                  <a:pt x="711" y="13510"/>
                  <a:pt x="0" y="13272"/>
                </a:cubicBezTo>
                <a:lnTo>
                  <a:pt x="0" y="13272"/>
                </a:lnTo>
                <a:lnTo>
                  <a:pt x="1778" y="42425"/>
                </a:lnTo>
                <a:lnTo>
                  <a:pt x="199082" y="43847"/>
                </a:lnTo>
                <a:lnTo>
                  <a:pt x="199082" y="14931"/>
                </a:lnTo>
                <a:lnTo>
                  <a:pt x="178522" y="15643"/>
                </a:lnTo>
                <a:lnTo>
                  <a:pt x="165072" y="17538"/>
                </a:lnTo>
                <a:lnTo>
                  <a:pt x="159858" y="11614"/>
                </a:lnTo>
                <a:lnTo>
                  <a:pt x="149430" y="11376"/>
                </a:lnTo>
                <a:lnTo>
                  <a:pt x="144453" y="4977"/>
                </a:lnTo>
                <a:lnTo>
                  <a:pt x="137223" y="3674"/>
                </a:lnTo>
                <a:lnTo>
                  <a:pt x="128337" y="3674"/>
                </a:lnTo>
                <a:lnTo>
                  <a:pt x="125859" y="1279"/>
                </a:lnTo>
                <a:cubicBezTo>
                  <a:pt x="125859" y="1279"/>
                  <a:pt x="119343" y="1873"/>
                  <a:pt x="115940" y="1873"/>
                </a:cubicBezTo>
                <a:cubicBezTo>
                  <a:pt x="115262" y="1873"/>
                  <a:pt x="114708" y="1850"/>
                  <a:pt x="114353" y="1793"/>
                </a:cubicBezTo>
                <a:lnTo>
                  <a:pt x="1105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00915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B3879-64E9-C966-F632-1F3DCA92D4FE}"/>
              </a:ext>
            </a:extLst>
          </p:cNvPr>
          <p:cNvSpPr>
            <a:spLocks noGrp="1"/>
          </p:cNvSpPr>
          <p:nvPr>
            <p:ph type="title"/>
          </p:nvPr>
        </p:nvSpPr>
        <p:spPr/>
        <p:txBody>
          <a:bodyPr/>
          <a:lstStyle/>
          <a:p>
            <a:endParaRPr lang="en-US"/>
          </a:p>
        </p:txBody>
      </p:sp>
      <p:sp>
        <p:nvSpPr>
          <p:cNvPr id="3" name="Title 2">
            <a:extLst>
              <a:ext uri="{FF2B5EF4-FFF2-40B4-BE49-F238E27FC236}">
                <a16:creationId xmlns:a16="http://schemas.microsoft.com/office/drawing/2014/main" id="{F916A8E1-831F-8462-EB35-793163A08D4F}"/>
              </a:ext>
            </a:extLst>
          </p:cNvPr>
          <p:cNvSpPr>
            <a:spLocks noGrp="1"/>
          </p:cNvSpPr>
          <p:nvPr>
            <p:ph type="title" idx="2"/>
          </p:nvPr>
        </p:nvSpPr>
        <p:spPr/>
        <p:txBody>
          <a:bodyPr/>
          <a:lstStyle/>
          <a:p>
            <a:endParaRPr lang="en-US"/>
          </a:p>
        </p:txBody>
      </p:sp>
      <p:sp>
        <p:nvSpPr>
          <p:cNvPr id="4" name="Subtitle 3">
            <a:extLst>
              <a:ext uri="{FF2B5EF4-FFF2-40B4-BE49-F238E27FC236}">
                <a16:creationId xmlns:a16="http://schemas.microsoft.com/office/drawing/2014/main" id="{98710E28-37C9-5449-8E0A-0FE7CE52B42A}"/>
              </a:ext>
            </a:extLst>
          </p:cNvPr>
          <p:cNvSpPr>
            <a:spLocks noGrp="1"/>
          </p:cNvSpPr>
          <p:nvPr>
            <p:ph type="subTitle" idx="1"/>
          </p:nvPr>
        </p:nvSpPr>
        <p:spPr/>
        <p:txBody>
          <a:bodyPr/>
          <a:lstStyle/>
          <a:p>
            <a:endParaRPr lang="en-US"/>
          </a:p>
        </p:txBody>
      </p:sp>
      <p:sp>
        <p:nvSpPr>
          <p:cNvPr id="5" name="Title 4">
            <a:extLst>
              <a:ext uri="{FF2B5EF4-FFF2-40B4-BE49-F238E27FC236}">
                <a16:creationId xmlns:a16="http://schemas.microsoft.com/office/drawing/2014/main" id="{FB8372CE-2405-2A63-6A2E-23B6E65E74B0}"/>
              </a:ext>
            </a:extLst>
          </p:cNvPr>
          <p:cNvSpPr>
            <a:spLocks noGrp="1"/>
          </p:cNvSpPr>
          <p:nvPr>
            <p:ph type="title" idx="3"/>
          </p:nvPr>
        </p:nvSpPr>
        <p:spPr/>
        <p:txBody>
          <a:bodyPr/>
          <a:lstStyle/>
          <a:p>
            <a:endParaRPr lang="en-US"/>
          </a:p>
        </p:txBody>
      </p:sp>
      <p:sp>
        <p:nvSpPr>
          <p:cNvPr id="6" name="Subtitle 5">
            <a:extLst>
              <a:ext uri="{FF2B5EF4-FFF2-40B4-BE49-F238E27FC236}">
                <a16:creationId xmlns:a16="http://schemas.microsoft.com/office/drawing/2014/main" id="{5E7C1669-65D8-19A0-12BE-4115C364B87E}"/>
              </a:ext>
            </a:extLst>
          </p:cNvPr>
          <p:cNvSpPr>
            <a:spLocks noGrp="1"/>
          </p:cNvSpPr>
          <p:nvPr>
            <p:ph type="subTitle" idx="4"/>
          </p:nvPr>
        </p:nvSpPr>
        <p:spPr/>
        <p:txBody>
          <a:bodyPr/>
          <a:lstStyle/>
          <a:p>
            <a:endParaRPr lang="en-US"/>
          </a:p>
        </p:txBody>
      </p:sp>
      <p:pic>
        <p:nvPicPr>
          <p:cNvPr id="8" name="Picture 7">
            <a:extLst>
              <a:ext uri="{FF2B5EF4-FFF2-40B4-BE49-F238E27FC236}">
                <a16:creationId xmlns:a16="http://schemas.microsoft.com/office/drawing/2014/main" id="{D7BB52CA-9C8C-8569-96AA-99BC90138927}"/>
              </a:ext>
            </a:extLst>
          </p:cNvPr>
          <p:cNvPicPr>
            <a:picLocks noChangeAspect="1"/>
          </p:cNvPicPr>
          <p:nvPr/>
        </p:nvPicPr>
        <p:blipFill>
          <a:blip r:embed="rId2"/>
          <a:stretch>
            <a:fillRect/>
          </a:stretch>
        </p:blipFill>
        <p:spPr>
          <a:xfrm>
            <a:off x="420893" y="0"/>
            <a:ext cx="8219085" cy="5143500"/>
          </a:xfrm>
          <a:prstGeom prst="rect">
            <a:avLst/>
          </a:prstGeom>
        </p:spPr>
      </p:pic>
    </p:spTree>
    <p:extLst>
      <p:ext uri="{BB962C8B-B14F-4D97-AF65-F5344CB8AC3E}">
        <p14:creationId xmlns:p14="http://schemas.microsoft.com/office/powerpoint/2010/main" val="316208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a:extLst>
              <a:ext uri="{FF2B5EF4-FFF2-40B4-BE49-F238E27FC236}">
                <a16:creationId xmlns:a16="http://schemas.microsoft.com/office/drawing/2014/main" id="{0EDD3575-2108-1A23-FEB0-3576B9DF7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17076"/>
            <a:ext cx="3702245" cy="2526424"/>
          </a:xfrm>
          <a:prstGeom prst="rect">
            <a:avLst/>
          </a:prstGeom>
        </p:spPr>
      </p:pic>
      <p:grpSp>
        <p:nvGrpSpPr>
          <p:cNvPr id="5" name="Group 4">
            <a:extLst>
              <a:ext uri="{FF2B5EF4-FFF2-40B4-BE49-F238E27FC236}">
                <a16:creationId xmlns:a16="http://schemas.microsoft.com/office/drawing/2014/main" id="{C563DDF4-4565-F798-37E4-A2619B92A211}"/>
              </a:ext>
            </a:extLst>
          </p:cNvPr>
          <p:cNvGrpSpPr/>
          <p:nvPr/>
        </p:nvGrpSpPr>
        <p:grpSpPr>
          <a:xfrm>
            <a:off x="2539355" y="1014747"/>
            <a:ext cx="6698092" cy="1618390"/>
            <a:chOff x="5094515" y="1694137"/>
            <a:chExt cx="6844936" cy="4419699"/>
          </a:xfrm>
        </p:grpSpPr>
        <p:sp>
          <p:nvSpPr>
            <p:cNvPr id="6" name="Freeform 2">
              <a:extLst>
                <a:ext uri="{FF2B5EF4-FFF2-40B4-BE49-F238E27FC236}">
                  <a16:creationId xmlns:a16="http://schemas.microsoft.com/office/drawing/2014/main" id="{F3FD434A-48C4-AF60-57E2-C3FA9241C33B}"/>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Box 8">
              <a:extLst>
                <a:ext uri="{FF2B5EF4-FFF2-40B4-BE49-F238E27FC236}">
                  <a16:creationId xmlns:a16="http://schemas.microsoft.com/office/drawing/2014/main" id="{E10EAB21-B08C-40A9-E26B-ED024E24A0A4}"/>
                </a:ext>
              </a:extLst>
            </p:cNvPr>
            <p:cNvSpPr txBox="1"/>
            <p:nvPr/>
          </p:nvSpPr>
          <p:spPr>
            <a:xfrm>
              <a:off x="5492871" y="2835354"/>
              <a:ext cx="5875661" cy="1648459"/>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nl-NL"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Nội dung câu chuyện là gì?</a:t>
              </a:r>
              <a:endParaRPr kumimoji="0" lang="en-US"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spTree>
    <p:extLst>
      <p:ext uri="{BB962C8B-B14F-4D97-AF65-F5344CB8AC3E}">
        <p14:creationId xmlns:p14="http://schemas.microsoft.com/office/powerpoint/2010/main" val="3038890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Rounded Rectangle 11"/>
          <p:cNvSpPr/>
          <p:nvPr/>
        </p:nvSpPr>
        <p:spPr>
          <a:xfrm>
            <a:off x="71247" y="121920"/>
            <a:ext cx="7618026" cy="5212365"/>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443" name="Google Shape;443;p44"/>
          <p:cNvSpPr/>
          <p:nvPr/>
        </p:nvSpPr>
        <p:spPr>
          <a:xfrm>
            <a:off x="4108141" y="1331870"/>
            <a:ext cx="747900" cy="30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44" name="Google Shape;444;p44"/>
          <p:cNvGrpSpPr/>
          <p:nvPr/>
        </p:nvGrpSpPr>
        <p:grpSpPr>
          <a:xfrm rot="505744">
            <a:off x="6408578" y="1847858"/>
            <a:ext cx="3250787" cy="3265807"/>
            <a:chOff x="2765500" y="2418675"/>
            <a:chExt cx="1990725" cy="2112375"/>
          </a:xfrm>
        </p:grpSpPr>
        <p:sp>
          <p:nvSpPr>
            <p:cNvPr id="445" name="Google Shape;445;p44"/>
            <p:cNvSpPr/>
            <p:nvPr/>
          </p:nvSpPr>
          <p:spPr>
            <a:xfrm>
              <a:off x="2765500" y="2419075"/>
              <a:ext cx="1122050" cy="1088775"/>
            </a:xfrm>
            <a:custGeom>
              <a:avLst/>
              <a:gdLst/>
              <a:ahLst/>
              <a:cxnLst/>
              <a:rect l="l" t="t" r="r" b="b"/>
              <a:pathLst>
                <a:path w="44882" h="43551" extrusionOk="0">
                  <a:moveTo>
                    <a:pt x="36262" y="0"/>
                  </a:moveTo>
                  <a:cubicBezTo>
                    <a:pt x="36262" y="0"/>
                    <a:pt x="12975" y="7466"/>
                    <a:pt x="16175" y="10843"/>
                  </a:cubicBezTo>
                  <a:cubicBezTo>
                    <a:pt x="19374" y="14220"/>
                    <a:pt x="0" y="18131"/>
                    <a:pt x="3556" y="20975"/>
                  </a:cubicBezTo>
                  <a:cubicBezTo>
                    <a:pt x="7110" y="23819"/>
                    <a:pt x="1423" y="27197"/>
                    <a:pt x="1423" y="27197"/>
                  </a:cubicBezTo>
                  <a:lnTo>
                    <a:pt x="7465" y="43551"/>
                  </a:lnTo>
                  <a:cubicBezTo>
                    <a:pt x="7465" y="43551"/>
                    <a:pt x="15819" y="41416"/>
                    <a:pt x="12264" y="38573"/>
                  </a:cubicBezTo>
                  <a:cubicBezTo>
                    <a:pt x="8710" y="35730"/>
                    <a:pt x="29240" y="33417"/>
                    <a:pt x="26040" y="30040"/>
                  </a:cubicBezTo>
                  <a:cubicBezTo>
                    <a:pt x="22841" y="26663"/>
                    <a:pt x="44882" y="20263"/>
                    <a:pt x="44882" y="20263"/>
                  </a:cubicBezTo>
                  <a:lnTo>
                    <a:pt x="36262" y="0"/>
                  </a:ln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44"/>
            <p:cNvSpPr/>
            <p:nvPr/>
          </p:nvSpPr>
          <p:spPr>
            <a:xfrm>
              <a:off x="3022425" y="3215075"/>
              <a:ext cx="1733800" cy="1315975"/>
            </a:xfrm>
            <a:custGeom>
              <a:avLst/>
              <a:gdLst/>
              <a:ahLst/>
              <a:cxnLst/>
              <a:rect l="l" t="t" r="r" b="b"/>
              <a:pathLst>
                <a:path w="69352" h="52639" extrusionOk="0">
                  <a:moveTo>
                    <a:pt x="42839" y="9060"/>
                  </a:moveTo>
                  <a:cubicBezTo>
                    <a:pt x="43002" y="9481"/>
                    <a:pt x="43226" y="9755"/>
                    <a:pt x="43226" y="9755"/>
                  </a:cubicBezTo>
                  <a:lnTo>
                    <a:pt x="43226" y="10525"/>
                  </a:lnTo>
                  <a:cubicBezTo>
                    <a:pt x="43205" y="10522"/>
                    <a:pt x="43184" y="10521"/>
                    <a:pt x="43161" y="10521"/>
                  </a:cubicBezTo>
                  <a:cubicBezTo>
                    <a:pt x="42130" y="10521"/>
                    <a:pt x="38989" y="13140"/>
                    <a:pt x="37018" y="14879"/>
                  </a:cubicBezTo>
                  <a:lnTo>
                    <a:pt x="41302" y="10344"/>
                  </a:lnTo>
                  <a:cubicBezTo>
                    <a:pt x="41323" y="10320"/>
                    <a:pt x="41346" y="10298"/>
                    <a:pt x="41372" y="10277"/>
                  </a:cubicBezTo>
                  <a:cubicBezTo>
                    <a:pt x="41591" y="10095"/>
                    <a:pt x="42730" y="9153"/>
                    <a:pt x="42783" y="9085"/>
                  </a:cubicBezTo>
                  <a:cubicBezTo>
                    <a:pt x="42800" y="9073"/>
                    <a:pt x="42819" y="9065"/>
                    <a:pt x="42839" y="9060"/>
                  </a:cubicBezTo>
                  <a:close/>
                  <a:moveTo>
                    <a:pt x="29077" y="15137"/>
                  </a:moveTo>
                  <a:lnTo>
                    <a:pt x="29985" y="16335"/>
                  </a:lnTo>
                  <a:lnTo>
                    <a:pt x="29147" y="16688"/>
                  </a:lnTo>
                  <a:cubicBezTo>
                    <a:pt x="28977" y="16760"/>
                    <a:pt x="28822" y="16859"/>
                    <a:pt x="28686" y="16984"/>
                  </a:cubicBezTo>
                  <a:lnTo>
                    <a:pt x="26575" y="18918"/>
                  </a:lnTo>
                  <a:lnTo>
                    <a:pt x="28857" y="15412"/>
                  </a:lnTo>
                  <a:lnTo>
                    <a:pt x="29077" y="15137"/>
                  </a:lnTo>
                  <a:close/>
                  <a:moveTo>
                    <a:pt x="53980" y="18731"/>
                  </a:moveTo>
                  <a:lnTo>
                    <a:pt x="55579" y="19220"/>
                  </a:lnTo>
                  <a:cubicBezTo>
                    <a:pt x="55579" y="19220"/>
                    <a:pt x="54783" y="19518"/>
                    <a:pt x="53791" y="19887"/>
                  </a:cubicBezTo>
                  <a:cubicBezTo>
                    <a:pt x="53894" y="19317"/>
                    <a:pt x="53980" y="18731"/>
                    <a:pt x="53980" y="18731"/>
                  </a:cubicBezTo>
                  <a:close/>
                  <a:moveTo>
                    <a:pt x="25794" y="20116"/>
                  </a:moveTo>
                  <a:lnTo>
                    <a:pt x="24915" y="21961"/>
                  </a:lnTo>
                  <a:cubicBezTo>
                    <a:pt x="24676" y="22461"/>
                    <a:pt x="24293" y="22878"/>
                    <a:pt x="23814" y="23158"/>
                  </a:cubicBezTo>
                  <a:lnTo>
                    <a:pt x="25794" y="20116"/>
                  </a:lnTo>
                  <a:close/>
                  <a:moveTo>
                    <a:pt x="47272" y="16600"/>
                  </a:moveTo>
                  <a:cubicBezTo>
                    <a:pt x="48152" y="16600"/>
                    <a:pt x="50692" y="17694"/>
                    <a:pt x="50692" y="17694"/>
                  </a:cubicBezTo>
                  <a:lnTo>
                    <a:pt x="49033" y="18228"/>
                  </a:lnTo>
                  <a:cubicBezTo>
                    <a:pt x="48837" y="18081"/>
                    <a:pt x="48628" y="18022"/>
                    <a:pt x="48419" y="18022"/>
                  </a:cubicBezTo>
                  <a:cubicBezTo>
                    <a:pt x="47623" y="18022"/>
                    <a:pt x="46841" y="18879"/>
                    <a:pt x="46841" y="18879"/>
                  </a:cubicBezTo>
                  <a:lnTo>
                    <a:pt x="47018" y="21012"/>
                  </a:lnTo>
                  <a:cubicBezTo>
                    <a:pt x="47018" y="21012"/>
                    <a:pt x="47729" y="21249"/>
                    <a:pt x="48150" y="21249"/>
                  </a:cubicBezTo>
                  <a:cubicBezTo>
                    <a:pt x="48361" y="21249"/>
                    <a:pt x="48499" y="21190"/>
                    <a:pt x="48440" y="21012"/>
                  </a:cubicBezTo>
                  <a:cubicBezTo>
                    <a:pt x="48295" y="20576"/>
                    <a:pt x="49061" y="20536"/>
                    <a:pt x="49345" y="20536"/>
                  </a:cubicBezTo>
                  <a:cubicBezTo>
                    <a:pt x="49408" y="20536"/>
                    <a:pt x="49448" y="20538"/>
                    <a:pt x="49448" y="20538"/>
                  </a:cubicBezTo>
                  <a:cubicBezTo>
                    <a:pt x="49448" y="20538"/>
                    <a:pt x="50156" y="20255"/>
                    <a:pt x="51047" y="19798"/>
                  </a:cubicBezTo>
                  <a:lnTo>
                    <a:pt x="51047" y="20833"/>
                  </a:lnTo>
                  <a:cubicBezTo>
                    <a:pt x="50692" y="21075"/>
                    <a:pt x="49969" y="21251"/>
                    <a:pt x="49891" y="21263"/>
                  </a:cubicBezTo>
                  <a:cubicBezTo>
                    <a:pt x="49625" y="21308"/>
                    <a:pt x="46158" y="25174"/>
                    <a:pt x="46158" y="25174"/>
                  </a:cubicBezTo>
                  <a:lnTo>
                    <a:pt x="44487" y="26690"/>
                  </a:lnTo>
                  <a:cubicBezTo>
                    <a:pt x="42625" y="24372"/>
                    <a:pt x="40264" y="22141"/>
                    <a:pt x="40264" y="22141"/>
                  </a:cubicBezTo>
                  <a:cubicBezTo>
                    <a:pt x="40264" y="22141"/>
                    <a:pt x="41745" y="20955"/>
                    <a:pt x="42990" y="20836"/>
                  </a:cubicBezTo>
                  <a:cubicBezTo>
                    <a:pt x="44234" y="20717"/>
                    <a:pt x="46485" y="16865"/>
                    <a:pt x="47077" y="16629"/>
                  </a:cubicBezTo>
                  <a:cubicBezTo>
                    <a:pt x="47126" y="16609"/>
                    <a:pt x="47193" y="16600"/>
                    <a:pt x="47272" y="16600"/>
                  </a:cubicBezTo>
                  <a:close/>
                  <a:moveTo>
                    <a:pt x="54425" y="27663"/>
                  </a:moveTo>
                  <a:lnTo>
                    <a:pt x="59802" y="29307"/>
                  </a:lnTo>
                  <a:lnTo>
                    <a:pt x="59623" y="31218"/>
                  </a:lnTo>
                  <a:lnTo>
                    <a:pt x="54425" y="27663"/>
                  </a:lnTo>
                  <a:close/>
                  <a:moveTo>
                    <a:pt x="32330" y="20010"/>
                  </a:moveTo>
                  <a:cubicBezTo>
                    <a:pt x="32335" y="20044"/>
                    <a:pt x="32338" y="20064"/>
                    <a:pt x="32338" y="20064"/>
                  </a:cubicBezTo>
                  <a:cubicBezTo>
                    <a:pt x="31742" y="22333"/>
                    <a:pt x="31976" y="23994"/>
                    <a:pt x="32440" y="25170"/>
                  </a:cubicBezTo>
                  <a:lnTo>
                    <a:pt x="30240" y="32448"/>
                  </a:lnTo>
                  <a:lnTo>
                    <a:pt x="29796" y="33174"/>
                  </a:lnTo>
                  <a:lnTo>
                    <a:pt x="27299" y="28023"/>
                  </a:lnTo>
                  <a:cubicBezTo>
                    <a:pt x="27014" y="27436"/>
                    <a:pt x="27088" y="26740"/>
                    <a:pt x="27488" y="26226"/>
                  </a:cubicBezTo>
                  <a:lnTo>
                    <a:pt x="32330" y="20010"/>
                  </a:lnTo>
                  <a:close/>
                  <a:moveTo>
                    <a:pt x="12605" y="43339"/>
                  </a:moveTo>
                  <a:lnTo>
                    <a:pt x="12594" y="43350"/>
                  </a:lnTo>
                  <a:lnTo>
                    <a:pt x="13038" y="43854"/>
                  </a:lnTo>
                  <a:lnTo>
                    <a:pt x="9078" y="47187"/>
                  </a:lnTo>
                  <a:cubicBezTo>
                    <a:pt x="9059" y="47109"/>
                    <a:pt x="9021" y="47035"/>
                    <a:pt x="8971" y="46972"/>
                  </a:cubicBezTo>
                  <a:lnTo>
                    <a:pt x="8382" y="46706"/>
                  </a:lnTo>
                  <a:cubicBezTo>
                    <a:pt x="8216" y="46631"/>
                    <a:pt x="8131" y="46444"/>
                    <a:pt x="8183" y="46270"/>
                  </a:cubicBezTo>
                  <a:lnTo>
                    <a:pt x="8591" y="44921"/>
                  </a:lnTo>
                  <a:cubicBezTo>
                    <a:pt x="8625" y="44808"/>
                    <a:pt x="8690" y="44709"/>
                    <a:pt x="8779" y="44634"/>
                  </a:cubicBezTo>
                  <a:lnTo>
                    <a:pt x="9324" y="44174"/>
                  </a:lnTo>
                  <a:lnTo>
                    <a:pt x="10188" y="45196"/>
                  </a:lnTo>
                  <a:lnTo>
                    <a:pt x="12605" y="43339"/>
                  </a:lnTo>
                  <a:close/>
                  <a:moveTo>
                    <a:pt x="38719" y="1"/>
                  </a:moveTo>
                  <a:cubicBezTo>
                    <a:pt x="38421" y="1"/>
                    <a:pt x="38130" y="149"/>
                    <a:pt x="37960" y="418"/>
                  </a:cubicBezTo>
                  <a:lnTo>
                    <a:pt x="37518" y="1113"/>
                  </a:lnTo>
                  <a:cubicBezTo>
                    <a:pt x="37472" y="1186"/>
                    <a:pt x="37417" y="1251"/>
                    <a:pt x="37352" y="1308"/>
                  </a:cubicBezTo>
                  <a:lnTo>
                    <a:pt x="36295" y="2232"/>
                  </a:lnTo>
                  <a:cubicBezTo>
                    <a:pt x="36123" y="2382"/>
                    <a:pt x="36015" y="2592"/>
                    <a:pt x="35992" y="2820"/>
                  </a:cubicBezTo>
                  <a:lnTo>
                    <a:pt x="35943" y="3299"/>
                  </a:lnTo>
                  <a:cubicBezTo>
                    <a:pt x="35922" y="3526"/>
                    <a:pt x="35814" y="3734"/>
                    <a:pt x="35643" y="3885"/>
                  </a:cubicBezTo>
                  <a:lnTo>
                    <a:pt x="28799" y="9903"/>
                  </a:lnTo>
                  <a:lnTo>
                    <a:pt x="27643" y="8866"/>
                  </a:lnTo>
                  <a:lnTo>
                    <a:pt x="28109" y="8445"/>
                  </a:lnTo>
                  <a:cubicBezTo>
                    <a:pt x="28389" y="8079"/>
                    <a:pt x="28167" y="7547"/>
                    <a:pt x="27710" y="7487"/>
                  </a:cubicBezTo>
                  <a:lnTo>
                    <a:pt x="26017" y="7267"/>
                  </a:lnTo>
                  <a:cubicBezTo>
                    <a:pt x="25921" y="7254"/>
                    <a:pt x="25825" y="7248"/>
                    <a:pt x="25729" y="7248"/>
                  </a:cubicBezTo>
                  <a:cubicBezTo>
                    <a:pt x="25236" y="7248"/>
                    <a:pt x="24754" y="7411"/>
                    <a:pt x="24360" y="7716"/>
                  </a:cubicBezTo>
                  <a:lnTo>
                    <a:pt x="24023" y="7977"/>
                  </a:lnTo>
                  <a:cubicBezTo>
                    <a:pt x="23540" y="8352"/>
                    <a:pt x="23253" y="8924"/>
                    <a:pt x="23244" y="9535"/>
                  </a:cubicBezTo>
                  <a:lnTo>
                    <a:pt x="23241" y="9766"/>
                  </a:lnTo>
                  <a:cubicBezTo>
                    <a:pt x="23233" y="10272"/>
                    <a:pt x="23418" y="10764"/>
                    <a:pt x="23756" y="11139"/>
                  </a:cubicBezTo>
                  <a:lnTo>
                    <a:pt x="25124" y="12658"/>
                  </a:lnTo>
                  <a:lnTo>
                    <a:pt x="24217" y="13135"/>
                  </a:lnTo>
                  <a:cubicBezTo>
                    <a:pt x="24034" y="13231"/>
                    <a:pt x="23868" y="13358"/>
                    <a:pt x="23728" y="13510"/>
                  </a:cubicBezTo>
                  <a:lnTo>
                    <a:pt x="21398" y="16038"/>
                  </a:lnTo>
                  <a:cubicBezTo>
                    <a:pt x="21238" y="16212"/>
                    <a:pt x="21111" y="16415"/>
                    <a:pt x="21028" y="16637"/>
                  </a:cubicBezTo>
                  <a:lnTo>
                    <a:pt x="19964" y="19460"/>
                  </a:lnTo>
                  <a:cubicBezTo>
                    <a:pt x="19682" y="20209"/>
                    <a:pt x="19124" y="20822"/>
                    <a:pt x="18404" y="21171"/>
                  </a:cubicBezTo>
                  <a:lnTo>
                    <a:pt x="17846" y="21441"/>
                  </a:lnTo>
                  <a:cubicBezTo>
                    <a:pt x="17769" y="21479"/>
                    <a:pt x="17686" y="21497"/>
                    <a:pt x="17604" y="21497"/>
                  </a:cubicBezTo>
                  <a:cubicBezTo>
                    <a:pt x="17470" y="21497"/>
                    <a:pt x="17337" y="21448"/>
                    <a:pt x="17234" y="21355"/>
                  </a:cubicBezTo>
                  <a:lnTo>
                    <a:pt x="17179" y="21307"/>
                  </a:lnTo>
                  <a:cubicBezTo>
                    <a:pt x="17023" y="21165"/>
                    <a:pt x="16821" y="21088"/>
                    <a:pt x="16612" y="21088"/>
                  </a:cubicBezTo>
                  <a:cubicBezTo>
                    <a:pt x="16597" y="21088"/>
                    <a:pt x="16582" y="21089"/>
                    <a:pt x="16567" y="21090"/>
                  </a:cubicBezTo>
                  <a:lnTo>
                    <a:pt x="15564" y="21143"/>
                  </a:lnTo>
                  <a:cubicBezTo>
                    <a:pt x="15349" y="21154"/>
                    <a:pt x="15146" y="21246"/>
                    <a:pt x="14997" y="21402"/>
                  </a:cubicBezTo>
                  <a:lnTo>
                    <a:pt x="12580" y="23920"/>
                  </a:lnTo>
                  <a:cubicBezTo>
                    <a:pt x="12454" y="24051"/>
                    <a:pt x="12381" y="24223"/>
                    <a:pt x="12375" y="24405"/>
                  </a:cubicBezTo>
                  <a:lnTo>
                    <a:pt x="12323" y="25879"/>
                  </a:lnTo>
                  <a:cubicBezTo>
                    <a:pt x="12308" y="26295"/>
                    <a:pt x="12643" y="26642"/>
                    <a:pt x="13059" y="26642"/>
                  </a:cubicBezTo>
                  <a:lnTo>
                    <a:pt x="13889" y="26642"/>
                  </a:lnTo>
                  <a:cubicBezTo>
                    <a:pt x="14108" y="26642"/>
                    <a:pt x="14287" y="26815"/>
                    <a:pt x="14293" y="27034"/>
                  </a:cubicBezTo>
                  <a:lnTo>
                    <a:pt x="14370" y="29431"/>
                  </a:lnTo>
                  <a:cubicBezTo>
                    <a:pt x="14388" y="30035"/>
                    <a:pt x="14221" y="30630"/>
                    <a:pt x="13891" y="31134"/>
                  </a:cubicBezTo>
                  <a:lnTo>
                    <a:pt x="10996" y="35555"/>
                  </a:lnTo>
                  <a:cubicBezTo>
                    <a:pt x="10442" y="36402"/>
                    <a:pt x="9783" y="37174"/>
                    <a:pt x="9034" y="37856"/>
                  </a:cubicBezTo>
                  <a:lnTo>
                    <a:pt x="2456" y="43848"/>
                  </a:lnTo>
                  <a:lnTo>
                    <a:pt x="2689" y="44229"/>
                  </a:lnTo>
                  <a:lnTo>
                    <a:pt x="268" y="45648"/>
                  </a:lnTo>
                  <a:cubicBezTo>
                    <a:pt x="74" y="45760"/>
                    <a:pt x="1" y="46004"/>
                    <a:pt x="100" y="46204"/>
                  </a:cubicBezTo>
                  <a:lnTo>
                    <a:pt x="1909" y="49861"/>
                  </a:lnTo>
                  <a:cubicBezTo>
                    <a:pt x="2020" y="50087"/>
                    <a:pt x="2250" y="50231"/>
                    <a:pt x="2502" y="50231"/>
                  </a:cubicBezTo>
                  <a:cubicBezTo>
                    <a:pt x="2509" y="50231"/>
                    <a:pt x="2516" y="50231"/>
                    <a:pt x="2523" y="50231"/>
                  </a:cubicBezTo>
                  <a:cubicBezTo>
                    <a:pt x="2945" y="50219"/>
                    <a:pt x="3582" y="50202"/>
                    <a:pt x="3964" y="50199"/>
                  </a:cubicBezTo>
                  <a:cubicBezTo>
                    <a:pt x="4229" y="50197"/>
                    <a:pt x="4468" y="50037"/>
                    <a:pt x="4570" y="49792"/>
                  </a:cubicBezTo>
                  <a:cubicBezTo>
                    <a:pt x="4673" y="49546"/>
                    <a:pt x="4620" y="49263"/>
                    <a:pt x="4434" y="49073"/>
                  </a:cubicBezTo>
                  <a:lnTo>
                    <a:pt x="3748" y="48830"/>
                  </a:lnTo>
                  <a:cubicBezTo>
                    <a:pt x="3554" y="48763"/>
                    <a:pt x="3440" y="48560"/>
                    <a:pt x="3483" y="48359"/>
                  </a:cubicBezTo>
                  <a:lnTo>
                    <a:pt x="3812" y="46804"/>
                  </a:lnTo>
                  <a:cubicBezTo>
                    <a:pt x="3839" y="46676"/>
                    <a:pt x="3903" y="46558"/>
                    <a:pt x="3995" y="46465"/>
                  </a:cubicBezTo>
                  <a:lnTo>
                    <a:pt x="4564" y="45896"/>
                  </a:lnTo>
                  <a:lnTo>
                    <a:pt x="5631" y="46963"/>
                  </a:lnTo>
                  <a:lnTo>
                    <a:pt x="6253" y="46394"/>
                  </a:lnTo>
                  <a:lnTo>
                    <a:pt x="6678" y="47478"/>
                  </a:lnTo>
                  <a:cubicBezTo>
                    <a:pt x="6762" y="47693"/>
                    <a:pt x="6965" y="47839"/>
                    <a:pt x="7194" y="47851"/>
                  </a:cubicBezTo>
                  <a:cubicBezTo>
                    <a:pt x="7499" y="47868"/>
                    <a:pt x="7930" y="47893"/>
                    <a:pt x="8262" y="47916"/>
                  </a:cubicBezTo>
                  <a:cubicBezTo>
                    <a:pt x="8127" y="48116"/>
                    <a:pt x="8118" y="48376"/>
                    <a:pt x="8234" y="48587"/>
                  </a:cubicBezTo>
                  <a:lnTo>
                    <a:pt x="10161" y="52012"/>
                  </a:lnTo>
                  <a:cubicBezTo>
                    <a:pt x="10292" y="52245"/>
                    <a:pt x="10531" y="52398"/>
                    <a:pt x="10797" y="52420"/>
                  </a:cubicBezTo>
                  <a:lnTo>
                    <a:pt x="13447" y="52637"/>
                  </a:lnTo>
                  <a:cubicBezTo>
                    <a:pt x="13466" y="52638"/>
                    <a:pt x="13485" y="52639"/>
                    <a:pt x="13504" y="52639"/>
                  </a:cubicBezTo>
                  <a:cubicBezTo>
                    <a:pt x="13846" y="52639"/>
                    <a:pt x="14144" y="52391"/>
                    <a:pt x="14199" y="52047"/>
                  </a:cubicBezTo>
                  <a:cubicBezTo>
                    <a:pt x="14258" y="51685"/>
                    <a:pt x="14029" y="51338"/>
                    <a:pt x="13672" y="51251"/>
                  </a:cubicBezTo>
                  <a:lnTo>
                    <a:pt x="13191" y="51132"/>
                  </a:lnTo>
                  <a:cubicBezTo>
                    <a:pt x="12919" y="51065"/>
                    <a:pt x="12717" y="50840"/>
                    <a:pt x="12681" y="50563"/>
                  </a:cubicBezTo>
                  <a:lnTo>
                    <a:pt x="12496" y="49186"/>
                  </a:lnTo>
                  <a:cubicBezTo>
                    <a:pt x="12465" y="48944"/>
                    <a:pt x="12553" y="48702"/>
                    <a:pt x="12733" y="48538"/>
                  </a:cubicBezTo>
                  <a:lnTo>
                    <a:pt x="13026" y="48273"/>
                  </a:lnTo>
                  <a:lnTo>
                    <a:pt x="13813" y="49997"/>
                  </a:lnTo>
                  <a:cubicBezTo>
                    <a:pt x="13911" y="50213"/>
                    <a:pt x="14110" y="50366"/>
                    <a:pt x="14344" y="50406"/>
                  </a:cubicBezTo>
                  <a:lnTo>
                    <a:pt x="16669" y="50796"/>
                  </a:lnTo>
                  <a:cubicBezTo>
                    <a:pt x="16703" y="50802"/>
                    <a:pt x="16738" y="50805"/>
                    <a:pt x="16772" y="50805"/>
                  </a:cubicBezTo>
                  <a:cubicBezTo>
                    <a:pt x="17054" y="50805"/>
                    <a:pt x="17308" y="50613"/>
                    <a:pt x="17378" y="50332"/>
                  </a:cubicBezTo>
                  <a:cubicBezTo>
                    <a:pt x="17457" y="50015"/>
                    <a:pt x="17281" y="49691"/>
                    <a:pt x="16972" y="49587"/>
                  </a:cubicBezTo>
                  <a:lnTo>
                    <a:pt x="16556" y="49446"/>
                  </a:lnTo>
                  <a:cubicBezTo>
                    <a:pt x="16321" y="49368"/>
                    <a:pt x="16158" y="49153"/>
                    <a:pt x="16147" y="48906"/>
                  </a:cubicBezTo>
                  <a:lnTo>
                    <a:pt x="16088" y="47674"/>
                  </a:lnTo>
                  <a:cubicBezTo>
                    <a:pt x="16077" y="47458"/>
                    <a:pt x="16174" y="47251"/>
                    <a:pt x="16345" y="47120"/>
                  </a:cubicBezTo>
                  <a:lnTo>
                    <a:pt x="18834" y="45216"/>
                  </a:lnTo>
                  <a:lnTo>
                    <a:pt x="19323" y="45680"/>
                  </a:lnTo>
                  <a:lnTo>
                    <a:pt x="25583" y="40075"/>
                  </a:lnTo>
                  <a:lnTo>
                    <a:pt x="24202" y="42342"/>
                  </a:lnTo>
                  <a:lnTo>
                    <a:pt x="25627" y="42627"/>
                  </a:lnTo>
                  <a:cubicBezTo>
                    <a:pt x="25137" y="43218"/>
                    <a:pt x="24411" y="44091"/>
                    <a:pt x="24087" y="44476"/>
                  </a:cubicBezTo>
                  <a:cubicBezTo>
                    <a:pt x="23832" y="44779"/>
                    <a:pt x="23739" y="45188"/>
                    <a:pt x="23837" y="45572"/>
                  </a:cubicBezTo>
                  <a:lnTo>
                    <a:pt x="26044" y="47972"/>
                  </a:lnTo>
                  <a:lnTo>
                    <a:pt x="28880" y="48094"/>
                  </a:lnTo>
                  <a:cubicBezTo>
                    <a:pt x="29056" y="48092"/>
                    <a:pt x="29191" y="47934"/>
                    <a:pt x="29163" y="47760"/>
                  </a:cubicBezTo>
                  <a:cubicBezTo>
                    <a:pt x="29118" y="47481"/>
                    <a:pt x="28862" y="47090"/>
                    <a:pt x="27881" y="46846"/>
                  </a:cubicBezTo>
                  <a:lnTo>
                    <a:pt x="26814" y="44653"/>
                  </a:lnTo>
                  <a:lnTo>
                    <a:pt x="27754" y="43053"/>
                  </a:lnTo>
                  <a:lnTo>
                    <a:pt x="29244" y="43350"/>
                  </a:lnTo>
                  <a:lnTo>
                    <a:pt x="34517" y="32922"/>
                  </a:lnTo>
                  <a:lnTo>
                    <a:pt x="36180" y="28743"/>
                  </a:lnTo>
                  <a:lnTo>
                    <a:pt x="39707" y="31028"/>
                  </a:lnTo>
                  <a:lnTo>
                    <a:pt x="37737" y="32816"/>
                  </a:lnTo>
                  <a:cubicBezTo>
                    <a:pt x="37415" y="33107"/>
                    <a:pt x="37177" y="33471"/>
                    <a:pt x="37020" y="33876"/>
                  </a:cubicBezTo>
                  <a:lnTo>
                    <a:pt x="35844" y="36939"/>
                  </a:lnTo>
                  <a:cubicBezTo>
                    <a:pt x="35551" y="37700"/>
                    <a:pt x="35065" y="38373"/>
                    <a:pt x="34434" y="38890"/>
                  </a:cubicBezTo>
                  <a:lnTo>
                    <a:pt x="32418" y="40541"/>
                  </a:lnTo>
                  <a:lnTo>
                    <a:pt x="33344" y="41465"/>
                  </a:lnTo>
                  <a:lnTo>
                    <a:pt x="31122" y="42967"/>
                  </a:lnTo>
                  <a:cubicBezTo>
                    <a:pt x="30598" y="43319"/>
                    <a:pt x="30475" y="44038"/>
                    <a:pt x="30851" y="44547"/>
                  </a:cubicBezTo>
                  <a:cubicBezTo>
                    <a:pt x="31330" y="45193"/>
                    <a:pt x="31941" y="46020"/>
                    <a:pt x="32281" y="46483"/>
                  </a:cubicBezTo>
                  <a:cubicBezTo>
                    <a:pt x="32448" y="46708"/>
                    <a:pt x="32702" y="46852"/>
                    <a:pt x="32982" y="46875"/>
                  </a:cubicBezTo>
                  <a:lnTo>
                    <a:pt x="35148" y="47057"/>
                  </a:lnTo>
                  <a:cubicBezTo>
                    <a:pt x="35157" y="47057"/>
                    <a:pt x="35167" y="47058"/>
                    <a:pt x="35176" y="47058"/>
                  </a:cubicBezTo>
                  <a:cubicBezTo>
                    <a:pt x="35343" y="47058"/>
                    <a:pt x="35489" y="46937"/>
                    <a:pt x="35517" y="46769"/>
                  </a:cubicBezTo>
                  <a:cubicBezTo>
                    <a:pt x="35546" y="46592"/>
                    <a:pt x="35434" y="46422"/>
                    <a:pt x="35261" y="46379"/>
                  </a:cubicBezTo>
                  <a:lnTo>
                    <a:pt x="34747" y="46250"/>
                  </a:lnTo>
                  <a:cubicBezTo>
                    <a:pt x="34394" y="46163"/>
                    <a:pt x="34132" y="45866"/>
                    <a:pt x="34088" y="45506"/>
                  </a:cubicBezTo>
                  <a:lnTo>
                    <a:pt x="34013" y="44881"/>
                  </a:lnTo>
                  <a:cubicBezTo>
                    <a:pt x="33994" y="44722"/>
                    <a:pt x="34023" y="44562"/>
                    <a:pt x="34095" y="44420"/>
                  </a:cubicBezTo>
                  <a:lnTo>
                    <a:pt x="34650" y="43350"/>
                  </a:lnTo>
                  <a:lnTo>
                    <a:pt x="35761" y="44282"/>
                  </a:lnTo>
                  <a:lnTo>
                    <a:pt x="37006" y="43438"/>
                  </a:lnTo>
                  <a:lnTo>
                    <a:pt x="38940" y="41914"/>
                  </a:lnTo>
                  <a:lnTo>
                    <a:pt x="38424" y="43860"/>
                  </a:lnTo>
                  <a:cubicBezTo>
                    <a:pt x="38336" y="44185"/>
                    <a:pt x="38581" y="44594"/>
                    <a:pt x="38917" y="44594"/>
                  </a:cubicBezTo>
                  <a:lnTo>
                    <a:pt x="43961" y="44594"/>
                  </a:lnTo>
                  <a:cubicBezTo>
                    <a:pt x="44346" y="44594"/>
                    <a:pt x="44549" y="44054"/>
                    <a:pt x="44301" y="43760"/>
                  </a:cubicBezTo>
                  <a:cubicBezTo>
                    <a:pt x="43445" y="42737"/>
                    <a:pt x="40975" y="42713"/>
                    <a:pt x="40975" y="42713"/>
                  </a:cubicBezTo>
                  <a:lnTo>
                    <a:pt x="41805" y="40054"/>
                  </a:lnTo>
                  <a:lnTo>
                    <a:pt x="42456" y="40103"/>
                  </a:lnTo>
                  <a:cubicBezTo>
                    <a:pt x="42456" y="40103"/>
                    <a:pt x="42828" y="39302"/>
                    <a:pt x="43357" y="38165"/>
                  </a:cubicBezTo>
                  <a:lnTo>
                    <a:pt x="47197" y="33008"/>
                  </a:lnTo>
                  <a:cubicBezTo>
                    <a:pt x="47349" y="32804"/>
                    <a:pt x="47581" y="32697"/>
                    <a:pt x="47816" y="32697"/>
                  </a:cubicBezTo>
                  <a:cubicBezTo>
                    <a:pt x="47983" y="32697"/>
                    <a:pt x="48151" y="32751"/>
                    <a:pt x="48292" y="32862"/>
                  </a:cubicBezTo>
                  <a:lnTo>
                    <a:pt x="53243" y="33767"/>
                  </a:lnTo>
                  <a:cubicBezTo>
                    <a:pt x="53296" y="33777"/>
                    <a:pt x="53310" y="33848"/>
                    <a:pt x="53261" y="33876"/>
                  </a:cubicBezTo>
                  <a:lnTo>
                    <a:pt x="48292" y="36684"/>
                  </a:lnTo>
                  <a:lnTo>
                    <a:pt x="49092" y="37351"/>
                  </a:lnTo>
                  <a:lnTo>
                    <a:pt x="47483" y="37390"/>
                  </a:lnTo>
                  <a:cubicBezTo>
                    <a:pt x="47341" y="37394"/>
                    <a:pt x="47202" y="37417"/>
                    <a:pt x="47067" y="37460"/>
                  </a:cubicBezTo>
                  <a:lnTo>
                    <a:pt x="46640" y="37596"/>
                  </a:lnTo>
                  <a:cubicBezTo>
                    <a:pt x="45909" y="37830"/>
                    <a:pt x="45474" y="38581"/>
                    <a:pt x="45635" y="39331"/>
                  </a:cubicBezTo>
                  <a:cubicBezTo>
                    <a:pt x="45657" y="39431"/>
                    <a:pt x="45670" y="39503"/>
                    <a:pt x="45670" y="39529"/>
                  </a:cubicBezTo>
                  <a:cubicBezTo>
                    <a:pt x="45670" y="39662"/>
                    <a:pt x="48737" y="42417"/>
                    <a:pt x="48870" y="42462"/>
                  </a:cubicBezTo>
                  <a:cubicBezTo>
                    <a:pt x="48983" y="42500"/>
                    <a:pt x="51607" y="42633"/>
                    <a:pt x="52413" y="42673"/>
                  </a:cubicBezTo>
                  <a:cubicBezTo>
                    <a:pt x="52417" y="42673"/>
                    <a:pt x="52420" y="42673"/>
                    <a:pt x="52423" y="42673"/>
                  </a:cubicBezTo>
                  <a:cubicBezTo>
                    <a:pt x="52558" y="42673"/>
                    <a:pt x="52675" y="42573"/>
                    <a:pt x="52691" y="42438"/>
                  </a:cubicBezTo>
                  <a:cubicBezTo>
                    <a:pt x="52709" y="42300"/>
                    <a:pt x="52617" y="42170"/>
                    <a:pt x="52481" y="42141"/>
                  </a:cubicBezTo>
                  <a:lnTo>
                    <a:pt x="51492" y="41929"/>
                  </a:lnTo>
                  <a:lnTo>
                    <a:pt x="51049" y="41222"/>
                  </a:lnTo>
                  <a:cubicBezTo>
                    <a:pt x="50823" y="40857"/>
                    <a:pt x="50996" y="40375"/>
                    <a:pt x="51403" y="40240"/>
                  </a:cubicBezTo>
                  <a:lnTo>
                    <a:pt x="52159" y="39396"/>
                  </a:lnTo>
                  <a:lnTo>
                    <a:pt x="58779" y="37128"/>
                  </a:lnTo>
                  <a:lnTo>
                    <a:pt x="58738" y="40448"/>
                  </a:lnTo>
                  <a:cubicBezTo>
                    <a:pt x="58737" y="40611"/>
                    <a:pt x="58619" y="40748"/>
                    <a:pt x="58459" y="40773"/>
                  </a:cubicBezTo>
                  <a:lnTo>
                    <a:pt x="58371" y="40789"/>
                  </a:lnTo>
                  <a:cubicBezTo>
                    <a:pt x="58152" y="40825"/>
                    <a:pt x="58029" y="41060"/>
                    <a:pt x="58125" y="41260"/>
                  </a:cubicBezTo>
                  <a:lnTo>
                    <a:pt x="58336" y="41705"/>
                  </a:lnTo>
                  <a:cubicBezTo>
                    <a:pt x="58711" y="42228"/>
                    <a:pt x="58332" y="42485"/>
                    <a:pt x="58023" y="42600"/>
                  </a:cubicBezTo>
                  <a:cubicBezTo>
                    <a:pt x="57983" y="42615"/>
                    <a:pt x="57943" y="42622"/>
                    <a:pt x="57903" y="42622"/>
                  </a:cubicBezTo>
                  <a:cubicBezTo>
                    <a:pt x="57774" y="42622"/>
                    <a:pt x="57653" y="42549"/>
                    <a:pt x="57597" y="42426"/>
                  </a:cubicBezTo>
                  <a:lnTo>
                    <a:pt x="57387" y="41959"/>
                  </a:lnTo>
                  <a:cubicBezTo>
                    <a:pt x="57332" y="41837"/>
                    <a:pt x="57212" y="41761"/>
                    <a:pt x="57082" y="41761"/>
                  </a:cubicBezTo>
                  <a:cubicBezTo>
                    <a:pt x="57057" y="41761"/>
                    <a:pt x="57032" y="41764"/>
                    <a:pt x="57007" y="41770"/>
                  </a:cubicBezTo>
                  <a:cubicBezTo>
                    <a:pt x="56851" y="41806"/>
                    <a:pt x="56743" y="41948"/>
                    <a:pt x="56750" y="42108"/>
                  </a:cubicBezTo>
                  <a:lnTo>
                    <a:pt x="56774" y="42798"/>
                  </a:lnTo>
                  <a:cubicBezTo>
                    <a:pt x="56777" y="42894"/>
                    <a:pt x="56822" y="42984"/>
                    <a:pt x="56896" y="43045"/>
                  </a:cubicBezTo>
                  <a:lnTo>
                    <a:pt x="57859" y="43829"/>
                  </a:lnTo>
                  <a:cubicBezTo>
                    <a:pt x="57919" y="43877"/>
                    <a:pt x="57994" y="43904"/>
                    <a:pt x="58071" y="43904"/>
                  </a:cubicBezTo>
                  <a:cubicBezTo>
                    <a:pt x="58091" y="43904"/>
                    <a:pt x="58112" y="43902"/>
                    <a:pt x="58132" y="43898"/>
                  </a:cubicBezTo>
                  <a:lnTo>
                    <a:pt x="60183" y="43504"/>
                  </a:lnTo>
                  <a:cubicBezTo>
                    <a:pt x="60264" y="43488"/>
                    <a:pt x="60341" y="43447"/>
                    <a:pt x="60386" y="43378"/>
                  </a:cubicBezTo>
                  <a:cubicBezTo>
                    <a:pt x="60881" y="42628"/>
                    <a:pt x="61312" y="38861"/>
                    <a:pt x="61312" y="38861"/>
                  </a:cubicBezTo>
                  <a:lnTo>
                    <a:pt x="61783" y="38213"/>
                  </a:lnTo>
                  <a:cubicBezTo>
                    <a:pt x="61939" y="37999"/>
                    <a:pt x="62025" y="37740"/>
                    <a:pt x="62027" y="37475"/>
                  </a:cubicBezTo>
                  <a:lnTo>
                    <a:pt x="62068" y="33173"/>
                  </a:lnTo>
                  <a:lnTo>
                    <a:pt x="63824" y="31084"/>
                  </a:lnTo>
                  <a:cubicBezTo>
                    <a:pt x="64940" y="29756"/>
                    <a:pt x="65177" y="27898"/>
                    <a:pt x="64430" y="26333"/>
                  </a:cubicBezTo>
                  <a:lnTo>
                    <a:pt x="64412" y="26296"/>
                  </a:lnTo>
                  <a:lnTo>
                    <a:pt x="65311" y="25262"/>
                  </a:lnTo>
                  <a:lnTo>
                    <a:pt x="65978" y="25840"/>
                  </a:lnTo>
                  <a:lnTo>
                    <a:pt x="67045" y="24730"/>
                  </a:lnTo>
                  <a:lnTo>
                    <a:pt x="67655" y="25182"/>
                  </a:lnTo>
                  <a:cubicBezTo>
                    <a:pt x="67774" y="25270"/>
                    <a:pt x="67910" y="25311"/>
                    <a:pt x="68043" y="25311"/>
                  </a:cubicBezTo>
                  <a:cubicBezTo>
                    <a:pt x="68323" y="25311"/>
                    <a:pt x="68592" y="25130"/>
                    <a:pt x="68674" y="24830"/>
                  </a:cubicBezTo>
                  <a:lnTo>
                    <a:pt x="68690" y="24773"/>
                  </a:lnTo>
                  <a:lnTo>
                    <a:pt x="69138" y="23612"/>
                  </a:lnTo>
                  <a:cubicBezTo>
                    <a:pt x="69336" y="23099"/>
                    <a:pt x="69352" y="22534"/>
                    <a:pt x="69181" y="22011"/>
                  </a:cubicBezTo>
                  <a:lnTo>
                    <a:pt x="68955" y="21322"/>
                  </a:lnTo>
                  <a:cubicBezTo>
                    <a:pt x="68783" y="20796"/>
                    <a:pt x="68434" y="20346"/>
                    <a:pt x="67966" y="20049"/>
                  </a:cubicBezTo>
                  <a:lnTo>
                    <a:pt x="67511" y="19761"/>
                  </a:lnTo>
                  <a:cubicBezTo>
                    <a:pt x="67118" y="19512"/>
                    <a:pt x="66675" y="19390"/>
                    <a:pt x="66235" y="19390"/>
                  </a:cubicBezTo>
                  <a:cubicBezTo>
                    <a:pt x="65636" y="19390"/>
                    <a:pt x="65041" y="19615"/>
                    <a:pt x="64584" y="20053"/>
                  </a:cubicBezTo>
                  <a:lnTo>
                    <a:pt x="62419" y="22126"/>
                  </a:lnTo>
                  <a:lnTo>
                    <a:pt x="60734" y="18598"/>
                  </a:lnTo>
                  <a:lnTo>
                    <a:pt x="53795" y="14659"/>
                  </a:lnTo>
                  <a:cubicBezTo>
                    <a:pt x="53611" y="14555"/>
                    <a:pt x="53408" y="14504"/>
                    <a:pt x="53206" y="14504"/>
                  </a:cubicBezTo>
                  <a:cubicBezTo>
                    <a:pt x="52912" y="14504"/>
                    <a:pt x="52621" y="14613"/>
                    <a:pt x="52394" y="14822"/>
                  </a:cubicBezTo>
                  <a:cubicBezTo>
                    <a:pt x="51280" y="14394"/>
                    <a:pt x="50059" y="13999"/>
                    <a:pt x="49565" y="13368"/>
                  </a:cubicBezTo>
                  <a:cubicBezTo>
                    <a:pt x="48499" y="12005"/>
                    <a:pt x="47728" y="11176"/>
                    <a:pt x="47728" y="11176"/>
                  </a:cubicBezTo>
                  <a:lnTo>
                    <a:pt x="47611" y="10169"/>
                  </a:lnTo>
                  <a:lnTo>
                    <a:pt x="48440" y="10110"/>
                  </a:lnTo>
                  <a:lnTo>
                    <a:pt x="48499" y="9398"/>
                  </a:lnTo>
                  <a:cubicBezTo>
                    <a:pt x="50277" y="8451"/>
                    <a:pt x="49506" y="7503"/>
                    <a:pt x="48085" y="6674"/>
                  </a:cubicBezTo>
                  <a:cubicBezTo>
                    <a:pt x="47279" y="6204"/>
                    <a:pt x="46352" y="5793"/>
                    <a:pt x="45430" y="5793"/>
                  </a:cubicBezTo>
                  <a:cubicBezTo>
                    <a:pt x="44797" y="5793"/>
                    <a:pt x="44166" y="5987"/>
                    <a:pt x="43580" y="6488"/>
                  </a:cubicBezTo>
                  <a:cubicBezTo>
                    <a:pt x="43510" y="6434"/>
                    <a:pt x="43431" y="6375"/>
                    <a:pt x="43351" y="6317"/>
                  </a:cubicBezTo>
                  <a:cubicBezTo>
                    <a:pt x="43209" y="6213"/>
                    <a:pt x="43044" y="6163"/>
                    <a:pt x="42880" y="6163"/>
                  </a:cubicBezTo>
                  <a:cubicBezTo>
                    <a:pt x="42639" y="6163"/>
                    <a:pt x="42402" y="6272"/>
                    <a:pt x="42245" y="6478"/>
                  </a:cubicBezTo>
                  <a:lnTo>
                    <a:pt x="41804" y="7059"/>
                  </a:lnTo>
                  <a:cubicBezTo>
                    <a:pt x="41758" y="7120"/>
                    <a:pt x="41703" y="7173"/>
                    <a:pt x="41641" y="7219"/>
                  </a:cubicBezTo>
                  <a:lnTo>
                    <a:pt x="40637" y="7958"/>
                  </a:lnTo>
                  <a:cubicBezTo>
                    <a:pt x="40475" y="8077"/>
                    <a:pt x="40363" y="8255"/>
                    <a:pt x="40327" y="8454"/>
                  </a:cubicBezTo>
                  <a:lnTo>
                    <a:pt x="40248" y="8874"/>
                  </a:lnTo>
                  <a:cubicBezTo>
                    <a:pt x="40212" y="9072"/>
                    <a:pt x="40100" y="9249"/>
                    <a:pt x="39938" y="9369"/>
                  </a:cubicBezTo>
                  <a:lnTo>
                    <a:pt x="33438" y="14174"/>
                  </a:lnTo>
                  <a:lnTo>
                    <a:pt x="32495" y="13172"/>
                  </a:lnTo>
                  <a:lnTo>
                    <a:pt x="32937" y="12836"/>
                  </a:lnTo>
                  <a:cubicBezTo>
                    <a:pt x="33213" y="12533"/>
                    <a:pt x="33056" y="12045"/>
                    <a:pt x="32656" y="11959"/>
                  </a:cubicBezTo>
                  <a:lnTo>
                    <a:pt x="31761" y="11764"/>
                  </a:lnTo>
                  <a:lnTo>
                    <a:pt x="37267" y="4850"/>
                  </a:lnTo>
                  <a:cubicBezTo>
                    <a:pt x="37289" y="4822"/>
                    <a:pt x="37314" y="4795"/>
                    <a:pt x="37339" y="4770"/>
                  </a:cubicBezTo>
                  <a:cubicBezTo>
                    <a:pt x="37569" y="4544"/>
                    <a:pt x="38759" y="3377"/>
                    <a:pt x="38812" y="3295"/>
                  </a:cubicBezTo>
                  <a:cubicBezTo>
                    <a:pt x="38845" y="3247"/>
                    <a:pt x="39234" y="3143"/>
                    <a:pt x="39574" y="3060"/>
                  </a:cubicBezTo>
                  <a:cubicBezTo>
                    <a:pt x="40075" y="2935"/>
                    <a:pt x="40369" y="2416"/>
                    <a:pt x="40218" y="1923"/>
                  </a:cubicBezTo>
                  <a:cubicBezTo>
                    <a:pt x="40082" y="1484"/>
                    <a:pt x="39811" y="607"/>
                    <a:pt x="39790" y="542"/>
                  </a:cubicBezTo>
                  <a:cubicBezTo>
                    <a:pt x="39776" y="500"/>
                    <a:pt x="39491" y="319"/>
                    <a:pt x="39186" y="132"/>
                  </a:cubicBezTo>
                  <a:cubicBezTo>
                    <a:pt x="39040" y="43"/>
                    <a:pt x="38879" y="1"/>
                    <a:pt x="387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44"/>
            <p:cNvSpPr/>
            <p:nvPr/>
          </p:nvSpPr>
          <p:spPr>
            <a:xfrm>
              <a:off x="3655900" y="2418675"/>
              <a:ext cx="867700" cy="1960525"/>
            </a:xfrm>
            <a:custGeom>
              <a:avLst/>
              <a:gdLst/>
              <a:ahLst/>
              <a:cxnLst/>
              <a:rect l="l" t="t" r="r" b="b"/>
              <a:pathLst>
                <a:path w="34708" h="78421" extrusionOk="0">
                  <a:moveTo>
                    <a:pt x="715" y="1"/>
                  </a:moveTo>
                  <a:cubicBezTo>
                    <a:pt x="374" y="1"/>
                    <a:pt x="0" y="391"/>
                    <a:pt x="185" y="819"/>
                  </a:cubicBezTo>
                  <a:lnTo>
                    <a:pt x="11490" y="26978"/>
                  </a:lnTo>
                  <a:lnTo>
                    <a:pt x="29492" y="68632"/>
                  </a:lnTo>
                  <a:lnTo>
                    <a:pt x="33603" y="78141"/>
                  </a:lnTo>
                  <a:cubicBezTo>
                    <a:pt x="33688" y="78339"/>
                    <a:pt x="33837" y="78421"/>
                    <a:pt x="33993" y="78421"/>
                  </a:cubicBezTo>
                  <a:cubicBezTo>
                    <a:pt x="34334" y="78421"/>
                    <a:pt x="34708" y="78031"/>
                    <a:pt x="34523" y="77603"/>
                  </a:cubicBezTo>
                  <a:cubicBezTo>
                    <a:pt x="30755" y="68883"/>
                    <a:pt x="26986" y="60164"/>
                    <a:pt x="23217" y="51445"/>
                  </a:cubicBezTo>
                  <a:cubicBezTo>
                    <a:pt x="17216" y="37560"/>
                    <a:pt x="11217" y="23675"/>
                    <a:pt x="5216" y="9790"/>
                  </a:cubicBezTo>
                  <a:lnTo>
                    <a:pt x="1106" y="281"/>
                  </a:lnTo>
                  <a:cubicBezTo>
                    <a:pt x="1021" y="83"/>
                    <a:pt x="872" y="1"/>
                    <a:pt x="7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TextBox 3"/>
          <p:cNvSpPr txBox="1"/>
          <p:nvPr/>
        </p:nvSpPr>
        <p:spPr>
          <a:xfrm>
            <a:off x="263571" y="339013"/>
            <a:ext cx="6968503" cy="4040337"/>
          </a:xfrm>
          <a:prstGeom prst="rect">
            <a:avLst/>
          </a:prstGeom>
          <a:noFill/>
        </p:spPr>
        <p:txBody>
          <a:bodyPr wrap="square" rtlCol="0">
            <a:spAutoFit/>
          </a:bodyPr>
          <a:lstStyle/>
          <a:p>
            <a:pPr lvl="0" algn="just">
              <a:lnSpc>
                <a:spcPct val="120000"/>
              </a:lnSpc>
            </a:pPr>
            <a:r>
              <a:rPr lang="en-US" sz="2400" b="1" dirty="0">
                <a:latin typeface="Arial (Body)"/>
              </a:rPr>
              <a:t>   </a:t>
            </a:r>
            <a:r>
              <a:rPr lang="vi-VN" sz="2400" b="1" dirty="0">
                <a:latin typeface="Arial (Body)"/>
              </a:rPr>
              <a:t>Câu chuyện nói về Dương Văn Minh trên đường đến Đài phát thanh Sài Gòn trưa 30/4/1975 không còn con đường nào khác buộc phải đầu hàng không điều kiện kêu gọi quân lực Việt Nam cộng hòa hạ vũ khí đầu hàng không điều kiện. Tuyên bố  chính quyền Sài Gòn từ trung ương đến địa phương giải phóng hoàn toàn chính quyền cách mạng lâm thời miền NamViệt Nam.</a:t>
            </a:r>
            <a:endParaRPr kumimoji="0" lang="vi-VN" sz="2400" b="0" i="0" u="none" strike="noStrike" kern="0" cap="none" spc="0" normalizeH="0" baseline="0" noProof="0" dirty="0">
              <a:ln>
                <a:noFill/>
              </a:ln>
              <a:solidFill>
                <a:srgbClr val="000000"/>
              </a:solidFill>
              <a:effectLst/>
              <a:uLnTx/>
              <a:uFillTx/>
              <a:latin typeface="Arial (Body)"/>
              <a:sym typeface="Arial"/>
            </a:endParaRPr>
          </a:p>
        </p:txBody>
      </p:sp>
      <p:sp>
        <p:nvSpPr>
          <p:cNvPr id="448" name="Google Shape;448;p44"/>
          <p:cNvSpPr/>
          <p:nvPr/>
        </p:nvSpPr>
        <p:spPr>
          <a:xfrm>
            <a:off x="-367400" y="4477625"/>
            <a:ext cx="9511143" cy="856661"/>
          </a:xfrm>
          <a:custGeom>
            <a:avLst/>
            <a:gdLst/>
            <a:ahLst/>
            <a:cxnLst/>
            <a:rect l="l" t="t" r="r" b="b"/>
            <a:pathLst>
              <a:path w="199082" h="43847" extrusionOk="0">
                <a:moveTo>
                  <a:pt x="110561" y="1"/>
                </a:moveTo>
                <a:lnTo>
                  <a:pt x="105659" y="5564"/>
                </a:lnTo>
                <a:lnTo>
                  <a:pt x="102541" y="6840"/>
                </a:lnTo>
                <a:lnTo>
                  <a:pt x="95155" y="6163"/>
                </a:lnTo>
                <a:lnTo>
                  <a:pt x="87543" y="11253"/>
                </a:lnTo>
                <a:lnTo>
                  <a:pt x="84171" y="11502"/>
                </a:lnTo>
                <a:lnTo>
                  <a:pt x="81602" y="7670"/>
                </a:lnTo>
                <a:lnTo>
                  <a:pt x="75266" y="8950"/>
                </a:lnTo>
                <a:lnTo>
                  <a:pt x="59325" y="17080"/>
                </a:lnTo>
                <a:cubicBezTo>
                  <a:pt x="59325" y="17080"/>
                  <a:pt x="56221" y="17238"/>
                  <a:pt x="52308" y="17238"/>
                </a:cubicBezTo>
                <a:cubicBezTo>
                  <a:pt x="47832" y="17238"/>
                  <a:pt x="42296" y="17031"/>
                  <a:pt x="39135" y="16146"/>
                </a:cubicBezTo>
                <a:cubicBezTo>
                  <a:pt x="33210" y="14487"/>
                  <a:pt x="711" y="13510"/>
                  <a:pt x="0" y="13272"/>
                </a:cubicBezTo>
                <a:lnTo>
                  <a:pt x="0" y="13272"/>
                </a:lnTo>
                <a:lnTo>
                  <a:pt x="1778" y="42425"/>
                </a:lnTo>
                <a:lnTo>
                  <a:pt x="199082" y="43847"/>
                </a:lnTo>
                <a:lnTo>
                  <a:pt x="199082" y="14931"/>
                </a:lnTo>
                <a:lnTo>
                  <a:pt x="178522" y="15643"/>
                </a:lnTo>
                <a:lnTo>
                  <a:pt x="165072" y="17538"/>
                </a:lnTo>
                <a:lnTo>
                  <a:pt x="159858" y="11614"/>
                </a:lnTo>
                <a:lnTo>
                  <a:pt x="149430" y="11376"/>
                </a:lnTo>
                <a:lnTo>
                  <a:pt x="144453" y="4977"/>
                </a:lnTo>
                <a:lnTo>
                  <a:pt x="137223" y="3674"/>
                </a:lnTo>
                <a:lnTo>
                  <a:pt x="128337" y="3674"/>
                </a:lnTo>
                <a:lnTo>
                  <a:pt x="125859" y="1279"/>
                </a:lnTo>
                <a:cubicBezTo>
                  <a:pt x="125859" y="1279"/>
                  <a:pt x="119343" y="1873"/>
                  <a:pt x="115940" y="1873"/>
                </a:cubicBezTo>
                <a:cubicBezTo>
                  <a:pt x="115262" y="1873"/>
                  <a:pt x="114708" y="1850"/>
                  <a:pt x="114353" y="1793"/>
                </a:cubicBezTo>
                <a:lnTo>
                  <a:pt x="1105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41105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a:extLst>
              <a:ext uri="{FF2B5EF4-FFF2-40B4-BE49-F238E27FC236}">
                <a16:creationId xmlns:a16="http://schemas.microsoft.com/office/drawing/2014/main" id="{06364C1E-4187-81AC-D174-5D97302AC00B}"/>
              </a:ext>
            </a:extLst>
          </p:cNvPr>
          <p:cNvPicPr>
            <a:picLocks noChangeAspect="1"/>
          </p:cNvPicPr>
          <p:nvPr/>
        </p:nvPicPr>
        <p:blipFill>
          <a:blip r:embed="rId3"/>
          <a:stretch>
            <a:fillRect/>
          </a:stretch>
        </p:blipFill>
        <p:spPr>
          <a:xfrm>
            <a:off x="2067628" y="1548747"/>
            <a:ext cx="5139373" cy="16704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18" name="Rounded Rectangle 17"/>
          <p:cNvSpPr/>
          <p:nvPr/>
        </p:nvSpPr>
        <p:spPr>
          <a:xfrm>
            <a:off x="273088" y="269357"/>
            <a:ext cx="8651566" cy="844548"/>
          </a:xfrm>
          <a:prstGeom prst="roundRect">
            <a:avLst/>
          </a:prstGeom>
          <a:solidFill>
            <a:schemeClr val="accent2">
              <a:lumMod val="75000"/>
              <a:alpha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2400" b="1" dirty="0">
                <a:effectLst>
                  <a:outerShdw blurRad="38100" dist="38100" dir="2700000" algn="tl">
                    <a:srgbClr val="000000">
                      <a:alpha val="43137"/>
                    </a:srgbClr>
                  </a:outerShdw>
                </a:effectLst>
              </a:rPr>
              <a:t>Viết một đoạn văn (khoảng 5 câu) nêu cảm nghĩ của em về một câu chuyện lịch sử trong bài học.</a:t>
            </a:r>
            <a:endParaRPr lang="en-US" sz="2400" b="1" dirty="0">
              <a:effectLst>
                <a:outerShdw blurRad="38100" dist="38100" dir="2700000" algn="tl">
                  <a:srgbClr val="000000">
                    <a:alpha val="43137"/>
                  </a:srgbClr>
                </a:outerShdw>
              </a:effectLst>
            </a:endParaRPr>
          </a:p>
        </p:txBody>
      </p:sp>
      <p:sp>
        <p:nvSpPr>
          <p:cNvPr id="52" name="Google Shape;490;p46"/>
          <p:cNvSpPr/>
          <p:nvPr/>
        </p:nvSpPr>
        <p:spPr>
          <a:xfrm flipH="1">
            <a:off x="-81941" y="4267751"/>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503;p46"/>
          <p:cNvGrpSpPr/>
          <p:nvPr/>
        </p:nvGrpSpPr>
        <p:grpSpPr>
          <a:xfrm>
            <a:off x="-65689" y="723842"/>
            <a:ext cx="874836" cy="606444"/>
            <a:chOff x="239675" y="1066175"/>
            <a:chExt cx="535625" cy="371300"/>
          </a:xfrm>
        </p:grpSpPr>
        <p:sp>
          <p:nvSpPr>
            <p:cNvPr id="64" name="Google Shape;504;p46"/>
            <p:cNvSpPr/>
            <p:nvPr/>
          </p:nvSpPr>
          <p:spPr>
            <a:xfrm>
              <a:off x="369025" y="1066175"/>
              <a:ext cx="31375" cy="39925"/>
            </a:xfrm>
            <a:custGeom>
              <a:avLst/>
              <a:gdLst/>
              <a:ahLst/>
              <a:cxnLst/>
              <a:rect l="l" t="t" r="r" b="b"/>
              <a:pathLst>
                <a:path w="1255" h="1597" extrusionOk="0">
                  <a:moveTo>
                    <a:pt x="0" y="1"/>
                  </a:moveTo>
                  <a:lnTo>
                    <a:pt x="0" y="1597"/>
                  </a:lnTo>
                  <a:lnTo>
                    <a:pt x="1254" y="1597"/>
                  </a:lnTo>
                  <a:lnTo>
                    <a:pt x="1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05;p46"/>
            <p:cNvSpPr/>
            <p:nvPr/>
          </p:nvSpPr>
          <p:spPr>
            <a:xfrm>
              <a:off x="601175" y="1066175"/>
              <a:ext cx="31425" cy="39925"/>
            </a:xfrm>
            <a:custGeom>
              <a:avLst/>
              <a:gdLst/>
              <a:ahLst/>
              <a:cxnLst/>
              <a:rect l="l" t="t" r="r" b="b"/>
              <a:pathLst>
                <a:path w="1257" h="1597" extrusionOk="0">
                  <a:moveTo>
                    <a:pt x="1" y="1"/>
                  </a:moveTo>
                  <a:lnTo>
                    <a:pt x="1" y="1597"/>
                  </a:lnTo>
                  <a:lnTo>
                    <a:pt x="1256" y="1597"/>
                  </a:lnTo>
                  <a:lnTo>
                    <a:pt x="12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06;p46"/>
            <p:cNvSpPr/>
            <p:nvPr/>
          </p:nvSpPr>
          <p:spPr>
            <a:xfrm>
              <a:off x="239675" y="1092900"/>
              <a:ext cx="535625" cy="344575"/>
            </a:xfrm>
            <a:custGeom>
              <a:avLst/>
              <a:gdLst/>
              <a:ahLst/>
              <a:cxnLst/>
              <a:rect l="l" t="t" r="r" b="b"/>
              <a:pathLst>
                <a:path w="21425" h="13783" extrusionOk="0">
                  <a:moveTo>
                    <a:pt x="5174" y="1"/>
                  </a:moveTo>
                  <a:lnTo>
                    <a:pt x="1" y="9375"/>
                  </a:lnTo>
                  <a:lnTo>
                    <a:pt x="1" y="13783"/>
                  </a:lnTo>
                  <a:lnTo>
                    <a:pt x="21424" y="13783"/>
                  </a:lnTo>
                  <a:lnTo>
                    <a:pt x="21424" y="9360"/>
                  </a:lnTo>
                  <a:lnTo>
                    <a:pt x="157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07;p46"/>
            <p:cNvSpPr/>
            <p:nvPr/>
          </p:nvSpPr>
          <p:spPr>
            <a:xfrm>
              <a:off x="239675" y="1092875"/>
              <a:ext cx="258700" cy="344600"/>
            </a:xfrm>
            <a:custGeom>
              <a:avLst/>
              <a:gdLst/>
              <a:ahLst/>
              <a:cxnLst/>
              <a:rect l="l" t="t" r="r" b="b"/>
              <a:pathLst>
                <a:path w="10348" h="13784" extrusionOk="0">
                  <a:moveTo>
                    <a:pt x="5174" y="0"/>
                  </a:moveTo>
                  <a:lnTo>
                    <a:pt x="4545" y="1139"/>
                  </a:lnTo>
                  <a:lnTo>
                    <a:pt x="1" y="9376"/>
                  </a:lnTo>
                  <a:lnTo>
                    <a:pt x="1" y="13784"/>
                  </a:lnTo>
                  <a:lnTo>
                    <a:pt x="10347" y="13784"/>
                  </a:lnTo>
                  <a:lnTo>
                    <a:pt x="10347" y="9376"/>
                  </a:lnTo>
                  <a:lnTo>
                    <a:pt x="5801" y="1139"/>
                  </a:lnTo>
                  <a:lnTo>
                    <a:pt x="51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08;p46"/>
            <p:cNvSpPr/>
            <p:nvPr/>
          </p:nvSpPr>
          <p:spPr>
            <a:xfrm>
              <a:off x="498300" y="1327275"/>
              <a:ext cx="277000" cy="110200"/>
            </a:xfrm>
            <a:custGeom>
              <a:avLst/>
              <a:gdLst/>
              <a:ahLst/>
              <a:cxnLst/>
              <a:rect l="l" t="t" r="r" b="b"/>
              <a:pathLst>
                <a:path w="11080" h="4408" extrusionOk="0">
                  <a:moveTo>
                    <a:pt x="1" y="0"/>
                  </a:moveTo>
                  <a:lnTo>
                    <a:pt x="1" y="4408"/>
                  </a:lnTo>
                  <a:lnTo>
                    <a:pt x="11079" y="4408"/>
                  </a:lnTo>
                  <a:lnTo>
                    <a:pt x="110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09;p46"/>
            <p:cNvSpPr/>
            <p:nvPr/>
          </p:nvSpPr>
          <p:spPr>
            <a:xfrm>
              <a:off x="353300" y="1092875"/>
              <a:ext cx="31425" cy="344600"/>
            </a:xfrm>
            <a:custGeom>
              <a:avLst/>
              <a:gdLst/>
              <a:ahLst/>
              <a:cxnLst/>
              <a:rect l="l" t="t" r="r" b="b"/>
              <a:pathLst>
                <a:path w="1257" h="13784" extrusionOk="0">
                  <a:moveTo>
                    <a:pt x="629" y="0"/>
                  </a:moveTo>
                  <a:lnTo>
                    <a:pt x="0" y="1139"/>
                  </a:lnTo>
                  <a:lnTo>
                    <a:pt x="0" y="13784"/>
                  </a:lnTo>
                  <a:lnTo>
                    <a:pt x="1256" y="13784"/>
                  </a:lnTo>
                  <a:lnTo>
                    <a:pt x="1256" y="1139"/>
                  </a:lnTo>
                  <a:lnTo>
                    <a:pt x="6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31D93321-F563-ADBE-1ABE-1D2C9CD0E897}"/>
              </a:ext>
            </a:extLst>
          </p:cNvPr>
          <p:cNvSpPr txBox="1"/>
          <p:nvPr/>
        </p:nvSpPr>
        <p:spPr>
          <a:xfrm>
            <a:off x="473825" y="1512916"/>
            <a:ext cx="8462357" cy="2862322"/>
          </a:xfrm>
          <a:prstGeom prst="rect">
            <a:avLst/>
          </a:prstGeom>
          <a:noFill/>
        </p:spPr>
        <p:txBody>
          <a:bodyPr wrap="square" rtlCol="0">
            <a:spAutoFit/>
          </a:bodyPr>
          <a:lstStyle/>
          <a:p>
            <a:pPr algn="just"/>
            <a:r>
              <a:rPr lang="en-US" sz="2000" b="1" dirty="0" err="1">
                <a:latin typeface="Cambria" panose="02040503050406030204" pitchFamily="18" charset="0"/>
                <a:ea typeface="Cambria" panose="02040503050406030204" pitchFamily="18" charset="0"/>
              </a:rPr>
              <a:t>Ví</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dụ</a:t>
            </a:r>
            <a:r>
              <a:rPr lang="en-US" sz="2000" b="1"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Qua câu chuyện kể về thời khắc cuối cùng của chính quyền Sài Gòn, có thể thấy đây là một thời khắc lịch sử của dân tộc ta. Bởi vì nó đã đánh dấu sự thất bại hoàn toàn cuộc chiến tranh xâm lược của đế quốc Mỹ ở miền Nam. Sự sụp đổ hoàn toàn của chính quyền Sài Gòn được thể hiện qua tuyên bố đầu hàng không điều kiện của Đại tướng Dương Văn Minh. Toàn bộ người dân ở khoảnh khắc đó như vỡ oà sau rất nhiều năm chiến đấu oanh liệt để giành độc lập tự do, thống nhất cho Tổ quốc. Ngày này đã đi vào lịch sử dân tộc như một mốc son chói lọi, đưa đất nước ta bước vào một kỷ nguyên mới, kỷ nguyên độc lập dân tộc và chủ nghĩa xã hội.</a:t>
            </a:r>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926114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down)">
                                      <p:cBhvr>
                                        <p:cTn id="10" dur="500"/>
                                        <p:tgtEl>
                                          <p:spTgt spid="6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210" name="Google Shape;210;p18"/>
          <p:cNvSpPr/>
          <p:nvPr/>
        </p:nvSpPr>
        <p:spPr>
          <a:xfrm>
            <a:off x="960962" y="749055"/>
            <a:ext cx="7291673" cy="1810119"/>
          </a:xfrm>
          <a:custGeom>
            <a:avLst/>
            <a:gdLst/>
            <a:ahLst/>
            <a:cxnLst/>
            <a:rect l="l" t="t" r="r" b="b"/>
            <a:pathLst>
              <a:path w="26209" h="33235" extrusionOk="0">
                <a:moveTo>
                  <a:pt x="9280" y="0"/>
                </a:moveTo>
                <a:cubicBezTo>
                  <a:pt x="2035" y="0"/>
                  <a:pt x="176" y="94"/>
                  <a:pt x="176" y="2775"/>
                </a:cubicBezTo>
                <a:lnTo>
                  <a:pt x="176" y="15588"/>
                </a:lnTo>
                <a:cubicBezTo>
                  <a:pt x="176" y="31900"/>
                  <a:pt x="1" y="33235"/>
                  <a:pt x="8781" y="33235"/>
                </a:cubicBezTo>
                <a:cubicBezTo>
                  <a:pt x="10498" y="33235"/>
                  <a:pt x="12559" y="33183"/>
                  <a:pt x="15030" y="33183"/>
                </a:cubicBezTo>
                <a:cubicBezTo>
                  <a:pt x="15247" y="33183"/>
                  <a:pt x="15460" y="33184"/>
                  <a:pt x="15669" y="33184"/>
                </a:cubicBezTo>
                <a:cubicBezTo>
                  <a:pt x="23428" y="33184"/>
                  <a:pt x="25269" y="33120"/>
                  <a:pt x="25269" y="28293"/>
                </a:cubicBezTo>
                <a:cubicBezTo>
                  <a:pt x="25269" y="26377"/>
                  <a:pt x="25127" y="24502"/>
                  <a:pt x="25127" y="22561"/>
                </a:cubicBezTo>
                <a:cubicBezTo>
                  <a:pt x="25127" y="20337"/>
                  <a:pt x="25652" y="14089"/>
                  <a:pt x="25652" y="8848"/>
                </a:cubicBezTo>
                <a:cubicBezTo>
                  <a:pt x="25652" y="134"/>
                  <a:pt x="26208" y="1"/>
                  <a:pt x="12359" y="1"/>
                </a:cubicBezTo>
                <a:cubicBezTo>
                  <a:pt x="11922" y="1"/>
                  <a:pt x="11472" y="1"/>
                  <a:pt x="11006" y="1"/>
                </a:cubicBezTo>
                <a:cubicBezTo>
                  <a:pt x="10399" y="1"/>
                  <a:pt x="9825" y="0"/>
                  <a:pt x="9280" y="0"/>
                </a:cubicBezTo>
                <a:close/>
              </a:path>
            </a:pathLst>
          </a:custGeom>
          <a:solidFill>
            <a:srgbClr val="FFE153"/>
          </a:solidFill>
          <a:ln>
            <a:noFill/>
          </a:ln>
        </p:spPr>
        <p:txBody>
          <a:bodyPr spcFirstLastPara="1" wrap="square" lIns="91199" tIns="91199" rIns="91199" bIns="91199" anchor="ctr" anchorCtr="0">
            <a:noAutofit/>
          </a:bodyPr>
          <a:lstStyle/>
          <a:p>
            <a:pPr defTabSz="685800"/>
            <a:endParaRPr sz="1859"/>
          </a:p>
        </p:txBody>
      </p:sp>
      <p:sp>
        <p:nvSpPr>
          <p:cNvPr id="211" name="Google Shape;211;p18"/>
          <p:cNvSpPr/>
          <p:nvPr/>
        </p:nvSpPr>
        <p:spPr>
          <a:xfrm>
            <a:off x="1138022" y="816804"/>
            <a:ext cx="6867956" cy="1754947"/>
          </a:xfrm>
          <a:custGeom>
            <a:avLst/>
            <a:gdLst/>
            <a:ahLst/>
            <a:cxnLst/>
            <a:rect l="l" t="t" r="r" b="b"/>
            <a:pathLst>
              <a:path w="24686" h="32222" extrusionOk="0">
                <a:moveTo>
                  <a:pt x="22811" y="1"/>
                </a:moveTo>
                <a:cubicBezTo>
                  <a:pt x="23227" y="1317"/>
                  <a:pt x="23152" y="3225"/>
                  <a:pt x="23152" y="6107"/>
                </a:cubicBezTo>
                <a:cubicBezTo>
                  <a:pt x="23152" y="11348"/>
                  <a:pt x="22636" y="17596"/>
                  <a:pt x="22636" y="19820"/>
                </a:cubicBezTo>
                <a:cubicBezTo>
                  <a:pt x="22636" y="21762"/>
                  <a:pt x="22777" y="23669"/>
                  <a:pt x="22777" y="25577"/>
                </a:cubicBezTo>
                <a:cubicBezTo>
                  <a:pt x="22777" y="30379"/>
                  <a:pt x="20929" y="30443"/>
                  <a:pt x="13211" y="30443"/>
                </a:cubicBezTo>
                <a:cubicBezTo>
                  <a:pt x="13002" y="30443"/>
                  <a:pt x="12789" y="30443"/>
                  <a:pt x="12572" y="30443"/>
                </a:cubicBezTo>
                <a:lnTo>
                  <a:pt x="12572" y="30443"/>
                </a:lnTo>
                <a:cubicBezTo>
                  <a:pt x="10130" y="30443"/>
                  <a:pt x="8092" y="30491"/>
                  <a:pt x="6387" y="30491"/>
                </a:cubicBezTo>
                <a:cubicBezTo>
                  <a:pt x="3293" y="30491"/>
                  <a:pt x="1300" y="30332"/>
                  <a:pt x="0" y="29435"/>
                </a:cubicBezTo>
                <a:lnTo>
                  <a:pt x="0" y="29435"/>
                </a:lnTo>
                <a:cubicBezTo>
                  <a:pt x="1063" y="31889"/>
                  <a:pt x="3252" y="32221"/>
                  <a:pt x="7793" y="32221"/>
                </a:cubicBezTo>
                <a:cubicBezTo>
                  <a:pt x="9480" y="32221"/>
                  <a:pt x="11490" y="32175"/>
                  <a:pt x="13888" y="32175"/>
                </a:cubicBezTo>
                <a:cubicBezTo>
                  <a:pt x="14105" y="32175"/>
                  <a:pt x="14318" y="32176"/>
                  <a:pt x="14527" y="32176"/>
                </a:cubicBezTo>
                <a:cubicBezTo>
                  <a:pt x="22286" y="32176"/>
                  <a:pt x="24127" y="32112"/>
                  <a:pt x="24127" y="27285"/>
                </a:cubicBezTo>
                <a:cubicBezTo>
                  <a:pt x="24127" y="25369"/>
                  <a:pt x="23985" y="23494"/>
                  <a:pt x="23985" y="21553"/>
                </a:cubicBezTo>
                <a:cubicBezTo>
                  <a:pt x="23985" y="19329"/>
                  <a:pt x="24510" y="13081"/>
                  <a:pt x="24510" y="7840"/>
                </a:cubicBezTo>
                <a:cubicBezTo>
                  <a:pt x="24510" y="3258"/>
                  <a:pt x="24685" y="1042"/>
                  <a:pt x="22811" y="1"/>
                </a:cubicBezTo>
                <a:close/>
              </a:path>
            </a:pathLst>
          </a:custGeom>
          <a:solidFill>
            <a:srgbClr val="FFE153"/>
          </a:solidFill>
          <a:ln>
            <a:noFill/>
          </a:ln>
        </p:spPr>
        <p:txBody>
          <a:bodyPr spcFirstLastPara="1" wrap="square" lIns="91199" tIns="91199" rIns="91199" bIns="91199" anchor="ctr" anchorCtr="0">
            <a:noAutofit/>
          </a:bodyPr>
          <a:lstStyle/>
          <a:p>
            <a:pPr defTabSz="685800"/>
            <a:endParaRPr sz="1859"/>
          </a:p>
        </p:txBody>
      </p:sp>
      <p:sp>
        <p:nvSpPr>
          <p:cNvPr id="238" name="Google Shape;238;p18"/>
          <p:cNvSpPr/>
          <p:nvPr/>
        </p:nvSpPr>
        <p:spPr>
          <a:xfrm>
            <a:off x="910925" y="957497"/>
            <a:ext cx="7095053" cy="2262486"/>
          </a:xfrm>
          <a:prstGeom prst="rect">
            <a:avLst/>
          </a:prstGeom>
          <a:noFill/>
          <a:ln>
            <a:noFill/>
          </a:ln>
        </p:spPr>
        <p:txBody>
          <a:bodyPr spcFirstLastPara="1" wrap="square" lIns="89777" tIns="91199" rIns="160053" bIns="91199" anchor="t" anchorCtr="0">
            <a:noAutofit/>
          </a:bodyPr>
          <a:lstStyle/>
          <a:p>
            <a:pPr algn="ctr" defTabSz="685800">
              <a:buClr>
                <a:srgbClr val="112B55"/>
              </a:buClr>
              <a:buSzPts val="1100"/>
            </a:pPr>
            <a:r>
              <a:rPr lang="en" sz="3300" b="1">
                <a:ea typeface="AvantGarde" panose="00000400000000000000" pitchFamily="2" charset="0"/>
                <a:cs typeface="AvantGarde" panose="00000400000000000000" pitchFamily="2" charset="0"/>
                <a:sym typeface="Roboto"/>
              </a:rPr>
              <a:t>GAME THỬ TÀI</a:t>
            </a:r>
          </a:p>
          <a:p>
            <a:pPr algn="ctr" defTabSz="685800">
              <a:buClr>
                <a:srgbClr val="112B55"/>
              </a:buClr>
              <a:buSzPts val="1100"/>
            </a:pPr>
            <a:r>
              <a:rPr lang="en" sz="3300" b="1" i="1">
                <a:ea typeface="AvantGarde" panose="00000400000000000000" pitchFamily="2" charset="0"/>
                <a:cs typeface="AvantGarde" panose="00000400000000000000" pitchFamily="2" charset="0"/>
                <a:sym typeface="Roboto"/>
              </a:rPr>
              <a:t>CÙNG DỌN DẸP ĐƯỜNG PHỐ</a:t>
            </a:r>
            <a:endParaRPr sz="3300" b="1" i="1">
              <a:ea typeface="AvantGarde" panose="00000400000000000000" pitchFamily="2" charset="0"/>
              <a:cs typeface="AvantGarde" panose="00000400000000000000" pitchFamily="2" charset="0"/>
              <a:sym typeface="Roboto"/>
            </a:endParaRPr>
          </a:p>
        </p:txBody>
      </p:sp>
      <p:pic>
        <p:nvPicPr>
          <p:cNvPr id="4098" name="Picture 2" descr="Clean Toys Cliparts Free Download Clip Art ">
            <a:extLst>
              <a:ext uri="{FF2B5EF4-FFF2-40B4-BE49-F238E27FC236}">
                <a16:creationId xmlns:a16="http://schemas.microsoft.com/office/drawing/2014/main" id="{52D2BC01-4E93-CB48-E984-8BB8828772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821" y="2736224"/>
            <a:ext cx="4221956" cy="22624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98D8A66-9491-C0FC-D84C-C1A4D53EE681}"/>
              </a:ext>
            </a:extLst>
          </p:cNvPr>
          <p:cNvPicPr>
            <a:picLocks noChangeAspect="1"/>
          </p:cNvPicPr>
          <p:nvPr/>
        </p:nvPicPr>
        <p:blipFill>
          <a:blip r:embed="rId4"/>
          <a:stretch>
            <a:fillRect/>
          </a:stretch>
        </p:blipFill>
        <p:spPr>
          <a:xfrm>
            <a:off x="664268" y="2595122"/>
            <a:ext cx="2161301" cy="2348405"/>
          </a:xfrm>
          <a:prstGeom prst="rect">
            <a:avLst/>
          </a:prstGeom>
        </p:spPr>
      </p:pic>
      <p:pic>
        <p:nvPicPr>
          <p:cNvPr id="6" name="Picture 5">
            <a:extLst>
              <a:ext uri="{FF2B5EF4-FFF2-40B4-BE49-F238E27FC236}">
                <a16:creationId xmlns:a16="http://schemas.microsoft.com/office/drawing/2014/main" id="{55759D41-4322-C8D4-ADE6-C1F291A35FCF}"/>
              </a:ext>
            </a:extLst>
          </p:cNvPr>
          <p:cNvPicPr>
            <a:picLocks noChangeAspect="1"/>
          </p:cNvPicPr>
          <p:nvPr/>
        </p:nvPicPr>
        <p:blipFill>
          <a:blip r:embed="rId5"/>
          <a:stretch>
            <a:fillRect/>
          </a:stretch>
        </p:blipFill>
        <p:spPr>
          <a:xfrm>
            <a:off x="6699554" y="2524040"/>
            <a:ext cx="2433136" cy="2601974"/>
          </a:xfrm>
          <a:prstGeom prst="rect">
            <a:avLst/>
          </a:prstGeom>
        </p:spPr>
      </p:pic>
    </p:spTree>
    <p:extLst>
      <p:ext uri="{BB962C8B-B14F-4D97-AF65-F5344CB8AC3E}">
        <p14:creationId xmlns:p14="http://schemas.microsoft.com/office/powerpoint/2010/main" val="4088999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334126" y="1828255"/>
            <a:ext cx="4764505" cy="1107996"/>
          </a:xfrm>
          <a:prstGeom prst="rect">
            <a:avLst/>
          </a:prstGeom>
          <a:noFill/>
        </p:spPr>
        <p:txBody>
          <a:bodyPr wrap="square" rtlCol="0">
            <a:spAutoFit/>
          </a:bodyPr>
          <a:lstStyle/>
          <a:p>
            <a:r>
              <a:rPr lang="en-GB" sz="6600" b="1" dirty="0" err="1">
                <a:solidFill>
                  <a:srgbClr val="C00000"/>
                </a:solidFill>
                <a:effectLst>
                  <a:outerShdw blurRad="38100" dist="38100" dir="2700000" algn="tl">
                    <a:srgbClr val="000000">
                      <a:alpha val="43137"/>
                    </a:srgbClr>
                  </a:outerShdw>
                </a:effectLst>
              </a:rPr>
              <a:t>Vận</a:t>
            </a:r>
            <a:r>
              <a:rPr lang="en-GB" sz="6600" b="1" dirty="0">
                <a:solidFill>
                  <a:srgbClr val="C00000"/>
                </a:solidFill>
                <a:effectLst>
                  <a:outerShdw blurRad="38100" dist="38100" dir="2700000" algn="tl">
                    <a:srgbClr val="000000">
                      <a:alpha val="43137"/>
                    </a:srgbClr>
                  </a:outerShdw>
                </a:effectLst>
              </a:rPr>
              <a:t> </a:t>
            </a:r>
            <a:r>
              <a:rPr lang="en-GB" sz="6600" b="1" dirty="0" err="1">
                <a:solidFill>
                  <a:srgbClr val="C00000"/>
                </a:solidFill>
                <a:effectLst>
                  <a:outerShdw blurRad="38100" dist="38100" dir="2700000" algn="tl">
                    <a:srgbClr val="000000">
                      <a:alpha val="43137"/>
                    </a:srgbClr>
                  </a:outerShdw>
                </a:effectLst>
              </a:rPr>
              <a:t>dụng</a:t>
            </a:r>
            <a:endParaRPr lang="en-US" sz="6600" b="1" dirty="0">
              <a:solidFill>
                <a:srgbClr val="C00000"/>
              </a:solidFill>
              <a:effectLst>
                <a:outerShdw blurRad="38100" dist="38100" dir="2700000" algn="tl">
                  <a:srgbClr val="000000">
                    <a:alpha val="43137"/>
                  </a:srgbClr>
                </a:outerShdw>
              </a:effectLst>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descr="A round pink label with white text and a black background&#10;&#10;Description automatically generated">
            <a:extLst>
              <a:ext uri="{FF2B5EF4-FFF2-40B4-BE49-F238E27FC236}">
                <a16:creationId xmlns:a16="http://schemas.microsoft.com/office/drawing/2014/main" id="{E8350705-2978-02F0-A68D-1F12BEC85EC0}"/>
              </a:ext>
            </a:extLst>
          </p:cNvPr>
          <p:cNvPicPr>
            <a:picLocks noChangeAspect="1"/>
          </p:cNvPicPr>
          <p:nvPr/>
        </p:nvPicPr>
        <p:blipFill>
          <a:blip r:embed="rId3"/>
          <a:stretch>
            <a:fillRect/>
          </a:stretch>
        </p:blipFill>
        <p:spPr>
          <a:xfrm>
            <a:off x="-1508760" y="0"/>
            <a:ext cx="1245572" cy="12455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a:extLst>
              <a:ext uri="{FF2B5EF4-FFF2-40B4-BE49-F238E27FC236}">
                <a16:creationId xmlns:a16="http://schemas.microsoft.com/office/drawing/2014/main" id="{0EDD3575-2108-1A23-FEB0-3576B9DF7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17076"/>
            <a:ext cx="3702245" cy="2526424"/>
          </a:xfrm>
          <a:prstGeom prst="rect">
            <a:avLst/>
          </a:prstGeom>
        </p:spPr>
      </p:pic>
      <p:grpSp>
        <p:nvGrpSpPr>
          <p:cNvPr id="5" name="Group 4">
            <a:extLst>
              <a:ext uri="{FF2B5EF4-FFF2-40B4-BE49-F238E27FC236}">
                <a16:creationId xmlns:a16="http://schemas.microsoft.com/office/drawing/2014/main" id="{C563DDF4-4565-F798-37E4-A2619B92A211}"/>
              </a:ext>
            </a:extLst>
          </p:cNvPr>
          <p:cNvGrpSpPr/>
          <p:nvPr/>
        </p:nvGrpSpPr>
        <p:grpSpPr>
          <a:xfrm>
            <a:off x="1866025" y="457794"/>
            <a:ext cx="6698092" cy="2085901"/>
            <a:chOff x="5094515" y="1694137"/>
            <a:chExt cx="6844936" cy="4703695"/>
          </a:xfrm>
        </p:grpSpPr>
        <p:sp>
          <p:nvSpPr>
            <p:cNvPr id="6" name="Freeform 2">
              <a:extLst>
                <a:ext uri="{FF2B5EF4-FFF2-40B4-BE49-F238E27FC236}">
                  <a16:creationId xmlns:a16="http://schemas.microsoft.com/office/drawing/2014/main" id="{F3FD434A-48C4-AF60-57E2-C3FA9241C33B}"/>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Box 8">
              <a:extLst>
                <a:ext uri="{FF2B5EF4-FFF2-40B4-BE49-F238E27FC236}">
                  <a16:creationId xmlns:a16="http://schemas.microsoft.com/office/drawing/2014/main" id="{E10EAB21-B08C-40A9-E26B-ED024E24A0A4}"/>
                </a:ext>
              </a:extLst>
            </p:cNvPr>
            <p:cNvSpPr txBox="1"/>
            <p:nvPr/>
          </p:nvSpPr>
          <p:spPr>
            <a:xfrm>
              <a:off x="5526850" y="2291744"/>
              <a:ext cx="5875661" cy="4106088"/>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vi-VN" sz="28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Sưu tầm tranh ảnh, câu chuyện về Chiến dịch Hồ Chí Minh năm 1975 và chia sẻ với bạn.</a:t>
              </a:r>
              <a:endParaRPr kumimoji="0" lang="en-US" sz="28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spTree>
    <p:extLst>
      <p:ext uri="{BB962C8B-B14F-4D97-AF65-F5344CB8AC3E}">
        <p14:creationId xmlns:p14="http://schemas.microsoft.com/office/powerpoint/2010/main" val="30437079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18" name="Rounded Rectangle 17"/>
          <p:cNvSpPr/>
          <p:nvPr/>
        </p:nvSpPr>
        <p:spPr>
          <a:xfrm>
            <a:off x="273088" y="269357"/>
            <a:ext cx="8651566" cy="844548"/>
          </a:xfrm>
          <a:prstGeom prst="roundRect">
            <a:avLst/>
          </a:prstGeom>
          <a:solidFill>
            <a:schemeClr val="accent2">
              <a:lumMod val="75000"/>
              <a:alpha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vi-VN" sz="2400" b="1" dirty="0">
                <a:solidFill>
                  <a:srgbClr val="FFFFFF"/>
                </a:solidFill>
                <a:effectLst>
                  <a:outerShdw blurRad="38100" dist="38100" dir="2700000" algn="tl">
                    <a:srgbClr val="000000">
                      <a:alpha val="43137"/>
                    </a:srgbClr>
                  </a:outerShdw>
                </a:effectLst>
              </a:rPr>
              <a:t>Hình ảnh bộ đội lên máy bay vận tải vào miền Nam tham gia chiến dịch Hồ Chí Minh, giải phóng Sài Gòn:</a:t>
            </a:r>
            <a:endParaRPr kumimoji="0" lang="en-US" sz="2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sym typeface="Arial"/>
            </a:endParaRPr>
          </a:p>
        </p:txBody>
      </p:sp>
      <p:sp>
        <p:nvSpPr>
          <p:cNvPr id="52" name="Google Shape;490;p46"/>
          <p:cNvSpPr/>
          <p:nvPr/>
        </p:nvSpPr>
        <p:spPr>
          <a:xfrm flipH="1">
            <a:off x="-81941" y="4267751"/>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3" name="Google Shape;503;p46"/>
          <p:cNvGrpSpPr/>
          <p:nvPr/>
        </p:nvGrpSpPr>
        <p:grpSpPr>
          <a:xfrm>
            <a:off x="-65689" y="723842"/>
            <a:ext cx="874836" cy="606444"/>
            <a:chOff x="239675" y="1066175"/>
            <a:chExt cx="535625" cy="371300"/>
          </a:xfrm>
        </p:grpSpPr>
        <p:sp>
          <p:nvSpPr>
            <p:cNvPr id="64" name="Google Shape;504;p46"/>
            <p:cNvSpPr/>
            <p:nvPr/>
          </p:nvSpPr>
          <p:spPr>
            <a:xfrm>
              <a:off x="369025" y="1066175"/>
              <a:ext cx="31375" cy="39925"/>
            </a:xfrm>
            <a:custGeom>
              <a:avLst/>
              <a:gdLst/>
              <a:ahLst/>
              <a:cxnLst/>
              <a:rect l="l" t="t" r="r" b="b"/>
              <a:pathLst>
                <a:path w="1255" h="1597" extrusionOk="0">
                  <a:moveTo>
                    <a:pt x="0" y="1"/>
                  </a:moveTo>
                  <a:lnTo>
                    <a:pt x="0" y="1597"/>
                  </a:lnTo>
                  <a:lnTo>
                    <a:pt x="1254" y="1597"/>
                  </a:lnTo>
                  <a:lnTo>
                    <a:pt x="125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505;p46"/>
            <p:cNvSpPr/>
            <p:nvPr/>
          </p:nvSpPr>
          <p:spPr>
            <a:xfrm>
              <a:off x="601175" y="1066175"/>
              <a:ext cx="31425" cy="39925"/>
            </a:xfrm>
            <a:custGeom>
              <a:avLst/>
              <a:gdLst/>
              <a:ahLst/>
              <a:cxnLst/>
              <a:rect l="l" t="t" r="r" b="b"/>
              <a:pathLst>
                <a:path w="1257" h="1597" extrusionOk="0">
                  <a:moveTo>
                    <a:pt x="1" y="1"/>
                  </a:moveTo>
                  <a:lnTo>
                    <a:pt x="1" y="1597"/>
                  </a:lnTo>
                  <a:lnTo>
                    <a:pt x="1256" y="1597"/>
                  </a:lnTo>
                  <a:lnTo>
                    <a:pt x="125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506;p46"/>
            <p:cNvSpPr/>
            <p:nvPr/>
          </p:nvSpPr>
          <p:spPr>
            <a:xfrm>
              <a:off x="239675" y="1092900"/>
              <a:ext cx="535625" cy="344575"/>
            </a:xfrm>
            <a:custGeom>
              <a:avLst/>
              <a:gdLst/>
              <a:ahLst/>
              <a:cxnLst/>
              <a:rect l="l" t="t" r="r" b="b"/>
              <a:pathLst>
                <a:path w="21425" h="13783" extrusionOk="0">
                  <a:moveTo>
                    <a:pt x="5174" y="1"/>
                  </a:moveTo>
                  <a:lnTo>
                    <a:pt x="1" y="9375"/>
                  </a:lnTo>
                  <a:lnTo>
                    <a:pt x="1" y="13783"/>
                  </a:lnTo>
                  <a:lnTo>
                    <a:pt x="21424" y="13783"/>
                  </a:lnTo>
                  <a:lnTo>
                    <a:pt x="21424" y="9360"/>
                  </a:lnTo>
                  <a:lnTo>
                    <a:pt x="1572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507;p46"/>
            <p:cNvSpPr/>
            <p:nvPr/>
          </p:nvSpPr>
          <p:spPr>
            <a:xfrm>
              <a:off x="239675" y="1092875"/>
              <a:ext cx="258700" cy="344600"/>
            </a:xfrm>
            <a:custGeom>
              <a:avLst/>
              <a:gdLst/>
              <a:ahLst/>
              <a:cxnLst/>
              <a:rect l="l" t="t" r="r" b="b"/>
              <a:pathLst>
                <a:path w="10348" h="13784" extrusionOk="0">
                  <a:moveTo>
                    <a:pt x="5174" y="0"/>
                  </a:moveTo>
                  <a:lnTo>
                    <a:pt x="4545" y="1139"/>
                  </a:lnTo>
                  <a:lnTo>
                    <a:pt x="1" y="9376"/>
                  </a:lnTo>
                  <a:lnTo>
                    <a:pt x="1" y="13784"/>
                  </a:lnTo>
                  <a:lnTo>
                    <a:pt x="10347" y="13784"/>
                  </a:lnTo>
                  <a:lnTo>
                    <a:pt x="10347" y="9376"/>
                  </a:lnTo>
                  <a:lnTo>
                    <a:pt x="5801" y="1139"/>
                  </a:lnTo>
                  <a:lnTo>
                    <a:pt x="517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508;p46"/>
            <p:cNvSpPr/>
            <p:nvPr/>
          </p:nvSpPr>
          <p:spPr>
            <a:xfrm>
              <a:off x="498300" y="1327275"/>
              <a:ext cx="277000" cy="110200"/>
            </a:xfrm>
            <a:custGeom>
              <a:avLst/>
              <a:gdLst/>
              <a:ahLst/>
              <a:cxnLst/>
              <a:rect l="l" t="t" r="r" b="b"/>
              <a:pathLst>
                <a:path w="11080" h="4408" extrusionOk="0">
                  <a:moveTo>
                    <a:pt x="1" y="0"/>
                  </a:moveTo>
                  <a:lnTo>
                    <a:pt x="1" y="4408"/>
                  </a:lnTo>
                  <a:lnTo>
                    <a:pt x="11079" y="4408"/>
                  </a:lnTo>
                  <a:lnTo>
                    <a:pt x="110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509;p46"/>
            <p:cNvSpPr/>
            <p:nvPr/>
          </p:nvSpPr>
          <p:spPr>
            <a:xfrm>
              <a:off x="353300" y="1092875"/>
              <a:ext cx="31425" cy="344600"/>
            </a:xfrm>
            <a:custGeom>
              <a:avLst/>
              <a:gdLst/>
              <a:ahLst/>
              <a:cxnLst/>
              <a:rect l="l" t="t" r="r" b="b"/>
              <a:pathLst>
                <a:path w="1257" h="13784" extrusionOk="0">
                  <a:moveTo>
                    <a:pt x="629" y="0"/>
                  </a:moveTo>
                  <a:lnTo>
                    <a:pt x="0" y="1139"/>
                  </a:lnTo>
                  <a:lnTo>
                    <a:pt x="0" y="13784"/>
                  </a:lnTo>
                  <a:lnTo>
                    <a:pt x="1256" y="13784"/>
                  </a:lnTo>
                  <a:lnTo>
                    <a:pt x="1256" y="1139"/>
                  </a:lnTo>
                  <a:lnTo>
                    <a:pt x="62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026" name="Picture 2" descr="Lịch Sử và Địa Lí lớp 5 Kết nối tri thức Bài 16: Chiến dịch Hồ Chí Minh năm 1975">
            <a:extLst>
              <a:ext uri="{FF2B5EF4-FFF2-40B4-BE49-F238E27FC236}">
                <a16:creationId xmlns:a16="http://schemas.microsoft.com/office/drawing/2014/main" id="{9CAF2FBF-EA88-2A16-47EB-9EE98B58AD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264" y="1269769"/>
            <a:ext cx="4753235" cy="3123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497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down)">
                                      <p:cBhvr>
                                        <p:cTn id="10" dur="500"/>
                                        <p:tgtEl>
                                          <p:spTgt spid="63"/>
                                        </p:tgtEl>
                                      </p:cBhvr>
                                    </p:animEffect>
                                  </p:childTnLst>
                                </p:cTn>
                              </p:par>
                              <p:par>
                                <p:cTn id="11" presetID="22" presetClass="entr" presetSubtype="4"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wipe(down)">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18" name="Rounded Rectangle 17"/>
          <p:cNvSpPr/>
          <p:nvPr/>
        </p:nvSpPr>
        <p:spPr>
          <a:xfrm>
            <a:off x="273088" y="269357"/>
            <a:ext cx="8651566" cy="1384876"/>
          </a:xfrm>
          <a:prstGeom prst="roundRect">
            <a:avLst/>
          </a:prstGeom>
          <a:solidFill>
            <a:schemeClr val="accent2">
              <a:lumMod val="75000"/>
              <a:alpha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vi-VN" sz="2000" b="1" dirty="0">
                <a:solidFill>
                  <a:srgbClr val="FFFFFF"/>
                </a:solidFill>
                <a:effectLst>
                  <a:outerShdw blurRad="38100" dist="38100" dir="2700000" algn="tl">
                    <a:srgbClr val="000000">
                      <a:alpha val="43137"/>
                    </a:srgbClr>
                  </a:outerShdw>
                </a:effectLst>
              </a:rPr>
              <a:t>Bức ảnh "Xe tăng 390 húc đổ cổng Dinh Độc Lập": Bức ảnh ghi lại khoảnh khắc lịch sử chiếc xe tăng 390 của Quân giải phóng húc đổ cổng Dinh Độc Lập vào trưa ngày 30 tháng 4 năm 1975, đánh dấu sự sụp đổ hoàn toàn của chế độ ngụy quyền Sài Gòn.</a:t>
            </a:r>
            <a:endParaRPr kumimoji="0" lang="en-US" sz="2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sym typeface="Arial"/>
            </a:endParaRPr>
          </a:p>
        </p:txBody>
      </p:sp>
      <p:sp>
        <p:nvSpPr>
          <p:cNvPr id="52" name="Google Shape;490;p46"/>
          <p:cNvSpPr/>
          <p:nvPr/>
        </p:nvSpPr>
        <p:spPr>
          <a:xfrm flipH="1">
            <a:off x="-81941" y="4267751"/>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3" name="Google Shape;503;p46"/>
          <p:cNvGrpSpPr/>
          <p:nvPr/>
        </p:nvGrpSpPr>
        <p:grpSpPr>
          <a:xfrm>
            <a:off x="-115566" y="1330671"/>
            <a:ext cx="874836" cy="606444"/>
            <a:chOff x="239675" y="1066175"/>
            <a:chExt cx="535625" cy="371300"/>
          </a:xfrm>
        </p:grpSpPr>
        <p:sp>
          <p:nvSpPr>
            <p:cNvPr id="64" name="Google Shape;504;p46"/>
            <p:cNvSpPr/>
            <p:nvPr/>
          </p:nvSpPr>
          <p:spPr>
            <a:xfrm>
              <a:off x="369025" y="1066175"/>
              <a:ext cx="31375" cy="39925"/>
            </a:xfrm>
            <a:custGeom>
              <a:avLst/>
              <a:gdLst/>
              <a:ahLst/>
              <a:cxnLst/>
              <a:rect l="l" t="t" r="r" b="b"/>
              <a:pathLst>
                <a:path w="1255" h="1597" extrusionOk="0">
                  <a:moveTo>
                    <a:pt x="0" y="1"/>
                  </a:moveTo>
                  <a:lnTo>
                    <a:pt x="0" y="1597"/>
                  </a:lnTo>
                  <a:lnTo>
                    <a:pt x="1254" y="1597"/>
                  </a:lnTo>
                  <a:lnTo>
                    <a:pt x="125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505;p46"/>
            <p:cNvSpPr/>
            <p:nvPr/>
          </p:nvSpPr>
          <p:spPr>
            <a:xfrm>
              <a:off x="601175" y="1066175"/>
              <a:ext cx="31425" cy="39925"/>
            </a:xfrm>
            <a:custGeom>
              <a:avLst/>
              <a:gdLst/>
              <a:ahLst/>
              <a:cxnLst/>
              <a:rect l="l" t="t" r="r" b="b"/>
              <a:pathLst>
                <a:path w="1257" h="1597" extrusionOk="0">
                  <a:moveTo>
                    <a:pt x="1" y="1"/>
                  </a:moveTo>
                  <a:lnTo>
                    <a:pt x="1" y="1597"/>
                  </a:lnTo>
                  <a:lnTo>
                    <a:pt x="1256" y="1597"/>
                  </a:lnTo>
                  <a:lnTo>
                    <a:pt x="125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506;p46"/>
            <p:cNvSpPr/>
            <p:nvPr/>
          </p:nvSpPr>
          <p:spPr>
            <a:xfrm>
              <a:off x="239675" y="1092900"/>
              <a:ext cx="535625" cy="344575"/>
            </a:xfrm>
            <a:custGeom>
              <a:avLst/>
              <a:gdLst/>
              <a:ahLst/>
              <a:cxnLst/>
              <a:rect l="l" t="t" r="r" b="b"/>
              <a:pathLst>
                <a:path w="21425" h="13783" extrusionOk="0">
                  <a:moveTo>
                    <a:pt x="5174" y="1"/>
                  </a:moveTo>
                  <a:lnTo>
                    <a:pt x="1" y="9375"/>
                  </a:lnTo>
                  <a:lnTo>
                    <a:pt x="1" y="13783"/>
                  </a:lnTo>
                  <a:lnTo>
                    <a:pt x="21424" y="13783"/>
                  </a:lnTo>
                  <a:lnTo>
                    <a:pt x="21424" y="9360"/>
                  </a:lnTo>
                  <a:lnTo>
                    <a:pt x="1572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507;p46"/>
            <p:cNvSpPr/>
            <p:nvPr/>
          </p:nvSpPr>
          <p:spPr>
            <a:xfrm>
              <a:off x="239675" y="1092875"/>
              <a:ext cx="258700" cy="344600"/>
            </a:xfrm>
            <a:custGeom>
              <a:avLst/>
              <a:gdLst/>
              <a:ahLst/>
              <a:cxnLst/>
              <a:rect l="l" t="t" r="r" b="b"/>
              <a:pathLst>
                <a:path w="10348" h="13784" extrusionOk="0">
                  <a:moveTo>
                    <a:pt x="5174" y="0"/>
                  </a:moveTo>
                  <a:lnTo>
                    <a:pt x="4545" y="1139"/>
                  </a:lnTo>
                  <a:lnTo>
                    <a:pt x="1" y="9376"/>
                  </a:lnTo>
                  <a:lnTo>
                    <a:pt x="1" y="13784"/>
                  </a:lnTo>
                  <a:lnTo>
                    <a:pt x="10347" y="13784"/>
                  </a:lnTo>
                  <a:lnTo>
                    <a:pt x="10347" y="9376"/>
                  </a:lnTo>
                  <a:lnTo>
                    <a:pt x="5801" y="1139"/>
                  </a:lnTo>
                  <a:lnTo>
                    <a:pt x="517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508;p46"/>
            <p:cNvSpPr/>
            <p:nvPr/>
          </p:nvSpPr>
          <p:spPr>
            <a:xfrm>
              <a:off x="498300" y="1327275"/>
              <a:ext cx="277000" cy="110200"/>
            </a:xfrm>
            <a:custGeom>
              <a:avLst/>
              <a:gdLst/>
              <a:ahLst/>
              <a:cxnLst/>
              <a:rect l="l" t="t" r="r" b="b"/>
              <a:pathLst>
                <a:path w="11080" h="4408" extrusionOk="0">
                  <a:moveTo>
                    <a:pt x="1" y="0"/>
                  </a:moveTo>
                  <a:lnTo>
                    <a:pt x="1" y="4408"/>
                  </a:lnTo>
                  <a:lnTo>
                    <a:pt x="11079" y="4408"/>
                  </a:lnTo>
                  <a:lnTo>
                    <a:pt x="110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509;p46"/>
            <p:cNvSpPr/>
            <p:nvPr/>
          </p:nvSpPr>
          <p:spPr>
            <a:xfrm>
              <a:off x="353300" y="1092875"/>
              <a:ext cx="31425" cy="344600"/>
            </a:xfrm>
            <a:custGeom>
              <a:avLst/>
              <a:gdLst/>
              <a:ahLst/>
              <a:cxnLst/>
              <a:rect l="l" t="t" r="r" b="b"/>
              <a:pathLst>
                <a:path w="1257" h="13784" extrusionOk="0">
                  <a:moveTo>
                    <a:pt x="629" y="0"/>
                  </a:moveTo>
                  <a:lnTo>
                    <a:pt x="0" y="1139"/>
                  </a:lnTo>
                  <a:lnTo>
                    <a:pt x="0" y="13784"/>
                  </a:lnTo>
                  <a:lnTo>
                    <a:pt x="1256" y="13784"/>
                  </a:lnTo>
                  <a:lnTo>
                    <a:pt x="1256" y="1139"/>
                  </a:lnTo>
                  <a:lnTo>
                    <a:pt x="62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050" name="Picture 2" descr="Lịch Sử và Địa Lí lớp 5 Kết nối tri thức Bài 16: Chiến dịch Hồ Chí Minh năm 1975">
            <a:extLst>
              <a:ext uri="{FF2B5EF4-FFF2-40B4-BE49-F238E27FC236}">
                <a16:creationId xmlns:a16="http://schemas.microsoft.com/office/drawing/2014/main" id="{72A7C4E9-3A81-A9F6-E704-CCB50D59D1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9843" y="1795722"/>
            <a:ext cx="4330585" cy="2895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8842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down)">
                                      <p:cBhvr>
                                        <p:cTn id="10" dur="500"/>
                                        <p:tgtEl>
                                          <p:spTgt spid="6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wipe(down)">
                                      <p:cBhvr>
                                        <p:cTn id="13" dur="500"/>
                                        <p:tgtEl>
                                          <p:spTgt spid="52"/>
                                        </p:tgtEl>
                                      </p:cBhvr>
                                    </p:animEffect>
                                  </p:childTnLst>
                                </p:cTn>
                              </p:par>
                              <p:par>
                                <p:cTn id="14" presetID="22" presetClass="entr" presetSubtype="4" fill="hold" nodeType="with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wipe(down)">
                                      <p:cBhvr>
                                        <p:cTn id="1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9" name="Google Shape;459;p45"/>
          <p:cNvSpPr/>
          <p:nvPr/>
        </p:nvSpPr>
        <p:spPr>
          <a:xfrm>
            <a:off x="-40975" y="4367900"/>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Picture 1" descr="A cartoon of a person in a uniform holding an object&#10;&#10;Description automatically generated">
            <a:extLst>
              <a:ext uri="{FF2B5EF4-FFF2-40B4-BE49-F238E27FC236}">
                <a16:creationId xmlns:a16="http://schemas.microsoft.com/office/drawing/2014/main" id="{9ACDAC2F-AE54-40BD-4688-C6025070EA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27879"/>
            <a:ext cx="2721769" cy="2721769"/>
          </a:xfrm>
          <a:prstGeom prst="rect">
            <a:avLst/>
          </a:prstGeom>
        </p:spPr>
      </p:pic>
      <p:pic>
        <p:nvPicPr>
          <p:cNvPr id="3" name="Picture 2">
            <a:extLst>
              <a:ext uri="{FF2B5EF4-FFF2-40B4-BE49-F238E27FC236}">
                <a16:creationId xmlns:a16="http://schemas.microsoft.com/office/drawing/2014/main" id="{FE733B77-6B2B-AE74-0ED8-5344B2F2FA06}"/>
              </a:ext>
            </a:extLst>
          </p:cNvPr>
          <p:cNvPicPr>
            <a:picLocks noChangeAspect="1"/>
          </p:cNvPicPr>
          <p:nvPr/>
        </p:nvPicPr>
        <p:blipFill>
          <a:blip r:embed="rId4"/>
          <a:stretch>
            <a:fillRect/>
          </a:stretch>
        </p:blipFill>
        <p:spPr>
          <a:xfrm>
            <a:off x="1045031" y="917436"/>
            <a:ext cx="7462151" cy="27861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artoon Street Vector Art, Icons, and Graphics for Free Download">
            <a:extLst>
              <a:ext uri="{FF2B5EF4-FFF2-40B4-BE49-F238E27FC236}">
                <a16:creationId xmlns:a16="http://schemas.microsoft.com/office/drawing/2014/main" id="{B7D150AF-D24F-5BA5-3EF8-31CBB88FFC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49" y="-1086"/>
            <a:ext cx="9121379" cy="54598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F5FA3E4-75FC-0BB8-6E6B-BB1BB90C6FF8}"/>
              </a:ext>
            </a:extLst>
          </p:cNvPr>
          <p:cNvPicPr>
            <a:picLocks noChangeAspect="1"/>
          </p:cNvPicPr>
          <p:nvPr/>
        </p:nvPicPr>
        <p:blipFill>
          <a:blip r:embed="rId4"/>
          <a:stretch>
            <a:fillRect/>
          </a:stretch>
        </p:blipFill>
        <p:spPr>
          <a:xfrm flipH="1">
            <a:off x="7365578" y="1824726"/>
            <a:ext cx="2229934" cy="2229934"/>
          </a:xfrm>
          <a:prstGeom prst="rect">
            <a:avLst/>
          </a:prstGeom>
        </p:spPr>
      </p:pic>
      <p:pic>
        <p:nvPicPr>
          <p:cNvPr id="11" name="Picture 10">
            <a:extLst>
              <a:ext uri="{FF2B5EF4-FFF2-40B4-BE49-F238E27FC236}">
                <a16:creationId xmlns:a16="http://schemas.microsoft.com/office/drawing/2014/main" id="{C454E862-8159-82B3-98E1-B1402FA59060}"/>
              </a:ext>
            </a:extLst>
          </p:cNvPr>
          <p:cNvPicPr>
            <a:picLocks noChangeAspect="1"/>
          </p:cNvPicPr>
          <p:nvPr/>
        </p:nvPicPr>
        <p:blipFill>
          <a:blip r:embed="rId5"/>
          <a:stretch>
            <a:fillRect/>
          </a:stretch>
        </p:blipFill>
        <p:spPr>
          <a:xfrm>
            <a:off x="1611559" y="1551930"/>
            <a:ext cx="2433136" cy="2601974"/>
          </a:xfrm>
          <a:prstGeom prst="rect">
            <a:avLst/>
          </a:prstGeom>
        </p:spPr>
      </p:pic>
      <p:pic>
        <p:nvPicPr>
          <p:cNvPr id="3" name="Picture 2">
            <a:extLst>
              <a:ext uri="{FF2B5EF4-FFF2-40B4-BE49-F238E27FC236}">
                <a16:creationId xmlns:a16="http://schemas.microsoft.com/office/drawing/2014/main" id="{F17E5D68-E071-31CA-C739-949F41F64A20}"/>
              </a:ext>
            </a:extLst>
          </p:cNvPr>
          <p:cNvPicPr>
            <a:picLocks noChangeAspect="1"/>
          </p:cNvPicPr>
          <p:nvPr/>
        </p:nvPicPr>
        <p:blipFill>
          <a:blip r:embed="rId6"/>
          <a:stretch>
            <a:fillRect/>
          </a:stretch>
        </p:blipFill>
        <p:spPr>
          <a:xfrm>
            <a:off x="-73825" y="1766923"/>
            <a:ext cx="2394666" cy="2601974"/>
          </a:xfrm>
          <a:prstGeom prst="rect">
            <a:avLst/>
          </a:prstGeom>
        </p:spPr>
      </p:pic>
      <p:pic>
        <p:nvPicPr>
          <p:cNvPr id="2" name="Picture 2" descr="trash can cartoon - Google Search | Can clipart, Rubbish bin, Trash can">
            <a:extLst>
              <a:ext uri="{FF2B5EF4-FFF2-40B4-BE49-F238E27FC236}">
                <a16:creationId xmlns:a16="http://schemas.microsoft.com/office/drawing/2014/main" id="{62086B38-2A51-04DF-8E35-AB29B047C2E6}"/>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6386615" y="2552746"/>
            <a:ext cx="1387914" cy="1722927"/>
          </a:xfrm>
          <a:prstGeom prst="rect">
            <a:avLst/>
          </a:prstGeom>
          <a:noFill/>
          <a:extLst>
            <a:ext uri="{909E8E84-426E-40DD-AFC4-6F175D3DCCD1}">
              <a14:hiddenFill xmlns:a14="http://schemas.microsoft.com/office/drawing/2010/main">
                <a:solidFill>
                  <a:srgbClr val="FFFFFF"/>
                </a:solidFill>
              </a14:hiddenFill>
            </a:ext>
          </a:extLst>
        </p:spPr>
      </p:pic>
      <p:pic>
        <p:nvPicPr>
          <p:cNvPr id="5" name="Slide 6" descr="Bag, cartoon, full, plastic, refuse, sack, trash icon - Download on  Iconfinder">
            <a:hlinkClick r:id="rId8" action="ppaction://hlinksldjump"/>
            <a:extLst>
              <a:ext uri="{FF2B5EF4-FFF2-40B4-BE49-F238E27FC236}">
                <a16:creationId xmlns:a16="http://schemas.microsoft.com/office/drawing/2014/main" id="{F121C73B-FA4D-DB5C-FB2E-A0152D063A5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89070" y="2965900"/>
            <a:ext cx="986420" cy="986420"/>
          </a:xfrm>
          <a:prstGeom prst="rect">
            <a:avLst/>
          </a:prstGeom>
          <a:noFill/>
          <a:extLst>
            <a:ext uri="{909E8E84-426E-40DD-AFC4-6F175D3DCCD1}">
              <a14:hiddenFill xmlns:a14="http://schemas.microsoft.com/office/drawing/2010/main">
                <a:solidFill>
                  <a:srgbClr val="FFFFFF"/>
                </a:solidFill>
              </a14:hiddenFill>
            </a:ext>
          </a:extLst>
        </p:spPr>
      </p:pic>
      <p:pic>
        <p:nvPicPr>
          <p:cNvPr id="7" name="Slide 4" descr="Apple Logo Background png download - 512*512 - Free Transparent Drawing png  Download. - CleanPNG / KissPNG">
            <a:hlinkClick r:id="rId10" action="ppaction://hlinksldjump"/>
            <a:extLst>
              <a:ext uri="{FF2B5EF4-FFF2-40B4-BE49-F238E27FC236}">
                <a16:creationId xmlns:a16="http://schemas.microsoft.com/office/drawing/2014/main" id="{F655AEE1-45B5-E919-7FA1-2DFF4F29CF1F}"/>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29556" t="10277" r="29556" b="8822"/>
          <a:stretch/>
        </p:blipFill>
        <p:spPr bwMode="auto">
          <a:xfrm rot="19716526">
            <a:off x="5150546" y="4465982"/>
            <a:ext cx="549192" cy="627815"/>
          </a:xfrm>
          <a:prstGeom prst="rect">
            <a:avLst/>
          </a:prstGeom>
          <a:noFill/>
          <a:extLst>
            <a:ext uri="{909E8E84-426E-40DD-AFC4-6F175D3DCCD1}">
              <a14:hiddenFill xmlns:a14="http://schemas.microsoft.com/office/drawing/2010/main">
                <a:solidFill>
                  <a:srgbClr val="FFFFFF"/>
                </a:solidFill>
              </a14:hiddenFill>
            </a:ext>
          </a:extLst>
        </p:spPr>
      </p:pic>
      <p:pic>
        <p:nvPicPr>
          <p:cNvPr id="8" name="Slide 3" descr="Eaten Watermelon Slice Icon, Cartoon Style Stock Vector - Illustration of  color, health: 143825159">
            <a:hlinkClick r:id="rId13" action="ppaction://hlinksldjump"/>
            <a:extLst>
              <a:ext uri="{FF2B5EF4-FFF2-40B4-BE49-F238E27FC236}">
                <a16:creationId xmlns:a16="http://schemas.microsoft.com/office/drawing/2014/main" id="{51FC9E35-8CF8-54A6-4CFB-4E9854D685FC}"/>
              </a:ext>
            </a:extLst>
          </p:cNvPr>
          <p:cNvPicPr>
            <a:picLocks noChangeAspect="1" noChangeArrowheads="1"/>
          </p:cNvPicPr>
          <p:nvPr/>
        </p:nvPicPr>
        <p:blipFill rotWithShape="1">
          <a:blip r:embed="rId14" cstate="hqprint">
            <a:extLst>
              <a:ext uri="{BEBA8EAE-BF5A-486C-A8C5-ECC9F3942E4B}">
                <a14:imgProps xmlns:a14="http://schemas.microsoft.com/office/drawing/2010/main">
                  <a14:imgLayer r:embed="rId15">
                    <a14:imgEffect>
                      <a14:backgroundRemoval t="26500" b="72875" l="2500" r="97375"/>
                    </a14:imgEffect>
                  </a14:imgLayer>
                </a14:imgProps>
              </a:ext>
              <a:ext uri="{28A0092B-C50C-407E-A947-70E740481C1C}">
                <a14:useLocalDpi xmlns:a14="http://schemas.microsoft.com/office/drawing/2010/main" val="0"/>
              </a:ext>
            </a:extLst>
          </a:blip>
          <a:srcRect t="26281" b="26142"/>
          <a:stretch/>
        </p:blipFill>
        <p:spPr bwMode="auto">
          <a:xfrm rot="947147">
            <a:off x="2219474" y="3974596"/>
            <a:ext cx="874469" cy="4160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16" action="ppaction://hlinksldjump"/>
            <a:extLst>
              <a:ext uri="{FF2B5EF4-FFF2-40B4-BE49-F238E27FC236}">
                <a16:creationId xmlns:a16="http://schemas.microsoft.com/office/drawing/2014/main" id="{1D2B61CC-E1C6-60D1-7570-9E8B80E93690}"/>
              </a:ext>
            </a:extLst>
          </p:cNvPr>
          <p:cNvPicPr>
            <a:picLocks noChangeAspect="1"/>
          </p:cNvPicPr>
          <p:nvPr/>
        </p:nvPicPr>
        <p:blipFill>
          <a:blip r:embed="rId17"/>
          <a:stretch>
            <a:fillRect/>
          </a:stretch>
        </p:blipFill>
        <p:spPr>
          <a:xfrm>
            <a:off x="8193993" y="111800"/>
            <a:ext cx="875728" cy="893973"/>
          </a:xfrm>
          <a:prstGeom prst="rect">
            <a:avLst/>
          </a:prstGeom>
        </p:spPr>
      </p:pic>
      <p:pic>
        <p:nvPicPr>
          <p:cNvPr id="6" name="Picture 5" descr="A round pink label with white text and a black background&#10;&#10;Description automatically generated">
            <a:extLst>
              <a:ext uri="{FF2B5EF4-FFF2-40B4-BE49-F238E27FC236}">
                <a16:creationId xmlns:a16="http://schemas.microsoft.com/office/drawing/2014/main" id="{1CBF4834-2990-B6E4-3CA7-5CF672222518}"/>
              </a:ext>
            </a:extLst>
          </p:cNvPr>
          <p:cNvPicPr>
            <a:picLocks noChangeAspect="1"/>
          </p:cNvPicPr>
          <p:nvPr/>
        </p:nvPicPr>
        <p:blipFill>
          <a:blip r:embed="rId18"/>
          <a:stretch>
            <a:fillRect/>
          </a:stretch>
        </p:blipFill>
        <p:spPr>
          <a:xfrm>
            <a:off x="-1508760" y="0"/>
            <a:ext cx="1245572" cy="1245572"/>
          </a:xfrm>
          <a:prstGeom prst="rect">
            <a:avLst/>
          </a:prstGeom>
        </p:spPr>
      </p:pic>
    </p:spTree>
    <p:extLst>
      <p:ext uri="{BB962C8B-B14F-4D97-AF65-F5344CB8AC3E}">
        <p14:creationId xmlns:p14="http://schemas.microsoft.com/office/powerpoint/2010/main" val="25183250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afterEffect">
                                  <p:stCondLst>
                                    <p:cond delay="0"/>
                                  </p:stCondLst>
                                  <p:childTnLst>
                                    <p:animMotion origin="layout" path="M -4.64691E-7 -4.44444E-6 L 0.45673 -0.19166 " pathEditMode="relative" rAng="0" ptsTypes="AA">
                                      <p:cBhvr>
                                        <p:cTn id="6" dur="1500" fill="hold"/>
                                        <p:tgtEl>
                                          <p:spTgt spid="8"/>
                                        </p:tgtEl>
                                        <p:attrNameLst>
                                          <p:attrName>ppt_x</p:attrName>
                                          <p:attrName>ppt_y</p:attrName>
                                        </p:attrNameLst>
                                      </p:cBhvr>
                                      <p:rCtr x="22830" y="-9583"/>
                                    </p:animMotion>
                                  </p:childTnLst>
                                </p:cTn>
                              </p:par>
                            </p:childTnLst>
                          </p:cTn>
                        </p:par>
                        <p:par>
                          <p:cTn id="7" fill="hold">
                            <p:stCondLst>
                              <p:cond delay="1500"/>
                            </p:stCondLst>
                            <p:childTnLst>
                              <p:par>
                                <p:cTn id="8" presetID="10" presetClass="exit" presetSubtype="0" fill="hold" nodeType="after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7"/>
                    </p:tgtEl>
                  </p:cond>
                </p:stCondLst>
                <p:endSync evt="end" delay="0">
                  <p:rtn val="all"/>
                </p:endSync>
                <p:childTnLst>
                  <p:par>
                    <p:cTn id="12" fill="hold">
                      <p:stCondLst>
                        <p:cond delay="0"/>
                      </p:stCondLst>
                      <p:childTnLst>
                        <p:par>
                          <p:cTn id="13" fill="hold">
                            <p:stCondLst>
                              <p:cond delay="0"/>
                            </p:stCondLst>
                            <p:childTnLst>
                              <p:par>
                                <p:cTn id="14" presetID="42" presetClass="path" presetSubtype="0" accel="50000" decel="50000" fill="hold" nodeType="afterEffect">
                                  <p:stCondLst>
                                    <p:cond delay="0"/>
                                  </p:stCondLst>
                                  <p:childTnLst>
                                    <p:animMotion origin="layout" path="M 4.35061E-6 3.33333E-6 L 0.13483 -0.33357 " pathEditMode="relative" rAng="0" ptsTypes="AA">
                                      <p:cBhvr>
                                        <p:cTn id="15" dur="1500" fill="hold"/>
                                        <p:tgtEl>
                                          <p:spTgt spid="7"/>
                                        </p:tgtEl>
                                        <p:attrNameLst>
                                          <p:attrName>ppt_x</p:attrName>
                                          <p:attrName>ppt_y</p:attrName>
                                        </p:attrNameLst>
                                      </p:cBhvr>
                                      <p:rCtr x="6735" y="-16690"/>
                                    </p:animMotion>
                                  </p:childTnLst>
                                </p:cTn>
                              </p:par>
                            </p:childTnLst>
                          </p:cTn>
                        </p:par>
                        <p:par>
                          <p:cTn id="16" fill="hold">
                            <p:stCondLst>
                              <p:cond delay="1500"/>
                            </p:stCondLst>
                            <p:childTnLst>
                              <p:par>
                                <p:cTn id="17" presetID="10" presetClass="exit" presetSubtype="0" fill="hold" nodeType="afterEffect">
                                  <p:stCondLst>
                                    <p:cond delay="0"/>
                                  </p:stCondLst>
                                  <p:childTnLst>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42" presetClass="path" presetSubtype="0" accel="50000" decel="50000" fill="hold" nodeType="afterEffect">
                                  <p:stCondLst>
                                    <p:cond delay="0"/>
                                  </p:stCondLst>
                                  <p:childTnLst>
                                    <p:animMotion origin="layout" path="M 2.86647E-6 -3.7037E-6 L 0.32241 -0.07685 " pathEditMode="relative" rAng="0" ptsTypes="AA">
                                      <p:cBhvr>
                                        <p:cTn id="24" dur="1500" fill="hold"/>
                                        <p:tgtEl>
                                          <p:spTgt spid="5"/>
                                        </p:tgtEl>
                                        <p:attrNameLst>
                                          <p:attrName>ppt_x</p:attrName>
                                          <p:attrName>ppt_y</p:attrName>
                                        </p:attrNameLst>
                                      </p:cBhvr>
                                      <p:rCtr x="16121" y="-3843"/>
                                    </p:animMotion>
                                  </p:childTnLst>
                                </p:cTn>
                              </p:par>
                            </p:childTnLst>
                          </p:cTn>
                        </p:par>
                        <p:par>
                          <p:cTn id="25" fill="hold">
                            <p:stCondLst>
                              <p:cond delay="1500"/>
                            </p:stCondLst>
                            <p:childTnLst>
                              <p:par>
                                <p:cTn id="26" presetID="10" presetClass="exit" presetSubtype="0" fill="hold" nodeType="after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AEC2C5-5662-EEAD-6F88-DAF059960368}"/>
              </a:ext>
            </a:extLst>
          </p:cNvPr>
          <p:cNvPicPr>
            <a:picLocks noChangeAspect="1"/>
          </p:cNvPicPr>
          <p:nvPr/>
        </p:nvPicPr>
        <p:blipFill>
          <a:blip r:embed="rId5"/>
          <a:stretch>
            <a:fillRect/>
          </a:stretch>
        </p:blipFill>
        <p:spPr>
          <a:xfrm>
            <a:off x="11311" y="7615"/>
            <a:ext cx="9121379" cy="5128271"/>
          </a:xfrm>
          <a:prstGeom prst="rect">
            <a:avLst/>
          </a:prstGeom>
        </p:spPr>
      </p:pic>
      <p:sp>
        <p:nvSpPr>
          <p:cNvPr id="5" name="Rectangle: Rounded Corners 4">
            <a:extLst>
              <a:ext uri="{FF2B5EF4-FFF2-40B4-BE49-F238E27FC236}">
                <a16:creationId xmlns:a16="http://schemas.microsoft.com/office/drawing/2014/main" id="{16700DC4-61CC-9634-8CD6-9E920F95831A}"/>
              </a:ext>
            </a:extLst>
          </p:cNvPr>
          <p:cNvSpPr/>
          <p:nvPr/>
        </p:nvSpPr>
        <p:spPr>
          <a:xfrm>
            <a:off x="519215" y="2326153"/>
            <a:ext cx="8042868" cy="2386373"/>
          </a:xfrm>
          <a:prstGeom prst="roundRect">
            <a:avLst/>
          </a:prstGeom>
          <a:solidFill>
            <a:srgbClr val="FFFFFF">
              <a:alpha val="50000"/>
            </a:srgbClr>
          </a:solidFill>
          <a:ln>
            <a:solidFill>
              <a:srgbClr val="00B050"/>
            </a:solidFill>
          </a:ln>
        </p:spPr>
        <p:style>
          <a:lnRef idx="0">
            <a:scrgbClr r="0" g="0" b="0"/>
          </a:lnRef>
          <a:fillRef idx="0">
            <a:scrgbClr r="0" g="0" b="0"/>
          </a:fillRef>
          <a:effectRef idx="0">
            <a:scrgbClr r="0" g="0" b="0"/>
          </a:effectRef>
          <a:fontRef idx="minor">
            <a:schemeClr val="lt1"/>
          </a:fontRef>
        </p:style>
        <p:txBody>
          <a:bodyPr rtlCol="0" anchor="ctr"/>
          <a:lstStyle/>
          <a:p>
            <a:pPr algn="ctr" defTabSz="685800"/>
            <a:r>
              <a:rPr lang="en-US" sz="6000" dirty="0">
                <a:solidFill>
                  <a:srgbClr val="FF0000"/>
                </a:solidFill>
                <a:latin typeface="Arial"/>
                <a:ea typeface="Tahoma" pitchFamily="34" charset="0"/>
                <a:cs typeface="Arial" panose="020B0604020202020204" pitchFamily="34" charset="0"/>
              </a:rPr>
              <a:t>26-4-1975</a:t>
            </a:r>
          </a:p>
        </p:txBody>
      </p:sp>
      <p:pic>
        <p:nvPicPr>
          <p:cNvPr id="6" name="Picture 6" descr="Káº¿t quáº£ hÃ¬nh áº£nh cho right wrong tick icon">
            <a:extLst>
              <a:ext uri="{FF2B5EF4-FFF2-40B4-BE49-F238E27FC236}">
                <a16:creationId xmlns:a16="http://schemas.microsoft.com/office/drawing/2014/main" id="{182874C4-6AE0-5805-DECA-1D801517BC93}"/>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7915497" y="4146820"/>
            <a:ext cx="1001664" cy="880451"/>
          </a:xfrm>
          <a:prstGeom prst="rect">
            <a:avLst/>
          </a:prstGeom>
          <a:noFill/>
          <a:extLst>
            <a:ext uri="{909E8E84-426E-40DD-AFC4-6F175D3DCCD1}">
              <a14:hiddenFill xmlns:a14="http://schemas.microsoft.com/office/drawing/2010/main">
                <a:solidFill>
                  <a:srgbClr val="FFFFFF"/>
                </a:solidFill>
              </a14:hiddenFill>
            </a:ext>
          </a:extLst>
        </p:spPr>
      </p:pic>
      <p:pic>
        <p:nvPicPr>
          <p:cNvPr id="7" name="audioblocks-happy-pop-ding-success_SY4-7pZIRPU_NWM">
            <a:hlinkClick r:id="" action="ppaction://media"/>
            <a:extLst>
              <a:ext uri="{FF2B5EF4-FFF2-40B4-BE49-F238E27FC236}">
                <a16:creationId xmlns:a16="http://schemas.microsoft.com/office/drawing/2014/main" id="{CBB921D0-AC3C-48FE-AB64-BEFCE01ADF0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98945" y="2588532"/>
            <a:ext cx="455879" cy="455879"/>
          </a:xfrm>
          <a:prstGeom prst="rect">
            <a:avLst/>
          </a:prstGeom>
        </p:spPr>
      </p:pic>
      <p:sp>
        <p:nvSpPr>
          <p:cNvPr id="8" name="Rectangle: Rounded Corners 7">
            <a:extLst>
              <a:ext uri="{FF2B5EF4-FFF2-40B4-BE49-F238E27FC236}">
                <a16:creationId xmlns:a16="http://schemas.microsoft.com/office/drawing/2014/main" id="{B8C243F0-F189-2DB2-DFE3-97BED6957CA7}"/>
              </a:ext>
            </a:extLst>
          </p:cNvPr>
          <p:cNvSpPr/>
          <p:nvPr/>
        </p:nvSpPr>
        <p:spPr>
          <a:xfrm>
            <a:off x="464122" y="121629"/>
            <a:ext cx="8097961" cy="1766339"/>
          </a:xfrm>
          <a:prstGeom prst="round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r>
              <a:rPr lang="en-US" sz="3600" dirty="0" err="1">
                <a:solidFill>
                  <a:srgbClr val="000000"/>
                </a:solidFill>
                <a:latin typeface="Arial" panose="020B0604020202020204" pitchFamily="34" charset="0"/>
                <a:cs typeface="Arial" panose="020B0604020202020204" pitchFamily="34" charset="0"/>
              </a:rPr>
              <a:t>Chiến</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dịch</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Hồ</a:t>
            </a:r>
            <a:r>
              <a:rPr lang="en-US" sz="3600" dirty="0">
                <a:solidFill>
                  <a:srgbClr val="000000"/>
                </a:solidFill>
                <a:latin typeface="Arial" panose="020B0604020202020204" pitchFamily="34" charset="0"/>
                <a:cs typeface="Arial" panose="020B0604020202020204" pitchFamily="34" charset="0"/>
              </a:rPr>
              <a:t> Chí Minh </a:t>
            </a:r>
            <a:r>
              <a:rPr lang="en-US" sz="3600" dirty="0" err="1">
                <a:solidFill>
                  <a:srgbClr val="000000"/>
                </a:solidFill>
                <a:latin typeface="Arial" panose="020B0604020202020204" pitchFamily="34" charset="0"/>
                <a:cs typeface="Arial" panose="020B0604020202020204" pitchFamily="34" charset="0"/>
              </a:rPr>
              <a:t>bắt</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đầu</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ngày</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tháng</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năm</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nào</a:t>
            </a:r>
            <a:r>
              <a:rPr lang="en-US" sz="3600" dirty="0">
                <a:solidFill>
                  <a:srgbClr val="000000"/>
                </a:solidFill>
                <a:latin typeface="Arial" panose="020B0604020202020204" pitchFamily="34" charset="0"/>
                <a:cs typeface="Arial" panose="020B0604020202020204" pitchFamily="34" charset="0"/>
              </a:rPr>
              <a:t>?</a:t>
            </a:r>
          </a:p>
        </p:txBody>
      </p:sp>
      <p:pic>
        <p:nvPicPr>
          <p:cNvPr id="9" name="Picture 8">
            <a:hlinkClick r:id="rId8" action="ppaction://hlinksldjump"/>
            <a:extLst>
              <a:ext uri="{FF2B5EF4-FFF2-40B4-BE49-F238E27FC236}">
                <a16:creationId xmlns:a16="http://schemas.microsoft.com/office/drawing/2014/main" id="{B0E3BD2B-E248-0591-D141-4DD9DDB6441E}"/>
              </a:ext>
            </a:extLst>
          </p:cNvPr>
          <p:cNvPicPr>
            <a:picLocks noChangeAspect="1"/>
          </p:cNvPicPr>
          <p:nvPr/>
        </p:nvPicPr>
        <p:blipFill>
          <a:blip r:embed="rId9"/>
          <a:stretch>
            <a:fillRect/>
          </a:stretch>
        </p:blipFill>
        <p:spPr>
          <a:xfrm>
            <a:off x="8476488" y="82951"/>
            <a:ext cx="632705" cy="645887"/>
          </a:xfrm>
          <a:prstGeom prst="rect">
            <a:avLst/>
          </a:prstGeom>
        </p:spPr>
      </p:pic>
    </p:spTree>
    <p:extLst>
      <p:ext uri="{BB962C8B-B14F-4D97-AF65-F5344CB8AC3E}">
        <p14:creationId xmlns:p14="http://schemas.microsoft.com/office/powerpoint/2010/main" val="278555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Effect transition="in" filter="fade">
                                      <p:cBhvr>
                                        <p:cTn id="13" dur="1000"/>
                                        <p:tgtEl>
                                          <p:spTgt spid="6"/>
                                        </p:tgtEl>
                                      </p:cBhvr>
                                    </p:animEffect>
                                  </p:childTnLst>
                                </p:cTn>
                              </p:par>
                              <p:par>
                                <p:cTn id="14" presetID="1" presetClass="mediacall" presetSubtype="0" fill="hold" nodeType="withEffect">
                                  <p:stCondLst>
                                    <p:cond delay="0"/>
                                  </p:stCondLst>
                                  <p:childTnLst>
                                    <p:cmd type="call" cmd="playFrom(0.0)">
                                      <p:cBhvr>
                                        <p:cTn id="15" dur="300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7"/>
                </p:tgtEl>
              </p:cMediaNode>
            </p:audio>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7D236D-A23E-2272-CB6E-29218C2D3179}"/>
              </a:ext>
            </a:extLst>
          </p:cNvPr>
          <p:cNvPicPr>
            <a:picLocks noChangeAspect="1"/>
          </p:cNvPicPr>
          <p:nvPr/>
        </p:nvPicPr>
        <p:blipFill>
          <a:blip r:embed="rId5"/>
          <a:stretch>
            <a:fillRect/>
          </a:stretch>
        </p:blipFill>
        <p:spPr>
          <a:xfrm>
            <a:off x="11311" y="7615"/>
            <a:ext cx="9121379" cy="5128271"/>
          </a:xfrm>
          <a:prstGeom prst="rect">
            <a:avLst/>
          </a:prstGeom>
        </p:spPr>
      </p:pic>
      <p:sp>
        <p:nvSpPr>
          <p:cNvPr id="6" name="Rectangle: Rounded Corners 5">
            <a:extLst>
              <a:ext uri="{FF2B5EF4-FFF2-40B4-BE49-F238E27FC236}">
                <a16:creationId xmlns:a16="http://schemas.microsoft.com/office/drawing/2014/main" id="{CAD0EE72-367F-9446-ABCB-DD10A0F73CDD}"/>
              </a:ext>
            </a:extLst>
          </p:cNvPr>
          <p:cNvSpPr/>
          <p:nvPr/>
        </p:nvSpPr>
        <p:spPr>
          <a:xfrm>
            <a:off x="519215" y="2326153"/>
            <a:ext cx="8042868" cy="2386373"/>
          </a:xfrm>
          <a:prstGeom prst="roundRect">
            <a:avLst/>
          </a:prstGeom>
          <a:solidFill>
            <a:srgbClr val="FFFFFF">
              <a:alpha val="50000"/>
            </a:srgbClr>
          </a:solidFill>
          <a:ln>
            <a:solidFill>
              <a:srgbClr val="00B050"/>
            </a:solidFill>
          </a:ln>
        </p:spPr>
        <p:style>
          <a:lnRef idx="0">
            <a:scrgbClr r="0" g="0" b="0"/>
          </a:lnRef>
          <a:fillRef idx="0">
            <a:scrgbClr r="0" g="0" b="0"/>
          </a:fillRef>
          <a:effectRef idx="0">
            <a:scrgbClr r="0" g="0" b="0"/>
          </a:effectRef>
          <a:fontRef idx="minor">
            <a:schemeClr val="lt1"/>
          </a:fontRef>
        </p:style>
        <p:txBody>
          <a:bodyPr rtlCol="0" anchor="ctr"/>
          <a:lstStyle/>
          <a:p>
            <a:pPr algn="ctr" defTabSz="685800"/>
            <a:r>
              <a:rPr lang="en-US" sz="6000" dirty="0">
                <a:solidFill>
                  <a:srgbClr val="FF0000"/>
                </a:solidFill>
                <a:ea typeface="Tahoma" pitchFamily="34" charset="0"/>
                <a:cs typeface="Arial" panose="020B0604020202020204" pitchFamily="34" charset="0"/>
              </a:rPr>
              <a:t>30-4-1975 </a:t>
            </a:r>
          </a:p>
        </p:txBody>
      </p:sp>
      <p:pic>
        <p:nvPicPr>
          <p:cNvPr id="10" name="Picture 6" descr="Káº¿t quáº£ hÃ¬nh áº£nh cho right wrong tick icon">
            <a:extLst>
              <a:ext uri="{FF2B5EF4-FFF2-40B4-BE49-F238E27FC236}">
                <a16:creationId xmlns:a16="http://schemas.microsoft.com/office/drawing/2014/main" id="{A5DB5E35-F3C1-7156-DE07-2F21D09E694B}"/>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7915497" y="4146820"/>
            <a:ext cx="1001664" cy="880451"/>
          </a:xfrm>
          <a:prstGeom prst="rect">
            <a:avLst/>
          </a:prstGeom>
          <a:noFill/>
          <a:extLst>
            <a:ext uri="{909E8E84-426E-40DD-AFC4-6F175D3DCCD1}">
              <a14:hiddenFill xmlns:a14="http://schemas.microsoft.com/office/drawing/2010/main">
                <a:solidFill>
                  <a:srgbClr val="FFFFFF"/>
                </a:solidFill>
              </a14:hiddenFill>
            </a:ext>
          </a:extLst>
        </p:spPr>
      </p:pic>
      <p:pic>
        <p:nvPicPr>
          <p:cNvPr id="14" name="audioblocks-happy-pop-ding-success_SY4-7pZIRPU_NWM">
            <a:hlinkClick r:id="" action="ppaction://media"/>
            <a:extLst>
              <a:ext uri="{FF2B5EF4-FFF2-40B4-BE49-F238E27FC236}">
                <a16:creationId xmlns:a16="http://schemas.microsoft.com/office/drawing/2014/main" id="{50D07E26-1528-BCD8-16CC-DE52228BEED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98945" y="2588532"/>
            <a:ext cx="455879" cy="455879"/>
          </a:xfrm>
          <a:prstGeom prst="rect">
            <a:avLst/>
          </a:prstGeom>
        </p:spPr>
      </p:pic>
      <p:sp>
        <p:nvSpPr>
          <p:cNvPr id="18" name="Rectangle: Rounded Corners 17">
            <a:extLst>
              <a:ext uri="{FF2B5EF4-FFF2-40B4-BE49-F238E27FC236}">
                <a16:creationId xmlns:a16="http://schemas.microsoft.com/office/drawing/2014/main" id="{8B7BB76E-6718-843E-76E9-1AF078E85F12}"/>
              </a:ext>
            </a:extLst>
          </p:cNvPr>
          <p:cNvSpPr/>
          <p:nvPr/>
        </p:nvSpPr>
        <p:spPr>
          <a:xfrm>
            <a:off x="464122" y="121629"/>
            <a:ext cx="8097961" cy="1766339"/>
          </a:xfrm>
          <a:prstGeom prst="round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r>
              <a:rPr lang="vi-VN" sz="3200" dirty="0">
                <a:solidFill>
                  <a:srgbClr val="000000"/>
                </a:solidFill>
                <a:cs typeface="Arial" panose="020B0604020202020204" pitchFamily="34" charset="0"/>
              </a:rPr>
              <a:t>Quân Giải phóng tiến vào Dinh Độc Lập bắt toàn bộ chính quyền trung ương Sài Gòn</a:t>
            </a:r>
            <a:r>
              <a:rPr lang="en-US" sz="3200" dirty="0">
                <a:solidFill>
                  <a:srgbClr val="000000"/>
                </a:solidFill>
                <a:cs typeface="Arial" panose="020B0604020202020204" pitchFamily="34" charset="0"/>
              </a:rPr>
              <a:t> </a:t>
            </a:r>
            <a:r>
              <a:rPr lang="en-US" sz="3200" dirty="0" err="1">
                <a:solidFill>
                  <a:srgbClr val="000000"/>
                </a:solidFill>
                <a:cs typeface="Arial" panose="020B0604020202020204" pitchFamily="34" charset="0"/>
              </a:rPr>
              <a:t>ngày</a:t>
            </a:r>
            <a:r>
              <a:rPr lang="en-US" sz="3200" dirty="0">
                <a:solidFill>
                  <a:srgbClr val="000000"/>
                </a:solidFill>
                <a:cs typeface="Arial" panose="020B0604020202020204" pitchFamily="34" charset="0"/>
              </a:rPr>
              <a:t> </a:t>
            </a:r>
            <a:r>
              <a:rPr lang="en-US" sz="3200" dirty="0" err="1">
                <a:solidFill>
                  <a:srgbClr val="000000"/>
                </a:solidFill>
                <a:cs typeface="Arial" panose="020B0604020202020204" pitchFamily="34" charset="0"/>
              </a:rPr>
              <a:t>tháng</a:t>
            </a:r>
            <a:r>
              <a:rPr lang="en-US" sz="3200" dirty="0">
                <a:solidFill>
                  <a:srgbClr val="000000"/>
                </a:solidFill>
                <a:cs typeface="Arial" panose="020B0604020202020204" pitchFamily="34" charset="0"/>
              </a:rPr>
              <a:t> </a:t>
            </a:r>
            <a:r>
              <a:rPr lang="en-US" sz="3200" dirty="0" err="1">
                <a:solidFill>
                  <a:srgbClr val="000000"/>
                </a:solidFill>
                <a:cs typeface="Arial" panose="020B0604020202020204" pitchFamily="34" charset="0"/>
              </a:rPr>
              <a:t>năm</a:t>
            </a:r>
            <a:r>
              <a:rPr lang="en-US" sz="3200" dirty="0">
                <a:solidFill>
                  <a:srgbClr val="000000"/>
                </a:solidFill>
                <a:cs typeface="Arial" panose="020B0604020202020204" pitchFamily="34" charset="0"/>
              </a:rPr>
              <a:t> </a:t>
            </a:r>
            <a:r>
              <a:rPr lang="en-US" sz="3200" dirty="0" err="1">
                <a:solidFill>
                  <a:srgbClr val="000000"/>
                </a:solidFill>
                <a:cs typeface="Arial" panose="020B0604020202020204" pitchFamily="34" charset="0"/>
              </a:rPr>
              <a:t>nào</a:t>
            </a:r>
            <a:r>
              <a:rPr lang="en-US" sz="3200" dirty="0">
                <a:solidFill>
                  <a:srgbClr val="000000"/>
                </a:solidFill>
                <a:cs typeface="Arial" panose="020B0604020202020204" pitchFamily="34" charset="0"/>
              </a:rPr>
              <a:t>?</a:t>
            </a:r>
            <a:endParaRPr lang="vi-VN" sz="3200" dirty="0">
              <a:solidFill>
                <a:srgbClr val="000000"/>
              </a:solidFill>
              <a:cs typeface="Arial" panose="020B0604020202020204" pitchFamily="34" charset="0"/>
            </a:endParaRPr>
          </a:p>
        </p:txBody>
      </p:sp>
      <p:pic>
        <p:nvPicPr>
          <p:cNvPr id="19" name="Picture 18">
            <a:hlinkClick r:id="rId8" action="ppaction://hlinksldjump"/>
            <a:extLst>
              <a:ext uri="{FF2B5EF4-FFF2-40B4-BE49-F238E27FC236}">
                <a16:creationId xmlns:a16="http://schemas.microsoft.com/office/drawing/2014/main" id="{1C859925-B7B9-A07C-FE0C-B64570FB415C}"/>
              </a:ext>
            </a:extLst>
          </p:cNvPr>
          <p:cNvPicPr>
            <a:picLocks noChangeAspect="1"/>
          </p:cNvPicPr>
          <p:nvPr/>
        </p:nvPicPr>
        <p:blipFill>
          <a:blip r:embed="rId9"/>
          <a:stretch>
            <a:fillRect/>
          </a:stretch>
        </p:blipFill>
        <p:spPr>
          <a:xfrm>
            <a:off x="8476488" y="82951"/>
            <a:ext cx="632705" cy="645887"/>
          </a:xfrm>
          <a:prstGeom prst="rect">
            <a:avLst/>
          </a:prstGeom>
        </p:spPr>
      </p:pic>
    </p:spTree>
    <p:extLst>
      <p:ext uri="{BB962C8B-B14F-4D97-AF65-F5344CB8AC3E}">
        <p14:creationId xmlns:p14="http://schemas.microsoft.com/office/powerpoint/2010/main" val="66541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Effect transition="in" filter="fade">
                                      <p:cBhvr>
                                        <p:cTn id="13" dur="1000"/>
                                        <p:tgtEl>
                                          <p:spTgt spid="10"/>
                                        </p:tgtEl>
                                      </p:cBhvr>
                                    </p:animEffect>
                                  </p:childTnLst>
                                </p:cTn>
                              </p:par>
                              <p:par>
                                <p:cTn id="14" presetID="1" presetClass="mediacall" presetSubtype="0" fill="hold" nodeType="withEffect">
                                  <p:stCondLst>
                                    <p:cond delay="0"/>
                                  </p:stCondLst>
                                  <p:childTnLst>
                                    <p:cmd type="call" cmd="playFrom(0.0)">
                                      <p:cBhvr>
                                        <p:cTn id="15" dur="3004"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14"/>
                </p:tgtEl>
              </p:cMediaNode>
            </p:audio>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F1DFFFC-2424-C839-FFFB-FA15DEC1BFC2}"/>
              </a:ext>
            </a:extLst>
          </p:cNvPr>
          <p:cNvPicPr>
            <a:picLocks noChangeAspect="1"/>
          </p:cNvPicPr>
          <p:nvPr/>
        </p:nvPicPr>
        <p:blipFill>
          <a:blip r:embed="rId5"/>
          <a:stretch>
            <a:fillRect/>
          </a:stretch>
        </p:blipFill>
        <p:spPr>
          <a:xfrm>
            <a:off x="11311" y="7615"/>
            <a:ext cx="9121379" cy="5128271"/>
          </a:xfrm>
          <a:prstGeom prst="rect">
            <a:avLst/>
          </a:prstGeom>
        </p:spPr>
      </p:pic>
      <p:sp>
        <p:nvSpPr>
          <p:cNvPr id="4" name="Rectangle: Rounded Corners 3">
            <a:extLst>
              <a:ext uri="{FF2B5EF4-FFF2-40B4-BE49-F238E27FC236}">
                <a16:creationId xmlns:a16="http://schemas.microsoft.com/office/drawing/2014/main" id="{58BEA888-0B8B-1554-5B09-68364233AD9B}"/>
              </a:ext>
            </a:extLst>
          </p:cNvPr>
          <p:cNvSpPr/>
          <p:nvPr/>
        </p:nvSpPr>
        <p:spPr>
          <a:xfrm>
            <a:off x="519215" y="2326153"/>
            <a:ext cx="8042868" cy="2386373"/>
          </a:xfrm>
          <a:prstGeom prst="roundRect">
            <a:avLst/>
          </a:prstGeom>
          <a:solidFill>
            <a:srgbClr val="FFFFFF">
              <a:alpha val="50000"/>
            </a:srgbClr>
          </a:solidFill>
          <a:ln>
            <a:solidFill>
              <a:srgbClr val="00B050"/>
            </a:solidFill>
          </a:ln>
        </p:spPr>
        <p:style>
          <a:lnRef idx="0">
            <a:scrgbClr r="0" g="0" b="0"/>
          </a:lnRef>
          <a:fillRef idx="0">
            <a:scrgbClr r="0" g="0" b="0"/>
          </a:fillRef>
          <a:effectRef idx="0">
            <a:scrgbClr r="0" g="0" b="0"/>
          </a:effectRef>
          <a:fontRef idx="minor">
            <a:schemeClr val="lt1"/>
          </a:fontRef>
        </p:style>
        <p:txBody>
          <a:bodyPr rtlCol="0" anchor="ctr"/>
          <a:lstStyle/>
          <a:p>
            <a:pPr algn="ctr" defTabSz="685800"/>
            <a:r>
              <a:rPr lang="en-US" sz="4400" dirty="0">
                <a:solidFill>
                  <a:srgbClr val="FF0000"/>
                </a:solidFill>
                <a:ea typeface="Tahoma" pitchFamily="34" charset="0"/>
                <a:cs typeface="Arial" panose="020B0604020202020204" pitchFamily="34" charset="0"/>
              </a:rPr>
              <a:t>11 </a:t>
            </a:r>
            <a:r>
              <a:rPr lang="en-US" sz="4400" dirty="0" err="1">
                <a:solidFill>
                  <a:srgbClr val="FF0000"/>
                </a:solidFill>
                <a:ea typeface="Tahoma" pitchFamily="34" charset="0"/>
                <a:cs typeface="Arial" panose="020B0604020202020204" pitchFamily="34" charset="0"/>
              </a:rPr>
              <a:t>giờ</a:t>
            </a:r>
            <a:r>
              <a:rPr lang="en-US" sz="4400" dirty="0">
                <a:solidFill>
                  <a:srgbClr val="FF0000"/>
                </a:solidFill>
                <a:ea typeface="Tahoma" pitchFamily="34" charset="0"/>
                <a:cs typeface="Arial" panose="020B0604020202020204" pitchFamily="34" charset="0"/>
              </a:rPr>
              <a:t> 30 </a:t>
            </a:r>
            <a:r>
              <a:rPr lang="en-US" sz="4400" dirty="0" err="1">
                <a:solidFill>
                  <a:srgbClr val="FF0000"/>
                </a:solidFill>
                <a:ea typeface="Tahoma" pitchFamily="34" charset="0"/>
                <a:cs typeface="Arial" panose="020B0604020202020204" pitchFamily="34" charset="0"/>
              </a:rPr>
              <a:t>phút</a:t>
            </a:r>
            <a:r>
              <a:rPr lang="en-US" sz="4400" dirty="0">
                <a:solidFill>
                  <a:srgbClr val="FF0000"/>
                </a:solidFill>
                <a:ea typeface="Tahoma" pitchFamily="34" charset="0"/>
                <a:cs typeface="Arial" panose="020B0604020202020204" pitchFamily="34" charset="0"/>
              </a:rPr>
              <a:t> </a:t>
            </a:r>
            <a:endParaRPr lang="en-US" sz="4400" dirty="0">
              <a:solidFill>
                <a:srgbClr val="FF0000"/>
              </a:solidFill>
              <a:latin typeface="Arial"/>
              <a:ea typeface="Tahoma" pitchFamily="34" charset="0"/>
              <a:cs typeface="Arial" panose="020B0604020202020204" pitchFamily="34" charset="0"/>
            </a:endParaRPr>
          </a:p>
        </p:txBody>
      </p:sp>
      <p:pic>
        <p:nvPicPr>
          <p:cNvPr id="9" name="Picture 6" descr="Káº¿t quáº£ hÃ¬nh áº£nh cho right wrong tick icon">
            <a:extLst>
              <a:ext uri="{FF2B5EF4-FFF2-40B4-BE49-F238E27FC236}">
                <a16:creationId xmlns:a16="http://schemas.microsoft.com/office/drawing/2014/main" id="{4627B3C1-3833-C0D1-A3AE-C513A551E4A2}"/>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7915497" y="4146820"/>
            <a:ext cx="1001664" cy="880451"/>
          </a:xfrm>
          <a:prstGeom prst="rect">
            <a:avLst/>
          </a:prstGeom>
          <a:noFill/>
          <a:extLst>
            <a:ext uri="{909E8E84-426E-40DD-AFC4-6F175D3DCCD1}">
              <a14:hiddenFill xmlns:a14="http://schemas.microsoft.com/office/drawing/2010/main">
                <a:solidFill>
                  <a:srgbClr val="FFFFFF"/>
                </a:solidFill>
              </a14:hiddenFill>
            </a:ext>
          </a:extLst>
        </p:spPr>
      </p:pic>
      <p:pic>
        <p:nvPicPr>
          <p:cNvPr id="12" name="audioblocks-happy-pop-ding-success_SY4-7pZIRPU_NWM">
            <a:hlinkClick r:id="" action="ppaction://media"/>
            <a:extLst>
              <a:ext uri="{FF2B5EF4-FFF2-40B4-BE49-F238E27FC236}">
                <a16:creationId xmlns:a16="http://schemas.microsoft.com/office/drawing/2014/main" id="{B18F45BB-97D9-AA2B-9FB8-73648A94C4D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98945" y="2588532"/>
            <a:ext cx="455879" cy="455879"/>
          </a:xfrm>
          <a:prstGeom prst="rect">
            <a:avLst/>
          </a:prstGeom>
        </p:spPr>
      </p:pic>
      <p:sp>
        <p:nvSpPr>
          <p:cNvPr id="17" name="Rectangle: Rounded Corners 16">
            <a:extLst>
              <a:ext uri="{FF2B5EF4-FFF2-40B4-BE49-F238E27FC236}">
                <a16:creationId xmlns:a16="http://schemas.microsoft.com/office/drawing/2014/main" id="{0169EC58-310C-1F1E-BE07-0208152C11F5}"/>
              </a:ext>
            </a:extLst>
          </p:cNvPr>
          <p:cNvSpPr/>
          <p:nvPr/>
        </p:nvSpPr>
        <p:spPr>
          <a:xfrm>
            <a:off x="464122" y="121629"/>
            <a:ext cx="8097961" cy="1766339"/>
          </a:xfrm>
          <a:prstGeom prst="round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r>
              <a:rPr lang="en-US" sz="2800" dirty="0" err="1">
                <a:solidFill>
                  <a:srgbClr val="000000"/>
                </a:solidFill>
                <a:latin typeface="Arial" panose="020B0604020202020204" pitchFamily="34" charset="0"/>
                <a:cs typeface="Arial" panose="020B0604020202020204" pitchFamily="34" charset="0"/>
              </a:rPr>
              <a:t>Lá</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cờ</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cách</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mạng</a:t>
            </a:r>
            <a:r>
              <a:rPr lang="en-US" sz="2800" dirty="0">
                <a:solidFill>
                  <a:srgbClr val="000000"/>
                </a:solidFill>
                <a:latin typeface="Arial" panose="020B0604020202020204" pitchFamily="34" charset="0"/>
                <a:cs typeface="Arial" panose="020B0604020202020204" pitchFamily="34" charset="0"/>
              </a:rPr>
              <a:t> tung bay </a:t>
            </a:r>
            <a:r>
              <a:rPr lang="en-US" sz="2800" dirty="0" err="1">
                <a:solidFill>
                  <a:srgbClr val="000000"/>
                </a:solidFill>
                <a:latin typeface="Arial" panose="020B0604020202020204" pitchFamily="34" charset="0"/>
                <a:cs typeface="Arial" panose="020B0604020202020204" pitchFamily="34" charset="0"/>
              </a:rPr>
              <a:t>trên</a:t>
            </a:r>
            <a:r>
              <a:rPr lang="en-US" sz="2800" dirty="0">
                <a:solidFill>
                  <a:srgbClr val="000000"/>
                </a:solidFill>
                <a:latin typeface="Arial" panose="020B0604020202020204" pitchFamily="34" charset="0"/>
                <a:cs typeface="Arial" panose="020B0604020202020204" pitchFamily="34" charset="0"/>
              </a:rPr>
              <a:t> Dinh </a:t>
            </a:r>
            <a:r>
              <a:rPr lang="en-US" sz="2800" dirty="0" err="1">
                <a:solidFill>
                  <a:srgbClr val="000000"/>
                </a:solidFill>
                <a:latin typeface="Arial" panose="020B0604020202020204" pitchFamily="34" charset="0"/>
                <a:cs typeface="Arial" panose="020B0604020202020204" pitchFamily="34" charset="0"/>
              </a:rPr>
              <a:t>Độc</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Lập</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báo</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hiệu</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Chiến</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dịch</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Hồ</a:t>
            </a:r>
            <a:r>
              <a:rPr lang="en-US" sz="2800" dirty="0">
                <a:solidFill>
                  <a:srgbClr val="000000"/>
                </a:solidFill>
                <a:latin typeface="Arial" panose="020B0604020202020204" pitchFamily="34" charset="0"/>
                <a:cs typeface="Arial" panose="020B0604020202020204" pitchFamily="34" charset="0"/>
              </a:rPr>
              <a:t> Chí Minh </a:t>
            </a:r>
            <a:r>
              <a:rPr lang="en-US" sz="2800" dirty="0" err="1">
                <a:solidFill>
                  <a:srgbClr val="000000"/>
                </a:solidFill>
                <a:latin typeface="Arial" panose="020B0604020202020204" pitchFamily="34" charset="0"/>
                <a:cs typeface="Arial" panose="020B0604020202020204" pitchFamily="34" charset="0"/>
              </a:rPr>
              <a:t>toàn</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thắng</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lúc</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mấy</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giờ</a:t>
            </a:r>
            <a:r>
              <a:rPr lang="en-US" sz="2800" dirty="0">
                <a:solidFill>
                  <a:srgbClr val="000000"/>
                </a:solidFill>
                <a:latin typeface="Arial" panose="020B0604020202020204" pitchFamily="34" charset="0"/>
                <a:cs typeface="Arial" panose="020B0604020202020204" pitchFamily="34" charset="0"/>
              </a:rPr>
              <a:t>?</a:t>
            </a:r>
          </a:p>
        </p:txBody>
      </p:sp>
      <p:pic>
        <p:nvPicPr>
          <p:cNvPr id="2" name="Picture 1">
            <a:hlinkClick r:id="rId8" action="ppaction://hlinksldjump"/>
            <a:extLst>
              <a:ext uri="{FF2B5EF4-FFF2-40B4-BE49-F238E27FC236}">
                <a16:creationId xmlns:a16="http://schemas.microsoft.com/office/drawing/2014/main" id="{594234EB-6C04-A579-BFA5-FB28B8361964}"/>
              </a:ext>
            </a:extLst>
          </p:cNvPr>
          <p:cNvPicPr>
            <a:picLocks noChangeAspect="1"/>
          </p:cNvPicPr>
          <p:nvPr/>
        </p:nvPicPr>
        <p:blipFill>
          <a:blip r:embed="rId9"/>
          <a:stretch>
            <a:fillRect/>
          </a:stretch>
        </p:blipFill>
        <p:spPr>
          <a:xfrm>
            <a:off x="8476488" y="82951"/>
            <a:ext cx="632705" cy="645887"/>
          </a:xfrm>
          <a:prstGeom prst="rect">
            <a:avLst/>
          </a:prstGeom>
        </p:spPr>
      </p:pic>
    </p:spTree>
    <p:extLst>
      <p:ext uri="{BB962C8B-B14F-4D97-AF65-F5344CB8AC3E}">
        <p14:creationId xmlns:p14="http://schemas.microsoft.com/office/powerpoint/2010/main" val="257413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par>
                                <p:cTn id="14" presetID="1" presetClass="mediacall" presetSubtype="0" fill="hold" nodeType="withEffect">
                                  <p:stCondLst>
                                    <p:cond delay="0"/>
                                  </p:stCondLst>
                                  <p:childTnLst>
                                    <p:cmd type="call" cmd="playFrom(0.0)">
                                      <p:cBhvr>
                                        <p:cTn id="15" dur="3004"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12"/>
                </p:tgtEl>
              </p:cMediaNode>
            </p:audio>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5" name="Picture 4" descr="A group of people in uniform&#10;&#10;Description automatically generated">
            <a:extLst>
              <a:ext uri="{FF2B5EF4-FFF2-40B4-BE49-F238E27FC236}">
                <a16:creationId xmlns:a16="http://schemas.microsoft.com/office/drawing/2014/main" id="{288D7A90-852E-03E0-39C7-FE277AD11E7E}"/>
              </a:ext>
            </a:extLst>
          </p:cNvPr>
          <p:cNvPicPr>
            <a:picLocks noChangeAspect="1"/>
          </p:cNvPicPr>
          <p:nvPr/>
        </p:nvPicPr>
        <p:blipFill>
          <a:blip r:embed="rId3"/>
          <a:stretch>
            <a:fillRect/>
          </a:stretch>
        </p:blipFill>
        <p:spPr>
          <a:xfrm>
            <a:off x="0" y="0"/>
            <a:ext cx="9144000" cy="5143500"/>
          </a:xfrm>
          <a:prstGeom prst="rect">
            <a:avLst/>
          </a:prstGeom>
        </p:spPr>
      </p:pic>
      <p:pic>
        <p:nvPicPr>
          <p:cNvPr id="12" name="Picture 11">
            <a:extLst>
              <a:ext uri="{FF2B5EF4-FFF2-40B4-BE49-F238E27FC236}">
                <a16:creationId xmlns:a16="http://schemas.microsoft.com/office/drawing/2014/main" id="{D979E729-3D0E-7297-4B08-BEBD6A673E1D}"/>
              </a:ext>
            </a:extLst>
          </p:cNvPr>
          <p:cNvPicPr>
            <a:picLocks noChangeAspect="1"/>
          </p:cNvPicPr>
          <p:nvPr/>
        </p:nvPicPr>
        <p:blipFill>
          <a:blip r:embed="rId4"/>
          <a:stretch>
            <a:fillRect/>
          </a:stretch>
        </p:blipFill>
        <p:spPr>
          <a:xfrm>
            <a:off x="2590635" y="214066"/>
            <a:ext cx="3810330" cy="1286367"/>
          </a:xfrm>
          <a:prstGeom prst="rect">
            <a:avLst/>
          </a:prstGeom>
        </p:spPr>
      </p:pic>
      <p:pic>
        <p:nvPicPr>
          <p:cNvPr id="14" name="Picture 13">
            <a:extLst>
              <a:ext uri="{FF2B5EF4-FFF2-40B4-BE49-F238E27FC236}">
                <a16:creationId xmlns:a16="http://schemas.microsoft.com/office/drawing/2014/main" id="{7C8FDBF2-378D-34EB-D112-A6155345F7A5}"/>
              </a:ext>
            </a:extLst>
          </p:cNvPr>
          <p:cNvPicPr>
            <a:picLocks noChangeAspect="1"/>
          </p:cNvPicPr>
          <p:nvPr/>
        </p:nvPicPr>
        <p:blipFill>
          <a:blip r:embed="rId5"/>
          <a:stretch>
            <a:fillRect/>
          </a:stretch>
        </p:blipFill>
        <p:spPr>
          <a:xfrm>
            <a:off x="177828" y="1420784"/>
            <a:ext cx="5652323" cy="3184512"/>
          </a:xfrm>
          <a:prstGeom prst="rect">
            <a:avLst/>
          </a:prstGeom>
        </p:spPr>
      </p:pic>
      <p:sp>
        <p:nvSpPr>
          <p:cNvPr id="2" name="TextBox 1">
            <a:extLst>
              <a:ext uri="{FF2B5EF4-FFF2-40B4-BE49-F238E27FC236}">
                <a16:creationId xmlns:a16="http://schemas.microsoft.com/office/drawing/2014/main" id="{9932FC9F-D2D2-4648-454F-CD36A77ABCBC}"/>
              </a:ext>
            </a:extLst>
          </p:cNvPr>
          <p:cNvSpPr txBox="1"/>
          <p:nvPr/>
        </p:nvSpPr>
        <p:spPr>
          <a:xfrm>
            <a:off x="2236123" y="4414058"/>
            <a:ext cx="2236123" cy="646331"/>
          </a:xfrm>
          <a:prstGeom prst="rect">
            <a:avLst/>
          </a:prstGeom>
          <a:noFill/>
        </p:spPr>
        <p:txBody>
          <a:bodyPr wrap="square" rtlCol="0">
            <a:spAutoFit/>
          </a:bodyPr>
          <a:lstStyle/>
          <a:p>
            <a:r>
              <a:rPr lang="en-US" sz="3600" b="1" dirty="0">
                <a:solidFill>
                  <a:srgbClr val="FFFF00"/>
                </a:solidFill>
              </a:rPr>
              <a:t>(</a:t>
            </a:r>
            <a:r>
              <a:rPr lang="en-US" sz="3600" b="1" dirty="0" err="1">
                <a:solidFill>
                  <a:srgbClr val="FFFF00"/>
                </a:solidFill>
              </a:rPr>
              <a:t>Tiết</a:t>
            </a:r>
            <a:r>
              <a:rPr lang="en-US" sz="3600" b="1" dirty="0">
                <a:solidFill>
                  <a:srgbClr val="FFFF00"/>
                </a:solidFill>
              </a:rPr>
              <a:t> 2)</a:t>
            </a:r>
          </a:p>
        </p:txBody>
      </p:sp>
      <p:pic>
        <p:nvPicPr>
          <p:cNvPr id="3" name="Picture 2" descr="A round pink label with white text and a black background&#10;&#10;Description automatically generated">
            <a:extLst>
              <a:ext uri="{FF2B5EF4-FFF2-40B4-BE49-F238E27FC236}">
                <a16:creationId xmlns:a16="http://schemas.microsoft.com/office/drawing/2014/main" id="{E023E3A0-F9D4-668A-3756-4419DA49069A}"/>
              </a:ext>
            </a:extLst>
          </p:cNvPr>
          <p:cNvPicPr>
            <a:picLocks noChangeAspect="1"/>
          </p:cNvPicPr>
          <p:nvPr/>
        </p:nvPicPr>
        <p:blipFill>
          <a:blip r:embed="rId6"/>
          <a:stretch>
            <a:fillRect/>
          </a:stretch>
        </p:blipFill>
        <p:spPr>
          <a:xfrm>
            <a:off x="-1508760" y="0"/>
            <a:ext cx="1245572" cy="1245572"/>
          </a:xfrm>
          <a:prstGeom prst="rect">
            <a:avLst/>
          </a:prstGeom>
        </p:spPr>
      </p:pic>
    </p:spTree>
    <p:extLst>
      <p:ext uri="{BB962C8B-B14F-4D97-AF65-F5344CB8AC3E}">
        <p14:creationId xmlns:p14="http://schemas.microsoft.com/office/powerpoint/2010/main" val="4153614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a:extLst>
              <a:ext uri="{FF2B5EF4-FFF2-40B4-BE49-F238E27FC236}">
                <a16:creationId xmlns:a16="http://schemas.microsoft.com/office/drawing/2014/main" id="{45CE80FB-868A-60AE-62AE-DE3A0BCE141F}"/>
              </a:ext>
            </a:extLst>
          </p:cNvPr>
          <p:cNvPicPr>
            <a:picLocks noChangeAspect="1"/>
          </p:cNvPicPr>
          <p:nvPr/>
        </p:nvPicPr>
        <p:blipFill>
          <a:blip r:embed="rId3"/>
          <a:stretch>
            <a:fillRect/>
          </a:stretch>
        </p:blipFill>
        <p:spPr>
          <a:xfrm>
            <a:off x="2023647" y="1419526"/>
            <a:ext cx="5188146" cy="1847248"/>
          </a:xfrm>
          <a:prstGeom prst="rect">
            <a:avLst/>
          </a:prstGeom>
        </p:spPr>
      </p:pic>
    </p:spTree>
    <p:extLst>
      <p:ext uri="{BB962C8B-B14F-4D97-AF65-F5344CB8AC3E}">
        <p14:creationId xmlns:p14="http://schemas.microsoft.com/office/powerpoint/2010/main" val="22761240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grpSp>
        <p:nvGrpSpPr>
          <p:cNvPr id="375" name="Google Shape;375;p42"/>
          <p:cNvGrpSpPr/>
          <p:nvPr/>
        </p:nvGrpSpPr>
        <p:grpSpPr>
          <a:xfrm flipH="1">
            <a:off x="7746299" y="2822943"/>
            <a:ext cx="1784099" cy="2320557"/>
            <a:chOff x="2116050" y="240375"/>
            <a:chExt cx="3379200" cy="5236250"/>
          </a:xfrm>
        </p:grpSpPr>
        <p:sp>
          <p:nvSpPr>
            <p:cNvPr id="376" name="Google Shape;376;p42"/>
            <p:cNvSpPr/>
            <p:nvPr/>
          </p:nvSpPr>
          <p:spPr>
            <a:xfrm>
              <a:off x="3956500" y="2699775"/>
              <a:ext cx="1538750" cy="2776850"/>
            </a:xfrm>
            <a:custGeom>
              <a:avLst/>
              <a:gdLst/>
              <a:ahLst/>
              <a:cxnLst/>
              <a:rect l="l" t="t" r="r" b="b"/>
              <a:pathLst>
                <a:path w="61550" h="111074" extrusionOk="0">
                  <a:moveTo>
                    <a:pt x="1735" y="1"/>
                  </a:moveTo>
                  <a:lnTo>
                    <a:pt x="1735" y="1"/>
                  </a:lnTo>
                  <a:cubicBezTo>
                    <a:pt x="0" y="9187"/>
                    <a:pt x="554" y="18572"/>
                    <a:pt x="2357" y="27807"/>
                  </a:cubicBezTo>
                  <a:cubicBezTo>
                    <a:pt x="3544" y="33868"/>
                    <a:pt x="5262" y="39865"/>
                    <a:pt x="7227" y="45691"/>
                  </a:cubicBezTo>
                  <a:cubicBezTo>
                    <a:pt x="12290" y="60718"/>
                    <a:pt x="18964" y="75256"/>
                    <a:pt x="22454" y="90735"/>
                  </a:cubicBezTo>
                  <a:cubicBezTo>
                    <a:pt x="23866" y="97001"/>
                    <a:pt x="24714" y="103729"/>
                    <a:pt x="22410" y="109725"/>
                  </a:cubicBezTo>
                  <a:cubicBezTo>
                    <a:pt x="22233" y="110181"/>
                    <a:pt x="22040" y="110633"/>
                    <a:pt x="21831" y="111073"/>
                  </a:cubicBezTo>
                  <a:lnTo>
                    <a:pt x="61400" y="111073"/>
                  </a:lnTo>
                  <a:lnTo>
                    <a:pt x="61550" y="110960"/>
                  </a:lnTo>
                  <a:cubicBezTo>
                    <a:pt x="49400" y="94746"/>
                    <a:pt x="31274" y="70065"/>
                    <a:pt x="27639" y="62480"/>
                  </a:cubicBezTo>
                  <a:cubicBezTo>
                    <a:pt x="25014" y="56992"/>
                    <a:pt x="18153" y="42674"/>
                    <a:pt x="11909" y="27807"/>
                  </a:cubicBezTo>
                  <a:cubicBezTo>
                    <a:pt x="7791" y="17976"/>
                    <a:pt x="3925" y="7915"/>
                    <a:pt x="173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2"/>
            <p:cNvSpPr/>
            <p:nvPr/>
          </p:nvSpPr>
          <p:spPr>
            <a:xfrm>
              <a:off x="2116050" y="619950"/>
              <a:ext cx="2458300" cy="4856675"/>
            </a:xfrm>
            <a:custGeom>
              <a:avLst/>
              <a:gdLst/>
              <a:ahLst/>
              <a:cxnLst/>
              <a:rect l="l" t="t" r="r" b="b"/>
              <a:pathLst>
                <a:path w="98332" h="194267" extrusionOk="0">
                  <a:moveTo>
                    <a:pt x="79060" y="1"/>
                  </a:moveTo>
                  <a:cubicBezTo>
                    <a:pt x="78714" y="1"/>
                    <a:pt x="78352" y="17"/>
                    <a:pt x="77972" y="50"/>
                  </a:cubicBezTo>
                  <a:cubicBezTo>
                    <a:pt x="75594" y="248"/>
                    <a:pt x="72480" y="962"/>
                    <a:pt x="67943" y="1284"/>
                  </a:cubicBezTo>
                  <a:cubicBezTo>
                    <a:pt x="67196" y="1338"/>
                    <a:pt x="66417" y="1381"/>
                    <a:pt x="65596" y="1414"/>
                  </a:cubicBezTo>
                  <a:cubicBezTo>
                    <a:pt x="65731" y="1504"/>
                    <a:pt x="65859" y="1596"/>
                    <a:pt x="65984" y="1698"/>
                  </a:cubicBezTo>
                  <a:cubicBezTo>
                    <a:pt x="66238" y="1891"/>
                    <a:pt x="66477" y="2104"/>
                    <a:pt x="66702" y="2332"/>
                  </a:cubicBezTo>
                  <a:cubicBezTo>
                    <a:pt x="66814" y="2439"/>
                    <a:pt x="66922" y="2551"/>
                    <a:pt x="67029" y="2670"/>
                  </a:cubicBezTo>
                  <a:cubicBezTo>
                    <a:pt x="67191" y="2846"/>
                    <a:pt x="67341" y="3035"/>
                    <a:pt x="67486" y="3223"/>
                  </a:cubicBezTo>
                  <a:cubicBezTo>
                    <a:pt x="67567" y="3324"/>
                    <a:pt x="67636" y="3426"/>
                    <a:pt x="67706" y="3534"/>
                  </a:cubicBezTo>
                  <a:cubicBezTo>
                    <a:pt x="67844" y="3727"/>
                    <a:pt x="67971" y="3928"/>
                    <a:pt x="68088" y="4135"/>
                  </a:cubicBezTo>
                  <a:cubicBezTo>
                    <a:pt x="68372" y="4645"/>
                    <a:pt x="68593" y="5166"/>
                    <a:pt x="68743" y="5681"/>
                  </a:cubicBezTo>
                  <a:cubicBezTo>
                    <a:pt x="68796" y="5863"/>
                    <a:pt x="68836" y="6042"/>
                    <a:pt x="68871" y="6221"/>
                  </a:cubicBezTo>
                  <a:cubicBezTo>
                    <a:pt x="69053" y="7162"/>
                    <a:pt x="68980" y="8049"/>
                    <a:pt x="68619" y="8731"/>
                  </a:cubicBezTo>
                  <a:cubicBezTo>
                    <a:pt x="68499" y="8950"/>
                    <a:pt x="68346" y="9152"/>
                    <a:pt x="68169" y="9327"/>
                  </a:cubicBezTo>
                  <a:cubicBezTo>
                    <a:pt x="68124" y="9373"/>
                    <a:pt x="68076" y="9413"/>
                    <a:pt x="68024" y="9451"/>
                  </a:cubicBezTo>
                  <a:cubicBezTo>
                    <a:pt x="67925" y="9535"/>
                    <a:pt x="67820" y="9609"/>
                    <a:pt x="67706" y="9671"/>
                  </a:cubicBezTo>
                  <a:cubicBezTo>
                    <a:pt x="67650" y="9705"/>
                    <a:pt x="67590" y="9734"/>
                    <a:pt x="67530" y="9761"/>
                  </a:cubicBezTo>
                  <a:lnTo>
                    <a:pt x="67524" y="9761"/>
                  </a:lnTo>
                  <a:cubicBezTo>
                    <a:pt x="67430" y="9807"/>
                    <a:pt x="67333" y="9847"/>
                    <a:pt x="67234" y="9880"/>
                  </a:cubicBezTo>
                  <a:cubicBezTo>
                    <a:pt x="67127" y="9920"/>
                    <a:pt x="67018" y="9954"/>
                    <a:pt x="66907" y="9982"/>
                  </a:cubicBezTo>
                  <a:cubicBezTo>
                    <a:pt x="66789" y="10020"/>
                    <a:pt x="66665" y="10046"/>
                    <a:pt x="66542" y="10073"/>
                  </a:cubicBezTo>
                  <a:cubicBezTo>
                    <a:pt x="66424" y="10095"/>
                    <a:pt x="66305" y="10121"/>
                    <a:pt x="66182" y="10137"/>
                  </a:cubicBezTo>
                  <a:lnTo>
                    <a:pt x="66177" y="10137"/>
                  </a:lnTo>
                  <a:cubicBezTo>
                    <a:pt x="66167" y="10137"/>
                    <a:pt x="66150" y="10143"/>
                    <a:pt x="66139" y="10143"/>
                  </a:cubicBezTo>
                  <a:cubicBezTo>
                    <a:pt x="66042" y="10158"/>
                    <a:pt x="65941" y="10170"/>
                    <a:pt x="65833" y="10185"/>
                  </a:cubicBezTo>
                  <a:cubicBezTo>
                    <a:pt x="65763" y="10197"/>
                    <a:pt x="65693" y="10208"/>
                    <a:pt x="65624" y="10213"/>
                  </a:cubicBezTo>
                  <a:cubicBezTo>
                    <a:pt x="65431" y="10235"/>
                    <a:pt x="65232" y="10251"/>
                    <a:pt x="65033" y="10262"/>
                  </a:cubicBezTo>
                  <a:cubicBezTo>
                    <a:pt x="64636" y="10288"/>
                    <a:pt x="64223" y="10299"/>
                    <a:pt x="63804" y="10299"/>
                  </a:cubicBezTo>
                  <a:cubicBezTo>
                    <a:pt x="60861" y="10299"/>
                    <a:pt x="57602" y="9762"/>
                    <a:pt x="57602" y="9762"/>
                  </a:cubicBezTo>
                  <a:cubicBezTo>
                    <a:pt x="54987" y="8415"/>
                    <a:pt x="53419" y="7196"/>
                    <a:pt x="52497" y="6171"/>
                  </a:cubicBezTo>
                  <a:cubicBezTo>
                    <a:pt x="52432" y="6106"/>
                    <a:pt x="52378" y="6041"/>
                    <a:pt x="52319" y="5971"/>
                  </a:cubicBezTo>
                  <a:cubicBezTo>
                    <a:pt x="52207" y="5837"/>
                    <a:pt x="52105" y="5708"/>
                    <a:pt x="52013" y="5580"/>
                  </a:cubicBezTo>
                  <a:cubicBezTo>
                    <a:pt x="51970" y="5521"/>
                    <a:pt x="51928" y="5462"/>
                    <a:pt x="51884" y="5398"/>
                  </a:cubicBezTo>
                  <a:cubicBezTo>
                    <a:pt x="51804" y="5273"/>
                    <a:pt x="51728" y="5156"/>
                    <a:pt x="51664" y="5038"/>
                  </a:cubicBezTo>
                  <a:cubicBezTo>
                    <a:pt x="51632" y="4983"/>
                    <a:pt x="51605" y="4930"/>
                    <a:pt x="51578" y="4877"/>
                  </a:cubicBezTo>
                  <a:cubicBezTo>
                    <a:pt x="51451" y="4626"/>
                    <a:pt x="51354" y="4361"/>
                    <a:pt x="51289" y="4087"/>
                  </a:cubicBezTo>
                  <a:cubicBezTo>
                    <a:pt x="51269" y="4018"/>
                    <a:pt x="51256" y="3949"/>
                    <a:pt x="51251" y="3878"/>
                  </a:cubicBezTo>
                  <a:cubicBezTo>
                    <a:pt x="51176" y="3384"/>
                    <a:pt x="51267" y="3057"/>
                    <a:pt x="51321" y="2912"/>
                  </a:cubicBezTo>
                  <a:cubicBezTo>
                    <a:pt x="51328" y="2889"/>
                    <a:pt x="51337" y="2868"/>
                    <a:pt x="51348" y="2847"/>
                  </a:cubicBezTo>
                  <a:lnTo>
                    <a:pt x="51348" y="2842"/>
                  </a:lnTo>
                  <a:cubicBezTo>
                    <a:pt x="51337" y="2847"/>
                    <a:pt x="51331" y="2847"/>
                    <a:pt x="51321" y="2853"/>
                  </a:cubicBezTo>
                  <a:cubicBezTo>
                    <a:pt x="51192" y="2906"/>
                    <a:pt x="51069" y="2960"/>
                    <a:pt x="50955" y="3019"/>
                  </a:cubicBezTo>
                  <a:lnTo>
                    <a:pt x="50779" y="3116"/>
                  </a:lnTo>
                  <a:cubicBezTo>
                    <a:pt x="50622" y="3205"/>
                    <a:pt x="50472" y="3308"/>
                    <a:pt x="50333" y="3422"/>
                  </a:cubicBezTo>
                  <a:cubicBezTo>
                    <a:pt x="50305" y="3448"/>
                    <a:pt x="50279" y="3469"/>
                    <a:pt x="50252" y="3496"/>
                  </a:cubicBezTo>
                  <a:cubicBezTo>
                    <a:pt x="50216" y="3528"/>
                    <a:pt x="50181" y="3562"/>
                    <a:pt x="50151" y="3599"/>
                  </a:cubicBezTo>
                  <a:cubicBezTo>
                    <a:pt x="50097" y="3650"/>
                    <a:pt x="50049" y="3706"/>
                    <a:pt x="50006" y="3766"/>
                  </a:cubicBezTo>
                  <a:cubicBezTo>
                    <a:pt x="49930" y="3863"/>
                    <a:pt x="49864" y="3967"/>
                    <a:pt x="49807" y="4076"/>
                  </a:cubicBezTo>
                  <a:cubicBezTo>
                    <a:pt x="49774" y="4136"/>
                    <a:pt x="49747" y="4199"/>
                    <a:pt x="49727" y="4265"/>
                  </a:cubicBezTo>
                  <a:cubicBezTo>
                    <a:pt x="49707" y="4293"/>
                    <a:pt x="49694" y="4326"/>
                    <a:pt x="49688" y="4361"/>
                  </a:cubicBezTo>
                  <a:cubicBezTo>
                    <a:pt x="49664" y="4424"/>
                    <a:pt x="49645" y="4488"/>
                    <a:pt x="49629" y="4554"/>
                  </a:cubicBezTo>
                  <a:cubicBezTo>
                    <a:pt x="49624" y="4554"/>
                    <a:pt x="49624" y="4559"/>
                    <a:pt x="49624" y="4565"/>
                  </a:cubicBezTo>
                  <a:cubicBezTo>
                    <a:pt x="49609" y="4630"/>
                    <a:pt x="49592" y="4700"/>
                    <a:pt x="49581" y="4770"/>
                  </a:cubicBezTo>
                  <a:cubicBezTo>
                    <a:pt x="49484" y="5285"/>
                    <a:pt x="49527" y="5903"/>
                    <a:pt x="49619" y="6622"/>
                  </a:cubicBezTo>
                  <a:cubicBezTo>
                    <a:pt x="49635" y="6724"/>
                    <a:pt x="49657" y="6821"/>
                    <a:pt x="49672" y="6928"/>
                  </a:cubicBezTo>
                  <a:cubicBezTo>
                    <a:pt x="50006" y="8453"/>
                    <a:pt x="51348" y="10858"/>
                    <a:pt x="53614" y="13032"/>
                  </a:cubicBezTo>
                  <a:cubicBezTo>
                    <a:pt x="55422" y="14771"/>
                    <a:pt x="57817" y="16361"/>
                    <a:pt x="60749" y="17247"/>
                  </a:cubicBezTo>
                  <a:cubicBezTo>
                    <a:pt x="61978" y="17617"/>
                    <a:pt x="63299" y="17859"/>
                    <a:pt x="64711" y="17940"/>
                  </a:cubicBezTo>
                  <a:cubicBezTo>
                    <a:pt x="64882" y="17951"/>
                    <a:pt x="65060" y="17962"/>
                    <a:pt x="65237" y="17967"/>
                  </a:cubicBezTo>
                  <a:cubicBezTo>
                    <a:pt x="65328" y="17967"/>
                    <a:pt x="65414" y="17972"/>
                    <a:pt x="65505" y="17972"/>
                  </a:cubicBezTo>
                  <a:cubicBezTo>
                    <a:pt x="65585" y="17973"/>
                    <a:pt x="65665" y="17973"/>
                    <a:pt x="65746" y="17973"/>
                  </a:cubicBezTo>
                  <a:cubicBezTo>
                    <a:pt x="66887" y="17973"/>
                    <a:pt x="68085" y="17864"/>
                    <a:pt x="69339" y="17623"/>
                  </a:cubicBezTo>
                  <a:cubicBezTo>
                    <a:pt x="69516" y="17586"/>
                    <a:pt x="69693" y="17547"/>
                    <a:pt x="69876" y="17510"/>
                  </a:cubicBezTo>
                  <a:cubicBezTo>
                    <a:pt x="70634" y="17349"/>
                    <a:pt x="71383" y="17146"/>
                    <a:pt x="72120" y="16904"/>
                  </a:cubicBezTo>
                  <a:cubicBezTo>
                    <a:pt x="72893" y="16657"/>
                    <a:pt x="73677" y="16356"/>
                    <a:pt x="74483" y="16001"/>
                  </a:cubicBezTo>
                  <a:lnTo>
                    <a:pt x="74461" y="15959"/>
                  </a:lnTo>
                  <a:cubicBezTo>
                    <a:pt x="76168" y="14971"/>
                    <a:pt x="77881" y="13978"/>
                    <a:pt x="79599" y="12995"/>
                  </a:cubicBezTo>
                  <a:cubicBezTo>
                    <a:pt x="79631" y="12973"/>
                    <a:pt x="79665" y="12956"/>
                    <a:pt x="79701" y="12942"/>
                  </a:cubicBezTo>
                  <a:cubicBezTo>
                    <a:pt x="79765" y="12904"/>
                    <a:pt x="79841" y="12867"/>
                    <a:pt x="79910" y="12834"/>
                  </a:cubicBezTo>
                  <a:cubicBezTo>
                    <a:pt x="79982" y="12803"/>
                    <a:pt x="80055" y="12776"/>
                    <a:pt x="80131" y="12753"/>
                  </a:cubicBezTo>
                  <a:cubicBezTo>
                    <a:pt x="80242" y="12717"/>
                    <a:pt x="80356" y="12696"/>
                    <a:pt x="80464" y="12696"/>
                  </a:cubicBezTo>
                  <a:cubicBezTo>
                    <a:pt x="80549" y="12696"/>
                    <a:pt x="80630" y="12709"/>
                    <a:pt x="80705" y="12737"/>
                  </a:cubicBezTo>
                  <a:cubicBezTo>
                    <a:pt x="80707" y="12739"/>
                    <a:pt x="80708" y="12739"/>
                    <a:pt x="80709" y="12739"/>
                  </a:cubicBezTo>
                  <a:cubicBezTo>
                    <a:pt x="80711" y="12739"/>
                    <a:pt x="80711" y="12737"/>
                    <a:pt x="80711" y="12737"/>
                  </a:cubicBezTo>
                  <a:cubicBezTo>
                    <a:pt x="80788" y="12766"/>
                    <a:pt x="80858" y="12812"/>
                    <a:pt x="80915" y="12872"/>
                  </a:cubicBezTo>
                  <a:lnTo>
                    <a:pt x="80915" y="12878"/>
                  </a:lnTo>
                  <a:cubicBezTo>
                    <a:pt x="80943" y="12905"/>
                    <a:pt x="80968" y="12935"/>
                    <a:pt x="80990" y="12968"/>
                  </a:cubicBezTo>
                  <a:cubicBezTo>
                    <a:pt x="81010" y="13000"/>
                    <a:pt x="81028" y="13031"/>
                    <a:pt x="81043" y="13065"/>
                  </a:cubicBezTo>
                  <a:cubicBezTo>
                    <a:pt x="81188" y="13436"/>
                    <a:pt x="80915" y="13930"/>
                    <a:pt x="80636" y="14262"/>
                  </a:cubicBezTo>
                  <a:cubicBezTo>
                    <a:pt x="80072" y="14928"/>
                    <a:pt x="79460" y="15551"/>
                    <a:pt x="78816" y="16141"/>
                  </a:cubicBezTo>
                  <a:cubicBezTo>
                    <a:pt x="78386" y="16539"/>
                    <a:pt x="77946" y="16919"/>
                    <a:pt x="77500" y="17290"/>
                  </a:cubicBezTo>
                  <a:cubicBezTo>
                    <a:pt x="77275" y="17478"/>
                    <a:pt x="77049" y="17661"/>
                    <a:pt x="76818" y="17843"/>
                  </a:cubicBezTo>
                  <a:cubicBezTo>
                    <a:pt x="76368" y="18208"/>
                    <a:pt x="75906" y="18568"/>
                    <a:pt x="75450" y="18928"/>
                  </a:cubicBezTo>
                  <a:lnTo>
                    <a:pt x="84717" y="16361"/>
                  </a:lnTo>
                  <a:cubicBezTo>
                    <a:pt x="84815" y="16334"/>
                    <a:pt x="84911" y="16321"/>
                    <a:pt x="85003" y="16321"/>
                  </a:cubicBezTo>
                  <a:cubicBezTo>
                    <a:pt x="85781" y="16321"/>
                    <a:pt x="86335" y="17220"/>
                    <a:pt x="85859" y="17935"/>
                  </a:cubicBezTo>
                  <a:cubicBezTo>
                    <a:pt x="85588" y="18340"/>
                    <a:pt x="85277" y="18717"/>
                    <a:pt x="84932" y="19062"/>
                  </a:cubicBezTo>
                  <a:cubicBezTo>
                    <a:pt x="84357" y="19642"/>
                    <a:pt x="83685" y="20141"/>
                    <a:pt x="82977" y="20538"/>
                  </a:cubicBezTo>
                  <a:cubicBezTo>
                    <a:pt x="82407" y="20861"/>
                    <a:pt x="81817" y="21129"/>
                    <a:pt x="81210" y="21365"/>
                  </a:cubicBezTo>
                  <a:cubicBezTo>
                    <a:pt x="79873" y="21880"/>
                    <a:pt x="78461" y="22209"/>
                    <a:pt x="77066" y="22536"/>
                  </a:cubicBezTo>
                  <a:cubicBezTo>
                    <a:pt x="77302" y="22533"/>
                    <a:pt x="77538" y="22532"/>
                    <a:pt x="77774" y="22532"/>
                  </a:cubicBezTo>
                  <a:cubicBezTo>
                    <a:pt x="78010" y="22532"/>
                    <a:pt x="78247" y="22533"/>
                    <a:pt x="78483" y="22536"/>
                  </a:cubicBezTo>
                  <a:cubicBezTo>
                    <a:pt x="79342" y="22552"/>
                    <a:pt x="80202" y="22589"/>
                    <a:pt x="81054" y="22648"/>
                  </a:cubicBezTo>
                  <a:cubicBezTo>
                    <a:pt x="81344" y="22670"/>
                    <a:pt x="81634" y="22697"/>
                    <a:pt x="81924" y="22718"/>
                  </a:cubicBezTo>
                  <a:cubicBezTo>
                    <a:pt x="82493" y="22767"/>
                    <a:pt x="83063" y="22826"/>
                    <a:pt x="83632" y="22901"/>
                  </a:cubicBezTo>
                  <a:cubicBezTo>
                    <a:pt x="83916" y="22933"/>
                    <a:pt x="84201" y="22971"/>
                    <a:pt x="84486" y="23013"/>
                  </a:cubicBezTo>
                  <a:cubicBezTo>
                    <a:pt x="84807" y="23061"/>
                    <a:pt x="85130" y="23105"/>
                    <a:pt x="85457" y="23158"/>
                  </a:cubicBezTo>
                  <a:cubicBezTo>
                    <a:pt x="86149" y="23271"/>
                    <a:pt x="86483" y="24001"/>
                    <a:pt x="86230" y="24576"/>
                  </a:cubicBezTo>
                  <a:cubicBezTo>
                    <a:pt x="86214" y="24609"/>
                    <a:pt x="86198" y="24635"/>
                    <a:pt x="86182" y="24667"/>
                  </a:cubicBezTo>
                  <a:cubicBezTo>
                    <a:pt x="86124" y="24766"/>
                    <a:pt x="86052" y="24854"/>
                    <a:pt x="85967" y="24930"/>
                  </a:cubicBezTo>
                  <a:cubicBezTo>
                    <a:pt x="84591" y="26139"/>
                    <a:pt x="82774" y="26849"/>
                    <a:pt x="80939" y="26849"/>
                  </a:cubicBezTo>
                  <a:cubicBezTo>
                    <a:pt x="80770" y="26849"/>
                    <a:pt x="80601" y="26843"/>
                    <a:pt x="80432" y="26831"/>
                  </a:cubicBezTo>
                  <a:lnTo>
                    <a:pt x="80432" y="26831"/>
                  </a:lnTo>
                  <a:lnTo>
                    <a:pt x="83015" y="27438"/>
                  </a:lnTo>
                  <a:lnTo>
                    <a:pt x="84915" y="27883"/>
                  </a:lnTo>
                  <a:cubicBezTo>
                    <a:pt x="84953" y="27893"/>
                    <a:pt x="84990" y="27906"/>
                    <a:pt x="85027" y="27921"/>
                  </a:cubicBezTo>
                  <a:cubicBezTo>
                    <a:pt x="85441" y="28098"/>
                    <a:pt x="85501" y="28645"/>
                    <a:pt x="85205" y="28925"/>
                  </a:cubicBezTo>
                  <a:cubicBezTo>
                    <a:pt x="85155" y="28976"/>
                    <a:pt x="85094" y="29016"/>
                    <a:pt x="85027" y="29043"/>
                  </a:cubicBezTo>
                  <a:cubicBezTo>
                    <a:pt x="84996" y="29054"/>
                    <a:pt x="84958" y="29065"/>
                    <a:pt x="84921" y="29075"/>
                  </a:cubicBezTo>
                  <a:cubicBezTo>
                    <a:pt x="84277" y="29227"/>
                    <a:pt x="83618" y="29303"/>
                    <a:pt x="82958" y="29303"/>
                  </a:cubicBezTo>
                  <a:cubicBezTo>
                    <a:pt x="82832" y="29303"/>
                    <a:pt x="82706" y="29300"/>
                    <a:pt x="82580" y="29295"/>
                  </a:cubicBezTo>
                  <a:lnTo>
                    <a:pt x="82547" y="29295"/>
                  </a:lnTo>
                  <a:cubicBezTo>
                    <a:pt x="82306" y="29284"/>
                    <a:pt x="82064" y="29263"/>
                    <a:pt x="81823" y="29230"/>
                  </a:cubicBezTo>
                  <a:cubicBezTo>
                    <a:pt x="81575" y="29199"/>
                    <a:pt x="81329" y="29155"/>
                    <a:pt x="81082" y="29102"/>
                  </a:cubicBezTo>
                  <a:cubicBezTo>
                    <a:pt x="80835" y="29048"/>
                    <a:pt x="80593" y="28984"/>
                    <a:pt x="80351" y="28909"/>
                  </a:cubicBezTo>
                  <a:cubicBezTo>
                    <a:pt x="80233" y="28865"/>
                    <a:pt x="80115" y="28828"/>
                    <a:pt x="79997" y="28785"/>
                  </a:cubicBezTo>
                  <a:cubicBezTo>
                    <a:pt x="79991" y="28790"/>
                    <a:pt x="79991" y="28790"/>
                    <a:pt x="79987" y="28790"/>
                  </a:cubicBezTo>
                  <a:lnTo>
                    <a:pt x="79987" y="28785"/>
                  </a:lnTo>
                  <a:cubicBezTo>
                    <a:pt x="79477" y="28731"/>
                    <a:pt x="78875" y="28650"/>
                    <a:pt x="78225" y="28533"/>
                  </a:cubicBezTo>
                  <a:cubicBezTo>
                    <a:pt x="77742" y="28441"/>
                    <a:pt x="77233" y="28329"/>
                    <a:pt x="76722" y="28189"/>
                  </a:cubicBezTo>
                  <a:cubicBezTo>
                    <a:pt x="76217" y="28050"/>
                    <a:pt x="75713" y="27884"/>
                    <a:pt x="75230" y="27679"/>
                  </a:cubicBezTo>
                  <a:cubicBezTo>
                    <a:pt x="75068" y="27609"/>
                    <a:pt x="74912" y="27539"/>
                    <a:pt x="74758" y="27464"/>
                  </a:cubicBezTo>
                  <a:cubicBezTo>
                    <a:pt x="74602" y="27389"/>
                    <a:pt x="74451" y="27308"/>
                    <a:pt x="74306" y="27229"/>
                  </a:cubicBezTo>
                  <a:cubicBezTo>
                    <a:pt x="73715" y="26896"/>
                    <a:pt x="73205" y="26493"/>
                    <a:pt x="72819" y="26015"/>
                  </a:cubicBezTo>
                  <a:lnTo>
                    <a:pt x="72272" y="26118"/>
                  </a:lnTo>
                  <a:cubicBezTo>
                    <a:pt x="70037" y="25290"/>
                    <a:pt x="67647" y="24455"/>
                    <a:pt x="65310" y="24455"/>
                  </a:cubicBezTo>
                  <a:cubicBezTo>
                    <a:pt x="64676" y="24455"/>
                    <a:pt x="64046" y="24517"/>
                    <a:pt x="63423" y="24657"/>
                  </a:cubicBezTo>
                  <a:cubicBezTo>
                    <a:pt x="63160" y="24711"/>
                    <a:pt x="62899" y="24783"/>
                    <a:pt x="62645" y="24871"/>
                  </a:cubicBezTo>
                  <a:cubicBezTo>
                    <a:pt x="60122" y="25720"/>
                    <a:pt x="58306" y="27846"/>
                    <a:pt x="56309" y="29628"/>
                  </a:cubicBezTo>
                  <a:cubicBezTo>
                    <a:pt x="56175" y="29746"/>
                    <a:pt x="56041" y="29864"/>
                    <a:pt x="55907" y="29977"/>
                  </a:cubicBezTo>
                  <a:cubicBezTo>
                    <a:pt x="55730" y="30128"/>
                    <a:pt x="55547" y="30278"/>
                    <a:pt x="55365" y="30422"/>
                  </a:cubicBezTo>
                  <a:cubicBezTo>
                    <a:pt x="55199" y="30562"/>
                    <a:pt x="55032" y="30692"/>
                    <a:pt x="54860" y="30820"/>
                  </a:cubicBezTo>
                  <a:lnTo>
                    <a:pt x="54796" y="30868"/>
                  </a:lnTo>
                  <a:cubicBezTo>
                    <a:pt x="54613" y="31008"/>
                    <a:pt x="54430" y="31142"/>
                    <a:pt x="54243" y="31271"/>
                  </a:cubicBezTo>
                  <a:cubicBezTo>
                    <a:pt x="54055" y="31410"/>
                    <a:pt x="53861" y="31545"/>
                    <a:pt x="53668" y="31669"/>
                  </a:cubicBezTo>
                  <a:cubicBezTo>
                    <a:pt x="53475" y="31803"/>
                    <a:pt x="53282" y="31931"/>
                    <a:pt x="53083" y="32060"/>
                  </a:cubicBezTo>
                  <a:cubicBezTo>
                    <a:pt x="52884" y="32189"/>
                    <a:pt x="52686" y="32318"/>
                    <a:pt x="52487" y="32436"/>
                  </a:cubicBezTo>
                  <a:cubicBezTo>
                    <a:pt x="51612" y="32989"/>
                    <a:pt x="50710" y="33510"/>
                    <a:pt x="49808" y="34020"/>
                  </a:cubicBezTo>
                  <a:cubicBezTo>
                    <a:pt x="49368" y="34278"/>
                    <a:pt x="48922" y="34524"/>
                    <a:pt x="48487" y="34777"/>
                  </a:cubicBezTo>
                  <a:cubicBezTo>
                    <a:pt x="48074" y="35014"/>
                    <a:pt x="47666" y="35249"/>
                    <a:pt x="47263" y="35491"/>
                  </a:cubicBezTo>
                  <a:cubicBezTo>
                    <a:pt x="46511" y="35936"/>
                    <a:pt x="45771" y="36398"/>
                    <a:pt x="45051" y="36887"/>
                  </a:cubicBezTo>
                  <a:cubicBezTo>
                    <a:pt x="41502" y="39303"/>
                    <a:pt x="38248" y="42825"/>
                    <a:pt x="37964" y="47105"/>
                  </a:cubicBezTo>
                  <a:cubicBezTo>
                    <a:pt x="37765" y="49949"/>
                    <a:pt x="38829" y="53112"/>
                    <a:pt x="37233" y="55458"/>
                  </a:cubicBezTo>
                  <a:cubicBezTo>
                    <a:pt x="36856" y="56014"/>
                    <a:pt x="36204" y="56482"/>
                    <a:pt x="35586" y="56482"/>
                  </a:cubicBezTo>
                  <a:cubicBezTo>
                    <a:pt x="35535" y="56482"/>
                    <a:pt x="35484" y="56479"/>
                    <a:pt x="35434" y="56473"/>
                  </a:cubicBezTo>
                  <a:cubicBezTo>
                    <a:pt x="35281" y="56450"/>
                    <a:pt x="35132" y="56395"/>
                    <a:pt x="35000" y="56311"/>
                  </a:cubicBezTo>
                  <a:cubicBezTo>
                    <a:pt x="34925" y="56266"/>
                    <a:pt x="34856" y="56209"/>
                    <a:pt x="34795" y="56146"/>
                  </a:cubicBezTo>
                  <a:cubicBezTo>
                    <a:pt x="34371" y="55716"/>
                    <a:pt x="34318" y="55002"/>
                    <a:pt x="34312" y="54368"/>
                  </a:cubicBezTo>
                  <a:cubicBezTo>
                    <a:pt x="34296" y="52365"/>
                    <a:pt x="34280" y="50357"/>
                    <a:pt x="34264" y="48361"/>
                  </a:cubicBezTo>
                  <a:cubicBezTo>
                    <a:pt x="34259" y="47443"/>
                    <a:pt x="34151" y="46352"/>
                    <a:pt x="33545" y="45746"/>
                  </a:cubicBezTo>
                  <a:cubicBezTo>
                    <a:pt x="33500" y="45697"/>
                    <a:pt x="33452" y="45652"/>
                    <a:pt x="33400" y="45612"/>
                  </a:cubicBezTo>
                  <a:cubicBezTo>
                    <a:pt x="33291" y="45529"/>
                    <a:pt x="33172" y="45460"/>
                    <a:pt x="33045" y="45407"/>
                  </a:cubicBezTo>
                  <a:cubicBezTo>
                    <a:pt x="32940" y="45364"/>
                    <a:pt x="32829" y="45333"/>
                    <a:pt x="32718" y="45310"/>
                  </a:cubicBezTo>
                  <a:cubicBezTo>
                    <a:pt x="32622" y="45292"/>
                    <a:pt x="32526" y="45284"/>
                    <a:pt x="32429" y="45284"/>
                  </a:cubicBezTo>
                  <a:cubicBezTo>
                    <a:pt x="32025" y="45284"/>
                    <a:pt x="31620" y="45427"/>
                    <a:pt x="31226" y="45627"/>
                  </a:cubicBezTo>
                  <a:cubicBezTo>
                    <a:pt x="31075" y="45702"/>
                    <a:pt x="30930" y="45783"/>
                    <a:pt x="30780" y="45868"/>
                  </a:cubicBezTo>
                  <a:cubicBezTo>
                    <a:pt x="30539" y="46013"/>
                    <a:pt x="30297" y="46164"/>
                    <a:pt x="30065" y="46303"/>
                  </a:cubicBezTo>
                  <a:cubicBezTo>
                    <a:pt x="29889" y="46411"/>
                    <a:pt x="29707" y="46512"/>
                    <a:pt x="29524" y="46604"/>
                  </a:cubicBezTo>
                  <a:cubicBezTo>
                    <a:pt x="28967" y="46886"/>
                    <a:pt x="28385" y="47113"/>
                    <a:pt x="27784" y="47281"/>
                  </a:cubicBezTo>
                  <a:cubicBezTo>
                    <a:pt x="27381" y="47387"/>
                    <a:pt x="26973" y="47470"/>
                    <a:pt x="26560" y="47528"/>
                  </a:cubicBezTo>
                  <a:cubicBezTo>
                    <a:pt x="26150" y="47582"/>
                    <a:pt x="25735" y="47610"/>
                    <a:pt x="25320" y="47610"/>
                  </a:cubicBezTo>
                  <a:cubicBezTo>
                    <a:pt x="24752" y="47610"/>
                    <a:pt x="24184" y="47558"/>
                    <a:pt x="23629" y="47452"/>
                  </a:cubicBezTo>
                  <a:cubicBezTo>
                    <a:pt x="23441" y="47415"/>
                    <a:pt x="23258" y="47377"/>
                    <a:pt x="23076" y="47329"/>
                  </a:cubicBezTo>
                  <a:cubicBezTo>
                    <a:pt x="24155" y="46798"/>
                    <a:pt x="25041" y="45880"/>
                    <a:pt x="25530" y="44784"/>
                  </a:cubicBezTo>
                  <a:lnTo>
                    <a:pt x="25530" y="44784"/>
                  </a:lnTo>
                  <a:cubicBezTo>
                    <a:pt x="24032" y="45064"/>
                    <a:pt x="22431" y="45323"/>
                    <a:pt x="20888" y="45323"/>
                  </a:cubicBezTo>
                  <a:cubicBezTo>
                    <a:pt x="19002" y="45323"/>
                    <a:pt x="17200" y="44937"/>
                    <a:pt x="15774" y="43732"/>
                  </a:cubicBezTo>
                  <a:cubicBezTo>
                    <a:pt x="16408" y="43464"/>
                    <a:pt x="17041" y="43196"/>
                    <a:pt x="17669" y="42926"/>
                  </a:cubicBezTo>
                  <a:cubicBezTo>
                    <a:pt x="16300" y="42449"/>
                    <a:pt x="15301" y="41606"/>
                    <a:pt x="15334" y="40231"/>
                  </a:cubicBezTo>
                  <a:cubicBezTo>
                    <a:pt x="15334" y="40231"/>
                    <a:pt x="15705" y="39614"/>
                    <a:pt x="15956" y="38771"/>
                  </a:cubicBezTo>
                  <a:lnTo>
                    <a:pt x="15650" y="38685"/>
                  </a:lnTo>
                  <a:cubicBezTo>
                    <a:pt x="11808" y="38064"/>
                    <a:pt x="7962" y="37445"/>
                    <a:pt x="4113" y="36828"/>
                  </a:cubicBezTo>
                  <a:lnTo>
                    <a:pt x="3952" y="36795"/>
                  </a:lnTo>
                  <a:cubicBezTo>
                    <a:pt x="3895" y="36784"/>
                    <a:pt x="3839" y="36770"/>
                    <a:pt x="3785" y="36753"/>
                  </a:cubicBezTo>
                  <a:cubicBezTo>
                    <a:pt x="3695" y="36728"/>
                    <a:pt x="3609" y="36693"/>
                    <a:pt x="3528" y="36650"/>
                  </a:cubicBezTo>
                  <a:cubicBezTo>
                    <a:pt x="3493" y="36636"/>
                    <a:pt x="3460" y="36619"/>
                    <a:pt x="3431" y="36597"/>
                  </a:cubicBezTo>
                  <a:cubicBezTo>
                    <a:pt x="3373" y="36560"/>
                    <a:pt x="3319" y="36516"/>
                    <a:pt x="3274" y="36465"/>
                  </a:cubicBezTo>
                  <a:cubicBezTo>
                    <a:pt x="3250" y="36434"/>
                    <a:pt x="3228" y="36401"/>
                    <a:pt x="3210" y="36366"/>
                  </a:cubicBezTo>
                  <a:cubicBezTo>
                    <a:pt x="3187" y="36324"/>
                    <a:pt x="3158" y="36287"/>
                    <a:pt x="3146" y="36237"/>
                  </a:cubicBezTo>
                  <a:cubicBezTo>
                    <a:pt x="3139" y="36212"/>
                    <a:pt x="3136" y="36187"/>
                    <a:pt x="3135" y="36162"/>
                  </a:cubicBezTo>
                  <a:cubicBezTo>
                    <a:pt x="3120" y="35754"/>
                    <a:pt x="3576" y="35507"/>
                    <a:pt x="3952" y="35372"/>
                  </a:cubicBezTo>
                  <a:cubicBezTo>
                    <a:pt x="5543" y="34792"/>
                    <a:pt x="7136" y="34213"/>
                    <a:pt x="8729" y="33633"/>
                  </a:cubicBezTo>
                  <a:cubicBezTo>
                    <a:pt x="6495" y="32597"/>
                    <a:pt x="4692" y="30659"/>
                    <a:pt x="3822" y="28351"/>
                  </a:cubicBezTo>
                  <a:lnTo>
                    <a:pt x="3822" y="28351"/>
                  </a:lnTo>
                  <a:cubicBezTo>
                    <a:pt x="4735" y="28806"/>
                    <a:pt x="5653" y="29263"/>
                    <a:pt x="6565" y="29719"/>
                  </a:cubicBezTo>
                  <a:cubicBezTo>
                    <a:pt x="7483" y="30175"/>
                    <a:pt x="8401" y="30626"/>
                    <a:pt x="9314" y="31082"/>
                  </a:cubicBezTo>
                  <a:cubicBezTo>
                    <a:pt x="9148" y="30841"/>
                    <a:pt x="8987" y="30599"/>
                    <a:pt x="8836" y="30352"/>
                  </a:cubicBezTo>
                  <a:lnTo>
                    <a:pt x="8836" y="30347"/>
                  </a:lnTo>
                  <a:cubicBezTo>
                    <a:pt x="8772" y="30240"/>
                    <a:pt x="8713" y="30127"/>
                    <a:pt x="8649" y="30020"/>
                  </a:cubicBezTo>
                  <a:cubicBezTo>
                    <a:pt x="7731" y="28334"/>
                    <a:pt x="7237" y="26423"/>
                    <a:pt x="7215" y="24506"/>
                  </a:cubicBezTo>
                  <a:cubicBezTo>
                    <a:pt x="7210" y="23834"/>
                    <a:pt x="7323" y="23045"/>
                    <a:pt x="7918" y="22723"/>
                  </a:cubicBezTo>
                  <a:lnTo>
                    <a:pt x="8047" y="22659"/>
                  </a:lnTo>
                  <a:cubicBezTo>
                    <a:pt x="8132" y="22626"/>
                    <a:pt x="8220" y="22606"/>
                    <a:pt x="8311" y="22595"/>
                  </a:cubicBezTo>
                  <a:cubicBezTo>
                    <a:pt x="8357" y="22589"/>
                    <a:pt x="8403" y="22586"/>
                    <a:pt x="8449" y="22586"/>
                  </a:cubicBezTo>
                  <a:cubicBezTo>
                    <a:pt x="8667" y="22586"/>
                    <a:pt x="8888" y="22648"/>
                    <a:pt x="9106" y="22751"/>
                  </a:cubicBezTo>
                  <a:cubicBezTo>
                    <a:pt x="9254" y="22821"/>
                    <a:pt x="9396" y="22906"/>
                    <a:pt x="9530" y="23002"/>
                  </a:cubicBezTo>
                  <a:cubicBezTo>
                    <a:pt x="9732" y="23149"/>
                    <a:pt x="9920" y="23312"/>
                    <a:pt x="10094" y="23491"/>
                  </a:cubicBezTo>
                  <a:cubicBezTo>
                    <a:pt x="11827" y="25301"/>
                    <a:pt x="12993" y="27556"/>
                    <a:pt x="14243" y="29730"/>
                  </a:cubicBezTo>
                  <a:cubicBezTo>
                    <a:pt x="15490" y="31904"/>
                    <a:pt x="16891" y="34079"/>
                    <a:pt x="18925" y="35539"/>
                  </a:cubicBezTo>
                  <a:cubicBezTo>
                    <a:pt x="20228" y="36477"/>
                    <a:pt x="21859" y="37067"/>
                    <a:pt x="23445" y="37067"/>
                  </a:cubicBezTo>
                  <a:cubicBezTo>
                    <a:pt x="23558" y="37067"/>
                    <a:pt x="23671" y="37064"/>
                    <a:pt x="23784" y="37058"/>
                  </a:cubicBezTo>
                  <a:cubicBezTo>
                    <a:pt x="24004" y="37048"/>
                    <a:pt x="24222" y="37025"/>
                    <a:pt x="24439" y="36988"/>
                  </a:cubicBezTo>
                  <a:cubicBezTo>
                    <a:pt x="24655" y="36951"/>
                    <a:pt x="24868" y="36903"/>
                    <a:pt x="25078" y="36844"/>
                  </a:cubicBezTo>
                  <a:cubicBezTo>
                    <a:pt x="25185" y="36816"/>
                    <a:pt x="25291" y="36781"/>
                    <a:pt x="25395" y="36742"/>
                  </a:cubicBezTo>
                  <a:cubicBezTo>
                    <a:pt x="25605" y="36666"/>
                    <a:pt x="25809" y="36576"/>
                    <a:pt x="26007" y="36474"/>
                  </a:cubicBezTo>
                  <a:cubicBezTo>
                    <a:pt x="26684" y="36125"/>
                    <a:pt x="27285" y="35635"/>
                    <a:pt x="27871" y="35131"/>
                  </a:cubicBezTo>
                  <a:cubicBezTo>
                    <a:pt x="28161" y="34874"/>
                    <a:pt x="28450" y="34616"/>
                    <a:pt x="28745" y="34375"/>
                  </a:cubicBezTo>
                  <a:cubicBezTo>
                    <a:pt x="29035" y="34127"/>
                    <a:pt x="29331" y="33892"/>
                    <a:pt x="29642" y="33687"/>
                  </a:cubicBezTo>
                  <a:cubicBezTo>
                    <a:pt x="29975" y="30369"/>
                    <a:pt x="22458" y="18665"/>
                    <a:pt x="19516" y="15454"/>
                  </a:cubicBezTo>
                  <a:cubicBezTo>
                    <a:pt x="18834" y="14714"/>
                    <a:pt x="18174" y="14273"/>
                    <a:pt x="17476" y="14075"/>
                  </a:cubicBezTo>
                  <a:cubicBezTo>
                    <a:pt x="17465" y="14069"/>
                    <a:pt x="17449" y="14069"/>
                    <a:pt x="17438" y="14064"/>
                  </a:cubicBezTo>
                  <a:cubicBezTo>
                    <a:pt x="17205" y="13999"/>
                    <a:pt x="16966" y="13961"/>
                    <a:pt x="16724" y="13950"/>
                  </a:cubicBezTo>
                  <a:cubicBezTo>
                    <a:pt x="16644" y="13945"/>
                    <a:pt x="16563" y="13942"/>
                    <a:pt x="16483" y="13942"/>
                  </a:cubicBezTo>
                  <a:cubicBezTo>
                    <a:pt x="16425" y="13942"/>
                    <a:pt x="16368" y="13943"/>
                    <a:pt x="16311" y="13946"/>
                  </a:cubicBezTo>
                  <a:cubicBezTo>
                    <a:pt x="16241" y="13950"/>
                    <a:pt x="16166" y="13956"/>
                    <a:pt x="16101" y="13961"/>
                  </a:cubicBezTo>
                  <a:cubicBezTo>
                    <a:pt x="13964" y="14187"/>
                    <a:pt x="11388" y="16045"/>
                    <a:pt x="7442" y="18177"/>
                  </a:cubicBezTo>
                  <a:cubicBezTo>
                    <a:pt x="2582" y="20802"/>
                    <a:pt x="1713" y="24087"/>
                    <a:pt x="1010" y="28259"/>
                  </a:cubicBezTo>
                  <a:cubicBezTo>
                    <a:pt x="810" y="29429"/>
                    <a:pt x="623" y="30664"/>
                    <a:pt x="366" y="31975"/>
                  </a:cubicBezTo>
                  <a:cubicBezTo>
                    <a:pt x="0" y="33806"/>
                    <a:pt x="86" y="35223"/>
                    <a:pt x="414" y="36619"/>
                  </a:cubicBezTo>
                  <a:lnTo>
                    <a:pt x="414" y="36624"/>
                  </a:lnTo>
                  <a:cubicBezTo>
                    <a:pt x="440" y="36731"/>
                    <a:pt x="467" y="36843"/>
                    <a:pt x="494" y="36951"/>
                  </a:cubicBezTo>
                  <a:lnTo>
                    <a:pt x="494" y="36968"/>
                  </a:lnTo>
                  <a:cubicBezTo>
                    <a:pt x="1031" y="39061"/>
                    <a:pt x="2061" y="41182"/>
                    <a:pt x="2867" y="44640"/>
                  </a:cubicBezTo>
                  <a:lnTo>
                    <a:pt x="2867" y="44646"/>
                  </a:lnTo>
                  <a:cubicBezTo>
                    <a:pt x="3620" y="45925"/>
                    <a:pt x="4525" y="47109"/>
                    <a:pt x="5561" y="48173"/>
                  </a:cubicBezTo>
                  <a:cubicBezTo>
                    <a:pt x="6807" y="49450"/>
                    <a:pt x="8236" y="50546"/>
                    <a:pt x="9793" y="51399"/>
                  </a:cubicBezTo>
                  <a:cubicBezTo>
                    <a:pt x="10440" y="51754"/>
                    <a:pt x="11111" y="52066"/>
                    <a:pt x="11800" y="52334"/>
                  </a:cubicBezTo>
                  <a:cubicBezTo>
                    <a:pt x="12213" y="52495"/>
                    <a:pt x="12637" y="52635"/>
                    <a:pt x="13062" y="52763"/>
                  </a:cubicBezTo>
                  <a:cubicBezTo>
                    <a:pt x="13346" y="52844"/>
                    <a:pt x="13636" y="52919"/>
                    <a:pt x="13926" y="52989"/>
                  </a:cubicBezTo>
                  <a:cubicBezTo>
                    <a:pt x="14855" y="53198"/>
                    <a:pt x="15956" y="53467"/>
                    <a:pt x="16283" y="54363"/>
                  </a:cubicBezTo>
                  <a:cubicBezTo>
                    <a:pt x="16509" y="54975"/>
                    <a:pt x="16256" y="55652"/>
                    <a:pt x="16063" y="56274"/>
                  </a:cubicBezTo>
                  <a:cubicBezTo>
                    <a:pt x="14721" y="60624"/>
                    <a:pt x="16407" y="65574"/>
                    <a:pt x="19677" y="68730"/>
                  </a:cubicBezTo>
                  <a:cubicBezTo>
                    <a:pt x="22947" y="71892"/>
                    <a:pt x="27579" y="73396"/>
                    <a:pt x="32133" y="73514"/>
                  </a:cubicBezTo>
                  <a:cubicBezTo>
                    <a:pt x="32686" y="73530"/>
                    <a:pt x="33250" y="73530"/>
                    <a:pt x="33754" y="73745"/>
                  </a:cubicBezTo>
                  <a:cubicBezTo>
                    <a:pt x="34264" y="73954"/>
                    <a:pt x="34705" y="74437"/>
                    <a:pt x="34678" y="74986"/>
                  </a:cubicBezTo>
                  <a:cubicBezTo>
                    <a:pt x="34656" y="75403"/>
                    <a:pt x="34388" y="75730"/>
                    <a:pt x="34039" y="75994"/>
                  </a:cubicBezTo>
                  <a:cubicBezTo>
                    <a:pt x="33835" y="76149"/>
                    <a:pt x="33604" y="76283"/>
                    <a:pt x="33378" y="76397"/>
                  </a:cubicBezTo>
                  <a:cubicBezTo>
                    <a:pt x="33163" y="76503"/>
                    <a:pt x="32949" y="76611"/>
                    <a:pt x="32735" y="76713"/>
                  </a:cubicBezTo>
                  <a:cubicBezTo>
                    <a:pt x="32305" y="76922"/>
                    <a:pt x="31870" y="77116"/>
                    <a:pt x="31429" y="77304"/>
                  </a:cubicBezTo>
                  <a:cubicBezTo>
                    <a:pt x="30989" y="77491"/>
                    <a:pt x="30544" y="77664"/>
                    <a:pt x="30093" y="77830"/>
                  </a:cubicBezTo>
                  <a:cubicBezTo>
                    <a:pt x="29421" y="78077"/>
                    <a:pt x="28740" y="78303"/>
                    <a:pt x="28053" y="78501"/>
                  </a:cubicBezTo>
                  <a:cubicBezTo>
                    <a:pt x="27280" y="78732"/>
                    <a:pt x="26388" y="79043"/>
                    <a:pt x="25873" y="79597"/>
                  </a:cubicBezTo>
                  <a:cubicBezTo>
                    <a:pt x="25825" y="79648"/>
                    <a:pt x="25780" y="79701"/>
                    <a:pt x="25739" y="79757"/>
                  </a:cubicBezTo>
                  <a:cubicBezTo>
                    <a:pt x="25578" y="79972"/>
                    <a:pt x="25465" y="80225"/>
                    <a:pt x="25438" y="80515"/>
                  </a:cubicBezTo>
                  <a:cubicBezTo>
                    <a:pt x="25352" y="81400"/>
                    <a:pt x="26061" y="82114"/>
                    <a:pt x="26437" y="82926"/>
                  </a:cubicBezTo>
                  <a:cubicBezTo>
                    <a:pt x="26459" y="82974"/>
                    <a:pt x="26479" y="83022"/>
                    <a:pt x="26501" y="83075"/>
                  </a:cubicBezTo>
                  <a:cubicBezTo>
                    <a:pt x="26544" y="83177"/>
                    <a:pt x="26576" y="83284"/>
                    <a:pt x="26609" y="83387"/>
                  </a:cubicBezTo>
                  <a:cubicBezTo>
                    <a:pt x="26925" y="84547"/>
                    <a:pt x="26523" y="85819"/>
                    <a:pt x="26362" y="87037"/>
                  </a:cubicBezTo>
                  <a:cubicBezTo>
                    <a:pt x="26243" y="87955"/>
                    <a:pt x="26362" y="89018"/>
                    <a:pt x="26866" y="89733"/>
                  </a:cubicBezTo>
                  <a:lnTo>
                    <a:pt x="26694" y="89851"/>
                  </a:lnTo>
                  <a:cubicBezTo>
                    <a:pt x="29931" y="94666"/>
                    <a:pt x="32970" y="100444"/>
                    <a:pt x="34973" y="108642"/>
                  </a:cubicBezTo>
                  <a:cubicBezTo>
                    <a:pt x="35134" y="109302"/>
                    <a:pt x="35333" y="110092"/>
                    <a:pt x="35564" y="110999"/>
                  </a:cubicBezTo>
                  <a:cubicBezTo>
                    <a:pt x="39128" y="125124"/>
                    <a:pt x="50538" y="167926"/>
                    <a:pt x="57581" y="194266"/>
                  </a:cubicBezTo>
                  <a:lnTo>
                    <a:pt x="95449" y="194266"/>
                  </a:lnTo>
                  <a:cubicBezTo>
                    <a:pt x="95658" y="193826"/>
                    <a:pt x="95851" y="193374"/>
                    <a:pt x="96028" y="192918"/>
                  </a:cubicBezTo>
                  <a:cubicBezTo>
                    <a:pt x="98332" y="186922"/>
                    <a:pt x="97484" y="180194"/>
                    <a:pt x="96073" y="173929"/>
                  </a:cubicBezTo>
                  <a:cubicBezTo>
                    <a:pt x="92582" y="158450"/>
                    <a:pt x="85908" y="143912"/>
                    <a:pt x="80846" y="128884"/>
                  </a:cubicBezTo>
                  <a:cubicBezTo>
                    <a:pt x="78881" y="123059"/>
                    <a:pt x="77163" y="117061"/>
                    <a:pt x="75977" y="111000"/>
                  </a:cubicBezTo>
                  <a:cubicBezTo>
                    <a:pt x="74172" y="101766"/>
                    <a:pt x="73619" y="92380"/>
                    <a:pt x="75354" y="83194"/>
                  </a:cubicBezTo>
                  <a:lnTo>
                    <a:pt x="75369" y="83114"/>
                  </a:lnTo>
                  <a:cubicBezTo>
                    <a:pt x="74855" y="81229"/>
                    <a:pt x="74430" y="79479"/>
                    <a:pt x="74113" y="77874"/>
                  </a:cubicBezTo>
                  <a:lnTo>
                    <a:pt x="74113" y="77869"/>
                  </a:lnTo>
                  <a:cubicBezTo>
                    <a:pt x="74102" y="77862"/>
                    <a:pt x="74089" y="77859"/>
                    <a:pt x="74076" y="77858"/>
                  </a:cubicBezTo>
                  <a:cubicBezTo>
                    <a:pt x="73667" y="77718"/>
                    <a:pt x="73254" y="77584"/>
                    <a:pt x="72841" y="77450"/>
                  </a:cubicBezTo>
                  <a:cubicBezTo>
                    <a:pt x="72417" y="77310"/>
                    <a:pt x="71992" y="77176"/>
                    <a:pt x="71563" y="77041"/>
                  </a:cubicBezTo>
                  <a:cubicBezTo>
                    <a:pt x="71133" y="76912"/>
                    <a:pt x="70704" y="76784"/>
                    <a:pt x="70274" y="76659"/>
                  </a:cubicBezTo>
                  <a:cubicBezTo>
                    <a:pt x="69846" y="76542"/>
                    <a:pt x="69410" y="76429"/>
                    <a:pt x="68975" y="76321"/>
                  </a:cubicBezTo>
                  <a:cubicBezTo>
                    <a:pt x="67245" y="75897"/>
                    <a:pt x="65496" y="75616"/>
                    <a:pt x="63738" y="75616"/>
                  </a:cubicBezTo>
                  <a:cubicBezTo>
                    <a:pt x="63183" y="75616"/>
                    <a:pt x="62627" y="75644"/>
                    <a:pt x="62070" y="75704"/>
                  </a:cubicBezTo>
                  <a:cubicBezTo>
                    <a:pt x="61582" y="75758"/>
                    <a:pt x="61099" y="75833"/>
                    <a:pt x="60621" y="75930"/>
                  </a:cubicBezTo>
                  <a:cubicBezTo>
                    <a:pt x="60144" y="76027"/>
                    <a:pt x="59670" y="76145"/>
                    <a:pt x="59204" y="76284"/>
                  </a:cubicBezTo>
                  <a:cubicBezTo>
                    <a:pt x="56400" y="77116"/>
                    <a:pt x="53787" y="78614"/>
                    <a:pt x="51290" y="80171"/>
                  </a:cubicBezTo>
                  <a:cubicBezTo>
                    <a:pt x="47967" y="82259"/>
                    <a:pt x="44686" y="84536"/>
                    <a:pt x="40938" y="85702"/>
                  </a:cubicBezTo>
                  <a:cubicBezTo>
                    <a:pt x="39483" y="86152"/>
                    <a:pt x="37929" y="86405"/>
                    <a:pt x="36394" y="86405"/>
                  </a:cubicBezTo>
                  <a:cubicBezTo>
                    <a:pt x="36209" y="86405"/>
                    <a:pt x="36023" y="86402"/>
                    <a:pt x="35838" y="86394"/>
                  </a:cubicBezTo>
                  <a:cubicBezTo>
                    <a:pt x="35474" y="86378"/>
                    <a:pt x="35108" y="86346"/>
                    <a:pt x="34743" y="86302"/>
                  </a:cubicBezTo>
                  <a:cubicBezTo>
                    <a:pt x="33830" y="86185"/>
                    <a:pt x="32944" y="85964"/>
                    <a:pt x="32107" y="85637"/>
                  </a:cubicBezTo>
                  <a:cubicBezTo>
                    <a:pt x="31977" y="85587"/>
                    <a:pt x="31859" y="85508"/>
                    <a:pt x="31763" y="85406"/>
                  </a:cubicBezTo>
                  <a:cubicBezTo>
                    <a:pt x="31355" y="84945"/>
                    <a:pt x="31543" y="84139"/>
                    <a:pt x="32235" y="83978"/>
                  </a:cubicBezTo>
                  <a:cubicBezTo>
                    <a:pt x="35505" y="83194"/>
                    <a:pt x="38469" y="80992"/>
                    <a:pt x="41416" y="79205"/>
                  </a:cubicBezTo>
                  <a:cubicBezTo>
                    <a:pt x="46379" y="76203"/>
                    <a:pt x="51870" y="74174"/>
                    <a:pt x="57593" y="73229"/>
                  </a:cubicBezTo>
                  <a:cubicBezTo>
                    <a:pt x="57647" y="73224"/>
                    <a:pt x="57678" y="73198"/>
                    <a:pt x="57706" y="73170"/>
                  </a:cubicBezTo>
                  <a:cubicBezTo>
                    <a:pt x="57781" y="73068"/>
                    <a:pt x="57733" y="72891"/>
                    <a:pt x="57572" y="72880"/>
                  </a:cubicBezTo>
                  <a:cubicBezTo>
                    <a:pt x="55838" y="72757"/>
                    <a:pt x="54103" y="72601"/>
                    <a:pt x="52385" y="72333"/>
                  </a:cubicBezTo>
                  <a:cubicBezTo>
                    <a:pt x="51053" y="72124"/>
                    <a:pt x="49733" y="71844"/>
                    <a:pt x="48439" y="71452"/>
                  </a:cubicBezTo>
                  <a:cubicBezTo>
                    <a:pt x="47664" y="71221"/>
                    <a:pt x="46901" y="70945"/>
                    <a:pt x="46157" y="70625"/>
                  </a:cubicBezTo>
                  <a:cubicBezTo>
                    <a:pt x="43918" y="69665"/>
                    <a:pt x="41856" y="68290"/>
                    <a:pt x="40299" y="66459"/>
                  </a:cubicBezTo>
                  <a:cubicBezTo>
                    <a:pt x="40010" y="66123"/>
                    <a:pt x="40270" y="65623"/>
                    <a:pt x="40692" y="65623"/>
                  </a:cubicBezTo>
                  <a:cubicBezTo>
                    <a:pt x="40715" y="65623"/>
                    <a:pt x="40738" y="65624"/>
                    <a:pt x="40762" y="65627"/>
                  </a:cubicBezTo>
                  <a:cubicBezTo>
                    <a:pt x="42868" y="65882"/>
                    <a:pt x="44985" y="66009"/>
                    <a:pt x="47101" y="66009"/>
                  </a:cubicBezTo>
                  <a:cubicBezTo>
                    <a:pt x="50262" y="66009"/>
                    <a:pt x="53422" y="65725"/>
                    <a:pt x="56541" y="65160"/>
                  </a:cubicBezTo>
                  <a:cubicBezTo>
                    <a:pt x="57314" y="65020"/>
                    <a:pt x="57669" y="64096"/>
                    <a:pt x="57169" y="63485"/>
                  </a:cubicBezTo>
                  <a:lnTo>
                    <a:pt x="56595" y="62776"/>
                  </a:lnTo>
                  <a:cubicBezTo>
                    <a:pt x="56444" y="62588"/>
                    <a:pt x="56428" y="62368"/>
                    <a:pt x="56503" y="62181"/>
                  </a:cubicBezTo>
                  <a:cubicBezTo>
                    <a:pt x="56514" y="62164"/>
                    <a:pt x="56525" y="62143"/>
                    <a:pt x="56536" y="62126"/>
                  </a:cubicBezTo>
                  <a:cubicBezTo>
                    <a:pt x="56562" y="62076"/>
                    <a:pt x="56593" y="62029"/>
                    <a:pt x="56632" y="61987"/>
                  </a:cubicBezTo>
                  <a:cubicBezTo>
                    <a:pt x="56685" y="61933"/>
                    <a:pt x="56746" y="61890"/>
                    <a:pt x="56815" y="61858"/>
                  </a:cubicBezTo>
                  <a:cubicBezTo>
                    <a:pt x="56851" y="61841"/>
                    <a:pt x="56888" y="61829"/>
                    <a:pt x="56927" y="61821"/>
                  </a:cubicBezTo>
                  <a:cubicBezTo>
                    <a:pt x="56971" y="61810"/>
                    <a:pt x="57016" y="61805"/>
                    <a:pt x="57061" y="61805"/>
                  </a:cubicBezTo>
                  <a:cubicBezTo>
                    <a:pt x="57114" y="61805"/>
                    <a:pt x="57166" y="61812"/>
                    <a:pt x="57217" y="61826"/>
                  </a:cubicBezTo>
                  <a:cubicBezTo>
                    <a:pt x="57405" y="61880"/>
                    <a:pt x="57588" y="61933"/>
                    <a:pt x="57770" y="61998"/>
                  </a:cubicBezTo>
                  <a:cubicBezTo>
                    <a:pt x="58468" y="62207"/>
                    <a:pt x="59161" y="62443"/>
                    <a:pt x="59848" y="62695"/>
                  </a:cubicBezTo>
                  <a:cubicBezTo>
                    <a:pt x="60138" y="62803"/>
                    <a:pt x="60428" y="62905"/>
                    <a:pt x="60718" y="63013"/>
                  </a:cubicBezTo>
                  <a:cubicBezTo>
                    <a:pt x="61588" y="63329"/>
                    <a:pt x="62457" y="63657"/>
                    <a:pt x="63333" y="63957"/>
                  </a:cubicBezTo>
                  <a:cubicBezTo>
                    <a:pt x="63623" y="64059"/>
                    <a:pt x="63912" y="64156"/>
                    <a:pt x="64207" y="64247"/>
                  </a:cubicBezTo>
                  <a:cubicBezTo>
                    <a:pt x="66010" y="64809"/>
                    <a:pt x="67916" y="65223"/>
                    <a:pt x="69793" y="65223"/>
                  </a:cubicBezTo>
                  <a:cubicBezTo>
                    <a:pt x="70962" y="65223"/>
                    <a:pt x="72120" y="65062"/>
                    <a:pt x="73233" y="64676"/>
                  </a:cubicBezTo>
                  <a:cubicBezTo>
                    <a:pt x="74972" y="64065"/>
                    <a:pt x="76535" y="62771"/>
                    <a:pt x="77399" y="61171"/>
                  </a:cubicBezTo>
                  <a:cubicBezTo>
                    <a:pt x="77882" y="60295"/>
                    <a:pt x="78145" y="59324"/>
                    <a:pt x="78114" y="58336"/>
                  </a:cubicBezTo>
                  <a:cubicBezTo>
                    <a:pt x="77565" y="56908"/>
                    <a:pt x="76035" y="56087"/>
                    <a:pt x="74565" y="55641"/>
                  </a:cubicBezTo>
                  <a:cubicBezTo>
                    <a:pt x="73995" y="55474"/>
                    <a:pt x="73415" y="55345"/>
                    <a:pt x="72841" y="55200"/>
                  </a:cubicBezTo>
                  <a:cubicBezTo>
                    <a:pt x="72079" y="55006"/>
                    <a:pt x="71316" y="54797"/>
                    <a:pt x="70613" y="54464"/>
                  </a:cubicBezTo>
                  <a:cubicBezTo>
                    <a:pt x="70435" y="54378"/>
                    <a:pt x="70264" y="54288"/>
                    <a:pt x="70097" y="54185"/>
                  </a:cubicBezTo>
                  <a:cubicBezTo>
                    <a:pt x="69829" y="54022"/>
                    <a:pt x="69579" y="53831"/>
                    <a:pt x="69350" y="53616"/>
                  </a:cubicBezTo>
                  <a:cubicBezTo>
                    <a:pt x="68417" y="52720"/>
                    <a:pt x="67869" y="51388"/>
                    <a:pt x="68384" y="50228"/>
                  </a:cubicBezTo>
                  <a:cubicBezTo>
                    <a:pt x="68965" y="48929"/>
                    <a:pt x="70538" y="48473"/>
                    <a:pt x="71895" y="48049"/>
                  </a:cubicBezTo>
                  <a:cubicBezTo>
                    <a:pt x="72406" y="47893"/>
                    <a:pt x="72943" y="47683"/>
                    <a:pt x="73421" y="47410"/>
                  </a:cubicBezTo>
                  <a:cubicBezTo>
                    <a:pt x="73742" y="47227"/>
                    <a:pt x="74032" y="47012"/>
                    <a:pt x="74279" y="46765"/>
                  </a:cubicBezTo>
                  <a:cubicBezTo>
                    <a:pt x="74644" y="46400"/>
                    <a:pt x="74897" y="45960"/>
                    <a:pt x="74956" y="45429"/>
                  </a:cubicBezTo>
                  <a:cubicBezTo>
                    <a:pt x="75048" y="44575"/>
                    <a:pt x="74591" y="43769"/>
                    <a:pt x="74139" y="43029"/>
                  </a:cubicBezTo>
                  <a:cubicBezTo>
                    <a:pt x="73485" y="41944"/>
                    <a:pt x="72835" y="40859"/>
                    <a:pt x="72180" y="39775"/>
                  </a:cubicBezTo>
                  <a:cubicBezTo>
                    <a:pt x="71960" y="39410"/>
                    <a:pt x="71729" y="39002"/>
                    <a:pt x="71815" y="38583"/>
                  </a:cubicBezTo>
                  <a:cubicBezTo>
                    <a:pt x="71858" y="38389"/>
                    <a:pt x="71949" y="38240"/>
                    <a:pt x="72073" y="38127"/>
                  </a:cubicBezTo>
                  <a:cubicBezTo>
                    <a:pt x="72122" y="38078"/>
                    <a:pt x="72179" y="38036"/>
                    <a:pt x="72240" y="38003"/>
                  </a:cubicBezTo>
                  <a:cubicBezTo>
                    <a:pt x="72514" y="37841"/>
                    <a:pt x="72880" y="37779"/>
                    <a:pt x="73258" y="37779"/>
                  </a:cubicBezTo>
                  <a:cubicBezTo>
                    <a:pt x="73405" y="37779"/>
                    <a:pt x="73554" y="37788"/>
                    <a:pt x="73700" y="37805"/>
                  </a:cubicBezTo>
                  <a:cubicBezTo>
                    <a:pt x="73839" y="37821"/>
                    <a:pt x="73979" y="37842"/>
                    <a:pt x="74113" y="37869"/>
                  </a:cubicBezTo>
                  <a:cubicBezTo>
                    <a:pt x="75079" y="38068"/>
                    <a:pt x="76052" y="38235"/>
                    <a:pt x="77034" y="38352"/>
                  </a:cubicBezTo>
                  <a:cubicBezTo>
                    <a:pt x="77950" y="38461"/>
                    <a:pt x="78870" y="38525"/>
                    <a:pt x="79788" y="38525"/>
                  </a:cubicBezTo>
                  <a:cubicBezTo>
                    <a:pt x="80543" y="38525"/>
                    <a:pt x="81297" y="38482"/>
                    <a:pt x="82049" y="38385"/>
                  </a:cubicBezTo>
                  <a:cubicBezTo>
                    <a:pt x="82215" y="38363"/>
                    <a:pt x="82376" y="38343"/>
                    <a:pt x="82543" y="38315"/>
                  </a:cubicBezTo>
                  <a:cubicBezTo>
                    <a:pt x="83038" y="38235"/>
                    <a:pt x="83529" y="38127"/>
                    <a:pt x="84013" y="37993"/>
                  </a:cubicBezTo>
                  <a:cubicBezTo>
                    <a:pt x="85302" y="37638"/>
                    <a:pt x="86536" y="37091"/>
                    <a:pt x="87627" y="36340"/>
                  </a:cubicBezTo>
                  <a:cubicBezTo>
                    <a:pt x="88034" y="36056"/>
                    <a:pt x="88420" y="35744"/>
                    <a:pt x="88782" y="35405"/>
                  </a:cubicBezTo>
                  <a:cubicBezTo>
                    <a:pt x="88905" y="35286"/>
                    <a:pt x="89022" y="35169"/>
                    <a:pt x="89136" y="35051"/>
                  </a:cubicBezTo>
                  <a:cubicBezTo>
                    <a:pt x="91336" y="32726"/>
                    <a:pt x="92201" y="29376"/>
                    <a:pt x="92078" y="26175"/>
                  </a:cubicBezTo>
                  <a:cubicBezTo>
                    <a:pt x="92061" y="25751"/>
                    <a:pt x="92030" y="25333"/>
                    <a:pt x="91986" y="24914"/>
                  </a:cubicBezTo>
                  <a:cubicBezTo>
                    <a:pt x="91922" y="24345"/>
                    <a:pt x="91830" y="23776"/>
                    <a:pt x="91723" y="23206"/>
                  </a:cubicBezTo>
                  <a:cubicBezTo>
                    <a:pt x="91648" y="22815"/>
                    <a:pt x="91562" y="22428"/>
                    <a:pt x="91466" y="22036"/>
                  </a:cubicBezTo>
                  <a:cubicBezTo>
                    <a:pt x="91374" y="21649"/>
                    <a:pt x="91272" y="21263"/>
                    <a:pt x="91160" y="20876"/>
                  </a:cubicBezTo>
                  <a:cubicBezTo>
                    <a:pt x="91052" y="20490"/>
                    <a:pt x="90934" y="20110"/>
                    <a:pt x="90811" y="19728"/>
                  </a:cubicBezTo>
                  <a:cubicBezTo>
                    <a:pt x="90504" y="18772"/>
                    <a:pt x="90161" y="17827"/>
                    <a:pt x="89806" y="16893"/>
                  </a:cubicBezTo>
                  <a:cubicBezTo>
                    <a:pt x="89678" y="16549"/>
                    <a:pt x="89538" y="16200"/>
                    <a:pt x="89404" y="15851"/>
                  </a:cubicBezTo>
                  <a:cubicBezTo>
                    <a:pt x="89265" y="15507"/>
                    <a:pt x="89118" y="15164"/>
                    <a:pt x="88969" y="14826"/>
                  </a:cubicBezTo>
                  <a:cubicBezTo>
                    <a:pt x="88459" y="13688"/>
                    <a:pt x="87863" y="12603"/>
                    <a:pt x="87085" y="11648"/>
                  </a:cubicBezTo>
                  <a:cubicBezTo>
                    <a:pt x="86846" y="11361"/>
                    <a:pt x="86591" y="11088"/>
                    <a:pt x="86322" y="10831"/>
                  </a:cubicBezTo>
                  <a:cubicBezTo>
                    <a:pt x="86048" y="10575"/>
                    <a:pt x="85755" y="10338"/>
                    <a:pt x="85447" y="10122"/>
                  </a:cubicBezTo>
                  <a:cubicBezTo>
                    <a:pt x="84943" y="9762"/>
                    <a:pt x="84395" y="9471"/>
                    <a:pt x="83815" y="9259"/>
                  </a:cubicBezTo>
                  <a:cubicBezTo>
                    <a:pt x="83353" y="9097"/>
                    <a:pt x="82875" y="8984"/>
                    <a:pt x="82387" y="8941"/>
                  </a:cubicBezTo>
                  <a:cubicBezTo>
                    <a:pt x="82263" y="8930"/>
                    <a:pt x="82139" y="8920"/>
                    <a:pt x="82016" y="8920"/>
                  </a:cubicBezTo>
                  <a:cubicBezTo>
                    <a:pt x="82000" y="8919"/>
                    <a:pt x="81985" y="8919"/>
                    <a:pt x="81970" y="8919"/>
                  </a:cubicBezTo>
                  <a:cubicBezTo>
                    <a:pt x="81347" y="8919"/>
                    <a:pt x="80740" y="9026"/>
                    <a:pt x="80148" y="9199"/>
                  </a:cubicBezTo>
                  <a:cubicBezTo>
                    <a:pt x="79702" y="9323"/>
                    <a:pt x="79267" y="9483"/>
                    <a:pt x="78832" y="9661"/>
                  </a:cubicBezTo>
                  <a:cubicBezTo>
                    <a:pt x="78542" y="9779"/>
                    <a:pt x="78252" y="9902"/>
                    <a:pt x="77963" y="10026"/>
                  </a:cubicBezTo>
                  <a:cubicBezTo>
                    <a:pt x="77383" y="10278"/>
                    <a:pt x="76803" y="10526"/>
                    <a:pt x="76212" y="10735"/>
                  </a:cubicBezTo>
                  <a:cubicBezTo>
                    <a:pt x="75920" y="10841"/>
                    <a:pt x="75623" y="10932"/>
                    <a:pt x="75321" y="11009"/>
                  </a:cubicBezTo>
                  <a:cubicBezTo>
                    <a:pt x="75171" y="11046"/>
                    <a:pt x="75015" y="11083"/>
                    <a:pt x="74864" y="11110"/>
                  </a:cubicBezTo>
                  <a:cubicBezTo>
                    <a:pt x="74682" y="11148"/>
                    <a:pt x="74486" y="11172"/>
                    <a:pt x="74292" y="11172"/>
                  </a:cubicBezTo>
                  <a:cubicBezTo>
                    <a:pt x="74040" y="11172"/>
                    <a:pt x="73793" y="11131"/>
                    <a:pt x="73586" y="11025"/>
                  </a:cubicBezTo>
                  <a:cubicBezTo>
                    <a:pt x="73503" y="10982"/>
                    <a:pt x="73427" y="10926"/>
                    <a:pt x="73362" y="10858"/>
                  </a:cubicBezTo>
                  <a:cubicBezTo>
                    <a:pt x="73328" y="10827"/>
                    <a:pt x="73298" y="10793"/>
                    <a:pt x="73270" y="10756"/>
                  </a:cubicBezTo>
                  <a:lnTo>
                    <a:pt x="73270" y="10750"/>
                  </a:lnTo>
                  <a:cubicBezTo>
                    <a:pt x="73241" y="10714"/>
                    <a:pt x="73216" y="10674"/>
                    <a:pt x="73195" y="10632"/>
                  </a:cubicBezTo>
                  <a:cubicBezTo>
                    <a:pt x="72969" y="10177"/>
                    <a:pt x="73184" y="9569"/>
                    <a:pt x="73582" y="9226"/>
                  </a:cubicBezTo>
                  <a:cubicBezTo>
                    <a:pt x="73634" y="9178"/>
                    <a:pt x="73690" y="9133"/>
                    <a:pt x="73748" y="9092"/>
                  </a:cubicBezTo>
                  <a:cubicBezTo>
                    <a:pt x="73861" y="9007"/>
                    <a:pt x="73983" y="8935"/>
                    <a:pt x="74113" y="8877"/>
                  </a:cubicBezTo>
                  <a:cubicBezTo>
                    <a:pt x="74177" y="8850"/>
                    <a:pt x="74242" y="8818"/>
                    <a:pt x="74312" y="8791"/>
                  </a:cubicBezTo>
                  <a:cubicBezTo>
                    <a:pt x="74440" y="8737"/>
                    <a:pt x="74580" y="8689"/>
                    <a:pt x="74719" y="8646"/>
                  </a:cubicBezTo>
                  <a:cubicBezTo>
                    <a:pt x="74855" y="8603"/>
                    <a:pt x="74994" y="8560"/>
                    <a:pt x="75128" y="8517"/>
                  </a:cubicBezTo>
                  <a:cubicBezTo>
                    <a:pt x="75562" y="8378"/>
                    <a:pt x="75986" y="8222"/>
                    <a:pt x="76406" y="8045"/>
                  </a:cubicBezTo>
                  <a:cubicBezTo>
                    <a:pt x="78299" y="7247"/>
                    <a:pt x="80017" y="6085"/>
                    <a:pt x="81463" y="4625"/>
                  </a:cubicBezTo>
                  <a:cubicBezTo>
                    <a:pt x="82266" y="3816"/>
                    <a:pt x="82977" y="2920"/>
                    <a:pt x="83582" y="1956"/>
                  </a:cubicBezTo>
                  <a:lnTo>
                    <a:pt x="83609" y="1928"/>
                  </a:lnTo>
                  <a:lnTo>
                    <a:pt x="83631" y="1912"/>
                  </a:lnTo>
                  <a:cubicBezTo>
                    <a:pt x="82439" y="634"/>
                    <a:pt x="81225" y="124"/>
                    <a:pt x="79716" y="22"/>
                  </a:cubicBezTo>
                  <a:cubicBezTo>
                    <a:pt x="79504" y="8"/>
                    <a:pt x="79286" y="1"/>
                    <a:pt x="790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2"/>
            <p:cNvSpPr/>
            <p:nvPr/>
          </p:nvSpPr>
          <p:spPr>
            <a:xfrm>
              <a:off x="3809625" y="979175"/>
              <a:ext cx="726550" cy="1173725"/>
            </a:xfrm>
            <a:custGeom>
              <a:avLst/>
              <a:gdLst/>
              <a:ahLst/>
              <a:cxnLst/>
              <a:rect l="l" t="t" r="r" b="b"/>
              <a:pathLst>
                <a:path w="29062" h="46949" extrusionOk="0">
                  <a:moveTo>
                    <a:pt x="22296" y="0"/>
                  </a:moveTo>
                  <a:lnTo>
                    <a:pt x="21226" y="458"/>
                  </a:lnTo>
                  <a:cubicBezTo>
                    <a:pt x="21529" y="1131"/>
                    <a:pt x="21797" y="1831"/>
                    <a:pt x="22060" y="2524"/>
                  </a:cubicBezTo>
                  <a:cubicBezTo>
                    <a:pt x="23198" y="5514"/>
                    <a:pt x="24208" y="8611"/>
                    <a:pt x="24336" y="11807"/>
                  </a:cubicBezTo>
                  <a:cubicBezTo>
                    <a:pt x="24457" y="15005"/>
                    <a:pt x="23595" y="18358"/>
                    <a:pt x="21394" y="20681"/>
                  </a:cubicBezTo>
                  <a:cubicBezTo>
                    <a:pt x="19556" y="22613"/>
                    <a:pt x="16944" y="23676"/>
                    <a:pt x="14306" y="24019"/>
                  </a:cubicBezTo>
                  <a:cubicBezTo>
                    <a:pt x="13558" y="24117"/>
                    <a:pt x="12806" y="24160"/>
                    <a:pt x="12053" y="24160"/>
                  </a:cubicBezTo>
                  <a:cubicBezTo>
                    <a:pt x="10150" y="24160"/>
                    <a:pt x="8240" y="23883"/>
                    <a:pt x="6368" y="23501"/>
                  </a:cubicBezTo>
                  <a:cubicBezTo>
                    <a:pt x="6104" y="23449"/>
                    <a:pt x="5808" y="23413"/>
                    <a:pt x="5518" y="23413"/>
                  </a:cubicBezTo>
                  <a:cubicBezTo>
                    <a:pt x="4845" y="23413"/>
                    <a:pt x="4205" y="23604"/>
                    <a:pt x="4073" y="24216"/>
                  </a:cubicBezTo>
                  <a:cubicBezTo>
                    <a:pt x="3986" y="24632"/>
                    <a:pt x="4215" y="25043"/>
                    <a:pt x="4436" y="25407"/>
                  </a:cubicBezTo>
                  <a:lnTo>
                    <a:pt x="6395" y="28658"/>
                  </a:lnTo>
                  <a:cubicBezTo>
                    <a:pt x="6846" y="29399"/>
                    <a:pt x="7303" y="30206"/>
                    <a:pt x="7210" y="31062"/>
                  </a:cubicBezTo>
                  <a:cubicBezTo>
                    <a:pt x="7055" y="32475"/>
                    <a:pt x="5513" y="33262"/>
                    <a:pt x="4153" y="33680"/>
                  </a:cubicBezTo>
                  <a:cubicBezTo>
                    <a:pt x="2794" y="34104"/>
                    <a:pt x="1218" y="34562"/>
                    <a:pt x="639" y="35860"/>
                  </a:cubicBezTo>
                  <a:cubicBezTo>
                    <a:pt x="0" y="37301"/>
                    <a:pt x="1003" y="39012"/>
                    <a:pt x="2357" y="39819"/>
                  </a:cubicBezTo>
                  <a:cubicBezTo>
                    <a:pt x="3703" y="40626"/>
                    <a:pt x="5311" y="40829"/>
                    <a:pt x="6819" y="41273"/>
                  </a:cubicBezTo>
                  <a:cubicBezTo>
                    <a:pt x="8293" y="41717"/>
                    <a:pt x="9822" y="42539"/>
                    <a:pt x="10367" y="43966"/>
                  </a:cubicBezTo>
                  <a:cubicBezTo>
                    <a:pt x="10401" y="44955"/>
                    <a:pt x="10138" y="45924"/>
                    <a:pt x="9653" y="46800"/>
                  </a:cubicBezTo>
                  <a:lnTo>
                    <a:pt x="9916" y="46948"/>
                  </a:lnTo>
                  <a:cubicBezTo>
                    <a:pt x="16130" y="36204"/>
                    <a:pt x="27055" y="24457"/>
                    <a:pt x="27984" y="20929"/>
                  </a:cubicBezTo>
                  <a:cubicBezTo>
                    <a:pt x="29061" y="16843"/>
                    <a:pt x="27123" y="11276"/>
                    <a:pt x="2229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2"/>
            <p:cNvSpPr/>
            <p:nvPr/>
          </p:nvSpPr>
          <p:spPr>
            <a:xfrm>
              <a:off x="3939375" y="667825"/>
              <a:ext cx="427650" cy="322825"/>
            </a:xfrm>
            <a:custGeom>
              <a:avLst/>
              <a:gdLst/>
              <a:ahLst/>
              <a:cxnLst/>
              <a:rect l="l" t="t" r="r" b="b"/>
              <a:pathLst>
                <a:path w="17106" h="12913" extrusionOk="0">
                  <a:moveTo>
                    <a:pt x="10697" y="0"/>
                  </a:moveTo>
                  <a:lnTo>
                    <a:pt x="10650" y="41"/>
                  </a:lnTo>
                  <a:cubicBezTo>
                    <a:pt x="8718" y="3131"/>
                    <a:pt x="5661" y="5501"/>
                    <a:pt x="2195" y="6604"/>
                  </a:cubicBezTo>
                  <a:cubicBezTo>
                    <a:pt x="1650" y="6772"/>
                    <a:pt x="1070" y="6927"/>
                    <a:pt x="647" y="7311"/>
                  </a:cubicBezTo>
                  <a:cubicBezTo>
                    <a:pt x="215" y="7688"/>
                    <a:pt x="0" y="8375"/>
                    <a:pt x="336" y="8840"/>
                  </a:cubicBezTo>
                  <a:cubicBezTo>
                    <a:pt x="568" y="9153"/>
                    <a:pt x="956" y="9258"/>
                    <a:pt x="1357" y="9258"/>
                  </a:cubicBezTo>
                  <a:cubicBezTo>
                    <a:pt x="1551" y="9258"/>
                    <a:pt x="1748" y="9233"/>
                    <a:pt x="1932" y="9196"/>
                  </a:cubicBezTo>
                  <a:cubicBezTo>
                    <a:pt x="4378" y="8730"/>
                    <a:pt x="6544" y="7009"/>
                    <a:pt x="9024" y="7009"/>
                  </a:cubicBezTo>
                  <a:cubicBezTo>
                    <a:pt x="9043" y="7009"/>
                    <a:pt x="9062" y="7009"/>
                    <a:pt x="9082" y="7009"/>
                  </a:cubicBezTo>
                  <a:cubicBezTo>
                    <a:pt x="11061" y="7035"/>
                    <a:pt x="12891" y="8206"/>
                    <a:pt x="14151" y="9735"/>
                  </a:cubicBezTo>
                  <a:cubicBezTo>
                    <a:pt x="14932" y="10690"/>
                    <a:pt x="15524" y="11774"/>
                    <a:pt x="16036" y="12912"/>
                  </a:cubicBezTo>
                  <a:lnTo>
                    <a:pt x="17106" y="12454"/>
                  </a:lnTo>
                  <a:cubicBezTo>
                    <a:pt x="16501" y="11054"/>
                    <a:pt x="15860" y="9559"/>
                    <a:pt x="15167" y="7971"/>
                  </a:cubicBezTo>
                  <a:cubicBezTo>
                    <a:pt x="13417" y="3945"/>
                    <a:pt x="12064" y="1468"/>
                    <a:pt x="1069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2"/>
            <p:cNvSpPr/>
            <p:nvPr/>
          </p:nvSpPr>
          <p:spPr>
            <a:xfrm>
              <a:off x="3911275" y="1175900"/>
              <a:ext cx="370100" cy="176650"/>
            </a:xfrm>
            <a:custGeom>
              <a:avLst/>
              <a:gdLst/>
              <a:ahLst/>
              <a:cxnLst/>
              <a:rect l="l" t="t" r="r" b="b"/>
              <a:pathLst>
                <a:path w="14804" h="7066" extrusionOk="0">
                  <a:moveTo>
                    <a:pt x="626" y="0"/>
                  </a:moveTo>
                  <a:lnTo>
                    <a:pt x="626" y="0"/>
                  </a:lnTo>
                  <a:cubicBezTo>
                    <a:pt x="0" y="1623"/>
                    <a:pt x="270" y="2848"/>
                    <a:pt x="1010" y="3777"/>
                  </a:cubicBezTo>
                  <a:cubicBezTo>
                    <a:pt x="2552" y="5696"/>
                    <a:pt x="6146" y="6335"/>
                    <a:pt x="8179" y="6551"/>
                  </a:cubicBezTo>
                  <a:cubicBezTo>
                    <a:pt x="8179" y="6554"/>
                    <a:pt x="8179" y="6556"/>
                    <a:pt x="8180" y="6556"/>
                  </a:cubicBezTo>
                  <a:cubicBezTo>
                    <a:pt x="8181" y="6556"/>
                    <a:pt x="8183" y="6554"/>
                    <a:pt x="8187" y="6551"/>
                  </a:cubicBezTo>
                  <a:cubicBezTo>
                    <a:pt x="9129" y="6895"/>
                    <a:pt x="10132" y="7066"/>
                    <a:pt x="11134" y="7066"/>
                  </a:cubicBezTo>
                  <a:cubicBezTo>
                    <a:pt x="11801" y="7066"/>
                    <a:pt x="12467" y="6990"/>
                    <a:pt x="13115" y="6840"/>
                  </a:cubicBezTo>
                  <a:cubicBezTo>
                    <a:pt x="13741" y="6692"/>
                    <a:pt x="13734" y="5790"/>
                    <a:pt x="13108" y="5648"/>
                  </a:cubicBezTo>
                  <a:lnTo>
                    <a:pt x="8624" y="4592"/>
                  </a:lnTo>
                  <a:lnTo>
                    <a:pt x="8624" y="4592"/>
                  </a:lnTo>
                  <a:cubicBezTo>
                    <a:pt x="8795" y="4604"/>
                    <a:pt x="8967" y="4611"/>
                    <a:pt x="9139" y="4611"/>
                  </a:cubicBezTo>
                  <a:cubicBezTo>
                    <a:pt x="10969" y="4611"/>
                    <a:pt x="12785" y="3899"/>
                    <a:pt x="14157" y="2693"/>
                  </a:cubicBezTo>
                  <a:cubicBezTo>
                    <a:pt x="14804" y="2121"/>
                    <a:pt x="14494" y="1058"/>
                    <a:pt x="13646" y="923"/>
                  </a:cubicBezTo>
                  <a:cubicBezTo>
                    <a:pt x="13323" y="869"/>
                    <a:pt x="12999" y="822"/>
                    <a:pt x="12677" y="774"/>
                  </a:cubicBezTo>
                  <a:lnTo>
                    <a:pt x="12541" y="2290"/>
                  </a:lnTo>
                  <a:cubicBezTo>
                    <a:pt x="12156" y="2290"/>
                    <a:pt x="10372" y="2576"/>
                    <a:pt x="8244" y="2576"/>
                  </a:cubicBezTo>
                  <a:cubicBezTo>
                    <a:pt x="5536" y="2576"/>
                    <a:pt x="2270" y="2112"/>
                    <a:pt x="626"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2"/>
            <p:cNvSpPr/>
            <p:nvPr/>
          </p:nvSpPr>
          <p:spPr>
            <a:xfrm>
              <a:off x="3901500" y="1028000"/>
              <a:ext cx="372900" cy="212325"/>
            </a:xfrm>
            <a:custGeom>
              <a:avLst/>
              <a:gdLst/>
              <a:ahLst/>
              <a:cxnLst/>
              <a:rect l="l" t="t" r="r" b="b"/>
              <a:pathLst>
                <a:path w="14916" h="8493" extrusionOk="0">
                  <a:moveTo>
                    <a:pt x="13583" y="0"/>
                  </a:moveTo>
                  <a:cubicBezTo>
                    <a:pt x="13490" y="0"/>
                    <a:pt x="13394" y="13"/>
                    <a:pt x="13297" y="40"/>
                  </a:cubicBezTo>
                  <a:lnTo>
                    <a:pt x="4033" y="2605"/>
                  </a:lnTo>
                  <a:lnTo>
                    <a:pt x="4094" y="4240"/>
                  </a:lnTo>
                  <a:cubicBezTo>
                    <a:pt x="3909" y="4249"/>
                    <a:pt x="3725" y="4254"/>
                    <a:pt x="3543" y="4254"/>
                  </a:cubicBezTo>
                  <a:cubicBezTo>
                    <a:pt x="2220" y="4254"/>
                    <a:pt x="965" y="4006"/>
                    <a:pt x="1" y="3339"/>
                  </a:cubicBezTo>
                  <a:lnTo>
                    <a:pt x="1" y="3339"/>
                  </a:lnTo>
                  <a:cubicBezTo>
                    <a:pt x="122" y="4396"/>
                    <a:pt x="486" y="5237"/>
                    <a:pt x="1018" y="5917"/>
                  </a:cubicBezTo>
                  <a:cubicBezTo>
                    <a:pt x="2661" y="8028"/>
                    <a:pt x="5926" y="8492"/>
                    <a:pt x="8635" y="8492"/>
                  </a:cubicBezTo>
                  <a:cubicBezTo>
                    <a:pt x="10763" y="8492"/>
                    <a:pt x="12548" y="8206"/>
                    <a:pt x="12932" y="8206"/>
                  </a:cubicBezTo>
                  <a:lnTo>
                    <a:pt x="13068" y="6691"/>
                  </a:lnTo>
                  <a:cubicBezTo>
                    <a:pt x="10793" y="6367"/>
                    <a:pt x="8497" y="6211"/>
                    <a:pt x="6204" y="6211"/>
                  </a:cubicBezTo>
                  <a:cubicBezTo>
                    <a:pt x="6019" y="6211"/>
                    <a:pt x="5834" y="6212"/>
                    <a:pt x="5649" y="6214"/>
                  </a:cubicBezTo>
                  <a:cubicBezTo>
                    <a:pt x="7676" y="5742"/>
                    <a:pt x="9742" y="5251"/>
                    <a:pt x="11560" y="4221"/>
                  </a:cubicBezTo>
                  <a:cubicBezTo>
                    <a:pt x="12690" y="3581"/>
                    <a:pt x="13727" y="2692"/>
                    <a:pt x="14441" y="1616"/>
                  </a:cubicBezTo>
                  <a:cubicBezTo>
                    <a:pt x="14916" y="900"/>
                    <a:pt x="14364" y="0"/>
                    <a:pt x="13583"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2"/>
            <p:cNvSpPr/>
            <p:nvPr/>
          </p:nvSpPr>
          <p:spPr>
            <a:xfrm>
              <a:off x="3862975" y="937375"/>
              <a:ext cx="285275" cy="196975"/>
            </a:xfrm>
            <a:custGeom>
              <a:avLst/>
              <a:gdLst/>
              <a:ahLst/>
              <a:cxnLst/>
              <a:rect l="l" t="t" r="r" b="b"/>
              <a:pathLst>
                <a:path w="11411" h="7879" extrusionOk="0">
                  <a:moveTo>
                    <a:pt x="10591" y="1"/>
                  </a:moveTo>
                  <a:cubicBezTo>
                    <a:pt x="10303" y="1"/>
                    <a:pt x="9980" y="146"/>
                    <a:pt x="9721" y="298"/>
                  </a:cubicBezTo>
                  <a:cubicBezTo>
                    <a:pt x="8007" y="1284"/>
                    <a:pt x="6295" y="2271"/>
                    <a:pt x="4584" y="3261"/>
                  </a:cubicBezTo>
                  <a:lnTo>
                    <a:pt x="4605" y="3308"/>
                  </a:lnTo>
                  <a:cubicBezTo>
                    <a:pt x="2995" y="4008"/>
                    <a:pt x="1461" y="4506"/>
                    <a:pt x="0" y="4816"/>
                  </a:cubicBezTo>
                  <a:lnTo>
                    <a:pt x="0" y="4822"/>
                  </a:lnTo>
                  <a:cubicBezTo>
                    <a:pt x="316" y="5791"/>
                    <a:pt x="855" y="6485"/>
                    <a:pt x="1542" y="6962"/>
                  </a:cubicBezTo>
                  <a:cubicBezTo>
                    <a:pt x="2506" y="7631"/>
                    <a:pt x="3761" y="7879"/>
                    <a:pt x="5084" y="7879"/>
                  </a:cubicBezTo>
                  <a:cubicBezTo>
                    <a:pt x="5266" y="7879"/>
                    <a:pt x="5450" y="7874"/>
                    <a:pt x="5635" y="7865"/>
                  </a:cubicBezTo>
                  <a:lnTo>
                    <a:pt x="5574" y="6230"/>
                  </a:lnTo>
                  <a:cubicBezTo>
                    <a:pt x="7405" y="4796"/>
                    <a:pt x="9256" y="3348"/>
                    <a:pt x="10757" y="1564"/>
                  </a:cubicBezTo>
                  <a:cubicBezTo>
                    <a:pt x="11094" y="1167"/>
                    <a:pt x="11411" y="548"/>
                    <a:pt x="11040" y="177"/>
                  </a:cubicBezTo>
                  <a:cubicBezTo>
                    <a:pt x="10916" y="50"/>
                    <a:pt x="10760" y="1"/>
                    <a:pt x="1059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2"/>
            <p:cNvSpPr/>
            <p:nvPr/>
          </p:nvSpPr>
          <p:spPr>
            <a:xfrm>
              <a:off x="2898475" y="2149150"/>
              <a:ext cx="1159050" cy="630875"/>
            </a:xfrm>
            <a:custGeom>
              <a:avLst/>
              <a:gdLst/>
              <a:ahLst/>
              <a:cxnLst/>
              <a:rect l="l" t="t" r="r" b="b"/>
              <a:pathLst>
                <a:path w="46362" h="25235" extrusionOk="0">
                  <a:moveTo>
                    <a:pt x="46099" y="1"/>
                  </a:moveTo>
                  <a:cubicBezTo>
                    <a:pt x="45238" y="1604"/>
                    <a:pt x="43676" y="2896"/>
                    <a:pt x="41933" y="3510"/>
                  </a:cubicBezTo>
                  <a:cubicBezTo>
                    <a:pt x="40821" y="3895"/>
                    <a:pt x="39663" y="4056"/>
                    <a:pt x="38494" y="4056"/>
                  </a:cubicBezTo>
                  <a:cubicBezTo>
                    <a:pt x="36618" y="4056"/>
                    <a:pt x="34711" y="3642"/>
                    <a:pt x="32911" y="3079"/>
                  </a:cubicBezTo>
                  <a:cubicBezTo>
                    <a:pt x="30563" y="2331"/>
                    <a:pt x="28281" y="1342"/>
                    <a:pt x="25918" y="662"/>
                  </a:cubicBezTo>
                  <a:cubicBezTo>
                    <a:pt x="25861" y="646"/>
                    <a:pt x="25806" y="639"/>
                    <a:pt x="25752" y="639"/>
                  </a:cubicBezTo>
                  <a:cubicBezTo>
                    <a:pt x="25281" y="639"/>
                    <a:pt x="24971" y="1212"/>
                    <a:pt x="25299" y="1611"/>
                  </a:cubicBezTo>
                  <a:lnTo>
                    <a:pt x="25871" y="2318"/>
                  </a:lnTo>
                  <a:cubicBezTo>
                    <a:pt x="26368" y="2931"/>
                    <a:pt x="26018" y="3853"/>
                    <a:pt x="25244" y="3994"/>
                  </a:cubicBezTo>
                  <a:cubicBezTo>
                    <a:pt x="22129" y="4557"/>
                    <a:pt x="18973" y="4840"/>
                    <a:pt x="15814" y="4840"/>
                  </a:cubicBezTo>
                  <a:cubicBezTo>
                    <a:pt x="13695" y="4840"/>
                    <a:pt x="11575" y="4713"/>
                    <a:pt x="9465" y="4458"/>
                  </a:cubicBezTo>
                  <a:cubicBezTo>
                    <a:pt x="9441" y="4455"/>
                    <a:pt x="9417" y="4454"/>
                    <a:pt x="9394" y="4454"/>
                  </a:cubicBezTo>
                  <a:cubicBezTo>
                    <a:pt x="8971" y="4454"/>
                    <a:pt x="8714" y="4955"/>
                    <a:pt x="9000" y="5293"/>
                  </a:cubicBezTo>
                  <a:cubicBezTo>
                    <a:pt x="11081" y="7737"/>
                    <a:pt x="14056" y="9359"/>
                    <a:pt x="17140" y="10288"/>
                  </a:cubicBezTo>
                  <a:cubicBezTo>
                    <a:pt x="20101" y="11177"/>
                    <a:pt x="23191" y="11493"/>
                    <a:pt x="26275" y="11716"/>
                  </a:cubicBezTo>
                  <a:cubicBezTo>
                    <a:pt x="26490" y="11729"/>
                    <a:pt x="26503" y="12032"/>
                    <a:pt x="26295" y="12066"/>
                  </a:cubicBezTo>
                  <a:cubicBezTo>
                    <a:pt x="20585" y="13001"/>
                    <a:pt x="15066" y="15041"/>
                    <a:pt x="10118" y="18036"/>
                  </a:cubicBezTo>
                  <a:cubicBezTo>
                    <a:pt x="7170" y="19828"/>
                    <a:pt x="4207" y="22029"/>
                    <a:pt x="936" y="22810"/>
                  </a:cubicBezTo>
                  <a:cubicBezTo>
                    <a:pt x="94" y="23011"/>
                    <a:pt x="1" y="24156"/>
                    <a:pt x="808" y="24473"/>
                  </a:cubicBezTo>
                  <a:cubicBezTo>
                    <a:pt x="2151" y="24998"/>
                    <a:pt x="3616" y="25235"/>
                    <a:pt x="5098" y="25235"/>
                  </a:cubicBezTo>
                  <a:cubicBezTo>
                    <a:pt x="6632" y="25235"/>
                    <a:pt x="8185" y="24981"/>
                    <a:pt x="9640" y="24533"/>
                  </a:cubicBezTo>
                  <a:cubicBezTo>
                    <a:pt x="13390" y="23368"/>
                    <a:pt x="16668" y="21092"/>
                    <a:pt x="19993" y="19006"/>
                  </a:cubicBezTo>
                  <a:cubicBezTo>
                    <a:pt x="23319" y="16925"/>
                    <a:pt x="26867" y="14953"/>
                    <a:pt x="30771" y="14535"/>
                  </a:cubicBezTo>
                  <a:cubicBezTo>
                    <a:pt x="31323" y="14476"/>
                    <a:pt x="31874" y="14449"/>
                    <a:pt x="32424" y="14449"/>
                  </a:cubicBezTo>
                  <a:cubicBezTo>
                    <a:pt x="35949" y="14449"/>
                    <a:pt x="39437" y="15573"/>
                    <a:pt x="42814" y="16703"/>
                  </a:cubicBezTo>
                  <a:cubicBezTo>
                    <a:pt x="42228" y="13660"/>
                    <a:pt x="42047" y="11177"/>
                    <a:pt x="42404" y="9473"/>
                  </a:cubicBezTo>
                  <a:cubicBezTo>
                    <a:pt x="43003" y="6639"/>
                    <a:pt x="44464" y="3441"/>
                    <a:pt x="46362" y="149"/>
                  </a:cubicBezTo>
                  <a:lnTo>
                    <a:pt x="46099"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2"/>
            <p:cNvSpPr/>
            <p:nvPr/>
          </p:nvSpPr>
          <p:spPr>
            <a:xfrm>
              <a:off x="3699875" y="1057750"/>
              <a:ext cx="236650" cy="215125"/>
            </a:xfrm>
            <a:custGeom>
              <a:avLst/>
              <a:gdLst/>
              <a:ahLst/>
              <a:cxnLst/>
              <a:rect l="l" t="t" r="r" b="b"/>
              <a:pathLst>
                <a:path w="9466" h="8605" extrusionOk="0">
                  <a:moveTo>
                    <a:pt x="6524" y="1"/>
                  </a:moveTo>
                  <a:cubicBezTo>
                    <a:pt x="5083" y="317"/>
                    <a:pt x="3712" y="464"/>
                    <a:pt x="2415" y="464"/>
                  </a:cubicBezTo>
                  <a:cubicBezTo>
                    <a:pt x="2058" y="464"/>
                    <a:pt x="1706" y="453"/>
                    <a:pt x="1360" y="431"/>
                  </a:cubicBezTo>
                  <a:lnTo>
                    <a:pt x="1360" y="439"/>
                  </a:lnTo>
                  <a:cubicBezTo>
                    <a:pt x="1360" y="439"/>
                    <a:pt x="1273" y="936"/>
                    <a:pt x="1131" y="1678"/>
                  </a:cubicBezTo>
                  <a:cubicBezTo>
                    <a:pt x="862" y="3111"/>
                    <a:pt x="391" y="5460"/>
                    <a:pt x="1" y="6840"/>
                  </a:cubicBezTo>
                  <a:lnTo>
                    <a:pt x="68" y="7143"/>
                  </a:lnTo>
                  <a:cubicBezTo>
                    <a:pt x="689" y="7004"/>
                    <a:pt x="1318" y="6943"/>
                    <a:pt x="1951" y="6943"/>
                  </a:cubicBezTo>
                  <a:cubicBezTo>
                    <a:pt x="4291" y="6943"/>
                    <a:pt x="6685" y="7778"/>
                    <a:pt x="8921" y="8604"/>
                  </a:cubicBezTo>
                  <a:lnTo>
                    <a:pt x="9466" y="8503"/>
                  </a:lnTo>
                  <a:cubicBezTo>
                    <a:pt x="8726" y="7574"/>
                    <a:pt x="8456" y="6349"/>
                    <a:pt x="9082" y="4726"/>
                  </a:cubicBezTo>
                  <a:cubicBezTo>
                    <a:pt x="8550" y="4047"/>
                    <a:pt x="8187" y="3205"/>
                    <a:pt x="8066" y="2149"/>
                  </a:cubicBezTo>
                  <a:cubicBezTo>
                    <a:pt x="7379" y="1670"/>
                    <a:pt x="6840" y="978"/>
                    <a:pt x="6524" y="7"/>
                  </a:cubicBezTo>
                  <a:lnTo>
                    <a:pt x="6524" y="1"/>
                  </a:ln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2"/>
            <p:cNvSpPr/>
            <p:nvPr/>
          </p:nvSpPr>
          <p:spPr>
            <a:xfrm>
              <a:off x="3365650" y="655350"/>
              <a:ext cx="503750" cy="222175"/>
            </a:xfrm>
            <a:custGeom>
              <a:avLst/>
              <a:gdLst/>
              <a:ahLst/>
              <a:cxnLst/>
              <a:rect l="l" t="t" r="r" b="b"/>
              <a:pathLst>
                <a:path w="20150" h="8887" extrusionOk="0">
                  <a:moveTo>
                    <a:pt x="15611" y="1"/>
                  </a:moveTo>
                  <a:cubicBezTo>
                    <a:pt x="15315" y="14"/>
                    <a:pt x="15019" y="21"/>
                    <a:pt x="14730" y="35"/>
                  </a:cubicBezTo>
                  <a:cubicBezTo>
                    <a:pt x="9392" y="230"/>
                    <a:pt x="5857" y="451"/>
                    <a:pt x="3562" y="849"/>
                  </a:cubicBezTo>
                  <a:cubicBezTo>
                    <a:pt x="2654" y="1011"/>
                    <a:pt x="1933" y="1199"/>
                    <a:pt x="1375" y="1422"/>
                  </a:cubicBezTo>
                  <a:lnTo>
                    <a:pt x="1367" y="1428"/>
                  </a:lnTo>
                  <a:cubicBezTo>
                    <a:pt x="1286" y="1596"/>
                    <a:pt x="1" y="4423"/>
                    <a:pt x="7621" y="8349"/>
                  </a:cubicBezTo>
                  <a:cubicBezTo>
                    <a:pt x="7621" y="8349"/>
                    <a:pt x="10876" y="8887"/>
                    <a:pt x="13816" y="8887"/>
                  </a:cubicBezTo>
                  <a:cubicBezTo>
                    <a:pt x="15286" y="8887"/>
                    <a:pt x="16677" y="8752"/>
                    <a:pt x="17543" y="8349"/>
                  </a:cubicBezTo>
                  <a:cubicBezTo>
                    <a:pt x="20149" y="7137"/>
                    <a:pt x="19058" y="2357"/>
                    <a:pt x="1561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2"/>
            <p:cNvSpPr/>
            <p:nvPr/>
          </p:nvSpPr>
          <p:spPr>
            <a:xfrm>
              <a:off x="3339225" y="793200"/>
              <a:ext cx="394675" cy="423800"/>
            </a:xfrm>
            <a:custGeom>
              <a:avLst/>
              <a:gdLst/>
              <a:ahLst/>
              <a:cxnLst/>
              <a:rect l="l" t="t" r="r" b="b"/>
              <a:pathLst>
                <a:path w="15787" h="16952" extrusionOk="0">
                  <a:moveTo>
                    <a:pt x="747" y="1"/>
                  </a:moveTo>
                  <a:lnTo>
                    <a:pt x="0" y="182"/>
                  </a:lnTo>
                  <a:cubicBezTo>
                    <a:pt x="484" y="2215"/>
                    <a:pt x="1145" y="4827"/>
                    <a:pt x="1629" y="7157"/>
                  </a:cubicBezTo>
                  <a:cubicBezTo>
                    <a:pt x="2007" y="8974"/>
                    <a:pt x="2282" y="10623"/>
                    <a:pt x="2297" y="11700"/>
                  </a:cubicBezTo>
                  <a:cubicBezTo>
                    <a:pt x="2310" y="13188"/>
                    <a:pt x="2518" y="15040"/>
                    <a:pt x="2599" y="16951"/>
                  </a:cubicBezTo>
                  <a:cubicBezTo>
                    <a:pt x="3959" y="16379"/>
                    <a:pt x="4793" y="14784"/>
                    <a:pt x="5824" y="13613"/>
                  </a:cubicBezTo>
                  <a:cubicBezTo>
                    <a:pt x="7252" y="11989"/>
                    <a:pt x="9414" y="11133"/>
                    <a:pt x="11563" y="11133"/>
                  </a:cubicBezTo>
                  <a:cubicBezTo>
                    <a:pt x="12971" y="11133"/>
                    <a:pt x="14372" y="11500"/>
                    <a:pt x="15557" y="12260"/>
                  </a:cubicBezTo>
                  <a:cubicBezTo>
                    <a:pt x="15699" y="11518"/>
                    <a:pt x="15786" y="11021"/>
                    <a:pt x="15786" y="11021"/>
                  </a:cubicBezTo>
                  <a:lnTo>
                    <a:pt x="15786" y="11013"/>
                  </a:lnTo>
                  <a:cubicBezTo>
                    <a:pt x="6772" y="10508"/>
                    <a:pt x="1455" y="3246"/>
                    <a:pt x="74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2"/>
            <p:cNvSpPr/>
            <p:nvPr/>
          </p:nvSpPr>
          <p:spPr>
            <a:xfrm>
              <a:off x="3350025" y="255825"/>
              <a:ext cx="383875" cy="420775"/>
            </a:xfrm>
            <a:custGeom>
              <a:avLst/>
              <a:gdLst/>
              <a:ahLst/>
              <a:cxnLst/>
              <a:rect l="l" t="t" r="r" b="b"/>
              <a:pathLst>
                <a:path w="15355" h="16831" extrusionOk="0">
                  <a:moveTo>
                    <a:pt x="7068" y="1"/>
                  </a:moveTo>
                  <a:lnTo>
                    <a:pt x="7068" y="1"/>
                  </a:lnTo>
                  <a:cubicBezTo>
                    <a:pt x="7122" y="223"/>
                    <a:pt x="7088" y="491"/>
                    <a:pt x="6940" y="673"/>
                  </a:cubicBezTo>
                  <a:cubicBezTo>
                    <a:pt x="6624" y="1057"/>
                    <a:pt x="6085" y="1152"/>
                    <a:pt x="5608" y="1300"/>
                  </a:cubicBezTo>
                  <a:cubicBezTo>
                    <a:pt x="5129" y="1449"/>
                    <a:pt x="4618" y="1771"/>
                    <a:pt x="4598" y="2270"/>
                  </a:cubicBezTo>
                  <a:cubicBezTo>
                    <a:pt x="5086" y="2099"/>
                    <a:pt x="5601" y="2015"/>
                    <a:pt x="6116" y="2015"/>
                  </a:cubicBezTo>
                  <a:cubicBezTo>
                    <a:pt x="6924" y="2015"/>
                    <a:pt x="7732" y="2221"/>
                    <a:pt x="8435" y="2620"/>
                  </a:cubicBezTo>
                  <a:cubicBezTo>
                    <a:pt x="5527" y="3017"/>
                    <a:pt x="2672" y="3831"/>
                    <a:pt x="0" y="5042"/>
                  </a:cubicBezTo>
                  <a:cubicBezTo>
                    <a:pt x="461" y="5527"/>
                    <a:pt x="1148" y="5722"/>
                    <a:pt x="1826" y="5722"/>
                  </a:cubicBezTo>
                  <a:cubicBezTo>
                    <a:pt x="1949" y="5722"/>
                    <a:pt x="2072" y="5716"/>
                    <a:pt x="2194" y="5703"/>
                  </a:cubicBezTo>
                  <a:cubicBezTo>
                    <a:pt x="2982" y="5615"/>
                    <a:pt x="3722" y="5312"/>
                    <a:pt x="4476" y="5063"/>
                  </a:cubicBezTo>
                  <a:cubicBezTo>
                    <a:pt x="5503" y="4709"/>
                    <a:pt x="6575" y="4450"/>
                    <a:pt x="7652" y="4450"/>
                  </a:cubicBezTo>
                  <a:cubicBezTo>
                    <a:pt x="7825" y="4450"/>
                    <a:pt x="7999" y="4457"/>
                    <a:pt x="8172" y="4471"/>
                  </a:cubicBezTo>
                  <a:cubicBezTo>
                    <a:pt x="9430" y="4571"/>
                    <a:pt x="10689" y="5110"/>
                    <a:pt x="11456" y="6107"/>
                  </a:cubicBezTo>
                  <a:cubicBezTo>
                    <a:pt x="12224" y="7102"/>
                    <a:pt x="12392" y="8590"/>
                    <a:pt x="11679" y="9627"/>
                  </a:cubicBezTo>
                  <a:cubicBezTo>
                    <a:pt x="10864" y="10819"/>
                    <a:pt x="9269" y="11095"/>
                    <a:pt x="7963" y="11714"/>
                  </a:cubicBezTo>
                  <a:cubicBezTo>
                    <a:pt x="6011" y="12643"/>
                    <a:pt x="4550" y="14542"/>
                    <a:pt x="4160" y="16669"/>
                  </a:cubicBezTo>
                  <a:lnTo>
                    <a:pt x="4187" y="16830"/>
                  </a:lnTo>
                  <a:cubicBezTo>
                    <a:pt x="6482" y="16433"/>
                    <a:pt x="10016" y="16211"/>
                    <a:pt x="15354" y="16016"/>
                  </a:cubicBezTo>
                  <a:cubicBezTo>
                    <a:pt x="15354" y="16016"/>
                    <a:pt x="15038" y="8960"/>
                    <a:pt x="13995" y="6779"/>
                  </a:cubicBezTo>
                  <a:cubicBezTo>
                    <a:pt x="13214" y="5150"/>
                    <a:pt x="10333" y="1475"/>
                    <a:pt x="706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2"/>
            <p:cNvSpPr/>
            <p:nvPr/>
          </p:nvSpPr>
          <p:spPr>
            <a:xfrm>
              <a:off x="2510375" y="1071500"/>
              <a:ext cx="1217800" cy="960575"/>
            </a:xfrm>
            <a:custGeom>
              <a:avLst/>
              <a:gdLst/>
              <a:ahLst/>
              <a:cxnLst/>
              <a:rect l="l" t="t" r="r" b="b"/>
              <a:pathLst>
                <a:path w="48712" h="38423" extrusionOk="0">
                  <a:moveTo>
                    <a:pt x="44717" y="1"/>
                  </a:moveTo>
                  <a:cubicBezTo>
                    <a:pt x="42568" y="1"/>
                    <a:pt x="40405" y="857"/>
                    <a:pt x="38977" y="2481"/>
                  </a:cubicBezTo>
                  <a:cubicBezTo>
                    <a:pt x="37946" y="3653"/>
                    <a:pt x="37112" y="5247"/>
                    <a:pt x="35753" y="5819"/>
                  </a:cubicBezTo>
                  <a:cubicBezTo>
                    <a:pt x="35861" y="8451"/>
                    <a:pt x="35706" y="11198"/>
                    <a:pt x="34420" y="13278"/>
                  </a:cubicBezTo>
                  <a:cubicBezTo>
                    <a:pt x="33407" y="14913"/>
                    <a:pt x="31334" y="15357"/>
                    <a:pt x="29380" y="15357"/>
                  </a:cubicBezTo>
                  <a:cubicBezTo>
                    <a:pt x="27462" y="15357"/>
                    <a:pt x="25659" y="14930"/>
                    <a:pt x="25082" y="14780"/>
                  </a:cubicBezTo>
                  <a:cubicBezTo>
                    <a:pt x="24989" y="16234"/>
                    <a:pt x="24598" y="17755"/>
                    <a:pt x="23797" y="19357"/>
                  </a:cubicBezTo>
                  <a:cubicBezTo>
                    <a:pt x="22806" y="21343"/>
                    <a:pt x="20918" y="22053"/>
                    <a:pt x="18966" y="22053"/>
                  </a:cubicBezTo>
                  <a:cubicBezTo>
                    <a:pt x="16187" y="22053"/>
                    <a:pt x="13280" y="20611"/>
                    <a:pt x="12656" y="19357"/>
                  </a:cubicBezTo>
                  <a:cubicBezTo>
                    <a:pt x="11639" y="22010"/>
                    <a:pt x="10205" y="24797"/>
                    <a:pt x="8461" y="25167"/>
                  </a:cubicBezTo>
                  <a:cubicBezTo>
                    <a:pt x="7763" y="25315"/>
                    <a:pt x="6785" y="25416"/>
                    <a:pt x="5733" y="25416"/>
                  </a:cubicBezTo>
                  <a:cubicBezTo>
                    <a:pt x="4443" y="25416"/>
                    <a:pt x="3040" y="25265"/>
                    <a:pt x="1899" y="24864"/>
                  </a:cubicBezTo>
                  <a:lnTo>
                    <a:pt x="0" y="25672"/>
                  </a:lnTo>
                  <a:cubicBezTo>
                    <a:pt x="1426" y="26876"/>
                    <a:pt x="3229" y="27262"/>
                    <a:pt x="5116" y="27262"/>
                  </a:cubicBezTo>
                  <a:cubicBezTo>
                    <a:pt x="6659" y="27262"/>
                    <a:pt x="8259" y="27004"/>
                    <a:pt x="9754" y="26722"/>
                  </a:cubicBezTo>
                  <a:lnTo>
                    <a:pt x="9754" y="26722"/>
                  </a:lnTo>
                  <a:cubicBezTo>
                    <a:pt x="9269" y="27819"/>
                    <a:pt x="8381" y="28735"/>
                    <a:pt x="7303" y="29267"/>
                  </a:cubicBezTo>
                  <a:cubicBezTo>
                    <a:pt x="8036" y="29457"/>
                    <a:pt x="8793" y="29550"/>
                    <a:pt x="9551" y="29550"/>
                  </a:cubicBezTo>
                  <a:cubicBezTo>
                    <a:pt x="11210" y="29550"/>
                    <a:pt x="12873" y="29103"/>
                    <a:pt x="14291" y="28243"/>
                  </a:cubicBezTo>
                  <a:cubicBezTo>
                    <a:pt x="15033" y="27798"/>
                    <a:pt x="15851" y="27227"/>
                    <a:pt x="16661" y="27227"/>
                  </a:cubicBezTo>
                  <a:cubicBezTo>
                    <a:pt x="16866" y="27227"/>
                    <a:pt x="17071" y="27264"/>
                    <a:pt x="17273" y="27348"/>
                  </a:cubicBezTo>
                  <a:cubicBezTo>
                    <a:pt x="18317" y="27779"/>
                    <a:pt x="18486" y="29166"/>
                    <a:pt x="18492" y="30296"/>
                  </a:cubicBezTo>
                  <a:cubicBezTo>
                    <a:pt x="18506" y="32296"/>
                    <a:pt x="18525" y="34302"/>
                    <a:pt x="18539" y="36309"/>
                  </a:cubicBezTo>
                  <a:cubicBezTo>
                    <a:pt x="18546" y="37028"/>
                    <a:pt x="18612" y="37870"/>
                    <a:pt x="19226" y="38254"/>
                  </a:cubicBezTo>
                  <a:cubicBezTo>
                    <a:pt x="19412" y="38371"/>
                    <a:pt x="19612" y="38422"/>
                    <a:pt x="19816" y="38422"/>
                  </a:cubicBezTo>
                  <a:cubicBezTo>
                    <a:pt x="20434" y="38422"/>
                    <a:pt x="21087" y="37951"/>
                    <a:pt x="21461" y="37399"/>
                  </a:cubicBezTo>
                  <a:cubicBezTo>
                    <a:pt x="23057" y="35049"/>
                    <a:pt x="21992" y="31885"/>
                    <a:pt x="22189" y="29044"/>
                  </a:cubicBezTo>
                  <a:cubicBezTo>
                    <a:pt x="22478" y="24763"/>
                    <a:pt x="25729" y="21242"/>
                    <a:pt x="29277" y="18825"/>
                  </a:cubicBezTo>
                  <a:cubicBezTo>
                    <a:pt x="32832" y="16415"/>
                    <a:pt x="36870" y="14706"/>
                    <a:pt x="40136" y="11919"/>
                  </a:cubicBezTo>
                  <a:cubicBezTo>
                    <a:pt x="42297" y="10075"/>
                    <a:pt x="44181" y="7718"/>
                    <a:pt x="46874" y="6809"/>
                  </a:cubicBezTo>
                  <a:cubicBezTo>
                    <a:pt x="47127" y="6721"/>
                    <a:pt x="47385" y="6649"/>
                    <a:pt x="47648" y="6593"/>
                  </a:cubicBezTo>
                  <a:lnTo>
                    <a:pt x="47581" y="6290"/>
                  </a:lnTo>
                  <a:cubicBezTo>
                    <a:pt x="47971" y="4910"/>
                    <a:pt x="48442" y="2561"/>
                    <a:pt x="48711" y="1128"/>
                  </a:cubicBezTo>
                  <a:cubicBezTo>
                    <a:pt x="47526" y="368"/>
                    <a:pt x="46125" y="1"/>
                    <a:pt x="4471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2"/>
            <p:cNvSpPr/>
            <p:nvPr/>
          </p:nvSpPr>
          <p:spPr>
            <a:xfrm>
              <a:off x="3249025" y="240375"/>
              <a:ext cx="410825" cy="498825"/>
            </a:xfrm>
            <a:custGeom>
              <a:avLst/>
              <a:gdLst/>
              <a:ahLst/>
              <a:cxnLst/>
              <a:rect l="l" t="t" r="r" b="b"/>
              <a:pathLst>
                <a:path w="16433" h="19953" extrusionOk="0">
                  <a:moveTo>
                    <a:pt x="8457" y="0"/>
                  </a:moveTo>
                  <a:cubicBezTo>
                    <a:pt x="8230" y="0"/>
                    <a:pt x="8002" y="16"/>
                    <a:pt x="7776" y="47"/>
                  </a:cubicBezTo>
                  <a:cubicBezTo>
                    <a:pt x="3649" y="639"/>
                    <a:pt x="1003" y="4295"/>
                    <a:pt x="0" y="7566"/>
                  </a:cubicBezTo>
                  <a:cubicBezTo>
                    <a:pt x="93" y="7557"/>
                    <a:pt x="186" y="7552"/>
                    <a:pt x="279" y="7552"/>
                  </a:cubicBezTo>
                  <a:cubicBezTo>
                    <a:pt x="1743" y="7552"/>
                    <a:pt x="3092" y="8725"/>
                    <a:pt x="3656" y="10111"/>
                  </a:cubicBezTo>
                  <a:cubicBezTo>
                    <a:pt x="4289" y="11646"/>
                    <a:pt x="4187" y="13370"/>
                    <a:pt x="4047" y="15019"/>
                  </a:cubicBezTo>
                  <a:cubicBezTo>
                    <a:pt x="3898" y="16674"/>
                    <a:pt x="3737" y="18377"/>
                    <a:pt x="4255" y="19953"/>
                  </a:cubicBezTo>
                  <a:lnTo>
                    <a:pt x="4261" y="19953"/>
                  </a:lnTo>
                  <a:cubicBezTo>
                    <a:pt x="4411" y="19098"/>
                    <a:pt x="4901" y="18479"/>
                    <a:pt x="6032" y="18027"/>
                  </a:cubicBezTo>
                  <a:lnTo>
                    <a:pt x="6039" y="18021"/>
                  </a:lnTo>
                  <a:cubicBezTo>
                    <a:pt x="6598" y="17798"/>
                    <a:pt x="7318" y="17610"/>
                    <a:pt x="8227" y="17448"/>
                  </a:cubicBezTo>
                  <a:lnTo>
                    <a:pt x="8200" y="17287"/>
                  </a:lnTo>
                  <a:cubicBezTo>
                    <a:pt x="8590" y="15160"/>
                    <a:pt x="10051" y="13261"/>
                    <a:pt x="12003" y="12332"/>
                  </a:cubicBezTo>
                  <a:cubicBezTo>
                    <a:pt x="13309" y="11713"/>
                    <a:pt x="14904" y="11437"/>
                    <a:pt x="15719" y="10245"/>
                  </a:cubicBezTo>
                  <a:cubicBezTo>
                    <a:pt x="16433" y="9208"/>
                    <a:pt x="16264" y="7721"/>
                    <a:pt x="15497" y="6725"/>
                  </a:cubicBezTo>
                  <a:cubicBezTo>
                    <a:pt x="14730" y="5728"/>
                    <a:pt x="13470" y="5189"/>
                    <a:pt x="12211" y="5089"/>
                  </a:cubicBezTo>
                  <a:cubicBezTo>
                    <a:pt x="12038" y="5075"/>
                    <a:pt x="11864" y="5068"/>
                    <a:pt x="11691" y="5068"/>
                  </a:cubicBezTo>
                  <a:cubicBezTo>
                    <a:pt x="10614" y="5068"/>
                    <a:pt x="9542" y="5327"/>
                    <a:pt x="8515" y="5681"/>
                  </a:cubicBezTo>
                  <a:cubicBezTo>
                    <a:pt x="7761" y="5930"/>
                    <a:pt x="7021" y="6233"/>
                    <a:pt x="6233" y="6321"/>
                  </a:cubicBezTo>
                  <a:cubicBezTo>
                    <a:pt x="6111" y="6334"/>
                    <a:pt x="5988" y="6340"/>
                    <a:pt x="5865" y="6340"/>
                  </a:cubicBezTo>
                  <a:cubicBezTo>
                    <a:pt x="5187" y="6340"/>
                    <a:pt x="4500" y="6145"/>
                    <a:pt x="4039" y="5660"/>
                  </a:cubicBezTo>
                  <a:cubicBezTo>
                    <a:pt x="6711" y="4449"/>
                    <a:pt x="9566" y="3635"/>
                    <a:pt x="12474" y="3238"/>
                  </a:cubicBezTo>
                  <a:cubicBezTo>
                    <a:pt x="11771" y="2839"/>
                    <a:pt x="10963" y="2633"/>
                    <a:pt x="10155" y="2633"/>
                  </a:cubicBezTo>
                  <a:cubicBezTo>
                    <a:pt x="9640" y="2633"/>
                    <a:pt x="9124" y="2717"/>
                    <a:pt x="8637" y="2888"/>
                  </a:cubicBezTo>
                  <a:cubicBezTo>
                    <a:pt x="8657" y="2389"/>
                    <a:pt x="9168" y="2066"/>
                    <a:pt x="9647" y="1918"/>
                  </a:cubicBezTo>
                  <a:cubicBezTo>
                    <a:pt x="10124" y="1770"/>
                    <a:pt x="10663" y="1675"/>
                    <a:pt x="10979" y="1291"/>
                  </a:cubicBezTo>
                  <a:cubicBezTo>
                    <a:pt x="11127" y="1110"/>
                    <a:pt x="11161" y="841"/>
                    <a:pt x="11108" y="619"/>
                  </a:cubicBezTo>
                  <a:cubicBezTo>
                    <a:pt x="10240" y="232"/>
                    <a:pt x="9346" y="0"/>
                    <a:pt x="845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2"/>
            <p:cNvSpPr/>
            <p:nvPr/>
          </p:nvSpPr>
          <p:spPr>
            <a:xfrm>
              <a:off x="3123625" y="1183350"/>
              <a:ext cx="283275" cy="272075"/>
            </a:xfrm>
            <a:custGeom>
              <a:avLst/>
              <a:gdLst/>
              <a:ahLst/>
              <a:cxnLst/>
              <a:rect l="l" t="t" r="r" b="b"/>
              <a:pathLst>
                <a:path w="11331" h="10883" extrusionOk="0">
                  <a:moveTo>
                    <a:pt x="5200" y="0"/>
                  </a:moveTo>
                  <a:cubicBezTo>
                    <a:pt x="3650" y="0"/>
                    <a:pt x="2272" y="1155"/>
                    <a:pt x="1462" y="2497"/>
                  </a:cubicBezTo>
                  <a:cubicBezTo>
                    <a:pt x="997" y="3257"/>
                    <a:pt x="667" y="4092"/>
                    <a:pt x="351" y="4927"/>
                  </a:cubicBezTo>
                  <a:cubicBezTo>
                    <a:pt x="236" y="5237"/>
                    <a:pt x="123" y="5546"/>
                    <a:pt x="1" y="5856"/>
                  </a:cubicBezTo>
                  <a:cubicBezTo>
                    <a:pt x="425" y="7269"/>
                    <a:pt x="654" y="8743"/>
                    <a:pt x="552" y="10306"/>
                  </a:cubicBezTo>
                  <a:cubicBezTo>
                    <a:pt x="1130" y="10455"/>
                    <a:pt x="2934" y="10883"/>
                    <a:pt x="4851" y="10883"/>
                  </a:cubicBezTo>
                  <a:cubicBezTo>
                    <a:pt x="6805" y="10883"/>
                    <a:pt x="8878" y="10439"/>
                    <a:pt x="9890" y="8804"/>
                  </a:cubicBezTo>
                  <a:cubicBezTo>
                    <a:pt x="11176" y="6724"/>
                    <a:pt x="11331" y="3977"/>
                    <a:pt x="11223" y="1345"/>
                  </a:cubicBezTo>
                  <a:lnTo>
                    <a:pt x="11223" y="1345"/>
                  </a:lnTo>
                  <a:cubicBezTo>
                    <a:pt x="11014" y="1439"/>
                    <a:pt x="10785" y="1500"/>
                    <a:pt x="10543" y="1534"/>
                  </a:cubicBezTo>
                  <a:cubicBezTo>
                    <a:pt x="10416" y="1552"/>
                    <a:pt x="10291" y="1560"/>
                    <a:pt x="10166" y="1560"/>
                  </a:cubicBezTo>
                  <a:cubicBezTo>
                    <a:pt x="8526" y="1560"/>
                    <a:pt x="7063" y="106"/>
                    <a:pt x="5379" y="5"/>
                  </a:cubicBezTo>
                  <a:cubicBezTo>
                    <a:pt x="5319" y="2"/>
                    <a:pt x="5259" y="0"/>
                    <a:pt x="520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2"/>
            <p:cNvSpPr/>
            <p:nvPr/>
          </p:nvSpPr>
          <p:spPr>
            <a:xfrm>
              <a:off x="2852025" y="396900"/>
              <a:ext cx="552175" cy="909650"/>
            </a:xfrm>
            <a:custGeom>
              <a:avLst/>
              <a:gdLst/>
              <a:ahLst/>
              <a:cxnLst/>
              <a:rect l="l" t="t" r="r" b="b"/>
              <a:pathLst>
                <a:path w="22087" h="36386" extrusionOk="0">
                  <a:moveTo>
                    <a:pt x="6325" y="0"/>
                  </a:moveTo>
                  <a:cubicBezTo>
                    <a:pt x="4519" y="0"/>
                    <a:pt x="2709" y="566"/>
                    <a:pt x="1246" y="1628"/>
                  </a:cubicBezTo>
                  <a:cubicBezTo>
                    <a:pt x="438" y="3143"/>
                    <a:pt x="1" y="5404"/>
                    <a:pt x="47" y="8744"/>
                  </a:cubicBezTo>
                  <a:cubicBezTo>
                    <a:pt x="245" y="8728"/>
                    <a:pt x="443" y="8720"/>
                    <a:pt x="641" y="8720"/>
                  </a:cubicBezTo>
                  <a:cubicBezTo>
                    <a:pt x="3209" y="8720"/>
                    <a:pt x="5773" y="10040"/>
                    <a:pt x="7216" y="12184"/>
                  </a:cubicBezTo>
                  <a:cubicBezTo>
                    <a:pt x="8737" y="14426"/>
                    <a:pt x="9000" y="17266"/>
                    <a:pt x="9215" y="19972"/>
                  </a:cubicBezTo>
                  <a:cubicBezTo>
                    <a:pt x="9429" y="22732"/>
                    <a:pt x="9647" y="25493"/>
                    <a:pt x="9868" y="28252"/>
                  </a:cubicBezTo>
                  <a:cubicBezTo>
                    <a:pt x="10084" y="30999"/>
                    <a:pt x="10313" y="33793"/>
                    <a:pt x="11215" y="36385"/>
                  </a:cubicBezTo>
                  <a:cubicBezTo>
                    <a:pt x="11531" y="35550"/>
                    <a:pt x="11861" y="34715"/>
                    <a:pt x="12326" y="33955"/>
                  </a:cubicBezTo>
                  <a:cubicBezTo>
                    <a:pt x="13136" y="32613"/>
                    <a:pt x="14515" y="31458"/>
                    <a:pt x="16064" y="31458"/>
                  </a:cubicBezTo>
                  <a:cubicBezTo>
                    <a:pt x="16124" y="31458"/>
                    <a:pt x="16183" y="31460"/>
                    <a:pt x="16243" y="31463"/>
                  </a:cubicBezTo>
                  <a:cubicBezTo>
                    <a:pt x="17927" y="31564"/>
                    <a:pt x="19389" y="33018"/>
                    <a:pt x="21030" y="33018"/>
                  </a:cubicBezTo>
                  <a:cubicBezTo>
                    <a:pt x="21155" y="33018"/>
                    <a:pt x="21280" y="33010"/>
                    <a:pt x="21407" y="32992"/>
                  </a:cubicBezTo>
                  <a:cubicBezTo>
                    <a:pt x="21649" y="32958"/>
                    <a:pt x="21878" y="32897"/>
                    <a:pt x="22087" y="32803"/>
                  </a:cubicBezTo>
                  <a:cubicBezTo>
                    <a:pt x="22006" y="30892"/>
                    <a:pt x="21798" y="29040"/>
                    <a:pt x="21785" y="27552"/>
                  </a:cubicBezTo>
                  <a:cubicBezTo>
                    <a:pt x="21770" y="26475"/>
                    <a:pt x="21495" y="24826"/>
                    <a:pt x="21117" y="23009"/>
                  </a:cubicBezTo>
                  <a:cubicBezTo>
                    <a:pt x="18848" y="21291"/>
                    <a:pt x="17556" y="18545"/>
                    <a:pt x="16950" y="15764"/>
                  </a:cubicBezTo>
                  <a:cubicBezTo>
                    <a:pt x="16338" y="12971"/>
                    <a:pt x="16338" y="10083"/>
                    <a:pt x="16143" y="7222"/>
                  </a:cubicBezTo>
                  <a:cubicBezTo>
                    <a:pt x="16076" y="6165"/>
                    <a:pt x="15974" y="5094"/>
                    <a:pt x="15598" y="4099"/>
                  </a:cubicBezTo>
                  <a:cubicBezTo>
                    <a:pt x="15221" y="3109"/>
                    <a:pt x="14540" y="2186"/>
                    <a:pt x="13571" y="1749"/>
                  </a:cubicBezTo>
                  <a:cubicBezTo>
                    <a:pt x="13090" y="1530"/>
                    <a:pt x="12595" y="1442"/>
                    <a:pt x="12090" y="1442"/>
                  </a:cubicBezTo>
                  <a:cubicBezTo>
                    <a:pt x="10069" y="1442"/>
                    <a:pt x="7889" y="2846"/>
                    <a:pt x="5844" y="2846"/>
                  </a:cubicBezTo>
                  <a:cubicBezTo>
                    <a:pt x="5387" y="2846"/>
                    <a:pt x="4936" y="2776"/>
                    <a:pt x="4496" y="2604"/>
                  </a:cubicBezTo>
                  <a:cubicBezTo>
                    <a:pt x="5312" y="1285"/>
                    <a:pt x="6921" y="726"/>
                    <a:pt x="8408" y="261"/>
                  </a:cubicBezTo>
                  <a:cubicBezTo>
                    <a:pt x="7728" y="86"/>
                    <a:pt x="7027" y="0"/>
                    <a:pt x="632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2"/>
            <p:cNvSpPr/>
            <p:nvPr/>
          </p:nvSpPr>
          <p:spPr>
            <a:xfrm>
              <a:off x="2883150" y="364775"/>
              <a:ext cx="496825" cy="607350"/>
            </a:xfrm>
            <a:custGeom>
              <a:avLst/>
              <a:gdLst/>
              <a:ahLst/>
              <a:cxnLst/>
              <a:rect l="l" t="t" r="r" b="b"/>
              <a:pathLst>
                <a:path w="19873" h="24294" extrusionOk="0">
                  <a:moveTo>
                    <a:pt x="6000" y="1"/>
                  </a:moveTo>
                  <a:cubicBezTo>
                    <a:pt x="3400" y="1"/>
                    <a:pt x="1255" y="558"/>
                    <a:pt x="1" y="2912"/>
                  </a:cubicBezTo>
                  <a:cubicBezTo>
                    <a:pt x="1464" y="1851"/>
                    <a:pt x="3273" y="1285"/>
                    <a:pt x="5079" y="1285"/>
                  </a:cubicBezTo>
                  <a:cubicBezTo>
                    <a:pt x="5781" y="1285"/>
                    <a:pt x="6483" y="1371"/>
                    <a:pt x="7163" y="1546"/>
                  </a:cubicBezTo>
                  <a:cubicBezTo>
                    <a:pt x="5675" y="2010"/>
                    <a:pt x="4067" y="2569"/>
                    <a:pt x="3252" y="3889"/>
                  </a:cubicBezTo>
                  <a:cubicBezTo>
                    <a:pt x="3692" y="4060"/>
                    <a:pt x="4142" y="4131"/>
                    <a:pt x="4599" y="4131"/>
                  </a:cubicBezTo>
                  <a:cubicBezTo>
                    <a:pt x="6644" y="4131"/>
                    <a:pt x="8824" y="2727"/>
                    <a:pt x="10845" y="2727"/>
                  </a:cubicBezTo>
                  <a:cubicBezTo>
                    <a:pt x="11350" y="2727"/>
                    <a:pt x="11845" y="2815"/>
                    <a:pt x="12326" y="3034"/>
                  </a:cubicBezTo>
                  <a:cubicBezTo>
                    <a:pt x="13295" y="3471"/>
                    <a:pt x="13976" y="4394"/>
                    <a:pt x="14353" y="5384"/>
                  </a:cubicBezTo>
                  <a:cubicBezTo>
                    <a:pt x="14729" y="6379"/>
                    <a:pt x="14831" y="7450"/>
                    <a:pt x="14898" y="8507"/>
                  </a:cubicBezTo>
                  <a:cubicBezTo>
                    <a:pt x="15093" y="11368"/>
                    <a:pt x="15093" y="14256"/>
                    <a:pt x="15706" y="17049"/>
                  </a:cubicBezTo>
                  <a:cubicBezTo>
                    <a:pt x="16311" y="19830"/>
                    <a:pt x="17604" y="22576"/>
                    <a:pt x="19872" y="24294"/>
                  </a:cubicBezTo>
                  <a:cubicBezTo>
                    <a:pt x="19388" y="21964"/>
                    <a:pt x="18728" y="19352"/>
                    <a:pt x="18243" y="17319"/>
                  </a:cubicBezTo>
                  <a:cubicBezTo>
                    <a:pt x="17874" y="15744"/>
                    <a:pt x="17604" y="14525"/>
                    <a:pt x="17604" y="14041"/>
                  </a:cubicBezTo>
                  <a:cubicBezTo>
                    <a:pt x="17604" y="12937"/>
                    <a:pt x="16985" y="6932"/>
                    <a:pt x="14460" y="3216"/>
                  </a:cubicBezTo>
                  <a:cubicBezTo>
                    <a:pt x="13363" y="1600"/>
                    <a:pt x="11902" y="415"/>
                    <a:pt x="9977" y="246"/>
                  </a:cubicBezTo>
                  <a:cubicBezTo>
                    <a:pt x="8579" y="127"/>
                    <a:pt x="7238" y="1"/>
                    <a:pt x="6000"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2"/>
            <p:cNvSpPr/>
            <p:nvPr/>
          </p:nvSpPr>
          <p:spPr>
            <a:xfrm>
              <a:off x="3244650" y="429150"/>
              <a:ext cx="113300" cy="368600"/>
            </a:xfrm>
            <a:custGeom>
              <a:avLst/>
              <a:gdLst/>
              <a:ahLst/>
              <a:cxnLst/>
              <a:rect l="l" t="t" r="r" b="b"/>
              <a:pathLst>
                <a:path w="4532" h="14744" extrusionOk="0">
                  <a:moveTo>
                    <a:pt x="455" y="0"/>
                  </a:moveTo>
                  <a:cubicBezTo>
                    <a:pt x="362" y="0"/>
                    <a:pt x="269" y="5"/>
                    <a:pt x="176" y="14"/>
                  </a:cubicBezTo>
                  <a:cubicBezTo>
                    <a:pt x="109" y="224"/>
                    <a:pt x="48" y="432"/>
                    <a:pt x="1" y="641"/>
                  </a:cubicBezTo>
                  <a:cubicBezTo>
                    <a:pt x="2525" y="4357"/>
                    <a:pt x="3144" y="10362"/>
                    <a:pt x="3144" y="11466"/>
                  </a:cubicBezTo>
                  <a:cubicBezTo>
                    <a:pt x="3144" y="11950"/>
                    <a:pt x="3414" y="13169"/>
                    <a:pt x="3784" y="14744"/>
                  </a:cubicBezTo>
                  <a:lnTo>
                    <a:pt x="4531" y="14563"/>
                  </a:lnTo>
                  <a:cubicBezTo>
                    <a:pt x="4511" y="14455"/>
                    <a:pt x="4491" y="14353"/>
                    <a:pt x="4477" y="14253"/>
                  </a:cubicBezTo>
                  <a:cubicBezTo>
                    <a:pt x="4383" y="13532"/>
                    <a:pt x="4343" y="12920"/>
                    <a:pt x="4437" y="12401"/>
                  </a:cubicBezTo>
                  <a:lnTo>
                    <a:pt x="4431" y="12401"/>
                  </a:lnTo>
                  <a:cubicBezTo>
                    <a:pt x="3912" y="10826"/>
                    <a:pt x="4073" y="9123"/>
                    <a:pt x="4222" y="7467"/>
                  </a:cubicBezTo>
                  <a:cubicBezTo>
                    <a:pt x="4363" y="5817"/>
                    <a:pt x="4464" y="4094"/>
                    <a:pt x="3831" y="2559"/>
                  </a:cubicBezTo>
                  <a:cubicBezTo>
                    <a:pt x="3267" y="1173"/>
                    <a:pt x="1918" y="0"/>
                    <a:pt x="455"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2"/>
            <p:cNvSpPr/>
            <p:nvPr/>
          </p:nvSpPr>
          <p:spPr>
            <a:xfrm>
              <a:off x="2826750" y="1329700"/>
              <a:ext cx="313225" cy="293125"/>
            </a:xfrm>
            <a:custGeom>
              <a:avLst/>
              <a:gdLst/>
              <a:ahLst/>
              <a:cxnLst/>
              <a:rect l="l" t="t" r="r" b="b"/>
              <a:pathLst>
                <a:path w="12529" h="11725" extrusionOk="0">
                  <a:moveTo>
                    <a:pt x="11877" y="1"/>
                  </a:moveTo>
                  <a:cubicBezTo>
                    <a:pt x="11735" y="378"/>
                    <a:pt x="11587" y="755"/>
                    <a:pt x="11419" y="1119"/>
                  </a:cubicBezTo>
                  <a:cubicBezTo>
                    <a:pt x="10746" y="2593"/>
                    <a:pt x="9669" y="4034"/>
                    <a:pt x="8106" y="4492"/>
                  </a:cubicBezTo>
                  <a:cubicBezTo>
                    <a:pt x="7668" y="4621"/>
                    <a:pt x="7220" y="4665"/>
                    <a:pt x="6766" y="4665"/>
                  </a:cubicBezTo>
                  <a:cubicBezTo>
                    <a:pt x="5847" y="4665"/>
                    <a:pt x="4906" y="4485"/>
                    <a:pt x="3987" y="4471"/>
                  </a:cubicBezTo>
                  <a:cubicBezTo>
                    <a:pt x="3549" y="4471"/>
                    <a:pt x="3112" y="4505"/>
                    <a:pt x="2687" y="4613"/>
                  </a:cubicBezTo>
                  <a:cubicBezTo>
                    <a:pt x="2149" y="4747"/>
                    <a:pt x="1665" y="4997"/>
                    <a:pt x="1213" y="5300"/>
                  </a:cubicBezTo>
                  <a:cubicBezTo>
                    <a:pt x="1207" y="5396"/>
                    <a:pt x="1188" y="5491"/>
                    <a:pt x="1160" y="5582"/>
                  </a:cubicBezTo>
                  <a:cubicBezTo>
                    <a:pt x="876" y="6511"/>
                    <a:pt x="486" y="7750"/>
                    <a:pt x="1" y="9029"/>
                  </a:cubicBezTo>
                  <a:cubicBezTo>
                    <a:pt x="626" y="10283"/>
                    <a:pt x="3533" y="11725"/>
                    <a:pt x="6312" y="11725"/>
                  </a:cubicBezTo>
                  <a:cubicBezTo>
                    <a:pt x="8263" y="11725"/>
                    <a:pt x="10151" y="11014"/>
                    <a:pt x="11142" y="9029"/>
                  </a:cubicBezTo>
                  <a:cubicBezTo>
                    <a:pt x="11943" y="7427"/>
                    <a:pt x="12334" y="5905"/>
                    <a:pt x="12427" y="4452"/>
                  </a:cubicBezTo>
                  <a:cubicBezTo>
                    <a:pt x="12529" y="2889"/>
                    <a:pt x="12300" y="1415"/>
                    <a:pt x="1187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2"/>
            <p:cNvSpPr/>
            <p:nvPr/>
          </p:nvSpPr>
          <p:spPr>
            <a:xfrm>
              <a:off x="2853175" y="614850"/>
              <a:ext cx="279225" cy="714875"/>
            </a:xfrm>
            <a:custGeom>
              <a:avLst/>
              <a:gdLst/>
              <a:ahLst/>
              <a:cxnLst/>
              <a:rect l="l" t="t" r="r" b="b"/>
              <a:pathLst>
                <a:path w="11169" h="28595" extrusionOk="0">
                  <a:moveTo>
                    <a:pt x="594" y="1"/>
                  </a:moveTo>
                  <a:cubicBezTo>
                    <a:pt x="396" y="1"/>
                    <a:pt x="198" y="9"/>
                    <a:pt x="0" y="25"/>
                  </a:cubicBezTo>
                  <a:cubicBezTo>
                    <a:pt x="0" y="227"/>
                    <a:pt x="8" y="429"/>
                    <a:pt x="15" y="639"/>
                  </a:cubicBezTo>
                  <a:cubicBezTo>
                    <a:pt x="854" y="981"/>
                    <a:pt x="1616" y="1489"/>
                    <a:pt x="2256" y="2132"/>
                  </a:cubicBezTo>
                  <a:cubicBezTo>
                    <a:pt x="3057" y="2940"/>
                    <a:pt x="3750" y="4200"/>
                    <a:pt x="4363" y="5727"/>
                  </a:cubicBezTo>
                  <a:cubicBezTo>
                    <a:pt x="5985" y="9807"/>
                    <a:pt x="7035" y="15805"/>
                    <a:pt x="7984" y="20186"/>
                  </a:cubicBezTo>
                  <a:cubicBezTo>
                    <a:pt x="8448" y="22313"/>
                    <a:pt x="8887" y="24065"/>
                    <a:pt x="9364" y="25020"/>
                  </a:cubicBezTo>
                  <a:cubicBezTo>
                    <a:pt x="9930" y="26165"/>
                    <a:pt x="10448" y="27356"/>
                    <a:pt x="10819" y="28595"/>
                  </a:cubicBezTo>
                  <a:cubicBezTo>
                    <a:pt x="10940" y="28285"/>
                    <a:pt x="11054" y="27976"/>
                    <a:pt x="11169" y="27666"/>
                  </a:cubicBezTo>
                  <a:cubicBezTo>
                    <a:pt x="10266" y="25074"/>
                    <a:pt x="10037" y="22281"/>
                    <a:pt x="9822" y="19534"/>
                  </a:cubicBezTo>
                  <a:cubicBezTo>
                    <a:pt x="9602" y="16773"/>
                    <a:pt x="9385" y="14014"/>
                    <a:pt x="9169" y="11254"/>
                  </a:cubicBezTo>
                  <a:cubicBezTo>
                    <a:pt x="8953" y="8548"/>
                    <a:pt x="8691" y="5706"/>
                    <a:pt x="7169" y="3465"/>
                  </a:cubicBezTo>
                  <a:cubicBezTo>
                    <a:pt x="5727" y="1322"/>
                    <a:pt x="3163" y="1"/>
                    <a:pt x="59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2"/>
            <p:cNvSpPr/>
            <p:nvPr/>
          </p:nvSpPr>
          <p:spPr>
            <a:xfrm>
              <a:off x="2549750" y="616475"/>
              <a:ext cx="573925" cy="829850"/>
            </a:xfrm>
            <a:custGeom>
              <a:avLst/>
              <a:gdLst/>
              <a:ahLst/>
              <a:cxnLst/>
              <a:rect l="l" t="t" r="r" b="b"/>
              <a:pathLst>
                <a:path w="22957" h="33194" extrusionOk="0">
                  <a:moveTo>
                    <a:pt x="9115" y="0"/>
                  </a:moveTo>
                  <a:cubicBezTo>
                    <a:pt x="5941" y="0"/>
                    <a:pt x="2786" y="1634"/>
                    <a:pt x="1623" y="3341"/>
                  </a:cubicBezTo>
                  <a:cubicBezTo>
                    <a:pt x="1" y="5709"/>
                    <a:pt x="68" y="12205"/>
                    <a:pt x="115" y="13835"/>
                  </a:cubicBezTo>
                  <a:cubicBezTo>
                    <a:pt x="3750" y="14077"/>
                    <a:pt x="7217" y="16252"/>
                    <a:pt x="8987" y="19435"/>
                  </a:cubicBezTo>
                  <a:cubicBezTo>
                    <a:pt x="9876" y="21045"/>
                    <a:pt x="10347" y="22842"/>
                    <a:pt x="10792" y="24626"/>
                  </a:cubicBezTo>
                  <a:cubicBezTo>
                    <a:pt x="11237" y="26410"/>
                    <a:pt x="11667" y="28215"/>
                    <a:pt x="12495" y="29850"/>
                  </a:cubicBezTo>
                  <a:cubicBezTo>
                    <a:pt x="13108" y="31075"/>
                    <a:pt x="13969" y="32207"/>
                    <a:pt x="15067" y="33000"/>
                  </a:cubicBezTo>
                  <a:cubicBezTo>
                    <a:pt x="15986" y="33014"/>
                    <a:pt x="16927" y="33194"/>
                    <a:pt x="17846" y="33194"/>
                  </a:cubicBezTo>
                  <a:cubicBezTo>
                    <a:pt x="18300" y="33194"/>
                    <a:pt x="18748" y="33150"/>
                    <a:pt x="19186" y="33021"/>
                  </a:cubicBezTo>
                  <a:cubicBezTo>
                    <a:pt x="20749" y="32563"/>
                    <a:pt x="21826" y="31123"/>
                    <a:pt x="22499" y="29648"/>
                  </a:cubicBezTo>
                  <a:cubicBezTo>
                    <a:pt x="22667" y="29284"/>
                    <a:pt x="22815" y="28907"/>
                    <a:pt x="22957" y="28530"/>
                  </a:cubicBezTo>
                  <a:cubicBezTo>
                    <a:pt x="22586" y="27291"/>
                    <a:pt x="22068" y="26101"/>
                    <a:pt x="21502" y="24956"/>
                  </a:cubicBezTo>
                  <a:cubicBezTo>
                    <a:pt x="21025" y="24000"/>
                    <a:pt x="20588" y="22250"/>
                    <a:pt x="20123" y="20122"/>
                  </a:cubicBezTo>
                  <a:lnTo>
                    <a:pt x="19914" y="20169"/>
                  </a:lnTo>
                  <a:cubicBezTo>
                    <a:pt x="19389" y="18250"/>
                    <a:pt x="18857" y="16332"/>
                    <a:pt x="18332" y="14421"/>
                  </a:cubicBezTo>
                  <a:cubicBezTo>
                    <a:pt x="18049" y="13376"/>
                    <a:pt x="17665" y="12219"/>
                    <a:pt x="16703" y="11741"/>
                  </a:cubicBezTo>
                  <a:cubicBezTo>
                    <a:pt x="16393" y="11587"/>
                    <a:pt x="16072" y="11523"/>
                    <a:pt x="15746" y="11523"/>
                  </a:cubicBezTo>
                  <a:cubicBezTo>
                    <a:pt x="14744" y="11523"/>
                    <a:pt x="13685" y="12120"/>
                    <a:pt x="12711" y="12536"/>
                  </a:cubicBezTo>
                  <a:cubicBezTo>
                    <a:pt x="11643" y="12983"/>
                    <a:pt x="10487" y="13202"/>
                    <a:pt x="9330" y="13202"/>
                  </a:cubicBezTo>
                  <a:cubicBezTo>
                    <a:pt x="7424" y="13202"/>
                    <a:pt x="5515" y="12609"/>
                    <a:pt x="3986" y="11465"/>
                  </a:cubicBezTo>
                  <a:cubicBezTo>
                    <a:pt x="3562" y="11149"/>
                    <a:pt x="3152" y="10516"/>
                    <a:pt x="3542" y="10152"/>
                  </a:cubicBezTo>
                  <a:cubicBezTo>
                    <a:pt x="3711" y="9997"/>
                    <a:pt x="3966" y="9984"/>
                    <a:pt x="4202" y="9978"/>
                  </a:cubicBezTo>
                  <a:cubicBezTo>
                    <a:pt x="5831" y="9957"/>
                    <a:pt x="7453" y="9937"/>
                    <a:pt x="9082" y="9910"/>
                  </a:cubicBezTo>
                  <a:cubicBezTo>
                    <a:pt x="7332" y="9149"/>
                    <a:pt x="6079" y="7359"/>
                    <a:pt x="5958" y="5460"/>
                  </a:cubicBezTo>
                  <a:lnTo>
                    <a:pt x="5958" y="5460"/>
                  </a:lnTo>
                  <a:cubicBezTo>
                    <a:pt x="7681" y="6854"/>
                    <a:pt x="9795" y="7756"/>
                    <a:pt x="11997" y="8025"/>
                  </a:cubicBezTo>
                  <a:cubicBezTo>
                    <a:pt x="12327" y="8066"/>
                    <a:pt x="12664" y="8091"/>
                    <a:pt x="13000" y="8091"/>
                  </a:cubicBezTo>
                  <a:cubicBezTo>
                    <a:pt x="13823" y="8091"/>
                    <a:pt x="14639" y="7940"/>
                    <a:pt x="15322" y="7500"/>
                  </a:cubicBezTo>
                  <a:cubicBezTo>
                    <a:pt x="15948" y="7096"/>
                    <a:pt x="16413" y="6389"/>
                    <a:pt x="16500" y="5662"/>
                  </a:cubicBezTo>
                  <a:cubicBezTo>
                    <a:pt x="15887" y="4135"/>
                    <a:pt x="15194" y="2875"/>
                    <a:pt x="14393" y="2067"/>
                  </a:cubicBezTo>
                  <a:cubicBezTo>
                    <a:pt x="13753" y="1424"/>
                    <a:pt x="12991" y="916"/>
                    <a:pt x="12152" y="574"/>
                  </a:cubicBezTo>
                  <a:cubicBezTo>
                    <a:pt x="11183" y="173"/>
                    <a:pt x="10148" y="0"/>
                    <a:pt x="911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2"/>
            <p:cNvSpPr/>
            <p:nvPr/>
          </p:nvSpPr>
          <p:spPr>
            <a:xfrm>
              <a:off x="2628500" y="752975"/>
              <a:ext cx="424300" cy="367750"/>
            </a:xfrm>
            <a:custGeom>
              <a:avLst/>
              <a:gdLst/>
              <a:ahLst/>
              <a:cxnLst/>
              <a:rect l="l" t="t" r="r" b="b"/>
              <a:pathLst>
                <a:path w="16972" h="14710" extrusionOk="0">
                  <a:moveTo>
                    <a:pt x="2808" y="0"/>
                  </a:moveTo>
                  <a:lnTo>
                    <a:pt x="2808" y="0"/>
                  </a:lnTo>
                  <a:cubicBezTo>
                    <a:pt x="2929" y="1899"/>
                    <a:pt x="4181" y="3689"/>
                    <a:pt x="5931" y="4450"/>
                  </a:cubicBezTo>
                  <a:cubicBezTo>
                    <a:pt x="4302" y="4476"/>
                    <a:pt x="2680" y="4497"/>
                    <a:pt x="1051" y="4518"/>
                  </a:cubicBezTo>
                  <a:cubicBezTo>
                    <a:pt x="815" y="4524"/>
                    <a:pt x="560" y="4537"/>
                    <a:pt x="391" y="4692"/>
                  </a:cubicBezTo>
                  <a:cubicBezTo>
                    <a:pt x="1" y="5056"/>
                    <a:pt x="412" y="5689"/>
                    <a:pt x="836" y="6005"/>
                  </a:cubicBezTo>
                  <a:cubicBezTo>
                    <a:pt x="2364" y="7149"/>
                    <a:pt x="4273" y="7742"/>
                    <a:pt x="6179" y="7742"/>
                  </a:cubicBezTo>
                  <a:cubicBezTo>
                    <a:pt x="7336" y="7742"/>
                    <a:pt x="8492" y="7523"/>
                    <a:pt x="9560" y="7076"/>
                  </a:cubicBezTo>
                  <a:cubicBezTo>
                    <a:pt x="10535" y="6660"/>
                    <a:pt x="11593" y="6063"/>
                    <a:pt x="12595" y="6063"/>
                  </a:cubicBezTo>
                  <a:cubicBezTo>
                    <a:pt x="12922" y="6063"/>
                    <a:pt x="13243" y="6127"/>
                    <a:pt x="13553" y="6281"/>
                  </a:cubicBezTo>
                  <a:cubicBezTo>
                    <a:pt x="14514" y="6759"/>
                    <a:pt x="14898" y="7917"/>
                    <a:pt x="15182" y="8961"/>
                  </a:cubicBezTo>
                  <a:cubicBezTo>
                    <a:pt x="15706" y="10872"/>
                    <a:pt x="16238" y="12791"/>
                    <a:pt x="16764" y="14709"/>
                  </a:cubicBezTo>
                  <a:lnTo>
                    <a:pt x="16972" y="14662"/>
                  </a:lnTo>
                  <a:cubicBezTo>
                    <a:pt x="16022" y="10280"/>
                    <a:pt x="14972" y="4282"/>
                    <a:pt x="13350" y="202"/>
                  </a:cubicBezTo>
                  <a:cubicBezTo>
                    <a:pt x="13263" y="929"/>
                    <a:pt x="12798" y="1636"/>
                    <a:pt x="12172" y="2040"/>
                  </a:cubicBezTo>
                  <a:cubicBezTo>
                    <a:pt x="11489" y="2480"/>
                    <a:pt x="10673" y="2631"/>
                    <a:pt x="9850" y="2631"/>
                  </a:cubicBezTo>
                  <a:cubicBezTo>
                    <a:pt x="9514" y="2631"/>
                    <a:pt x="9177" y="2606"/>
                    <a:pt x="8847" y="2565"/>
                  </a:cubicBezTo>
                  <a:cubicBezTo>
                    <a:pt x="6645" y="2296"/>
                    <a:pt x="4531" y="1394"/>
                    <a:pt x="2808"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2"/>
            <p:cNvSpPr/>
            <p:nvPr/>
          </p:nvSpPr>
          <p:spPr>
            <a:xfrm>
              <a:off x="2187700" y="1736000"/>
              <a:ext cx="795925" cy="1130300"/>
            </a:xfrm>
            <a:custGeom>
              <a:avLst/>
              <a:gdLst/>
              <a:ahLst/>
              <a:cxnLst/>
              <a:rect l="l" t="t" r="r" b="b"/>
              <a:pathLst>
                <a:path w="31837" h="45212" extrusionOk="0">
                  <a:moveTo>
                    <a:pt x="1" y="1"/>
                  </a:moveTo>
                  <a:lnTo>
                    <a:pt x="1" y="1"/>
                  </a:lnTo>
                  <a:cubicBezTo>
                    <a:pt x="365" y="1568"/>
                    <a:pt x="681" y="3420"/>
                    <a:pt x="883" y="5668"/>
                  </a:cubicBezTo>
                  <a:cubicBezTo>
                    <a:pt x="1852" y="16440"/>
                    <a:pt x="9358" y="24665"/>
                    <a:pt x="14919" y="33021"/>
                  </a:cubicBezTo>
                  <a:cubicBezTo>
                    <a:pt x="17611" y="37053"/>
                    <a:pt x="20802" y="40715"/>
                    <a:pt x="23825" y="45212"/>
                  </a:cubicBezTo>
                  <a:lnTo>
                    <a:pt x="24000" y="45091"/>
                  </a:lnTo>
                  <a:cubicBezTo>
                    <a:pt x="23496" y="44376"/>
                    <a:pt x="23375" y="43313"/>
                    <a:pt x="23496" y="42397"/>
                  </a:cubicBezTo>
                  <a:cubicBezTo>
                    <a:pt x="23671" y="41072"/>
                    <a:pt x="24136" y="39678"/>
                    <a:pt x="23637" y="38432"/>
                  </a:cubicBezTo>
                  <a:cubicBezTo>
                    <a:pt x="23287" y="37564"/>
                    <a:pt x="22479" y="36811"/>
                    <a:pt x="22574" y="35874"/>
                  </a:cubicBezTo>
                  <a:cubicBezTo>
                    <a:pt x="22689" y="34709"/>
                    <a:pt x="24061" y="34192"/>
                    <a:pt x="25186" y="33861"/>
                  </a:cubicBezTo>
                  <a:cubicBezTo>
                    <a:pt x="27024" y="33329"/>
                    <a:pt x="28807" y="32624"/>
                    <a:pt x="30511" y="31755"/>
                  </a:cubicBezTo>
                  <a:cubicBezTo>
                    <a:pt x="31110" y="31451"/>
                    <a:pt x="31777" y="31014"/>
                    <a:pt x="31810" y="30340"/>
                  </a:cubicBezTo>
                  <a:cubicBezTo>
                    <a:pt x="31837" y="29795"/>
                    <a:pt x="31399" y="29311"/>
                    <a:pt x="30888" y="29102"/>
                  </a:cubicBezTo>
                  <a:cubicBezTo>
                    <a:pt x="30383" y="28887"/>
                    <a:pt x="29818" y="28887"/>
                    <a:pt x="29265" y="28873"/>
                  </a:cubicBezTo>
                  <a:cubicBezTo>
                    <a:pt x="24713" y="28752"/>
                    <a:pt x="20082" y="27250"/>
                    <a:pt x="16811" y="24087"/>
                  </a:cubicBezTo>
                  <a:cubicBezTo>
                    <a:pt x="13539" y="20930"/>
                    <a:pt x="11856" y="15982"/>
                    <a:pt x="13195" y="11633"/>
                  </a:cubicBezTo>
                  <a:cubicBezTo>
                    <a:pt x="13390" y="11006"/>
                    <a:pt x="13640" y="10334"/>
                    <a:pt x="13417" y="9721"/>
                  </a:cubicBezTo>
                  <a:cubicBezTo>
                    <a:pt x="13087" y="8826"/>
                    <a:pt x="11990" y="8556"/>
                    <a:pt x="11061" y="8348"/>
                  </a:cubicBezTo>
                  <a:cubicBezTo>
                    <a:pt x="6423" y="7271"/>
                    <a:pt x="2404" y="4094"/>
                    <a:pt x="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2"/>
            <p:cNvSpPr/>
            <p:nvPr/>
          </p:nvSpPr>
          <p:spPr>
            <a:xfrm>
              <a:off x="2552600" y="962350"/>
              <a:ext cx="373825" cy="499850"/>
            </a:xfrm>
            <a:custGeom>
              <a:avLst/>
              <a:gdLst/>
              <a:ahLst/>
              <a:cxnLst/>
              <a:rect l="l" t="t" r="r" b="b"/>
              <a:pathLst>
                <a:path w="14953" h="19994" extrusionOk="0">
                  <a:moveTo>
                    <a:pt x="0" y="0"/>
                  </a:moveTo>
                  <a:cubicBezTo>
                    <a:pt x="8" y="242"/>
                    <a:pt x="14" y="378"/>
                    <a:pt x="14" y="378"/>
                  </a:cubicBezTo>
                  <a:cubicBezTo>
                    <a:pt x="714" y="579"/>
                    <a:pt x="1374" y="1017"/>
                    <a:pt x="2054" y="1758"/>
                  </a:cubicBezTo>
                  <a:cubicBezTo>
                    <a:pt x="4996" y="4968"/>
                    <a:pt x="12515" y="16682"/>
                    <a:pt x="12178" y="19994"/>
                  </a:cubicBezTo>
                  <a:cubicBezTo>
                    <a:pt x="12630" y="19691"/>
                    <a:pt x="13115" y="19441"/>
                    <a:pt x="13653" y="19307"/>
                  </a:cubicBezTo>
                  <a:cubicBezTo>
                    <a:pt x="14078" y="19199"/>
                    <a:pt x="14515" y="19165"/>
                    <a:pt x="14952" y="19165"/>
                  </a:cubicBezTo>
                  <a:cubicBezTo>
                    <a:pt x="13855" y="18372"/>
                    <a:pt x="12994" y="17240"/>
                    <a:pt x="12381" y="16015"/>
                  </a:cubicBezTo>
                  <a:cubicBezTo>
                    <a:pt x="11552" y="14380"/>
                    <a:pt x="11122" y="12575"/>
                    <a:pt x="10678" y="10791"/>
                  </a:cubicBezTo>
                  <a:cubicBezTo>
                    <a:pt x="10233" y="9008"/>
                    <a:pt x="9762" y="7210"/>
                    <a:pt x="8873" y="5601"/>
                  </a:cubicBezTo>
                  <a:cubicBezTo>
                    <a:pt x="7103" y="2418"/>
                    <a:pt x="3635" y="242"/>
                    <a:pt x="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2"/>
            <p:cNvSpPr/>
            <p:nvPr/>
          </p:nvSpPr>
          <p:spPr>
            <a:xfrm>
              <a:off x="2354700" y="1207200"/>
              <a:ext cx="502375" cy="499700"/>
            </a:xfrm>
            <a:custGeom>
              <a:avLst/>
              <a:gdLst/>
              <a:ahLst/>
              <a:cxnLst/>
              <a:rect l="l" t="t" r="r" b="b"/>
              <a:pathLst>
                <a:path w="20095" h="19988" extrusionOk="0">
                  <a:moveTo>
                    <a:pt x="545" y="1"/>
                  </a:moveTo>
                  <a:lnTo>
                    <a:pt x="545" y="1"/>
                  </a:lnTo>
                  <a:cubicBezTo>
                    <a:pt x="0" y="2391"/>
                    <a:pt x="357" y="4383"/>
                    <a:pt x="1111" y="6039"/>
                  </a:cubicBezTo>
                  <a:cubicBezTo>
                    <a:pt x="2613" y="9352"/>
                    <a:pt x="5702" y="11324"/>
                    <a:pt x="6335" y="12474"/>
                  </a:cubicBezTo>
                  <a:cubicBezTo>
                    <a:pt x="6819" y="13350"/>
                    <a:pt x="6671" y="14427"/>
                    <a:pt x="6416" y="15282"/>
                  </a:cubicBezTo>
                  <a:lnTo>
                    <a:pt x="6409" y="15282"/>
                  </a:lnTo>
                  <a:cubicBezTo>
                    <a:pt x="6160" y="16124"/>
                    <a:pt x="5789" y="16743"/>
                    <a:pt x="5789" y="16743"/>
                  </a:cubicBezTo>
                  <a:cubicBezTo>
                    <a:pt x="5756" y="18116"/>
                    <a:pt x="6752" y="18958"/>
                    <a:pt x="8126" y="19435"/>
                  </a:cubicBezTo>
                  <a:cubicBezTo>
                    <a:pt x="9268" y="19836"/>
                    <a:pt x="10672" y="19987"/>
                    <a:pt x="11962" y="19987"/>
                  </a:cubicBezTo>
                  <a:cubicBezTo>
                    <a:pt x="13014" y="19987"/>
                    <a:pt x="13991" y="19887"/>
                    <a:pt x="14688" y="19738"/>
                  </a:cubicBezTo>
                  <a:cubicBezTo>
                    <a:pt x="16432" y="19368"/>
                    <a:pt x="17866" y="16581"/>
                    <a:pt x="18883" y="13929"/>
                  </a:cubicBezTo>
                  <a:cubicBezTo>
                    <a:pt x="19368" y="12650"/>
                    <a:pt x="19758" y="11411"/>
                    <a:pt x="20041" y="10482"/>
                  </a:cubicBezTo>
                  <a:cubicBezTo>
                    <a:pt x="20070" y="10390"/>
                    <a:pt x="20088" y="10295"/>
                    <a:pt x="20094" y="10199"/>
                  </a:cubicBezTo>
                  <a:lnTo>
                    <a:pt x="20094" y="10199"/>
                  </a:lnTo>
                  <a:cubicBezTo>
                    <a:pt x="18849" y="11028"/>
                    <a:pt x="17812" y="12293"/>
                    <a:pt x="16459" y="12986"/>
                  </a:cubicBezTo>
                  <a:cubicBezTo>
                    <a:pt x="15662" y="13396"/>
                    <a:pt x="14788" y="13579"/>
                    <a:pt x="13902" y="13579"/>
                  </a:cubicBezTo>
                  <a:cubicBezTo>
                    <a:pt x="12313" y="13579"/>
                    <a:pt x="10683" y="12988"/>
                    <a:pt x="9377" y="12050"/>
                  </a:cubicBezTo>
                  <a:cubicBezTo>
                    <a:pt x="7345" y="10589"/>
                    <a:pt x="5945" y="8415"/>
                    <a:pt x="4699" y="6241"/>
                  </a:cubicBezTo>
                  <a:cubicBezTo>
                    <a:pt x="3447" y="4067"/>
                    <a:pt x="2282" y="1812"/>
                    <a:pt x="54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2"/>
            <p:cNvSpPr/>
            <p:nvPr/>
          </p:nvSpPr>
          <p:spPr>
            <a:xfrm>
              <a:off x="2193975" y="1328725"/>
              <a:ext cx="331225" cy="260550"/>
            </a:xfrm>
            <a:custGeom>
              <a:avLst/>
              <a:gdLst/>
              <a:ahLst/>
              <a:cxnLst/>
              <a:rect l="l" t="t" r="r" b="b"/>
              <a:pathLst>
                <a:path w="13249" h="10422" extrusionOk="0">
                  <a:moveTo>
                    <a:pt x="707" y="1"/>
                  </a:moveTo>
                  <a:lnTo>
                    <a:pt x="707" y="1"/>
                  </a:lnTo>
                  <a:cubicBezTo>
                    <a:pt x="1575" y="2310"/>
                    <a:pt x="3380" y="4249"/>
                    <a:pt x="5615" y="5286"/>
                  </a:cubicBezTo>
                  <a:cubicBezTo>
                    <a:pt x="4020" y="5863"/>
                    <a:pt x="2430" y="6442"/>
                    <a:pt x="835" y="7021"/>
                  </a:cubicBezTo>
                  <a:cubicBezTo>
                    <a:pt x="457" y="7157"/>
                    <a:pt x="1" y="7405"/>
                    <a:pt x="20" y="7810"/>
                  </a:cubicBezTo>
                  <a:cubicBezTo>
                    <a:pt x="54" y="8240"/>
                    <a:pt x="572" y="8408"/>
                    <a:pt x="996" y="8476"/>
                  </a:cubicBezTo>
                  <a:cubicBezTo>
                    <a:pt x="4845" y="9095"/>
                    <a:pt x="8692" y="9715"/>
                    <a:pt x="12535" y="10334"/>
                  </a:cubicBezTo>
                  <a:lnTo>
                    <a:pt x="12838" y="10421"/>
                  </a:lnTo>
                  <a:lnTo>
                    <a:pt x="12845" y="10421"/>
                  </a:lnTo>
                  <a:cubicBezTo>
                    <a:pt x="13100" y="9566"/>
                    <a:pt x="13248" y="8489"/>
                    <a:pt x="12764" y="7613"/>
                  </a:cubicBezTo>
                  <a:cubicBezTo>
                    <a:pt x="12131" y="6463"/>
                    <a:pt x="9042" y="4491"/>
                    <a:pt x="7539" y="1178"/>
                  </a:cubicBezTo>
                  <a:lnTo>
                    <a:pt x="5722" y="2000"/>
                  </a:lnTo>
                  <a:cubicBezTo>
                    <a:pt x="5870" y="2249"/>
                    <a:pt x="6031" y="2491"/>
                    <a:pt x="6199" y="2734"/>
                  </a:cubicBezTo>
                  <a:cubicBezTo>
                    <a:pt x="4369" y="1827"/>
                    <a:pt x="2538" y="915"/>
                    <a:pt x="70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2"/>
            <p:cNvSpPr/>
            <p:nvPr/>
          </p:nvSpPr>
          <p:spPr>
            <a:xfrm>
              <a:off x="2296300" y="1184650"/>
              <a:ext cx="86200" cy="194075"/>
            </a:xfrm>
            <a:custGeom>
              <a:avLst/>
              <a:gdLst/>
              <a:ahLst/>
              <a:cxnLst/>
              <a:rect l="l" t="t" r="r" b="b"/>
              <a:pathLst>
                <a:path w="3448" h="7763" extrusionOk="0">
                  <a:moveTo>
                    <a:pt x="1231" y="0"/>
                  </a:moveTo>
                  <a:cubicBezTo>
                    <a:pt x="1052" y="0"/>
                    <a:pt x="875" y="41"/>
                    <a:pt x="707" y="135"/>
                  </a:cubicBezTo>
                  <a:cubicBezTo>
                    <a:pt x="115" y="458"/>
                    <a:pt x="1" y="1246"/>
                    <a:pt x="7" y="1919"/>
                  </a:cubicBezTo>
                  <a:cubicBezTo>
                    <a:pt x="30" y="3974"/>
                    <a:pt x="590" y="5989"/>
                    <a:pt x="1630" y="7762"/>
                  </a:cubicBezTo>
                  <a:lnTo>
                    <a:pt x="3447" y="6941"/>
                  </a:lnTo>
                  <a:cubicBezTo>
                    <a:pt x="2693" y="5285"/>
                    <a:pt x="2336" y="3293"/>
                    <a:pt x="2881" y="903"/>
                  </a:cubicBezTo>
                  <a:cubicBezTo>
                    <a:pt x="2438" y="443"/>
                    <a:pt x="1820" y="0"/>
                    <a:pt x="123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2"/>
            <p:cNvSpPr/>
            <p:nvPr/>
          </p:nvSpPr>
          <p:spPr>
            <a:xfrm>
              <a:off x="3351350" y="668850"/>
              <a:ext cx="470325" cy="248950"/>
            </a:xfrm>
            <a:custGeom>
              <a:avLst/>
              <a:gdLst/>
              <a:ahLst/>
              <a:cxnLst/>
              <a:rect l="l" t="t" r="r" b="b"/>
              <a:pathLst>
                <a:path w="18813" h="9958" extrusionOk="0">
                  <a:moveTo>
                    <a:pt x="14533" y="1"/>
                  </a:moveTo>
                  <a:lnTo>
                    <a:pt x="14533" y="1"/>
                  </a:lnTo>
                  <a:cubicBezTo>
                    <a:pt x="15418" y="911"/>
                    <a:pt x="16121" y="1917"/>
                    <a:pt x="16577" y="3003"/>
                  </a:cubicBezTo>
                  <a:cubicBezTo>
                    <a:pt x="17028" y="4076"/>
                    <a:pt x="17234" y="5258"/>
                    <a:pt x="17033" y="6216"/>
                  </a:cubicBezTo>
                  <a:cubicBezTo>
                    <a:pt x="16919" y="6686"/>
                    <a:pt x="16699" y="7044"/>
                    <a:pt x="16408" y="7259"/>
                  </a:cubicBezTo>
                  <a:cubicBezTo>
                    <a:pt x="16349" y="7329"/>
                    <a:pt x="16252" y="7357"/>
                    <a:pt x="16170" y="7401"/>
                  </a:cubicBezTo>
                  <a:lnTo>
                    <a:pt x="16046" y="7468"/>
                  </a:lnTo>
                  <a:lnTo>
                    <a:pt x="15888" y="7524"/>
                  </a:lnTo>
                  <a:cubicBezTo>
                    <a:pt x="15645" y="7599"/>
                    <a:pt x="15396" y="7655"/>
                    <a:pt x="15144" y="7689"/>
                  </a:cubicBezTo>
                  <a:cubicBezTo>
                    <a:pt x="14473" y="7789"/>
                    <a:pt x="13750" y="7823"/>
                    <a:pt x="13013" y="7823"/>
                  </a:cubicBezTo>
                  <a:cubicBezTo>
                    <a:pt x="12559" y="7823"/>
                    <a:pt x="12100" y="7810"/>
                    <a:pt x="11643" y="7792"/>
                  </a:cubicBezTo>
                  <a:cubicBezTo>
                    <a:pt x="11043" y="7773"/>
                    <a:pt x="10424" y="7734"/>
                    <a:pt x="9833" y="7685"/>
                  </a:cubicBezTo>
                  <a:cubicBezTo>
                    <a:pt x="9255" y="7644"/>
                    <a:pt x="8684" y="7557"/>
                    <a:pt x="8116" y="7447"/>
                  </a:cubicBezTo>
                  <a:cubicBezTo>
                    <a:pt x="6974" y="7217"/>
                    <a:pt x="5867" y="6848"/>
                    <a:pt x="4815" y="6349"/>
                  </a:cubicBezTo>
                  <a:cubicBezTo>
                    <a:pt x="3765" y="5846"/>
                    <a:pt x="2738" y="5210"/>
                    <a:pt x="1850" y="4432"/>
                  </a:cubicBezTo>
                  <a:cubicBezTo>
                    <a:pt x="1397" y="4058"/>
                    <a:pt x="1006" y="3616"/>
                    <a:pt x="687" y="3123"/>
                  </a:cubicBezTo>
                  <a:cubicBezTo>
                    <a:pt x="396" y="2632"/>
                    <a:pt x="160" y="2047"/>
                    <a:pt x="299" y="1422"/>
                  </a:cubicBezTo>
                  <a:lnTo>
                    <a:pt x="299" y="1422"/>
                  </a:lnTo>
                  <a:cubicBezTo>
                    <a:pt x="111" y="1683"/>
                    <a:pt x="33" y="2022"/>
                    <a:pt x="11" y="2355"/>
                  </a:cubicBezTo>
                  <a:cubicBezTo>
                    <a:pt x="0" y="2692"/>
                    <a:pt x="58" y="3026"/>
                    <a:pt x="143" y="3357"/>
                  </a:cubicBezTo>
                  <a:cubicBezTo>
                    <a:pt x="334" y="4009"/>
                    <a:pt x="682" y="4600"/>
                    <a:pt x="1073" y="5137"/>
                  </a:cubicBezTo>
                  <a:cubicBezTo>
                    <a:pt x="1885" y="6191"/>
                    <a:pt x="2871" y="7097"/>
                    <a:pt x="3990" y="7816"/>
                  </a:cubicBezTo>
                  <a:cubicBezTo>
                    <a:pt x="5110" y="8540"/>
                    <a:pt x="6354" y="9081"/>
                    <a:pt x="7650" y="9426"/>
                  </a:cubicBezTo>
                  <a:cubicBezTo>
                    <a:pt x="8299" y="9600"/>
                    <a:pt x="8962" y="9714"/>
                    <a:pt x="9628" y="9794"/>
                  </a:cubicBezTo>
                  <a:cubicBezTo>
                    <a:pt x="10281" y="9864"/>
                    <a:pt x="10908" y="9905"/>
                    <a:pt x="11556" y="9938"/>
                  </a:cubicBezTo>
                  <a:cubicBezTo>
                    <a:pt x="11908" y="9949"/>
                    <a:pt x="12261" y="9957"/>
                    <a:pt x="12615" y="9957"/>
                  </a:cubicBezTo>
                  <a:cubicBezTo>
                    <a:pt x="13562" y="9957"/>
                    <a:pt x="14523" y="9900"/>
                    <a:pt x="15526" y="9691"/>
                  </a:cubicBezTo>
                  <a:cubicBezTo>
                    <a:pt x="15889" y="9614"/>
                    <a:pt x="16243" y="9506"/>
                    <a:pt x="16588" y="9369"/>
                  </a:cubicBezTo>
                  <a:lnTo>
                    <a:pt x="16864" y="9247"/>
                  </a:lnTo>
                  <a:cubicBezTo>
                    <a:pt x="16958" y="9197"/>
                    <a:pt x="17051" y="9136"/>
                    <a:pt x="17143" y="9077"/>
                  </a:cubicBezTo>
                  <a:cubicBezTo>
                    <a:pt x="17327" y="8957"/>
                    <a:pt x="17514" y="8847"/>
                    <a:pt x="17663" y="8678"/>
                  </a:cubicBezTo>
                  <a:cubicBezTo>
                    <a:pt x="18322" y="8069"/>
                    <a:pt x="18636" y="7218"/>
                    <a:pt x="18704" y="6457"/>
                  </a:cubicBezTo>
                  <a:cubicBezTo>
                    <a:pt x="18812" y="4912"/>
                    <a:pt x="18228" y="3597"/>
                    <a:pt x="17497" y="2489"/>
                  </a:cubicBezTo>
                  <a:cubicBezTo>
                    <a:pt x="16709" y="1408"/>
                    <a:pt x="15696" y="521"/>
                    <a:pt x="14533"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Rounded Rectangle 43"/>
          <p:cNvSpPr/>
          <p:nvPr/>
        </p:nvSpPr>
        <p:spPr>
          <a:xfrm>
            <a:off x="359869" y="280434"/>
            <a:ext cx="8334325" cy="112395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defRPr/>
            </a:pPr>
            <a:r>
              <a:rPr lang="en-US" sz="3200" b="1" u="sng"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Hoạt</a:t>
            </a:r>
            <a:r>
              <a:rPr lang="en-US" sz="3200" b="1" u="sng"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động</a:t>
            </a:r>
            <a:r>
              <a:rPr lang="en-US" sz="3200" b="1" u="sng"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Kể</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chuyện</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lịch</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sử</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về</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chiến</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dịch</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Hồ</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Chí Minh</a:t>
            </a:r>
            <a:endParaRPr lang="en-US" sz="2800" b="1" dirty="0">
              <a:solidFill>
                <a:schemeClr val="bg1">
                  <a:lumMod val="9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5" name="Rectangle 44"/>
          <p:cNvSpPr/>
          <p:nvPr/>
        </p:nvSpPr>
        <p:spPr>
          <a:xfrm>
            <a:off x="0" y="1926415"/>
            <a:ext cx="7998613" cy="2455224"/>
          </a:xfrm>
          <a:prstGeom prst="rect">
            <a:avLst/>
          </a:prstGeom>
        </p:spPr>
        <p:txBody>
          <a:bodyPr wrap="square">
            <a:spAutoFit/>
          </a:bodyPr>
          <a:lstStyle/>
          <a:p>
            <a:pPr algn="ctr" eaLnBrk="1" hangingPunct="1">
              <a:lnSpc>
                <a:spcPct val="120000"/>
              </a:lnSpc>
              <a:defRPr/>
            </a:pPr>
            <a:r>
              <a:rPr lang="en-US" sz="4400" i="1" dirty="0" err="1">
                <a:latin typeface="Arial" pitchFamily="34" charset="0"/>
                <a:cs typeface="Arial" pitchFamily="34" charset="0"/>
              </a:rPr>
              <a:t>Đọc</a:t>
            </a:r>
            <a:r>
              <a:rPr lang="en-US" sz="4400" i="1" dirty="0">
                <a:latin typeface="Arial" pitchFamily="34" charset="0"/>
                <a:cs typeface="Arial" pitchFamily="34" charset="0"/>
              </a:rPr>
              <a:t> </a:t>
            </a:r>
            <a:r>
              <a:rPr lang="en-US" sz="4400" i="1" dirty="0" err="1">
                <a:latin typeface="Arial" pitchFamily="34" charset="0"/>
                <a:cs typeface="Arial" pitchFamily="34" charset="0"/>
              </a:rPr>
              <a:t>thông</a:t>
            </a:r>
            <a:r>
              <a:rPr lang="en-US" sz="4400" i="1" dirty="0">
                <a:latin typeface="Arial" pitchFamily="34" charset="0"/>
                <a:cs typeface="Arial" pitchFamily="34" charset="0"/>
              </a:rPr>
              <a:t> tin, </a:t>
            </a:r>
            <a:r>
              <a:rPr lang="en-US" sz="4400" i="1" dirty="0" err="1">
                <a:latin typeface="Arial" pitchFamily="34" charset="0"/>
                <a:cs typeface="Arial" pitchFamily="34" charset="0"/>
              </a:rPr>
              <a:t>hãy</a:t>
            </a:r>
            <a:r>
              <a:rPr lang="en-US" sz="4400" i="1" dirty="0">
                <a:latin typeface="Arial" pitchFamily="34" charset="0"/>
                <a:cs typeface="Arial" pitchFamily="34" charset="0"/>
              </a:rPr>
              <a:t> </a:t>
            </a:r>
            <a:r>
              <a:rPr lang="en-US" sz="4400" i="1" dirty="0" err="1">
                <a:latin typeface="Arial" pitchFamily="34" charset="0"/>
                <a:cs typeface="Arial" pitchFamily="34" charset="0"/>
              </a:rPr>
              <a:t>kể</a:t>
            </a:r>
            <a:r>
              <a:rPr lang="en-US" sz="4400" i="1" dirty="0">
                <a:latin typeface="Arial" pitchFamily="34" charset="0"/>
                <a:cs typeface="Arial" pitchFamily="34" charset="0"/>
              </a:rPr>
              <a:t> </a:t>
            </a:r>
            <a:r>
              <a:rPr lang="en-US" sz="4400" i="1" dirty="0" err="1">
                <a:latin typeface="Arial" pitchFamily="34" charset="0"/>
                <a:cs typeface="Arial" pitchFamily="34" charset="0"/>
              </a:rPr>
              <a:t>lại</a:t>
            </a:r>
            <a:r>
              <a:rPr lang="en-US" sz="4400" i="1" dirty="0">
                <a:latin typeface="Arial" pitchFamily="34" charset="0"/>
                <a:cs typeface="Arial" pitchFamily="34" charset="0"/>
              </a:rPr>
              <a:t> </a:t>
            </a:r>
            <a:r>
              <a:rPr lang="en-US" sz="4400" i="1" dirty="0" err="1">
                <a:latin typeface="Arial" pitchFamily="34" charset="0"/>
                <a:cs typeface="Arial" pitchFamily="34" charset="0"/>
              </a:rPr>
              <a:t>một</a:t>
            </a:r>
            <a:r>
              <a:rPr lang="en-US" sz="4400" i="1" dirty="0">
                <a:latin typeface="Arial" pitchFamily="34" charset="0"/>
                <a:cs typeface="Arial" pitchFamily="34" charset="0"/>
              </a:rPr>
              <a:t> </a:t>
            </a:r>
            <a:r>
              <a:rPr lang="en-US" sz="4400" i="1" dirty="0" err="1">
                <a:latin typeface="Arial" pitchFamily="34" charset="0"/>
                <a:cs typeface="Arial" pitchFamily="34" charset="0"/>
              </a:rPr>
              <a:t>câu</a:t>
            </a:r>
            <a:r>
              <a:rPr lang="en-US" sz="4400" i="1" dirty="0">
                <a:latin typeface="Arial" pitchFamily="34" charset="0"/>
                <a:cs typeface="Arial" pitchFamily="34" charset="0"/>
              </a:rPr>
              <a:t> </a:t>
            </a:r>
            <a:r>
              <a:rPr lang="en-US" sz="4400" i="1" dirty="0" err="1">
                <a:latin typeface="Arial" pitchFamily="34" charset="0"/>
                <a:cs typeface="Arial" pitchFamily="34" charset="0"/>
              </a:rPr>
              <a:t>chuyện</a:t>
            </a:r>
            <a:r>
              <a:rPr lang="en-US" sz="4400" i="1" dirty="0">
                <a:latin typeface="Arial" pitchFamily="34" charset="0"/>
                <a:cs typeface="Arial" pitchFamily="34" charset="0"/>
              </a:rPr>
              <a:t> </a:t>
            </a:r>
            <a:r>
              <a:rPr lang="en-US" sz="4400" i="1" dirty="0" err="1">
                <a:latin typeface="Arial" pitchFamily="34" charset="0"/>
                <a:cs typeface="Arial" pitchFamily="34" charset="0"/>
              </a:rPr>
              <a:t>lịch</a:t>
            </a:r>
            <a:r>
              <a:rPr lang="en-US" sz="4400" i="1" dirty="0">
                <a:latin typeface="Arial" pitchFamily="34" charset="0"/>
                <a:cs typeface="Arial" pitchFamily="34" charset="0"/>
              </a:rPr>
              <a:t> </a:t>
            </a:r>
            <a:r>
              <a:rPr lang="en-US" sz="4400" i="1" dirty="0" err="1">
                <a:latin typeface="Arial" pitchFamily="34" charset="0"/>
                <a:cs typeface="Arial" pitchFamily="34" charset="0"/>
              </a:rPr>
              <a:t>sử</a:t>
            </a:r>
            <a:r>
              <a:rPr lang="en-US" sz="4400" i="1" dirty="0">
                <a:latin typeface="Arial" pitchFamily="34" charset="0"/>
                <a:cs typeface="Arial" pitchFamily="34" charset="0"/>
              </a:rPr>
              <a:t> </a:t>
            </a:r>
            <a:r>
              <a:rPr lang="en-US" sz="4400" i="1" dirty="0" err="1">
                <a:latin typeface="Arial" pitchFamily="34" charset="0"/>
                <a:cs typeface="Arial" pitchFamily="34" charset="0"/>
              </a:rPr>
              <a:t>về</a:t>
            </a:r>
            <a:r>
              <a:rPr lang="en-US" sz="4400" i="1" dirty="0">
                <a:latin typeface="Arial" pitchFamily="34" charset="0"/>
                <a:cs typeface="Arial" pitchFamily="34" charset="0"/>
              </a:rPr>
              <a:t> </a:t>
            </a:r>
            <a:r>
              <a:rPr lang="en-US" sz="4400" i="1" dirty="0" err="1">
                <a:latin typeface="Arial" pitchFamily="34" charset="0"/>
                <a:cs typeface="Arial" pitchFamily="34" charset="0"/>
              </a:rPr>
              <a:t>Chiến</a:t>
            </a:r>
            <a:r>
              <a:rPr lang="en-US" sz="4400" i="1" dirty="0">
                <a:latin typeface="Arial" pitchFamily="34" charset="0"/>
                <a:cs typeface="Arial" pitchFamily="34" charset="0"/>
              </a:rPr>
              <a:t> </a:t>
            </a:r>
            <a:r>
              <a:rPr lang="en-US" sz="4400" i="1" dirty="0" err="1">
                <a:latin typeface="Arial" pitchFamily="34" charset="0"/>
                <a:cs typeface="Arial" pitchFamily="34" charset="0"/>
              </a:rPr>
              <a:t>dịch</a:t>
            </a:r>
            <a:r>
              <a:rPr lang="en-US" sz="4400" i="1" dirty="0">
                <a:latin typeface="Arial" pitchFamily="34" charset="0"/>
                <a:cs typeface="Arial" pitchFamily="34" charset="0"/>
              </a:rPr>
              <a:t> </a:t>
            </a:r>
            <a:r>
              <a:rPr lang="en-US" sz="4400" i="1" dirty="0" err="1">
                <a:latin typeface="Arial" pitchFamily="34" charset="0"/>
                <a:cs typeface="Arial" pitchFamily="34" charset="0"/>
              </a:rPr>
              <a:t>Hồ</a:t>
            </a:r>
            <a:r>
              <a:rPr lang="en-US" sz="4400" i="1" dirty="0">
                <a:latin typeface="Arial" pitchFamily="34" charset="0"/>
                <a:cs typeface="Arial" pitchFamily="34" charset="0"/>
              </a:rPr>
              <a:t> Chí Minh.</a:t>
            </a: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theme/theme1.xml><?xml version="1.0" encoding="utf-8"?>
<a:theme xmlns:a="http://schemas.openxmlformats.org/drawingml/2006/main" name="War Background by Slidesgo">
  <a:themeElements>
    <a:clrScheme name="Simple Light">
      <a:dk1>
        <a:srgbClr val="000000"/>
      </a:dk1>
      <a:lt1>
        <a:srgbClr val="FFFFFF"/>
      </a:lt1>
      <a:dk2>
        <a:srgbClr val="FFEDD6"/>
      </a:dk2>
      <a:lt2>
        <a:srgbClr val="004249"/>
      </a:lt2>
      <a:accent1>
        <a:srgbClr val="FABD4E"/>
      </a:accent1>
      <a:accent2>
        <a:srgbClr val="039292"/>
      </a:accent2>
      <a:accent3>
        <a:srgbClr val="01686D"/>
      </a:accent3>
      <a:accent4>
        <a:srgbClr val="004249"/>
      </a:accent4>
      <a:accent5>
        <a:srgbClr val="0097A7"/>
      </a:accent5>
      <a:accent6>
        <a:srgbClr val="FAC86A"/>
      </a:accent6>
      <a:hlink>
        <a:srgbClr val="0042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War Background by Slidesgo">
  <a:themeElements>
    <a:clrScheme name="Simple Light">
      <a:dk1>
        <a:srgbClr val="000000"/>
      </a:dk1>
      <a:lt1>
        <a:srgbClr val="FFFFFF"/>
      </a:lt1>
      <a:dk2>
        <a:srgbClr val="FFEDD6"/>
      </a:dk2>
      <a:lt2>
        <a:srgbClr val="004249"/>
      </a:lt2>
      <a:accent1>
        <a:srgbClr val="FABD4E"/>
      </a:accent1>
      <a:accent2>
        <a:srgbClr val="039292"/>
      </a:accent2>
      <a:accent3>
        <a:srgbClr val="01686D"/>
      </a:accent3>
      <a:accent4>
        <a:srgbClr val="004249"/>
      </a:accent4>
      <a:accent5>
        <a:srgbClr val="0097A7"/>
      </a:accent5>
      <a:accent6>
        <a:srgbClr val="FAC86A"/>
      </a:accent6>
      <a:hlink>
        <a:srgbClr val="0042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ake a Walk Today by Slidesgo">
  <a:themeElements>
    <a:clrScheme name="Simple Light">
      <a:dk1>
        <a:srgbClr val="112B55"/>
      </a:dk1>
      <a:lt1>
        <a:srgbClr val="F4FFFE"/>
      </a:lt1>
      <a:dk2>
        <a:srgbClr val="E0CAEA"/>
      </a:dk2>
      <a:lt2>
        <a:srgbClr val="937BCF"/>
      </a:lt2>
      <a:accent1>
        <a:srgbClr val="5A8FDB"/>
      </a:accent1>
      <a:accent2>
        <a:srgbClr val="84AEF1"/>
      </a:accent2>
      <a:accent3>
        <a:srgbClr val="72DBD1"/>
      </a:accent3>
      <a:accent4>
        <a:srgbClr val="FDD866"/>
      </a:accent4>
      <a:accent5>
        <a:srgbClr val="F6C252"/>
      </a:accent5>
      <a:accent6>
        <a:srgbClr val="F96767"/>
      </a:accent6>
      <a:hlink>
        <a:srgbClr val="112B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520</TotalTime>
  <Words>822</Words>
  <Application>Microsoft Office PowerPoint</Application>
  <PresentationFormat>On-screen Show (16:9)</PresentationFormat>
  <Paragraphs>42</Paragraphs>
  <Slides>24</Slides>
  <Notes>23</Notes>
  <HiddenSlides>0</HiddenSlides>
  <MMClips>3</MMClips>
  <ScaleCrop>false</ScaleCrop>
  <HeadingPairs>
    <vt:vector size="6" baseType="variant">
      <vt:variant>
        <vt:lpstr>Fonts Used</vt:lpstr>
      </vt:variant>
      <vt:variant>
        <vt:i4>17</vt:i4>
      </vt:variant>
      <vt:variant>
        <vt:lpstr>Theme</vt:lpstr>
      </vt:variant>
      <vt:variant>
        <vt:i4>3</vt:i4>
      </vt:variant>
      <vt:variant>
        <vt:lpstr>Slide Titles</vt:lpstr>
      </vt:variant>
      <vt:variant>
        <vt:i4>24</vt:i4>
      </vt:variant>
    </vt:vector>
  </HeadingPairs>
  <TitlesOfParts>
    <vt:vector size="44" baseType="lpstr">
      <vt:lpstr>Advent Pro</vt:lpstr>
      <vt:lpstr>Amazone</vt:lpstr>
      <vt:lpstr>Arial</vt:lpstr>
      <vt:lpstr>Arial (Body)</vt:lpstr>
      <vt:lpstr>AvantGarde</vt:lpstr>
      <vt:lpstr>Calibri</vt:lpstr>
      <vt:lpstr>Cambria</vt:lpstr>
      <vt:lpstr>Chango</vt:lpstr>
      <vt:lpstr>Chewy</vt:lpstr>
      <vt:lpstr>Irish Grover</vt:lpstr>
      <vt:lpstr>Livvic</vt:lpstr>
      <vt:lpstr>Open Sans</vt:lpstr>
      <vt:lpstr>Roboto</vt:lpstr>
      <vt:lpstr>Roboto Condensed Light</vt:lpstr>
      <vt:lpstr>Tahoma</vt:lpstr>
      <vt:lpstr>Times New Roman</vt:lpstr>
      <vt:lpstr>UTM Staccato </vt:lpstr>
      <vt:lpstr>War Background by Slidesgo</vt:lpstr>
      <vt:lpstr>1_War Background by Slidesgo</vt:lpstr>
      <vt:lpstr>Take a Walk Today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Techsi.vn</cp:lastModifiedBy>
  <cp:revision>62</cp:revision>
  <dcterms:modified xsi:type="dcterms:W3CDTF">2026-01-21T07:18:43Z</dcterms:modified>
</cp:coreProperties>
</file>