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5" r:id="rId5"/>
    <p:sldId id="264" r:id="rId6"/>
    <p:sldId id="263" r:id="rId7"/>
    <p:sldId id="266" r:id="rId8"/>
    <p:sldId id="269" r:id="rId9"/>
    <p:sldId id="268" r:id="rId10"/>
    <p:sldId id="267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62" r:id="rId20"/>
    <p:sldId id="278" r:id="rId2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307"/>
    <a:srgbClr val="FFFFCC"/>
    <a:srgbClr val="3B1C0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6759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329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752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2199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607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134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60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77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69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608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E37B9-699D-4A3B-BE98-EB568FAE2119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6F5A-540B-46A6-A422-FA814B6211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513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E37B9-699D-4A3B-BE98-EB568FAE2119}" type="datetimeFigureOut">
              <a:rPr lang="es-ES" smtClean="0"/>
              <a:t>24/03/2013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E6F5A-540B-46A6-A422-FA814B6211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46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microsoft.com/office/2007/relationships/hdphoto" Target="../media/hdphoto6.wdp"/><Relationship Id="rId5" Type="http://schemas.openxmlformats.org/officeDocument/2006/relationships/image" Target="../media/image26.png"/><Relationship Id="rId10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29.gif"/><Relationship Id="rId4" Type="http://schemas.microsoft.com/office/2007/relationships/hdphoto" Target="../media/hdphoto2.wdp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15.jpeg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15.jpeg"/><Relationship Id="rId5" Type="http://schemas.openxmlformats.org/officeDocument/2006/relationships/image" Target="../media/image13.png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12" Type="http://schemas.microsoft.com/office/2007/relationships/hdphoto" Target="../media/hdphoto1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2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microsoft.com/office/2007/relationships/hdphoto" Target="../media/hdphoto11.wdp"/><Relationship Id="rId5" Type="http://schemas.openxmlformats.org/officeDocument/2006/relationships/image" Target="../media/image14.png"/><Relationship Id="rId10" Type="http://schemas.openxmlformats.org/officeDocument/2006/relationships/image" Target="../media/image24.png"/><Relationship Id="rId4" Type="http://schemas.microsoft.com/office/2007/relationships/hdphoto" Target="../media/hdphoto2.wdp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519">
            <a:off x="2207466" y="433062"/>
            <a:ext cx="5199459" cy="5991873"/>
          </a:xfrm>
          <a:prstGeom prst="rect">
            <a:avLst/>
          </a:prstGeom>
        </p:spPr>
      </p:pic>
      <p:pic>
        <p:nvPicPr>
          <p:cNvPr id="16" name="Picture 10" descr="http://www.latostadora.com/generados/tiendas/4341/dibujos/447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67" b="100000" l="20000" r="100000">
                        <a14:foregroundMark x1="91000" y1="86333" x2="89000" y2="88000"/>
                        <a14:foregroundMark x1="48333" y1="89333" x2="43667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8" t="39232" r="22365" b="24529"/>
          <a:stretch/>
        </p:blipFill>
        <p:spPr bwMode="auto">
          <a:xfrm rot="16648117">
            <a:off x="5990240" y="4014606"/>
            <a:ext cx="899449" cy="10355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www.latostadora.com/generados/tiendas/4341/dibujos/4471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67" b="100000" l="20000" r="100000">
                        <a14:foregroundMark x1="91000" y1="86333" x2="89000" y2="88000"/>
                        <a14:foregroundMark x1="48333" y1="89333" x2="43667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58" t="39232" r="22365" b="24529"/>
          <a:stretch/>
        </p:blipFill>
        <p:spPr bwMode="auto">
          <a:xfrm rot="16648117">
            <a:off x="6535474" y="3376418"/>
            <a:ext cx="899449" cy="10355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antifx.files.wordpress.com/2011/10/flecha-arbo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6" y="2671074"/>
            <a:ext cx="2589072" cy="237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011785" y="587727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 err="1" smtClean="0"/>
              <a:t>by</a:t>
            </a:r>
            <a:r>
              <a:rPr lang="es-ES_tradnl" sz="2400" dirty="0" smtClean="0"/>
              <a:t> </a:t>
            </a:r>
            <a:r>
              <a:rPr lang="es-ES_tradnl" sz="2400" b="1" dirty="0" smtClean="0"/>
              <a:t>HERBER</a:t>
            </a:r>
            <a:endParaRPr lang="es-ES" sz="2400" b="1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188640"/>
            <a:ext cx="1423988" cy="1439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95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4M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Thank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you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!</a:t>
            </a:r>
            <a:endParaRPr lang="es-E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0" name="Picture 18" descr="http://us.123rf.com/400wm/400/400/antonbrand/antonbrand1206/antonbrand120600003/13932345-cartoon-cowboy-ready-to-draw-isolat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780" y1="71500" x2="36271" y2="81750"/>
                        <a14:foregroundMark x1="26780" y1="52500" x2="39661" y2="52250"/>
                        <a14:foregroundMark x1="67458" y1="52250" x2="60000" y2="52250"/>
                        <a14:foregroundMark x1="58983" y1="63500" x2="60000" y2="72250"/>
                        <a14:foregroundMark x1="42373" y1="60500" x2="40000" y2="71750"/>
                        <a14:foregroundMark x1="25085" y1="51500" x2="26780" y2="54750"/>
                        <a14:foregroundMark x1="71186" y1="51750" x2="75254" y2="60250"/>
                        <a14:foregroundMark x1="62712" y1="66250" x2="64068" y2="70250"/>
                        <a14:foregroundMark x1="46441" y1="38750" x2="46441" y2="38750"/>
                        <a14:foregroundMark x1="55254" y1="37250" x2="55254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035"/>
          <a:stretch/>
        </p:blipFill>
        <p:spPr bwMode="auto">
          <a:xfrm>
            <a:off x="3231386" y="4148833"/>
            <a:ext cx="1556638" cy="1434542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chemeClr val="tx1"/>
                </a:solidFill>
                <a:latin typeface="Comic Sans MS" pitchFamily="66" charset="0"/>
              </a:rPr>
              <a:t>Oh, no!</a:t>
            </a:r>
            <a:endParaRPr lang="es-ES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17" name="16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1" name="20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2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dreamstime.com/cartoon-cowboy-with-sixguns-on-his-gun-belt-thumb1905751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100000" l="0" r="100000">
                        <a14:foregroundMark x1="42938" y1="60444" x2="30791" y2="76222"/>
                        <a14:foregroundMark x1="58475" y1="58000" x2="60734" y2="68667"/>
                        <a14:foregroundMark x1="64407" y1="56889" x2="68927" y2="63333"/>
                        <a14:foregroundMark x1="30226" y1="79778" x2="57910" y2="73778"/>
                        <a14:foregroundMark x1="34746" y1="54889" x2="30508" y2="69111"/>
                        <a14:foregroundMark x1="24011" y1="57556" x2="27119" y2="58667"/>
                        <a14:foregroundMark x1="42655" y1="35333" x2="59040" y2="3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56" y="2924944"/>
            <a:ext cx="2265852" cy="288032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angry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Tim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0" name="Picture 8" descr="http://image1.masterfile.com/em_w/04/35/72/400-04357216w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10" y="2157560"/>
            <a:ext cx="2257782" cy="3719712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 redondeado"/>
          <p:cNvSpPr/>
          <p:nvPr/>
        </p:nvSpPr>
        <p:spPr>
          <a:xfrm>
            <a:off x="6012160" y="6093296"/>
            <a:ext cx="2592288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Little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johnny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3" name="Picture 14" descr="http://animahsite.free.fr/jeux/cowboy.gif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37370" y1="54745" x2="35294" y2="55474"/>
                        <a14:backgroundMark x1="69204" y1="52555" x2="66436" y2="53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99" y="2157560"/>
            <a:ext cx="2666197" cy="379172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 redondeado">
            <a:hlinkClick r:id="" action="ppaction://hlinkshowjump?jump=nextslide"/>
          </p:cNvPr>
          <p:cNvSpPr/>
          <p:nvPr/>
        </p:nvSpPr>
        <p:spPr>
          <a:xfrm>
            <a:off x="3394338" y="6093296"/>
            <a:ext cx="2329790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cocky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joe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6650187" cy="158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31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Thank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you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!</a:t>
            </a:r>
            <a:endParaRPr lang="es-E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17" name="16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1" name="Picture 14" descr="http://animahsite.free.fr/jeux/cowboy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37370" y1="54745" x2="35294" y2="55474"/>
                        <a14:backgroundMark x1="69204" y1="52555" x2="66436" y2="53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558"/>
          <a:stretch/>
        </p:blipFill>
        <p:spPr bwMode="auto">
          <a:xfrm>
            <a:off x="3048366" y="4169557"/>
            <a:ext cx="1808881" cy="1374789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chemeClr val="tx1"/>
                </a:solidFill>
                <a:latin typeface="Comic Sans MS" pitchFamily="66" charset="0"/>
              </a:rPr>
              <a:t>Oh, no!</a:t>
            </a:r>
            <a:endParaRPr lang="es-ES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7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dreamstime.com/cartoon-cowboy-with-sixguns-on-his-gun-belt-thumb1905751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100000" l="0" r="100000">
                        <a14:foregroundMark x1="42938" y1="60444" x2="30791" y2="76222"/>
                        <a14:foregroundMark x1="58475" y1="58000" x2="60734" y2="68667"/>
                        <a14:foregroundMark x1="64407" y1="56889" x2="68927" y2="63333"/>
                        <a14:foregroundMark x1="30226" y1="79778" x2="57910" y2="73778"/>
                        <a14:foregroundMark x1="34746" y1="54889" x2="30508" y2="69111"/>
                        <a14:foregroundMark x1="24011" y1="57556" x2="27119" y2="58667"/>
                        <a14:foregroundMark x1="42655" y1="35333" x2="59040" y2="3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56" y="2924944"/>
            <a:ext cx="2265852" cy="288032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>
            <a:hlinkClick r:id="" action="ppaction://hlinkshowjump?jump=nextslide"/>
          </p:cNvPr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angry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Tim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0" name="Picture 8" descr="http://image1.masterfile.com/em_w/04/35/72/400-04357216w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69030"/>
            <a:ext cx="2304256" cy="3708242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 redondeado"/>
          <p:cNvSpPr/>
          <p:nvPr/>
        </p:nvSpPr>
        <p:spPr>
          <a:xfrm>
            <a:off x="6012160" y="6093296"/>
            <a:ext cx="2592288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Little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johnny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3394338" y="6118779"/>
            <a:ext cx="2329790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Baddy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paddy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1" name="Picture 12" descr="http://sasa.qir.com.au/images/meanCowboyTrans.gi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"/>
          <a:stretch/>
        </p:blipFill>
        <p:spPr bwMode="auto">
          <a:xfrm>
            <a:off x="3394338" y="2169030"/>
            <a:ext cx="2121949" cy="3708242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60" y="188640"/>
            <a:ext cx="6796479" cy="158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06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Thank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you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!</a:t>
            </a:r>
            <a:endParaRPr lang="es-E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17" name="16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0" name="Picture 8" descr="http://image1.masterfile.com/em_w/04/35/72/400-04357216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3" r="8609" b="61035"/>
          <a:stretch/>
        </p:blipFill>
        <p:spPr bwMode="auto">
          <a:xfrm>
            <a:off x="3270642" y="4341038"/>
            <a:ext cx="1373366" cy="1176194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chemeClr val="tx1"/>
                </a:solidFill>
                <a:latin typeface="Comic Sans MS" pitchFamily="66" charset="0"/>
              </a:rPr>
              <a:t>Oh, no!</a:t>
            </a:r>
            <a:endParaRPr lang="es-ES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2" name="21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dreamstime.com/cartoon-cowboy-with-sixguns-on-his-gun-belt-thumb1905751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100000" l="0" r="100000">
                        <a14:foregroundMark x1="42938" y1="60444" x2="30791" y2="76222"/>
                        <a14:foregroundMark x1="58475" y1="58000" x2="60734" y2="68667"/>
                        <a14:foregroundMark x1="64407" y1="56889" x2="68927" y2="63333"/>
                        <a14:foregroundMark x1="30226" y1="79778" x2="57910" y2="73778"/>
                        <a14:foregroundMark x1="34746" y1="54889" x2="30508" y2="69111"/>
                        <a14:foregroundMark x1="24011" y1="57556" x2="27119" y2="58667"/>
                        <a14:foregroundMark x1="42655" y1="35333" x2="59040" y2="3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56" y="2924944"/>
            <a:ext cx="2265852" cy="288032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Smailey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kid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012160" y="6093296"/>
            <a:ext cx="2592288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Little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johnny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4" name="13 Rectángulo redondeado">
            <a:hlinkClick r:id="" action="ppaction://hlinkshowjump?jump=nextslide"/>
          </p:cNvPr>
          <p:cNvSpPr/>
          <p:nvPr/>
        </p:nvSpPr>
        <p:spPr>
          <a:xfrm>
            <a:off x="3347864" y="6118779"/>
            <a:ext cx="2329790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Baddy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paddy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1" name="Picture 12" descr="http://sasa.qir.com.au/images/meanCowboyTrans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"/>
          <a:stretch/>
        </p:blipFill>
        <p:spPr bwMode="auto">
          <a:xfrm>
            <a:off x="3394338" y="2241038"/>
            <a:ext cx="2121949" cy="3708242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www.dreamstime.com/cartoon-cowboy-thumb1649945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750" y1="33034" x2="53750" y2="31910"/>
                        <a14:foregroundMark x1="39000" y1="32809" x2="42250" y2="34607"/>
                        <a14:foregroundMark x1="55250" y1="33483" x2="52750" y2="36629"/>
                        <a14:foregroundMark x1="42000" y1="40225" x2="55250" y2="46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0" y="2472471"/>
            <a:ext cx="3070810" cy="3416277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44" y="109151"/>
            <a:ext cx="6735524" cy="202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91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Thank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you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!</a:t>
            </a:r>
            <a:endParaRPr lang="es-E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17" name="16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1" name="Picture 12" descr="http://sasa.qir.com.au/images/meanCowboyTrans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82"/>
          <a:stretch/>
        </p:blipFill>
        <p:spPr bwMode="auto">
          <a:xfrm>
            <a:off x="3111998" y="4299965"/>
            <a:ext cx="1676026" cy="1217267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chemeClr val="tx1"/>
                </a:solidFill>
                <a:latin typeface="Comic Sans MS" pitchFamily="66" charset="0"/>
              </a:rPr>
              <a:t>Oh, no!</a:t>
            </a:r>
            <a:endParaRPr lang="es-ES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9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dreamstime.com/cartoon-cowboy-with-sixguns-on-his-gun-belt-thumb1905751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100000" l="0" r="100000">
                        <a14:foregroundMark x1="42938" y1="60444" x2="30791" y2="76222"/>
                        <a14:foregroundMark x1="58475" y1="58000" x2="60734" y2="68667"/>
                        <a14:foregroundMark x1="64407" y1="56889" x2="68927" y2="63333"/>
                        <a14:foregroundMark x1="30226" y1="79778" x2="57910" y2="73778"/>
                        <a14:foregroundMark x1="34746" y1="54889" x2="30508" y2="69111"/>
                        <a14:foregroundMark x1="24011" y1="57556" x2="27119" y2="58667"/>
                        <a14:foregroundMark x1="42655" y1="35333" x2="59040" y2="3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56" y="2924944"/>
            <a:ext cx="2265852" cy="288032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Smailey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kid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2" name="11 Rectángulo redondeado">
            <a:hlinkClick r:id="" action="ppaction://hlinkshowjump?jump=nextslide"/>
          </p:cNvPr>
          <p:cNvSpPr/>
          <p:nvPr/>
        </p:nvSpPr>
        <p:spPr>
          <a:xfrm>
            <a:off x="6012160" y="6093296"/>
            <a:ext cx="2592288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Little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johnny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3347864" y="6118779"/>
            <a:ext cx="2329790" cy="447004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skinny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jim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3" name="Picture 16" descr="http://www.dreamstime.com/cartoon-cowboy-thumb164994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40750" y1="33034" x2="53750" y2="31910"/>
                        <a14:foregroundMark x1="39000" y1="32809" x2="42250" y2="34607"/>
                        <a14:foregroundMark x1="55250" y1="33483" x2="52750" y2="36629"/>
                        <a14:foregroundMark x1="42000" y1="40225" x2="55250" y2="46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0" y="2472471"/>
            <a:ext cx="3070810" cy="3416277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cloud.graphicleftovers.com/31763/938714/cartoon-cowboy-gun-belt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000" r="95600">
                        <a14:foregroundMark x1="46200" y1="24400" x2="49400" y2="2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2" r="16736"/>
          <a:stretch/>
        </p:blipFill>
        <p:spPr bwMode="auto">
          <a:xfrm>
            <a:off x="3382866" y="2328900"/>
            <a:ext cx="2374701" cy="3703417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92" y="116632"/>
            <a:ext cx="6723333" cy="202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57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Thank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you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!</a:t>
            </a:r>
            <a:endParaRPr lang="es-E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17" name="16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  <p:pic>
        <p:nvPicPr>
          <p:cNvPr id="20" name="Picture 6" descr="http://www.dreamstime.com/cartoon-cowboy-with-sixguns-on-his-gun-belt-thumb190575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100000" l="0" r="100000">
                        <a14:foregroundMark x1="42938" y1="60444" x2="30791" y2="76222"/>
                        <a14:foregroundMark x1="58475" y1="58000" x2="60734" y2="68667"/>
                        <a14:foregroundMark x1="64407" y1="56889" x2="68927" y2="63333"/>
                        <a14:foregroundMark x1="30226" y1="79778" x2="57910" y2="73778"/>
                        <a14:foregroundMark x1="34746" y1="54889" x2="30508" y2="69111"/>
                        <a14:foregroundMark x1="24011" y1="57556" x2="27119" y2="58667"/>
                        <a14:foregroundMark x1="42655" y1="35333" x2="59040" y2="3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859"/>
          <a:stretch/>
        </p:blipFill>
        <p:spPr bwMode="auto">
          <a:xfrm>
            <a:off x="3222558" y="4293096"/>
            <a:ext cx="1568369" cy="1238907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chemeClr val="tx1"/>
                </a:solidFill>
                <a:latin typeface="Comic Sans MS" pitchFamily="66" charset="0"/>
              </a:rPr>
              <a:t>Oh, no!</a:t>
            </a:r>
            <a:endParaRPr lang="es-ES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4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4 Grupo"/>
          <p:cNvGrpSpPr/>
          <p:nvPr/>
        </p:nvGrpSpPr>
        <p:grpSpPr>
          <a:xfrm>
            <a:off x="4222204" y="562868"/>
            <a:ext cx="3086100" cy="6067426"/>
            <a:chOff x="2123728" y="548680"/>
            <a:chExt cx="3086100" cy="6067426"/>
          </a:xfrm>
        </p:grpSpPr>
        <p:pic>
          <p:nvPicPr>
            <p:cNvPr id="7" name="Picture 4" descr="http://us.123rf.com/400wm/400/400/antonbrand/antonbrand1104/antonbrand110400067/9290187-cartoon-cowboy-with-sixguns--isolated-on-whit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13113" r="93505">
                          <a14:foregroundMark x1="47304" y1="27667" x2="50123" y2="28750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9" r="11274"/>
            <a:stretch/>
          </p:blipFill>
          <p:spPr bwMode="auto">
            <a:xfrm>
              <a:off x="2123728" y="548680"/>
              <a:ext cx="3086100" cy="606742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7 Estrella de 6 puntas"/>
            <p:cNvSpPr/>
            <p:nvPr/>
          </p:nvSpPr>
          <p:spPr>
            <a:xfrm>
              <a:off x="3851920" y="2999421"/>
              <a:ext cx="432048" cy="513434"/>
            </a:xfrm>
            <a:prstGeom prst="star6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8 Llamada ovalada"/>
          <p:cNvSpPr/>
          <p:nvPr/>
        </p:nvSpPr>
        <p:spPr>
          <a:xfrm>
            <a:off x="621804" y="332656"/>
            <a:ext cx="3600400" cy="2376264"/>
          </a:xfrm>
          <a:prstGeom prst="wedgeEllipseCallout">
            <a:avLst>
              <a:gd name="adj1" fmla="val 62368"/>
              <a:gd name="adj2" fmla="val 4474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Thank you for making this town a safer place</a:t>
            </a:r>
            <a:endParaRPr lang="es-ES" sz="3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" name="Picture 2" descr="http://www.gifs-paradise.com/animated_gifs/lizards/animated-gifs-lizards-0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093296"/>
            <a:ext cx="647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3707904" y="3813853"/>
            <a:ext cx="792415" cy="551251"/>
          </a:xfrm>
          <a:prstGeom prst="rect">
            <a:avLst/>
          </a:prstGeom>
        </p:spPr>
      </p:pic>
      <p:pic>
        <p:nvPicPr>
          <p:cNvPr id="12" name="Picture 6" descr="http://www.gifs-paradise.com/animated_gifs/birds/animated-gifs-birds-03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476672"/>
            <a:ext cx="1343025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4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5652120" y="1052736"/>
            <a:ext cx="514300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2 Grupo"/>
          <p:cNvGrpSpPr/>
          <p:nvPr/>
        </p:nvGrpSpPr>
        <p:grpSpPr>
          <a:xfrm>
            <a:off x="4222204" y="562868"/>
            <a:ext cx="3086100" cy="6067426"/>
            <a:chOff x="2123728" y="548680"/>
            <a:chExt cx="3086100" cy="6067426"/>
          </a:xfrm>
        </p:grpSpPr>
        <p:pic>
          <p:nvPicPr>
            <p:cNvPr id="8" name="Picture 4" descr="http://us.123rf.com/400wm/400/400/antonbrand/antonbrand1104/antonbrand110400067/9290187-cartoon-cowboy-with-sixguns--isolated-on-whit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3113" r="93505">
                          <a14:foregroundMark x1="47304" y1="27667" x2="50123" y2="28750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9" r="11274"/>
            <a:stretch/>
          </p:blipFill>
          <p:spPr bwMode="auto">
            <a:xfrm>
              <a:off x="2123728" y="548680"/>
              <a:ext cx="3086100" cy="606742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8 Estrella de 6 puntas"/>
            <p:cNvSpPr/>
            <p:nvPr/>
          </p:nvSpPr>
          <p:spPr>
            <a:xfrm>
              <a:off x="3851920" y="2999421"/>
              <a:ext cx="432048" cy="513434"/>
            </a:xfrm>
            <a:prstGeom prst="star6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" name="3 Llamada ovalada"/>
          <p:cNvSpPr/>
          <p:nvPr/>
        </p:nvSpPr>
        <p:spPr>
          <a:xfrm>
            <a:off x="251520" y="332656"/>
            <a:ext cx="4248472" cy="2376264"/>
          </a:xfrm>
          <a:prstGeom prst="wedgeEllipseCallout">
            <a:avLst>
              <a:gd name="adj1" fmla="val 54498"/>
              <a:gd name="adj2" fmla="val 4799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chemeClr val="tx1"/>
                </a:solidFill>
                <a:latin typeface="Comic Sans MS" pitchFamily="66" charset="0"/>
              </a:rPr>
              <a:t>Read</a:t>
            </a:r>
            <a:r>
              <a:rPr lang="es-ES_tradnl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omic Sans MS" pitchFamily="66" charset="0"/>
              </a:rPr>
              <a:t>the</a:t>
            </a:r>
            <a:r>
              <a:rPr lang="es-ES_tradnl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omic Sans MS" pitchFamily="66" charset="0"/>
              </a:rPr>
              <a:t>descriptions</a:t>
            </a:r>
            <a:r>
              <a:rPr lang="es-ES_tradnl" sz="2400" dirty="0" smtClean="0">
                <a:solidFill>
                  <a:schemeClr val="tx1"/>
                </a:solidFill>
                <a:latin typeface="Comic Sans MS" pitchFamily="66" charset="0"/>
              </a:rPr>
              <a:t> and </a:t>
            </a:r>
            <a:r>
              <a:rPr lang="es-ES_tradnl" sz="2400" dirty="0" err="1" smtClean="0">
                <a:solidFill>
                  <a:schemeClr val="tx1"/>
                </a:solidFill>
                <a:latin typeface="Comic Sans MS" pitchFamily="66" charset="0"/>
              </a:rPr>
              <a:t>click</a:t>
            </a:r>
            <a:r>
              <a:rPr lang="es-ES_tradnl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omic Sans MS" pitchFamily="66" charset="0"/>
              </a:rPr>
              <a:t>on</a:t>
            </a:r>
            <a:r>
              <a:rPr lang="es-ES_tradnl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omic Sans MS" pitchFamily="66" charset="0"/>
              </a:rPr>
              <a:t>the</a:t>
            </a:r>
            <a:r>
              <a:rPr lang="es-ES_tradnl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omic Sans MS" pitchFamily="66" charset="0"/>
              </a:rPr>
              <a:t>right</a:t>
            </a:r>
            <a:r>
              <a:rPr lang="es-ES_tradnl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omic Sans MS" pitchFamily="66" charset="0"/>
              </a:rPr>
              <a:t>name</a:t>
            </a:r>
            <a:r>
              <a:rPr lang="es-ES_tradnl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omic Sans MS" pitchFamily="66" charset="0"/>
              </a:rPr>
              <a:t>to</a:t>
            </a:r>
            <a:r>
              <a:rPr lang="es-ES_tradnl" sz="2400" dirty="0" smtClean="0">
                <a:solidFill>
                  <a:schemeClr val="tx1"/>
                </a:solidFill>
                <a:latin typeface="Comic Sans MS" pitchFamily="66" charset="0"/>
              </a:rPr>
              <a:t> catch </a:t>
            </a:r>
            <a:r>
              <a:rPr lang="es-ES_tradnl" sz="2400" dirty="0" err="1" smtClean="0">
                <a:solidFill>
                  <a:schemeClr val="tx1"/>
                </a:solidFill>
                <a:latin typeface="Comic Sans MS" pitchFamily="66" charset="0"/>
              </a:rPr>
              <a:t>the</a:t>
            </a:r>
            <a:r>
              <a:rPr lang="es-ES_tradnl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omic Sans MS" pitchFamily="66" charset="0"/>
              </a:rPr>
              <a:t>bank</a:t>
            </a:r>
            <a:r>
              <a:rPr lang="es-ES_tradnl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omic Sans MS" pitchFamily="66" charset="0"/>
              </a:rPr>
              <a:t>robbers</a:t>
            </a:r>
            <a:endParaRPr lang="es-ES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26" name="Picture 2" descr="http://csimg.mercamania.es/srv/ES/290304833301/T/340x340/C/FFFFFF/url/tu-primer-caballo-de-juguet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504" y="4077072"/>
            <a:ext cx="2400439" cy="2400440"/>
          </a:xfrm>
          <a:prstGeom prst="rect">
            <a:avLst/>
          </a:prstGeom>
          <a:noFill/>
          <a:effectLst>
            <a:outerShdw blurRad="76200" dist="444500" dir="1548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ifs-paradise.com/animated_gifs/lizards/animated-gifs-lizards-02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909" y="5966096"/>
            <a:ext cx="647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851920" y="4509120"/>
            <a:ext cx="432048" cy="576064"/>
          </a:xfrm>
          <a:prstGeom prst="rect">
            <a:avLst/>
          </a:prstGeom>
          <a:solidFill>
            <a:srgbClr val="3B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3707904" y="3813853"/>
            <a:ext cx="792415" cy="5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6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o_bra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63360"/>
            <a:ext cx="5388419" cy="1706739"/>
          </a:xfrm>
          <a:prstGeom prst="rect">
            <a:avLst/>
          </a:prstGeom>
        </p:spPr>
      </p:pic>
      <p:pic>
        <p:nvPicPr>
          <p:cNvPr id="1026" name="Picture 2" descr="http://www.gifs-paradise.com/animated_gifs/lizards/animated-gifs-lizards-02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093296"/>
            <a:ext cx="647700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3"/>
          <a:stretch/>
        </p:blipFill>
        <p:spPr>
          <a:xfrm>
            <a:off x="3707904" y="3813853"/>
            <a:ext cx="792415" cy="551251"/>
          </a:xfrm>
          <a:prstGeom prst="rect">
            <a:avLst/>
          </a:prstGeom>
        </p:spPr>
      </p:pic>
      <p:pic>
        <p:nvPicPr>
          <p:cNvPr id="11" name="Picture 6" descr="http://www.gifs-paradise.com/animated_gifs/birds/animated-gifs-birds-039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476672"/>
            <a:ext cx="1343025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524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o_bra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http://www.dreamstime.com/cartoon-cowboy-thumb1649945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750" y1="33034" x2="53750" y2="31910"/>
                        <a14:foregroundMark x1="39000" y1="32809" x2="42250" y2="34607"/>
                        <a14:foregroundMark x1="55250" y1="33483" x2="52750" y2="36629"/>
                        <a14:foregroundMark x1="42000" y1="40225" x2="55250" y2="46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60995"/>
            <a:ext cx="3070810" cy="3416277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://animahsite.free.fr/jeux/cowboy.gi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37370" y1="54745" x2="35294" y2="55474"/>
                        <a14:backgroundMark x1="69204" y1="52555" x2="66436" y2="53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33688"/>
            <a:ext cx="2666197" cy="379172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://us.123rf.com/400wm/400/400/antonbrand/antonbrand1206/antonbrand120600003/13932345-cartoon-cowboy-ready-to-draw-isolated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6780" y1="71500" x2="36271" y2="81750"/>
                        <a14:foregroundMark x1="26780" y1="52500" x2="39661" y2="52250"/>
                        <a14:foregroundMark x1="67458" y1="52250" x2="60000" y2="52250"/>
                        <a14:foregroundMark x1="58983" y1="63500" x2="60000" y2="72250"/>
                        <a14:foregroundMark x1="42373" y1="60500" x2="40000" y2="71750"/>
                        <a14:foregroundMark x1="25085" y1="51500" x2="26780" y2="54750"/>
                        <a14:foregroundMark x1="71186" y1="51750" x2="75254" y2="60250"/>
                        <a14:foregroundMark x1="62712" y1="66250" x2="64068" y2="70250"/>
                        <a14:foregroundMark x1="46441" y1="38750" x2="46441" y2="38750"/>
                        <a14:foregroundMark x1="55254" y1="37250" x2="55254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40" y="2060848"/>
            <a:ext cx="2809875" cy="381000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611560" y="6093296"/>
            <a:ext cx="2329790" cy="447004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Silly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billy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8" name="7 Rectángulo redondeado">
            <a:hlinkClick r:id="" action="ppaction://hlinkshowjump?jump=nextslide"/>
          </p:cNvPr>
          <p:cNvSpPr/>
          <p:nvPr/>
        </p:nvSpPr>
        <p:spPr>
          <a:xfrm>
            <a:off x="3347864" y="6093296"/>
            <a:ext cx="2329790" cy="447004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Smiley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kid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6156176" y="6093296"/>
            <a:ext cx="2329790" cy="447004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cocky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joe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59" y="266710"/>
            <a:ext cx="6497799" cy="158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70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http://www.dreamstime.com/cartoon-cowboy-thumb164994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750" y1="33034" x2="53750" y2="31910"/>
                        <a14:foregroundMark x1="39000" y1="32809" x2="42250" y2="34607"/>
                        <a14:foregroundMark x1="55250" y1="33483" x2="52750" y2="36629"/>
                        <a14:foregroundMark x1="42000" y1="40225" x2="55250" y2="465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106"/>
          <a:stretch/>
        </p:blipFill>
        <p:spPr bwMode="auto">
          <a:xfrm>
            <a:off x="3160451" y="4313346"/>
            <a:ext cx="1664682" cy="1275895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53544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Thank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you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!</a:t>
            </a:r>
            <a:endParaRPr lang="es-E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chemeClr val="tx1"/>
                </a:solidFill>
                <a:latin typeface="Comic Sans MS" pitchFamily="66" charset="0"/>
              </a:rPr>
              <a:t>Oh, no!</a:t>
            </a:r>
            <a:endParaRPr lang="es-ES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2" name="1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6" name="65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8" name="67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9" name="1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7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http://animahsite.free.fr/jeux/cowboy.g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37370" y1="54745" x2="35294" y2="55474"/>
                        <a14:backgroundMark x1="69204" y1="52555" x2="66436" y2="53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7" y="2157560"/>
            <a:ext cx="2666197" cy="379172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://us.123rf.com/400wm/400/400/antonbrand/antonbrand1206/antonbrand120600003/13932345-cartoon-cowboy-ready-to-draw-isolated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6780" y1="71500" x2="36271" y2="81750"/>
                        <a14:foregroundMark x1="26780" y1="52500" x2="39661" y2="52250"/>
                        <a14:foregroundMark x1="67458" y1="52250" x2="60000" y2="52250"/>
                        <a14:foregroundMark x1="58983" y1="63500" x2="60000" y2="72250"/>
                        <a14:foregroundMark x1="42373" y1="60500" x2="40000" y2="71750"/>
                        <a14:foregroundMark x1="25085" y1="51500" x2="26780" y2="54750"/>
                        <a14:foregroundMark x1="71186" y1="51750" x2="75254" y2="60250"/>
                        <a14:foregroundMark x1="62712" y1="66250" x2="64068" y2="70250"/>
                        <a14:foregroundMark x1="46441" y1="38750" x2="46441" y2="38750"/>
                        <a14:foregroundMark x1="55254" y1="37250" x2="55254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081" y="1963700"/>
            <a:ext cx="2809875" cy="381000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cloud.graphicleftovers.com/31763/938714/cartoon-cowboy-gun-belt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000" r="95600">
                        <a14:foregroundMark x1="46200" y1="24400" x2="49400" y2="2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2" r="16736"/>
          <a:stretch/>
        </p:blipFill>
        <p:spPr bwMode="auto">
          <a:xfrm>
            <a:off x="611560" y="2157559"/>
            <a:ext cx="2374701" cy="3703417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3394338" y="6093296"/>
            <a:ext cx="2329790" cy="447004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Silly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billy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0" name="9 Rectángulo redondeado">
            <a:hlinkClick r:id="" action="ppaction://hlinkshowjump?jump=nextslide"/>
          </p:cNvPr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Skinny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jim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6156176" y="6093296"/>
            <a:ext cx="2329790" cy="447004"/>
          </a:xfrm>
          <a:prstGeom prst="roundRect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cocky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joe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85185"/>
            <a:ext cx="6497799" cy="153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153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Thank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you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!</a:t>
            </a:r>
            <a:endParaRPr lang="es-E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79" name="Picture 10" descr="http://cloud.graphicleftovers.com/31763/938714/cartoon-cowboy-gun-belt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000" r="95600">
                        <a14:foregroundMark x1="46200" y1="24400" x2="49400" y2="2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42" r="16736" b="25210"/>
          <a:stretch/>
        </p:blipFill>
        <p:spPr bwMode="auto">
          <a:xfrm>
            <a:off x="3389382" y="4257021"/>
            <a:ext cx="1142194" cy="133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chemeClr val="tx1"/>
                </a:solidFill>
                <a:latin typeface="Comic Sans MS" pitchFamily="66" charset="0"/>
              </a:rPr>
              <a:t>Oh, no!</a:t>
            </a:r>
            <a:endParaRPr lang="es-ES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grpSp>
        <p:nvGrpSpPr>
          <p:cNvPr id="81" name="80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82" name="81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3" name="82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4" name="83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9" name="1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7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http://us.123rf.com/400wm/400/400/antonbrand/antonbrand1206/antonbrand120600003/13932345-cartoon-cowboy-ready-to-draw-isolated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6780" y1="71500" x2="36271" y2="81750"/>
                        <a14:foregroundMark x1="26780" y1="52500" x2="39661" y2="52250"/>
                        <a14:foregroundMark x1="67458" y1="52250" x2="60000" y2="52250"/>
                        <a14:foregroundMark x1="58983" y1="63500" x2="60000" y2="72250"/>
                        <a14:foregroundMark x1="42373" y1="60500" x2="40000" y2="71750"/>
                        <a14:foregroundMark x1="25085" y1="51500" x2="26780" y2="54750"/>
                        <a14:foregroundMark x1="71186" y1="51750" x2="75254" y2="60250"/>
                        <a14:foregroundMark x1="62712" y1="66250" x2="64068" y2="70250"/>
                        <a14:foregroundMark x1="46441" y1="38750" x2="46441" y2="38750"/>
                        <a14:foregroundMark x1="55254" y1="37250" x2="55254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60848"/>
            <a:ext cx="2809875" cy="381000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mage1.masterfile.com/em_w/04/33/80/400-04338052w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483" y1="34545" x2="40483" y2="34545"/>
                        <a14:foregroundMark x1="59517" y1="36545" x2="59517" y2="36545"/>
                        <a14:backgroundMark x1="17962" y1="66364" x2="17962" y2="66364"/>
                        <a14:backgroundMark x1="17962" y1="70727" x2="17962" y2="70727"/>
                        <a14:backgroundMark x1="82038" y1="64727" x2="82038" y2="6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81" y="2060848"/>
            <a:ext cx="2597615" cy="3830264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3347864" y="6093296"/>
            <a:ext cx="2329790" cy="44700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Silly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billy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angry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Tim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6012160" y="6093296"/>
            <a:ext cx="2592288" cy="44700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naughty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jack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5979"/>
            <a:ext cx="6802574" cy="1584829"/>
          </a:xfrm>
          <a:prstGeom prst="rect">
            <a:avLst/>
          </a:prstGeom>
        </p:spPr>
      </p:pic>
      <p:pic>
        <p:nvPicPr>
          <p:cNvPr id="12" name="Picture 8" descr="http://image1.masterfile.com/em_w/04/35/72/400-04357216w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2592288" cy="374780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982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74 Llamada ovalada"/>
          <p:cNvSpPr/>
          <p:nvPr/>
        </p:nvSpPr>
        <p:spPr>
          <a:xfrm>
            <a:off x="6876256" y="2708359"/>
            <a:ext cx="2107336" cy="1139970"/>
          </a:xfrm>
          <a:prstGeom prst="wedgeEllipseCallout">
            <a:avLst>
              <a:gd name="adj1" fmla="val -28668"/>
              <a:gd name="adj2" fmla="val 74732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Thank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s-ES_tradnl" sz="2400" b="1" dirty="0" err="1" smtClean="0">
                <a:solidFill>
                  <a:schemeClr val="tx1"/>
                </a:solidFill>
                <a:latin typeface="Comic Sans MS" pitchFamily="66" charset="0"/>
              </a:rPr>
              <a:t>you</a:t>
            </a:r>
            <a:r>
              <a:rPr lang="es-ES_tradnl" sz="2400" b="1" dirty="0" smtClean="0">
                <a:solidFill>
                  <a:schemeClr val="tx1"/>
                </a:solidFill>
                <a:latin typeface="Comic Sans MS" pitchFamily="66" charset="0"/>
              </a:rPr>
              <a:t>!</a:t>
            </a:r>
            <a:endParaRPr lang="es-ES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5" name="Picture 2" descr="http://image1.masterfile.com/em_w/04/33/80/400-04338052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483" y1="34545" x2="40483" y2="34545"/>
                        <a14:foregroundMark x1="59517" y1="36545" x2="59517" y2="365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877"/>
          <a:stretch/>
        </p:blipFill>
        <p:spPr bwMode="auto">
          <a:xfrm>
            <a:off x="3394129" y="4183928"/>
            <a:ext cx="1315806" cy="1341110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3067495" y="4149080"/>
            <a:ext cx="1878496" cy="1440160"/>
            <a:chOff x="3021231" y="4365104"/>
            <a:chExt cx="1878496" cy="1440160"/>
          </a:xfrm>
        </p:grpSpPr>
        <p:cxnSp>
          <p:nvCxnSpPr>
            <p:cNvPr id="40" name="39 Conector recto"/>
            <p:cNvCxnSpPr/>
            <p:nvPr/>
          </p:nvCxnSpPr>
          <p:spPr>
            <a:xfrm>
              <a:off x="3347864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40 Conector recto"/>
            <p:cNvCxnSpPr/>
            <p:nvPr/>
          </p:nvCxnSpPr>
          <p:spPr>
            <a:xfrm>
              <a:off x="3654817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41 Conector recto"/>
            <p:cNvCxnSpPr/>
            <p:nvPr/>
          </p:nvCxnSpPr>
          <p:spPr>
            <a:xfrm>
              <a:off x="3995936" y="4370969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42 Conector recto"/>
            <p:cNvCxnSpPr/>
            <p:nvPr/>
          </p:nvCxnSpPr>
          <p:spPr>
            <a:xfrm>
              <a:off x="4302889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43 Conector recto"/>
            <p:cNvCxnSpPr/>
            <p:nvPr/>
          </p:nvCxnSpPr>
          <p:spPr>
            <a:xfrm>
              <a:off x="4644008" y="4365104"/>
              <a:ext cx="0" cy="1434295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38 Rectángulo"/>
            <p:cNvSpPr/>
            <p:nvPr/>
          </p:nvSpPr>
          <p:spPr>
            <a:xfrm>
              <a:off x="3021231" y="4370969"/>
              <a:ext cx="1878496" cy="1434295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2267742" y="5583375"/>
            <a:ext cx="1584177" cy="947834"/>
            <a:chOff x="2267742" y="5583375"/>
            <a:chExt cx="1584177" cy="947834"/>
          </a:xfrm>
          <a:effectLst>
            <a:outerShdw blurRad="76200" dir="18900000" sy="23000" kx="-1200000" algn="bl" rotWithShape="0">
              <a:prstClr val="black">
                <a:alpha val="28000"/>
              </a:prstClr>
            </a:outerShdw>
          </a:effectLst>
        </p:grpSpPr>
        <p:sp>
          <p:nvSpPr>
            <p:cNvPr id="17" name="16 Cilindro"/>
            <p:cNvSpPr/>
            <p:nvPr/>
          </p:nvSpPr>
          <p:spPr>
            <a:xfrm>
              <a:off x="2411760" y="5583375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Cilindro"/>
            <p:cNvSpPr/>
            <p:nvPr/>
          </p:nvSpPr>
          <p:spPr>
            <a:xfrm>
              <a:off x="3563888" y="5589240"/>
              <a:ext cx="144016" cy="941969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Cilindro"/>
            <p:cNvSpPr/>
            <p:nvPr/>
          </p:nvSpPr>
          <p:spPr>
            <a:xfrm rot="5400000">
              <a:off x="2987823" y="4869160"/>
              <a:ext cx="144016" cy="1584177"/>
            </a:xfrm>
            <a:prstGeom prst="can">
              <a:avLst/>
            </a:prstGeom>
            <a:gradFill flip="none" rotWithShape="1">
              <a:gsLst>
                <a:gs pos="0">
                  <a:srgbClr val="8B4307">
                    <a:shade val="30000"/>
                    <a:satMod val="115000"/>
                  </a:srgbClr>
                </a:gs>
                <a:gs pos="50000">
                  <a:srgbClr val="8B4307">
                    <a:shade val="67500"/>
                    <a:satMod val="115000"/>
                  </a:srgbClr>
                </a:gs>
                <a:gs pos="100000">
                  <a:srgbClr val="8B4307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6" name="75 Llamada ovalada"/>
          <p:cNvSpPr/>
          <p:nvPr/>
        </p:nvSpPr>
        <p:spPr>
          <a:xfrm>
            <a:off x="1314120" y="3043958"/>
            <a:ext cx="2107336" cy="1139970"/>
          </a:xfrm>
          <a:prstGeom prst="wedgeEllipseCallout">
            <a:avLst>
              <a:gd name="adj1" fmla="val 58717"/>
              <a:gd name="adj2" fmla="val 68047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solidFill>
                  <a:schemeClr val="tx1"/>
                </a:solidFill>
                <a:latin typeface="Comic Sans MS" pitchFamily="66" charset="0"/>
              </a:rPr>
              <a:t>Oh, no!</a:t>
            </a:r>
            <a:endParaRPr lang="es-ES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717032"/>
            <a:ext cx="2749069" cy="29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7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http://us.123rf.com/400wm/400/400/antonbrand/antonbrand1206/antonbrand120600003/13932345-cartoon-cowboy-ready-to-draw-isolated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6780" y1="71500" x2="36271" y2="81750"/>
                        <a14:foregroundMark x1="26780" y1="52500" x2="39661" y2="52250"/>
                        <a14:foregroundMark x1="67458" y1="52250" x2="60000" y2="52250"/>
                        <a14:foregroundMark x1="58983" y1="63500" x2="60000" y2="72250"/>
                        <a14:foregroundMark x1="42373" y1="60500" x2="40000" y2="71750"/>
                        <a14:foregroundMark x1="25085" y1="51500" x2="26780" y2="54750"/>
                        <a14:foregroundMark x1="71186" y1="51750" x2="75254" y2="60250"/>
                        <a14:foregroundMark x1="62712" y1="66250" x2="64068" y2="70250"/>
                        <a14:foregroundMark x1="46441" y1="38750" x2="46441" y2="38750"/>
                        <a14:foregroundMark x1="55254" y1="37250" x2="55254" y2="3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2809875" cy="3810000"/>
          </a:xfrm>
          <a:prstGeom prst="rect">
            <a:avLst/>
          </a:prstGeom>
          <a:noFill/>
          <a:effectLst>
            <a:glow rad="254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dreamstime.com/cartoon-cowboy-with-sixguns-on-his-gun-belt-thumb1905751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9" b="100000" l="0" r="100000">
                        <a14:foregroundMark x1="42938" y1="60444" x2="30791" y2="76222"/>
                        <a14:foregroundMark x1="58475" y1="58000" x2="60734" y2="68667"/>
                        <a14:foregroundMark x1="64407" y1="56889" x2="68927" y2="63333"/>
                        <a14:foregroundMark x1="30226" y1="79778" x2="57910" y2="73778"/>
                        <a14:foregroundMark x1="34746" y1="54889" x2="30508" y2="69111"/>
                        <a14:foregroundMark x1="24011" y1="57556" x2="27119" y2="58667"/>
                        <a14:foregroundMark x1="42655" y1="35333" x2="59040" y2="3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731" y="2950120"/>
            <a:ext cx="2302693" cy="292715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 redondeado"/>
          <p:cNvSpPr/>
          <p:nvPr/>
        </p:nvSpPr>
        <p:spPr>
          <a:xfrm>
            <a:off x="661810" y="6118779"/>
            <a:ext cx="2329790" cy="44700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angry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Tim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10" name="Picture 8" descr="http://image1.masterfile.com/em_w/04/35/72/400-04357216w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5496"/>
            <a:ext cx="2452048" cy="3531776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 redondeado">
            <a:hlinkClick r:id="" action="ppaction://hlinkshowjump?jump=nextslide"/>
          </p:cNvPr>
          <p:cNvSpPr/>
          <p:nvPr/>
        </p:nvSpPr>
        <p:spPr>
          <a:xfrm>
            <a:off x="3347864" y="6093296"/>
            <a:ext cx="2329790" cy="44700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Silly</a:t>
            </a:r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billy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6012160" y="6093296"/>
            <a:ext cx="2592288" cy="447004"/>
          </a:xfrm>
          <a:prstGeom prst="round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smtClean="0">
                <a:solidFill>
                  <a:srgbClr val="3B1C03"/>
                </a:solidFill>
                <a:latin typeface="Armalite Rifle" pitchFamily="2" charset="0"/>
              </a:rPr>
              <a:t>Little </a:t>
            </a:r>
            <a:r>
              <a:rPr lang="es-ES_tradnl" sz="2400" dirty="0" err="1" smtClean="0">
                <a:solidFill>
                  <a:srgbClr val="3B1C03"/>
                </a:solidFill>
                <a:latin typeface="Armalite Rifle" pitchFamily="2" charset="0"/>
              </a:rPr>
              <a:t>johnny</a:t>
            </a:r>
            <a:endParaRPr lang="es-ES" sz="2400" dirty="0">
              <a:solidFill>
                <a:srgbClr val="3B1C03"/>
              </a:solidFill>
              <a:latin typeface="Armalite Rifle" pitchFamily="2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80" y="127030"/>
            <a:ext cx="6717237" cy="202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88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EHAW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129</Words>
  <Application>Microsoft Office PowerPoint</Application>
  <PresentationFormat>Presentación en pantalla (4:3)</PresentationFormat>
  <Paragraphs>43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PACKARD</cp:lastModifiedBy>
  <cp:revision>53</cp:revision>
  <dcterms:created xsi:type="dcterms:W3CDTF">2012-12-29T18:34:10Z</dcterms:created>
  <dcterms:modified xsi:type="dcterms:W3CDTF">2013-03-24T21:32:11Z</dcterms:modified>
</cp:coreProperties>
</file>