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1" r:id="rId2"/>
    <p:sldId id="262" r:id="rId3"/>
    <p:sldId id="265" r:id="rId4"/>
    <p:sldId id="256" r:id="rId5"/>
    <p:sldId id="263" r:id="rId6"/>
    <p:sldId id="257" r:id="rId7"/>
    <p:sldId id="258" r:id="rId8"/>
    <p:sldId id="259" r:id="rId9"/>
    <p:sldId id="264" r:id="rId10"/>
    <p:sldId id="260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2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CD3E-8097-C54C-9D77-37105E79BBD5}" type="datetimeFigureOut">
              <a:rPr lang="en-US" smtClean="0"/>
              <a:t>2/12/13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D55F8-E297-054B-9B86-FABF513D4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6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Straw, sticks, bricks,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D55F8-E297-054B-9B86-FABF513D46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88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Blow, hair, chin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D55F8-E297-054B-9B86-FABF513D46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31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Kettle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D55F8-E297-054B-9B86-FABF513D46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7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Chimney</a:t>
            </a:r>
            <a:r>
              <a:rPr lang="en-US" baseline="0" dirty="0" smtClean="0"/>
              <a:t>, crawl</a:t>
            </a:r>
            <a:r>
              <a:rPr lang="en-US" baseline="0" smtClean="0"/>
              <a:t>, hole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D55F8-E297-054B-9B86-FABF513D46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9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A663-DD15-504E-85AE-A09CA5EE1D70}" type="datetimeFigureOut">
              <a:rPr lang="en-US" smtClean="0"/>
              <a:t>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1B4-7C06-AB43-AD20-A703B4ED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16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A663-DD15-504E-85AE-A09CA5EE1D70}" type="datetimeFigureOut">
              <a:rPr lang="en-US" smtClean="0"/>
              <a:t>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1B4-7C06-AB43-AD20-A703B4ED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0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A663-DD15-504E-85AE-A09CA5EE1D70}" type="datetimeFigureOut">
              <a:rPr lang="en-US" smtClean="0"/>
              <a:t>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1B4-7C06-AB43-AD20-A703B4ED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6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A663-DD15-504E-85AE-A09CA5EE1D70}" type="datetimeFigureOut">
              <a:rPr lang="en-US" smtClean="0"/>
              <a:t>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1B4-7C06-AB43-AD20-A703B4ED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A663-DD15-504E-85AE-A09CA5EE1D70}" type="datetimeFigureOut">
              <a:rPr lang="en-US" smtClean="0"/>
              <a:t>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1B4-7C06-AB43-AD20-A703B4ED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A663-DD15-504E-85AE-A09CA5EE1D70}" type="datetimeFigureOut">
              <a:rPr lang="en-US" smtClean="0"/>
              <a:t>2/12/13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1B4-7C06-AB43-AD20-A703B4ED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5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A663-DD15-504E-85AE-A09CA5EE1D70}" type="datetimeFigureOut">
              <a:rPr lang="en-US" smtClean="0"/>
              <a:t>2/12/13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1B4-7C06-AB43-AD20-A703B4ED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74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A663-DD15-504E-85AE-A09CA5EE1D70}" type="datetimeFigureOut">
              <a:rPr lang="en-US" smtClean="0"/>
              <a:t>2/12/13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1B4-7C06-AB43-AD20-A703B4ED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7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A663-DD15-504E-85AE-A09CA5EE1D70}" type="datetimeFigureOut">
              <a:rPr lang="en-US" smtClean="0"/>
              <a:t>2/12/13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1B4-7C06-AB43-AD20-A703B4ED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4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A663-DD15-504E-85AE-A09CA5EE1D70}" type="datetimeFigureOut">
              <a:rPr lang="en-US" smtClean="0"/>
              <a:t>2/12/13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1B4-7C06-AB43-AD20-A703B4ED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8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A663-DD15-504E-85AE-A09CA5EE1D70}" type="datetimeFigureOut">
              <a:rPr lang="en-US" smtClean="0"/>
              <a:t>2/12/13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1B4-7C06-AB43-AD20-A703B4ED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0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5A663-DD15-504E-85AE-A09CA5EE1D70}" type="datetimeFigureOut">
              <a:rPr lang="en-US" smtClean="0"/>
              <a:t>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731B4-7C06-AB43-AD20-A703B4ED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1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8970" y="524932"/>
            <a:ext cx="7454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halkduster"/>
                <a:cs typeface="Chalkduster"/>
              </a:rPr>
              <a:t>The Three Little Pigs</a:t>
            </a:r>
            <a:endParaRPr lang="en-US" sz="4800" b="1" dirty="0">
              <a:latin typeface="Chalkduster"/>
              <a:cs typeface="Chalkduste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59" y="1479801"/>
            <a:ext cx="5960533" cy="4126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8970" y="5581545"/>
            <a:ext cx="7802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halkduster"/>
                <a:cs typeface="Chalkduster"/>
              </a:rPr>
              <a:t>And the Big Bad Wolf</a:t>
            </a:r>
            <a:endParaRPr lang="en-US" sz="4800" b="1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57545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064" y="549553"/>
            <a:ext cx="25516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halkduster"/>
                <a:cs typeface="Chalkduster"/>
              </a:rPr>
              <a:t>When the wolf </a:t>
            </a:r>
            <a:r>
              <a:rPr lang="en-US" sz="2000" smtClean="0">
                <a:latin typeface="Chalkduster"/>
                <a:cs typeface="Chalkduster"/>
              </a:rPr>
              <a:t>finally </a:t>
            </a:r>
            <a:r>
              <a:rPr lang="en-US" sz="2000" smtClean="0">
                <a:latin typeface="Chalkduster"/>
                <a:cs typeface="Chalkduster"/>
              </a:rPr>
              <a:t>found </a:t>
            </a:r>
            <a:r>
              <a:rPr lang="en-US" sz="2000" dirty="0" smtClean="0">
                <a:latin typeface="Chalkduster"/>
                <a:cs typeface="Chalkduster"/>
              </a:rPr>
              <a:t>the hole in the chimney he crawled down and fell with a splash, right into the kettle of water. </a:t>
            </a:r>
            <a:endParaRPr lang="en-US" sz="2000" dirty="0">
              <a:latin typeface="Chalkduster"/>
              <a:cs typeface="Chalkduster"/>
            </a:endParaRPr>
          </a:p>
          <a:p>
            <a:endParaRPr lang="en-US" sz="2000" dirty="0" smtClean="0">
              <a:latin typeface="Chalkduster"/>
              <a:cs typeface="Chalkduster"/>
            </a:endParaRPr>
          </a:p>
          <a:p>
            <a:r>
              <a:rPr lang="en-US" sz="2000" dirty="0" smtClean="0">
                <a:latin typeface="Chalkduster"/>
                <a:cs typeface="Chalkduster"/>
              </a:rPr>
              <a:t>That was the end of his troubles with the big bad wolf.</a:t>
            </a:r>
          </a:p>
          <a:p>
            <a:endParaRPr lang="en-US" sz="2000" dirty="0">
              <a:latin typeface="Chalkduster"/>
              <a:cs typeface="Chalkduste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683" y="846661"/>
            <a:ext cx="5719654" cy="4493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717640" y="5566311"/>
            <a:ext cx="38010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halkduster"/>
                <a:cs typeface="Chalkduster"/>
              </a:rPr>
              <a:t>The end </a:t>
            </a:r>
            <a:endParaRPr lang="en-US" sz="6000" b="1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57545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21" y="387803"/>
            <a:ext cx="2059866" cy="1364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46" y="2553349"/>
            <a:ext cx="2510547" cy="1355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738" y="4725645"/>
            <a:ext cx="1942329" cy="1683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992" y="462348"/>
            <a:ext cx="2275222" cy="1429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8362" y="2153045"/>
            <a:ext cx="1433611" cy="17168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2806" y="2153045"/>
            <a:ext cx="1511300" cy="190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9702" y="2553349"/>
            <a:ext cx="1533667" cy="11374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6752" y="4474462"/>
            <a:ext cx="1832462" cy="18324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683" y="4404751"/>
            <a:ext cx="3052151" cy="20042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3319" y="578093"/>
            <a:ext cx="1694585" cy="154772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51372" y="175648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________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071037" y="1805323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_______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545322" y="190822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________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30349" y="3913153"/>
            <a:ext cx="1123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________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373992" y="3923386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_______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458909" y="3913153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_______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687904" y="391315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______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47869" y="6306924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_______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023585" y="630692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________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333891" y="629064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________  </a:t>
            </a:r>
            <a:endParaRPr lang="en-US" dirty="0"/>
          </a:p>
        </p:txBody>
      </p:sp>
      <p:sp>
        <p:nvSpPr>
          <p:cNvPr id="25" name="Down Arrow 24"/>
          <p:cNvSpPr/>
          <p:nvPr/>
        </p:nvSpPr>
        <p:spPr>
          <a:xfrm>
            <a:off x="7194059" y="1414635"/>
            <a:ext cx="484632" cy="497043"/>
          </a:xfrm>
          <a:prstGeom prst="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0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2935" y="914392"/>
            <a:ext cx="3238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halkduster"/>
                <a:cs typeface="Chalkduster"/>
              </a:rPr>
              <a:t>Characters</a:t>
            </a:r>
            <a:endParaRPr lang="en-US" sz="4000" b="1" dirty="0">
              <a:latin typeface="Chalkduster"/>
              <a:cs typeface="Chalkduste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104" y="3650618"/>
            <a:ext cx="2721095" cy="2242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467" y="4004733"/>
            <a:ext cx="3416502" cy="1888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533" y="2963325"/>
            <a:ext cx="1435924" cy="606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halkduster"/>
                <a:cs typeface="Chalkduster"/>
              </a:rPr>
              <a:t>First little pig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8476" y="2204534"/>
            <a:ext cx="1653190" cy="606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halkduster"/>
                <a:cs typeface="Chalkduster"/>
              </a:rPr>
              <a:t>Second little pig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4523" y="2775465"/>
            <a:ext cx="1514930" cy="606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halkduster"/>
                <a:cs typeface="Chalkduster"/>
              </a:rPr>
              <a:t>Third little pig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6994" y="2815935"/>
            <a:ext cx="1692692" cy="606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halkduster"/>
                <a:cs typeface="Chalkduster"/>
              </a:rPr>
              <a:t>The big bad wolf</a:t>
            </a:r>
          </a:p>
        </p:txBody>
      </p:sp>
      <p:sp>
        <p:nvSpPr>
          <p:cNvPr id="9" name="Down Arrow 8"/>
          <p:cNvSpPr/>
          <p:nvPr/>
        </p:nvSpPr>
        <p:spPr>
          <a:xfrm>
            <a:off x="6668445" y="3462292"/>
            <a:ext cx="484632" cy="48920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3043572" y="2943191"/>
            <a:ext cx="173751" cy="52962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Down Arrow 10"/>
          <p:cNvSpPr/>
          <p:nvPr/>
        </p:nvSpPr>
        <p:spPr>
          <a:xfrm rot="2724027">
            <a:off x="4312279" y="3228449"/>
            <a:ext cx="120468" cy="545130"/>
          </a:xfrm>
          <a:prstGeom prst="downArrow">
            <a:avLst>
              <a:gd name="adj1" fmla="val 50000"/>
              <a:gd name="adj2" fmla="val 4301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9740581">
            <a:off x="1484194" y="3593852"/>
            <a:ext cx="157796" cy="505495"/>
          </a:xfrm>
          <a:prstGeom prst="downArrow">
            <a:avLst>
              <a:gd name="adj1" fmla="val 50000"/>
              <a:gd name="adj2" fmla="val 4301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79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21" y="387803"/>
            <a:ext cx="2059866" cy="1364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949" y="225026"/>
            <a:ext cx="2510547" cy="1355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825" y="149942"/>
            <a:ext cx="1942329" cy="1683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2261278"/>
            <a:ext cx="2275222" cy="1429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8362" y="2153045"/>
            <a:ext cx="1433611" cy="17168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2806" y="2153045"/>
            <a:ext cx="1511300" cy="190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9702" y="2553349"/>
            <a:ext cx="1533667" cy="11374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538" y="4404751"/>
            <a:ext cx="1832462" cy="18324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7457" y="4404751"/>
            <a:ext cx="3052151" cy="20042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4106" y="4669097"/>
            <a:ext cx="1905000" cy="17399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51372" y="1756483"/>
            <a:ext cx="72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Straw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71037" y="1805323"/>
            <a:ext cx="621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Stick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19702" y="1891946"/>
            <a:ext cx="736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Bricks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1372" y="3913153"/>
            <a:ext cx="662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Blow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373992" y="3923386"/>
            <a:ext cx="57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Hair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58909" y="3913153"/>
            <a:ext cx="60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Chin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87904" y="3913153"/>
            <a:ext cx="733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Kettle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7869" y="6306924"/>
            <a:ext cx="1007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Chimney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23585" y="6306924"/>
            <a:ext cx="71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Crawl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10751" y="6290644"/>
            <a:ext cx="618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Hole  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7826119" y="5740170"/>
            <a:ext cx="484632" cy="497043"/>
          </a:xfrm>
          <a:prstGeom prst="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98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274099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duster"/>
                <a:cs typeface="Chalkduster"/>
              </a:rPr>
              <a:t>Once upon a time there were three little pigs, but the time had come for them to leave home and seek their fortunes. </a:t>
            </a:r>
          </a:p>
          <a:p>
            <a:pPr algn="ctr"/>
            <a:endParaRPr lang="en-US" sz="2000" dirty="0">
              <a:latin typeface="Chalkduster"/>
              <a:cs typeface="Chalkduster"/>
            </a:endParaRPr>
          </a:p>
          <a:p>
            <a:pPr algn="ctr"/>
            <a:endParaRPr lang="en-US" sz="2000" dirty="0" smtClean="0">
              <a:latin typeface="Chalkduster"/>
              <a:cs typeface="Chalkduster"/>
            </a:endParaRPr>
          </a:p>
          <a:p>
            <a:pPr algn="ctr"/>
            <a:endParaRPr lang="en-US" sz="2000" dirty="0">
              <a:latin typeface="Chalkduster"/>
              <a:cs typeface="Chalkduster"/>
            </a:endParaRPr>
          </a:p>
          <a:p>
            <a:pPr algn="ctr"/>
            <a:endParaRPr lang="en-US" sz="2000" dirty="0" smtClean="0">
              <a:latin typeface="Chalkduster"/>
              <a:cs typeface="Chalkduster"/>
            </a:endParaRPr>
          </a:p>
          <a:p>
            <a:pPr algn="ctr"/>
            <a:endParaRPr lang="en-US" sz="2000" dirty="0">
              <a:latin typeface="Chalkduster"/>
              <a:cs typeface="Chalkduster"/>
            </a:endParaRPr>
          </a:p>
          <a:p>
            <a:pPr algn="ctr"/>
            <a:endParaRPr lang="en-US" sz="2000" dirty="0" smtClean="0">
              <a:latin typeface="Chalkduster"/>
              <a:cs typeface="Chalkduster"/>
            </a:endParaRPr>
          </a:p>
          <a:p>
            <a:pPr algn="ctr"/>
            <a:endParaRPr lang="en-US" sz="2000" dirty="0">
              <a:latin typeface="Chalkduster"/>
              <a:cs typeface="Chalkduster"/>
            </a:endParaRPr>
          </a:p>
          <a:p>
            <a:pPr algn="ctr"/>
            <a:endParaRPr lang="en-US" sz="2000" dirty="0" smtClean="0">
              <a:latin typeface="Chalkduster"/>
              <a:cs typeface="Chalkduster"/>
            </a:endParaRPr>
          </a:p>
          <a:p>
            <a:pPr algn="ctr"/>
            <a:endParaRPr lang="en-US" sz="2000" dirty="0">
              <a:latin typeface="Chalkduster"/>
              <a:cs typeface="Chalkduster"/>
            </a:endParaRPr>
          </a:p>
          <a:p>
            <a:pPr algn="ctr"/>
            <a:endParaRPr lang="en-US" sz="2000" dirty="0" smtClean="0">
              <a:latin typeface="Chalkduster"/>
              <a:cs typeface="Chalkduster"/>
            </a:endParaRPr>
          </a:p>
          <a:p>
            <a:pPr algn="ctr"/>
            <a:endParaRPr lang="en-US" sz="2000" dirty="0">
              <a:latin typeface="Chalkduster"/>
              <a:cs typeface="Chalkduster"/>
            </a:endParaRPr>
          </a:p>
          <a:p>
            <a:pPr algn="ctr"/>
            <a:endParaRPr lang="en-US" sz="2000" dirty="0" smtClean="0">
              <a:latin typeface="Chalkduster"/>
              <a:cs typeface="Chalkduster"/>
            </a:endParaRPr>
          </a:p>
          <a:p>
            <a:pPr algn="ctr"/>
            <a:endParaRPr lang="en-US" sz="2000" dirty="0">
              <a:latin typeface="Chalkduster"/>
              <a:cs typeface="Chalkduster"/>
            </a:endParaRPr>
          </a:p>
          <a:p>
            <a:pPr algn="ctr"/>
            <a:endParaRPr lang="en-US" sz="2000" dirty="0" smtClean="0">
              <a:latin typeface="Chalkduster"/>
              <a:cs typeface="Chalkduster"/>
            </a:endParaRPr>
          </a:p>
          <a:p>
            <a:pPr algn="ctr"/>
            <a:endParaRPr lang="en-US" sz="2000" dirty="0">
              <a:latin typeface="Chalkduster"/>
              <a:cs typeface="Chalkduster"/>
            </a:endParaRPr>
          </a:p>
          <a:p>
            <a:pPr algn="ctr"/>
            <a:r>
              <a:rPr lang="en-US" sz="2000" dirty="0" smtClean="0">
                <a:latin typeface="Chalkduster"/>
                <a:cs typeface="Chalkduster"/>
              </a:rPr>
              <a:t>Before they left, their mother told them, “Whatever you do, do it the best that you can. Because that’s they way to get along in the world”.</a:t>
            </a:r>
          </a:p>
          <a:p>
            <a:pPr algn="ctr"/>
            <a:endParaRPr lang="en-US" sz="2000" dirty="0">
              <a:latin typeface="Chalkduster"/>
              <a:cs typeface="Chalkdus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292" t="15218" r="4418" b="7031"/>
          <a:stretch/>
        </p:blipFill>
        <p:spPr>
          <a:xfrm>
            <a:off x="1115271" y="923533"/>
            <a:ext cx="6553234" cy="4638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7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553" y="5139853"/>
            <a:ext cx="48777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halkduster"/>
                <a:cs typeface="Chalkduster"/>
              </a:rPr>
              <a:t>The </a:t>
            </a:r>
            <a:r>
              <a:rPr lang="en-US" dirty="0">
                <a:latin typeface="Chalkduster"/>
                <a:cs typeface="Chalkduster"/>
              </a:rPr>
              <a:t>Third little pig built his house out of bricks. It was </a:t>
            </a:r>
            <a:r>
              <a:rPr lang="en-US" sz="2000" dirty="0">
                <a:latin typeface="Chalkduster"/>
                <a:cs typeface="Chalkduster"/>
              </a:rPr>
              <a:t>stronger</a:t>
            </a:r>
            <a:r>
              <a:rPr lang="en-US" dirty="0">
                <a:latin typeface="Chalkduster"/>
                <a:cs typeface="Chalkduster"/>
              </a:rPr>
              <a:t> than the house of straw and the house of sticks.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166" r="16250" b="23473"/>
          <a:stretch/>
        </p:blipFill>
        <p:spPr>
          <a:xfrm>
            <a:off x="4606081" y="47316"/>
            <a:ext cx="3257800" cy="2687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5000" t="16339" r="14333" b="33167"/>
          <a:stretch/>
        </p:blipFill>
        <p:spPr>
          <a:xfrm>
            <a:off x="364803" y="2181536"/>
            <a:ext cx="3689169" cy="2636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3000" t="13023" r="7000" b="24167"/>
          <a:stretch/>
        </p:blipFill>
        <p:spPr>
          <a:xfrm>
            <a:off x="5112338" y="3581845"/>
            <a:ext cx="3862332" cy="3032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234553" y="29151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Chalkduster"/>
                <a:cs typeface="Chalkduster"/>
              </a:rPr>
              <a:t>The first little pig built his house out of straw because it was the easiest thing to do.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891237" y="2734512"/>
            <a:ext cx="50834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Chalkduster"/>
                <a:cs typeface="Chalkduster"/>
              </a:rPr>
              <a:t>The second little pig built his house </a:t>
            </a:r>
            <a:r>
              <a:rPr lang="en-US" sz="2000" dirty="0" smtClean="0">
                <a:latin typeface="Chalkduster"/>
                <a:cs typeface="Chalkduster"/>
              </a:rPr>
              <a:t>of </a:t>
            </a:r>
            <a:r>
              <a:rPr lang="en-US" sz="2000" dirty="0">
                <a:latin typeface="Chalkduster"/>
                <a:cs typeface="Chalkduster"/>
              </a:rPr>
              <a:t>sticks. It was a little stronger than the house of straw.</a:t>
            </a:r>
          </a:p>
          <a:p>
            <a:endParaRPr lang="en-US" sz="2000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61900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948" y="63152"/>
            <a:ext cx="873111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duster"/>
                <a:cs typeface="Chalkduster"/>
              </a:rPr>
              <a:t>One night the big bad wolf, who dearly </a:t>
            </a:r>
            <a:r>
              <a:rPr lang="en-US" sz="2000" dirty="0" smtClean="0">
                <a:latin typeface="Chalkduster"/>
                <a:cs typeface="Chalkduster"/>
              </a:rPr>
              <a:t>loved </a:t>
            </a:r>
            <a:r>
              <a:rPr lang="en-US" sz="2000" dirty="0" smtClean="0">
                <a:latin typeface="Chalkduster"/>
                <a:cs typeface="Chalkduster"/>
              </a:rPr>
              <a:t>to eat fat little </a:t>
            </a:r>
            <a:r>
              <a:rPr lang="en-US" sz="2000" dirty="0" err="1" smtClean="0">
                <a:latin typeface="Chalkduster"/>
                <a:cs typeface="Chalkduster"/>
              </a:rPr>
              <a:t>piggies</a:t>
            </a:r>
            <a:r>
              <a:rPr lang="en-US" sz="2000" dirty="0" smtClean="0">
                <a:latin typeface="Chalkduster"/>
                <a:cs typeface="Chalkduster"/>
              </a:rPr>
              <a:t>, came along and saw the first little pig in his house of straw.</a:t>
            </a:r>
          </a:p>
          <a:p>
            <a:pPr algn="ctr"/>
            <a:endParaRPr lang="en-US" sz="2000" dirty="0">
              <a:latin typeface="Chalkduster"/>
              <a:cs typeface="Chalkduster"/>
            </a:endParaRPr>
          </a:p>
          <a:p>
            <a:pPr algn="ctr"/>
            <a:r>
              <a:rPr lang="en-US" sz="2000" dirty="0" smtClean="0">
                <a:latin typeface="Chalkduster"/>
                <a:cs typeface="Chalkduster"/>
              </a:rPr>
              <a:t>He said, </a:t>
            </a:r>
            <a:r>
              <a:rPr lang="en-US" sz="2000" dirty="0" smtClean="0">
                <a:solidFill>
                  <a:schemeClr val="accent2"/>
                </a:solidFill>
                <a:latin typeface="Chalkduster"/>
                <a:cs typeface="Chalkduster"/>
              </a:rPr>
              <a:t>“Let me in, let me in, little pig or I’ll huff and I’ll puff and I’ll blow your house in!”</a:t>
            </a:r>
          </a:p>
          <a:p>
            <a:pPr algn="ctr"/>
            <a:endParaRPr lang="en-US" sz="2000" dirty="0">
              <a:solidFill>
                <a:schemeClr val="accent2"/>
              </a:solidFill>
              <a:latin typeface="Chalkduster"/>
              <a:cs typeface="Chalkduster"/>
            </a:endParaRPr>
          </a:p>
          <a:p>
            <a:pPr algn="ctr"/>
            <a:endParaRPr lang="en-US" sz="2000" dirty="0" smtClean="0">
              <a:solidFill>
                <a:schemeClr val="accent2"/>
              </a:solidFill>
              <a:latin typeface="Chalkduster"/>
              <a:cs typeface="Chalkduster"/>
            </a:endParaRPr>
          </a:p>
          <a:p>
            <a:pPr algn="ctr"/>
            <a:endParaRPr lang="en-US" sz="2000" dirty="0">
              <a:latin typeface="Chalkduster"/>
              <a:cs typeface="Chalkduster"/>
            </a:endParaRPr>
          </a:p>
          <a:p>
            <a:pPr algn="ctr"/>
            <a:endParaRPr lang="en-US" sz="2000" dirty="0" smtClean="0">
              <a:latin typeface="Chalkduster"/>
              <a:cs typeface="Chalkduster"/>
            </a:endParaRPr>
          </a:p>
          <a:p>
            <a:pPr algn="ctr"/>
            <a:endParaRPr lang="en-US" sz="2000" dirty="0">
              <a:latin typeface="Chalkduster"/>
              <a:cs typeface="Chalkduster"/>
            </a:endParaRPr>
          </a:p>
          <a:p>
            <a:pPr algn="ctr"/>
            <a:endParaRPr lang="en-US" sz="2000" dirty="0" smtClean="0">
              <a:latin typeface="Chalkduster"/>
              <a:cs typeface="Chalkduster"/>
            </a:endParaRPr>
          </a:p>
          <a:p>
            <a:pPr algn="ctr"/>
            <a:endParaRPr lang="en-US" sz="2000" dirty="0">
              <a:latin typeface="Chalkduster"/>
              <a:cs typeface="Chalkduster"/>
            </a:endParaRPr>
          </a:p>
          <a:p>
            <a:pPr algn="ctr"/>
            <a:endParaRPr lang="en-US" sz="2000" dirty="0" smtClean="0">
              <a:latin typeface="Chalkduster"/>
              <a:cs typeface="Chalkduster"/>
            </a:endParaRPr>
          </a:p>
          <a:p>
            <a:pPr algn="ctr"/>
            <a:endParaRPr lang="en-US" sz="2000" dirty="0">
              <a:latin typeface="Chalkduster"/>
              <a:cs typeface="Chalkduster"/>
            </a:endParaRPr>
          </a:p>
          <a:p>
            <a:pPr algn="ctr"/>
            <a:endParaRPr lang="en-US" sz="2000" dirty="0" smtClean="0">
              <a:latin typeface="Chalkduster"/>
              <a:cs typeface="Chalkduster"/>
            </a:endParaRPr>
          </a:p>
          <a:p>
            <a:pPr algn="ctr"/>
            <a:r>
              <a:rPr lang="en-US" sz="2000" dirty="0" smtClean="0">
                <a:solidFill>
                  <a:schemeClr val="accent3"/>
                </a:solidFill>
                <a:latin typeface="Chalkduster"/>
                <a:cs typeface="Chalkduster"/>
              </a:rPr>
              <a:t>“Not by the hair of my </a:t>
            </a:r>
            <a:r>
              <a:rPr lang="en-US" sz="2000" dirty="0" err="1" smtClean="0">
                <a:solidFill>
                  <a:schemeClr val="accent3"/>
                </a:solidFill>
                <a:latin typeface="Chalkduster"/>
                <a:cs typeface="Chalkduster"/>
              </a:rPr>
              <a:t>chinny</a:t>
            </a:r>
            <a:r>
              <a:rPr lang="en-US" sz="2000" dirty="0" smtClean="0">
                <a:solidFill>
                  <a:schemeClr val="accent3"/>
                </a:solidFill>
                <a:latin typeface="Chalkduster"/>
                <a:cs typeface="Chalkduster"/>
              </a:rPr>
              <a:t> chin chin”</a:t>
            </a:r>
            <a:r>
              <a:rPr lang="en-US" sz="2000" dirty="0" smtClean="0">
                <a:latin typeface="Chalkduster"/>
                <a:cs typeface="Chalkduster"/>
              </a:rPr>
              <a:t>, said the little pig.</a:t>
            </a:r>
          </a:p>
          <a:p>
            <a:pPr algn="ctr"/>
            <a:endParaRPr lang="en-US" sz="2000" dirty="0">
              <a:latin typeface="Chalkduster"/>
              <a:cs typeface="Chalkduster"/>
            </a:endParaRPr>
          </a:p>
          <a:p>
            <a:pPr algn="ctr"/>
            <a:r>
              <a:rPr lang="en-US" sz="2000" dirty="0" smtClean="0">
                <a:latin typeface="Chalkduster"/>
                <a:cs typeface="Chalkduster"/>
              </a:rPr>
              <a:t>But of course, the wolf did blow the house in and ate the first little pig. </a:t>
            </a:r>
          </a:p>
          <a:p>
            <a:pPr algn="ctr"/>
            <a:endParaRPr lang="en-US" sz="2000" dirty="0">
              <a:latin typeface="Chalkduster"/>
              <a:cs typeface="Chalkdus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729" y="1872214"/>
            <a:ext cx="4114714" cy="32324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545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96081" y="221021"/>
            <a:ext cx="300765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halkduster"/>
                <a:cs typeface="Chalkduster"/>
              </a:rPr>
              <a:t>The wolf then came to the house of </a:t>
            </a:r>
            <a:r>
              <a:rPr lang="en-US" sz="2000" dirty="0" smtClean="0">
                <a:latin typeface="Chalkduster"/>
                <a:cs typeface="Chalkduster"/>
              </a:rPr>
              <a:t>sticks, </a:t>
            </a:r>
            <a:r>
              <a:rPr lang="en-US" sz="2000" dirty="0" smtClean="0">
                <a:latin typeface="Chalkduster"/>
                <a:cs typeface="Chalkduster"/>
              </a:rPr>
              <a:t>of the second little pig.</a:t>
            </a:r>
          </a:p>
          <a:p>
            <a:endParaRPr lang="en-US" sz="2000" dirty="0">
              <a:latin typeface="Chalkduster"/>
              <a:cs typeface="Chalkduster"/>
            </a:endParaRPr>
          </a:p>
          <a:p>
            <a:r>
              <a:rPr lang="en-US" sz="2000" dirty="0" smtClean="0">
                <a:solidFill>
                  <a:schemeClr val="accent2"/>
                </a:solidFill>
                <a:latin typeface="Chalkduster"/>
                <a:cs typeface="Chalkduster"/>
              </a:rPr>
              <a:t>“Let me in, let me in, little pig, or I’ll huff and I’ll puff and I’ll blow your house in”.</a:t>
            </a:r>
          </a:p>
          <a:p>
            <a:endParaRPr lang="en-US" sz="2000" dirty="0">
              <a:latin typeface="Chalkduster"/>
              <a:cs typeface="Chalkduster"/>
            </a:endParaRPr>
          </a:p>
          <a:p>
            <a:r>
              <a:rPr lang="en-US" sz="2000" dirty="0" smtClean="0">
                <a:solidFill>
                  <a:schemeClr val="accent3"/>
                </a:solidFill>
                <a:latin typeface="Chalkduster"/>
                <a:cs typeface="Chalkduster"/>
              </a:rPr>
              <a:t>“Not by the hair on my </a:t>
            </a:r>
            <a:r>
              <a:rPr lang="en-US" sz="2000" dirty="0" err="1" smtClean="0">
                <a:solidFill>
                  <a:schemeClr val="accent3"/>
                </a:solidFill>
                <a:latin typeface="Chalkduster"/>
                <a:cs typeface="Chalkduster"/>
              </a:rPr>
              <a:t>chinny</a:t>
            </a:r>
            <a:r>
              <a:rPr lang="en-US" sz="2000" dirty="0" smtClean="0">
                <a:solidFill>
                  <a:schemeClr val="accent3"/>
                </a:solidFill>
                <a:latin typeface="Chalkduster"/>
                <a:cs typeface="Chalkduster"/>
              </a:rPr>
              <a:t> chin chin”</a:t>
            </a:r>
            <a:r>
              <a:rPr lang="en-US" sz="2000" dirty="0" smtClean="0">
                <a:latin typeface="Chalkduster"/>
                <a:cs typeface="Chalkduster"/>
              </a:rPr>
              <a:t>, said the little pig.</a:t>
            </a:r>
          </a:p>
          <a:p>
            <a:endParaRPr lang="en-US" sz="2000" dirty="0">
              <a:latin typeface="Chalkduster"/>
              <a:cs typeface="Chalkduster"/>
            </a:endParaRPr>
          </a:p>
          <a:p>
            <a:r>
              <a:rPr lang="en-US" sz="2000" dirty="0" smtClean="0">
                <a:latin typeface="Chalkduster"/>
                <a:cs typeface="Chalkduster"/>
              </a:rPr>
              <a:t>But the wolf blew that house in too, and ate the little pig.</a:t>
            </a:r>
          </a:p>
          <a:p>
            <a:endParaRPr lang="en-US" sz="2000" dirty="0">
              <a:latin typeface="Chalkduster"/>
              <a:cs typeface="Chalkdus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6" y="1371597"/>
            <a:ext cx="5528084" cy="434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545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150" y="439047"/>
            <a:ext cx="305764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halkduster"/>
                <a:cs typeface="Chalkduster"/>
              </a:rPr>
              <a:t>The wolf then came to the house of bricks. </a:t>
            </a:r>
            <a:endParaRPr lang="en-US" sz="2000" dirty="0">
              <a:latin typeface="Chalkduster"/>
              <a:cs typeface="Chalkduster"/>
            </a:endParaRPr>
          </a:p>
          <a:p>
            <a:endParaRPr lang="en-US" sz="2000" dirty="0" smtClean="0">
              <a:latin typeface="Chalkduster"/>
              <a:cs typeface="Chalkduster"/>
            </a:endParaRPr>
          </a:p>
          <a:p>
            <a:r>
              <a:rPr lang="en-US" sz="2000" dirty="0" smtClean="0">
                <a:solidFill>
                  <a:schemeClr val="accent2"/>
                </a:solidFill>
                <a:latin typeface="Chalkduster"/>
                <a:cs typeface="Chalkduster"/>
              </a:rPr>
              <a:t>“Let me in, let me in, little pig or I’ll huff and I’ll puff and I’ll blow your house in”</a:t>
            </a:r>
          </a:p>
          <a:p>
            <a:endParaRPr lang="en-US" sz="2000" dirty="0">
              <a:latin typeface="Chalkduster"/>
              <a:cs typeface="Chalkduster"/>
            </a:endParaRPr>
          </a:p>
          <a:p>
            <a:r>
              <a:rPr lang="en-US" sz="2000" dirty="0" smtClean="0">
                <a:solidFill>
                  <a:schemeClr val="accent3"/>
                </a:solidFill>
                <a:latin typeface="Chalkduster"/>
                <a:cs typeface="Chalkduster"/>
              </a:rPr>
              <a:t>“Not by the hair of my </a:t>
            </a:r>
            <a:r>
              <a:rPr lang="en-US" sz="2000" dirty="0" err="1" smtClean="0">
                <a:solidFill>
                  <a:schemeClr val="accent3"/>
                </a:solidFill>
                <a:latin typeface="Chalkduster"/>
                <a:cs typeface="Chalkduster"/>
              </a:rPr>
              <a:t>chinny</a:t>
            </a:r>
            <a:r>
              <a:rPr lang="en-US" sz="2000" dirty="0" smtClean="0">
                <a:solidFill>
                  <a:schemeClr val="accent3"/>
                </a:solidFill>
                <a:latin typeface="Chalkduster"/>
                <a:cs typeface="Chalkduster"/>
              </a:rPr>
              <a:t> chin chin”</a:t>
            </a:r>
            <a:r>
              <a:rPr lang="en-US" sz="2000" dirty="0" smtClean="0">
                <a:latin typeface="Chalkduster"/>
                <a:cs typeface="Chalkduster"/>
              </a:rPr>
              <a:t>, said the little pig.</a:t>
            </a:r>
          </a:p>
          <a:p>
            <a:endParaRPr lang="en-US" sz="2000" dirty="0">
              <a:latin typeface="Chalkduster"/>
              <a:cs typeface="Chalkduster"/>
            </a:endParaRPr>
          </a:p>
          <a:p>
            <a:r>
              <a:rPr lang="en-US" sz="2000" dirty="0" smtClean="0">
                <a:latin typeface="Chalkduster"/>
                <a:cs typeface="Chalkduster"/>
              </a:rPr>
              <a:t>Well, the wolf huffed and puffed but he could not blow down that brick house.</a:t>
            </a:r>
          </a:p>
          <a:p>
            <a:endParaRPr lang="en-US" sz="2000" dirty="0">
              <a:latin typeface="Chalkduster"/>
              <a:cs typeface="Chalkduste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97" y="1332306"/>
            <a:ext cx="5572500" cy="4398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545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85" y="566677"/>
            <a:ext cx="435678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halkduster"/>
                <a:cs typeface="Chalkduster"/>
              </a:rPr>
              <a:t>But the wolf was a sly old wolf and he climbed up on the roof to look for a way into the brick house.</a:t>
            </a:r>
          </a:p>
          <a:p>
            <a:endParaRPr lang="en-US" sz="2000" dirty="0">
              <a:latin typeface="Chalkduster"/>
              <a:cs typeface="Chalkduster"/>
            </a:endParaRPr>
          </a:p>
          <a:p>
            <a:endParaRPr lang="en-US" sz="2000" dirty="0" smtClean="0">
              <a:latin typeface="Chalkduster"/>
              <a:cs typeface="Chalkduster"/>
            </a:endParaRPr>
          </a:p>
          <a:p>
            <a:endParaRPr lang="en-US" sz="2000" dirty="0">
              <a:latin typeface="Chalkduster"/>
              <a:cs typeface="Chalkduster"/>
            </a:endParaRPr>
          </a:p>
          <a:p>
            <a:endParaRPr lang="en-US" sz="2000" dirty="0" smtClean="0">
              <a:latin typeface="Chalkduster"/>
              <a:cs typeface="Chalkduster"/>
            </a:endParaRPr>
          </a:p>
          <a:p>
            <a:endParaRPr lang="en-US" sz="2000" dirty="0">
              <a:latin typeface="Chalkduster"/>
              <a:cs typeface="Chalkduster"/>
            </a:endParaRPr>
          </a:p>
          <a:p>
            <a:endParaRPr lang="en-US" sz="2000" dirty="0" smtClean="0">
              <a:latin typeface="Chalkduster"/>
              <a:cs typeface="Chalkduster"/>
            </a:endParaRPr>
          </a:p>
          <a:p>
            <a:endParaRPr lang="en-US" sz="2000" dirty="0">
              <a:latin typeface="Chalkduster"/>
              <a:cs typeface="Chalkduster"/>
            </a:endParaRPr>
          </a:p>
          <a:p>
            <a:endParaRPr lang="en-US" sz="2000" dirty="0" smtClean="0">
              <a:latin typeface="Chalkduster"/>
              <a:cs typeface="Chalkduster"/>
            </a:endParaRPr>
          </a:p>
          <a:p>
            <a:endParaRPr lang="en-US" sz="2000" dirty="0">
              <a:latin typeface="Chalkduster"/>
              <a:cs typeface="Chalkduster"/>
            </a:endParaRPr>
          </a:p>
          <a:p>
            <a:endParaRPr lang="en-US" sz="2000" dirty="0" smtClean="0">
              <a:latin typeface="Chalkduster"/>
              <a:cs typeface="Chalkduster"/>
            </a:endParaRPr>
          </a:p>
          <a:p>
            <a:pPr algn="r"/>
            <a:endParaRPr lang="en-US" sz="2000" dirty="0" smtClean="0">
              <a:latin typeface="Chalkduster"/>
              <a:cs typeface="Chalkduster"/>
            </a:endParaRPr>
          </a:p>
          <a:p>
            <a:pPr algn="r"/>
            <a:endParaRPr lang="en-US" sz="2000" dirty="0">
              <a:latin typeface="Chalkduster"/>
              <a:cs typeface="Chalkduster"/>
            </a:endParaRPr>
          </a:p>
          <a:p>
            <a:pPr algn="r"/>
            <a:endParaRPr lang="en-US" sz="2000" dirty="0" smtClean="0">
              <a:latin typeface="Chalkduster"/>
              <a:cs typeface="Chalkdus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5494" y="2105031"/>
            <a:ext cx="4963356" cy="4963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7778" r="18194" b="28338"/>
          <a:stretch/>
        </p:blipFill>
        <p:spPr>
          <a:xfrm>
            <a:off x="4480655" y="322570"/>
            <a:ext cx="4365515" cy="3210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4044383" y="498583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latin typeface="Chalkduster"/>
                <a:cs typeface="Chalkduster"/>
              </a:rPr>
              <a:t>The little pig saw the </a:t>
            </a:r>
            <a:r>
              <a:rPr lang="en-US" dirty="0" smtClean="0">
                <a:latin typeface="Chalkduster"/>
                <a:cs typeface="Chalkduster"/>
              </a:rPr>
              <a:t>wolf </a:t>
            </a:r>
            <a:r>
              <a:rPr lang="en-US" dirty="0">
                <a:latin typeface="Chalkduster"/>
                <a:cs typeface="Chalkduster"/>
              </a:rPr>
              <a:t>climb up on the roof and let a roaring fire in the fireplace and placed on it a large kettle of water.</a:t>
            </a:r>
          </a:p>
        </p:txBody>
      </p:sp>
    </p:spTree>
    <p:extLst>
      <p:ext uri="{BB962C8B-B14F-4D97-AF65-F5344CB8AC3E}">
        <p14:creationId xmlns:p14="http://schemas.microsoft.com/office/powerpoint/2010/main" val="28023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518</Words>
  <Application>Microsoft Macintosh PowerPoint</Application>
  <PresentationFormat>On-screen Show (4:3)</PresentationFormat>
  <Paragraphs>102</Paragraphs>
  <Slides>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Rogauskas</dc:creator>
  <cp:lastModifiedBy>Jessica Rogauskas</cp:lastModifiedBy>
  <cp:revision>17</cp:revision>
  <dcterms:created xsi:type="dcterms:W3CDTF">2013-01-30T10:04:49Z</dcterms:created>
  <dcterms:modified xsi:type="dcterms:W3CDTF">2013-02-12T17:52:17Z</dcterms:modified>
</cp:coreProperties>
</file>