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64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FF6600"/>
    <a:srgbClr val="CC6600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04E2F-EA67-4787-B8E1-DD47C5E1F875}" type="datetimeFigureOut">
              <a:rPr lang="en-US" smtClean="0"/>
              <a:t>2/28/2012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D9E94-8ECA-4A09-B06B-97A514569EA6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04E2F-EA67-4787-B8E1-DD47C5E1F875}" type="datetimeFigureOut">
              <a:rPr lang="en-US" smtClean="0"/>
              <a:t>2/28/2012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D9E94-8ECA-4A09-B06B-97A514569EA6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04E2F-EA67-4787-B8E1-DD47C5E1F875}" type="datetimeFigureOut">
              <a:rPr lang="en-US" smtClean="0"/>
              <a:t>2/28/2012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D9E94-8ECA-4A09-B06B-97A514569EA6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04E2F-EA67-4787-B8E1-DD47C5E1F875}" type="datetimeFigureOut">
              <a:rPr lang="en-US" smtClean="0"/>
              <a:t>2/28/2012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D9E94-8ECA-4A09-B06B-97A514569EA6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04E2F-EA67-4787-B8E1-DD47C5E1F875}" type="datetimeFigureOut">
              <a:rPr lang="en-US" smtClean="0"/>
              <a:t>2/28/2012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D9E94-8ECA-4A09-B06B-97A514569EA6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04E2F-EA67-4787-B8E1-DD47C5E1F875}" type="datetimeFigureOut">
              <a:rPr lang="en-US" smtClean="0"/>
              <a:t>2/28/2012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D9E94-8ECA-4A09-B06B-97A514569EA6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04E2F-EA67-4787-B8E1-DD47C5E1F875}" type="datetimeFigureOut">
              <a:rPr lang="en-US" smtClean="0"/>
              <a:t>2/28/2012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D9E94-8ECA-4A09-B06B-97A514569EA6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04E2F-EA67-4787-B8E1-DD47C5E1F875}" type="datetimeFigureOut">
              <a:rPr lang="en-US" smtClean="0"/>
              <a:t>2/28/2012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D9E94-8ECA-4A09-B06B-97A514569EA6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04E2F-EA67-4787-B8E1-DD47C5E1F875}" type="datetimeFigureOut">
              <a:rPr lang="en-US" smtClean="0"/>
              <a:t>2/28/2012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D9E94-8ECA-4A09-B06B-97A514569EA6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04E2F-EA67-4787-B8E1-DD47C5E1F875}" type="datetimeFigureOut">
              <a:rPr lang="en-US" smtClean="0"/>
              <a:t>2/28/2012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D9E94-8ECA-4A09-B06B-97A514569EA6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04E2F-EA67-4787-B8E1-DD47C5E1F875}" type="datetimeFigureOut">
              <a:rPr lang="en-US" smtClean="0"/>
              <a:t>2/28/2012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D9E94-8ECA-4A09-B06B-97A514569EA6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04E2F-EA67-4787-B8E1-DD47C5E1F875}" type="datetimeFigureOut">
              <a:rPr lang="en-US" smtClean="0"/>
              <a:t>2/28/2012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D9E94-8ECA-4A09-B06B-97A514569EA6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en-US" sz="30000" b="1" dirty="0" smtClean="0">
                <a:solidFill>
                  <a:schemeClr val="accent6">
                    <a:lumMod val="50000"/>
                  </a:schemeClr>
                </a:solidFill>
              </a:rPr>
              <a:t>BLUE</a:t>
            </a:r>
            <a:endParaRPr lang="en-US" sz="30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CC6600"/>
          </a:solidFill>
        </p:spPr>
        <p:txBody>
          <a:bodyPr>
            <a:normAutofit/>
          </a:bodyPr>
          <a:lstStyle/>
          <a:p>
            <a:r>
              <a:rPr lang="en-US" sz="20000" b="1" dirty="0" smtClean="0">
                <a:solidFill>
                  <a:srgbClr val="7030A0"/>
                </a:solidFill>
              </a:rPr>
              <a:t>BROWN</a:t>
            </a:r>
            <a:endParaRPr lang="en-US" sz="200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sz="30000" b="1" dirty="0" smtClean="0">
                <a:solidFill>
                  <a:srgbClr val="00B050"/>
                </a:solidFill>
              </a:rPr>
              <a:t>RED</a:t>
            </a:r>
            <a:endParaRPr lang="en-US" sz="300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en-US" sz="30000" b="1" dirty="0" smtClean="0"/>
              <a:t>BLUE</a:t>
            </a:r>
            <a:endParaRPr lang="en-US" sz="30000" b="1" dirty="0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sz="20000" b="1" dirty="0" smtClean="0">
                <a:solidFill>
                  <a:schemeClr val="bg1"/>
                </a:solidFill>
              </a:rPr>
              <a:t>YELLOW</a:t>
            </a:r>
            <a:endParaRPr lang="en-US" sz="20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CC6600"/>
          </a:solidFill>
        </p:spPr>
        <p:txBody>
          <a:bodyPr>
            <a:noAutofit/>
          </a:bodyPr>
          <a:lstStyle/>
          <a:p>
            <a:r>
              <a:rPr lang="en-US" sz="20000" b="1" dirty="0" smtClean="0">
                <a:solidFill>
                  <a:srgbClr val="FF0000"/>
                </a:solidFill>
              </a:rPr>
              <a:t>BROWN</a:t>
            </a:r>
            <a:endParaRPr lang="en-US" sz="20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00B050"/>
          </a:solidFill>
        </p:spPr>
        <p:txBody>
          <a:bodyPr>
            <a:normAutofit/>
          </a:bodyPr>
          <a:lstStyle/>
          <a:p>
            <a:r>
              <a:rPr lang="en-US" sz="22000" b="1" dirty="0" smtClean="0">
                <a:solidFill>
                  <a:srgbClr val="FF66CC"/>
                </a:solidFill>
              </a:rPr>
              <a:t>GREEN</a:t>
            </a:r>
            <a:endParaRPr lang="en-US" sz="22000" b="1" dirty="0">
              <a:solidFill>
                <a:srgbClr val="FF66CC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6600"/>
          </a:solidFill>
        </p:spPr>
        <p:txBody>
          <a:bodyPr>
            <a:normAutofit/>
          </a:bodyPr>
          <a:lstStyle/>
          <a:p>
            <a:r>
              <a:rPr lang="en-US" sz="18000" b="1" dirty="0" smtClean="0">
                <a:solidFill>
                  <a:srgbClr val="00B0F0"/>
                </a:solidFill>
              </a:rPr>
              <a:t>ORANGE</a:t>
            </a:r>
            <a:endParaRPr lang="en-US" sz="180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7030A0"/>
          </a:solidFill>
        </p:spPr>
        <p:txBody>
          <a:bodyPr>
            <a:normAutofit/>
          </a:bodyPr>
          <a:lstStyle/>
          <a:p>
            <a:r>
              <a:rPr lang="en-US" sz="20000" b="1" dirty="0" smtClean="0">
                <a:solidFill>
                  <a:srgbClr val="FF0000"/>
                </a:solidFill>
              </a:rPr>
              <a:t>PURPLE</a:t>
            </a:r>
            <a:endParaRPr lang="en-US" sz="20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sz="22000" b="1" dirty="0" smtClean="0">
                <a:solidFill>
                  <a:srgbClr val="7030A0"/>
                </a:solidFill>
              </a:rPr>
              <a:t>WHITE</a:t>
            </a:r>
            <a:endParaRPr lang="en-US" sz="220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25000" b="1" dirty="0" smtClean="0">
                <a:solidFill>
                  <a:srgbClr val="FFFF00"/>
                </a:solidFill>
              </a:rPr>
              <a:t>GREY</a:t>
            </a:r>
            <a:endParaRPr lang="en-US" sz="25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sz="20000" b="1" dirty="0" smtClean="0">
                <a:solidFill>
                  <a:srgbClr val="00B050"/>
                </a:solidFill>
              </a:rPr>
              <a:t>YELLOW</a:t>
            </a:r>
            <a:endParaRPr lang="en-US" sz="200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sz="22000" b="1" dirty="0" smtClean="0">
                <a:solidFill>
                  <a:srgbClr val="00B050"/>
                </a:solidFill>
              </a:rPr>
              <a:t>BLACK</a:t>
            </a:r>
            <a:endParaRPr lang="en-US" sz="220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en-US" sz="30000" b="1" dirty="0" smtClean="0">
                <a:solidFill>
                  <a:schemeClr val="bg1">
                    <a:lumMod val="75000"/>
                  </a:schemeClr>
                </a:solidFill>
              </a:rPr>
              <a:t>BLUE</a:t>
            </a:r>
            <a:endParaRPr lang="en-US" sz="300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66CC"/>
          </a:solidFill>
        </p:spPr>
        <p:txBody>
          <a:bodyPr>
            <a:normAutofit/>
          </a:bodyPr>
          <a:lstStyle/>
          <a:p>
            <a:r>
              <a:rPr lang="en-US" sz="30000" b="1" dirty="0" smtClean="0">
                <a:solidFill>
                  <a:srgbClr val="00B050"/>
                </a:solidFill>
              </a:rPr>
              <a:t>PINK</a:t>
            </a:r>
            <a:endParaRPr lang="en-US" sz="300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00B050"/>
          </a:solidFill>
        </p:spPr>
        <p:txBody>
          <a:bodyPr>
            <a:normAutofit fontScale="90000"/>
          </a:bodyPr>
          <a:lstStyle/>
          <a:p>
            <a:r>
              <a:rPr lang="en-US" sz="25000" b="1" dirty="0" smtClean="0"/>
              <a:t>GREEN</a:t>
            </a:r>
            <a:endParaRPr lang="en-US" sz="25000" b="1" dirty="0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sz="30000" b="1" dirty="0" smtClean="0">
                <a:solidFill>
                  <a:srgbClr val="FF66CC"/>
                </a:solidFill>
              </a:rPr>
              <a:t>RED</a:t>
            </a:r>
            <a:endParaRPr lang="en-US" sz="30000" b="1" dirty="0">
              <a:solidFill>
                <a:srgbClr val="FF66CC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sz="25000" b="1" dirty="0" smtClean="0">
                <a:solidFill>
                  <a:srgbClr val="FF6600"/>
                </a:solidFill>
              </a:rPr>
              <a:t>BLACK</a:t>
            </a:r>
            <a:endParaRPr lang="en-US" sz="25000" b="1" dirty="0">
              <a:solidFill>
                <a:srgbClr val="FF6600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66CC"/>
          </a:solidFill>
        </p:spPr>
        <p:txBody>
          <a:bodyPr>
            <a:normAutofit/>
          </a:bodyPr>
          <a:lstStyle/>
          <a:p>
            <a:r>
              <a:rPr lang="en-US" sz="30000" b="1" dirty="0" smtClean="0">
                <a:solidFill>
                  <a:schemeClr val="bg1">
                    <a:lumMod val="75000"/>
                  </a:schemeClr>
                </a:solidFill>
              </a:rPr>
              <a:t>PINK</a:t>
            </a:r>
            <a:endParaRPr lang="en-US" sz="300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7030A0"/>
          </a:solidFill>
        </p:spPr>
        <p:txBody>
          <a:bodyPr>
            <a:noAutofit/>
          </a:bodyPr>
          <a:lstStyle/>
          <a:p>
            <a:r>
              <a:rPr lang="en-US" sz="20000" b="1" dirty="0" smtClean="0">
                <a:solidFill>
                  <a:schemeClr val="bg1"/>
                </a:solidFill>
              </a:rPr>
              <a:t>PURPLE</a:t>
            </a:r>
            <a:endParaRPr lang="en-US" sz="20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9933"/>
          </a:solidFill>
        </p:spPr>
        <p:txBody>
          <a:bodyPr>
            <a:noAutofit/>
          </a:bodyPr>
          <a:lstStyle/>
          <a:p>
            <a:r>
              <a:rPr lang="en-US" sz="18000" b="1" dirty="0" smtClean="0">
                <a:solidFill>
                  <a:srgbClr val="00B0F0"/>
                </a:solidFill>
              </a:rPr>
              <a:t>ORANGE</a:t>
            </a:r>
            <a:endParaRPr lang="en-US" sz="180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noFill/>
        </p:spPr>
        <p:txBody>
          <a:bodyPr>
            <a:normAutofit/>
          </a:bodyPr>
          <a:lstStyle/>
          <a:p>
            <a:r>
              <a:rPr lang="en-US" sz="20000" b="1" dirty="0" smtClean="0">
                <a:solidFill>
                  <a:srgbClr val="FFFF00"/>
                </a:solidFill>
              </a:rPr>
              <a:t>WHITE</a:t>
            </a:r>
            <a:endParaRPr lang="en-US" sz="20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22</Words>
  <Application>Microsoft Office PowerPoint</Application>
  <PresentationFormat>Apresentação na tela (4:3)</PresentationFormat>
  <Paragraphs>22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3" baseType="lpstr">
      <vt:lpstr>Tema do Office</vt:lpstr>
      <vt:lpstr>BLUE</vt:lpstr>
      <vt:lpstr>YELLOW</vt:lpstr>
      <vt:lpstr>GREEN</vt:lpstr>
      <vt:lpstr>RED</vt:lpstr>
      <vt:lpstr>BLACK</vt:lpstr>
      <vt:lpstr>PINK</vt:lpstr>
      <vt:lpstr>PURPLE</vt:lpstr>
      <vt:lpstr>ORANGE</vt:lpstr>
      <vt:lpstr>WHITE</vt:lpstr>
      <vt:lpstr>BROWN</vt:lpstr>
      <vt:lpstr>RED</vt:lpstr>
      <vt:lpstr>BLUE</vt:lpstr>
      <vt:lpstr>YELLOW</vt:lpstr>
      <vt:lpstr>BROWN</vt:lpstr>
      <vt:lpstr>GREEN</vt:lpstr>
      <vt:lpstr>ORANGE</vt:lpstr>
      <vt:lpstr>PURPLE</vt:lpstr>
      <vt:lpstr>WHITE</vt:lpstr>
      <vt:lpstr>GREY</vt:lpstr>
      <vt:lpstr>BLACK</vt:lpstr>
      <vt:lpstr>BLUE</vt:lpstr>
      <vt:lpstr>PINK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</dc:title>
  <dc:creator>windows</dc:creator>
  <cp:lastModifiedBy>windows</cp:lastModifiedBy>
  <cp:revision>7</cp:revision>
  <dcterms:created xsi:type="dcterms:W3CDTF">2012-02-28T18:55:27Z</dcterms:created>
  <dcterms:modified xsi:type="dcterms:W3CDTF">2012-02-28T20:02:22Z</dcterms:modified>
</cp:coreProperties>
</file>