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259" r:id="rId5"/>
    <p:sldId id="276" r:id="rId6"/>
    <p:sldId id="286" r:id="rId7"/>
    <p:sldId id="287" r:id="rId8"/>
    <p:sldId id="258" r:id="rId9"/>
    <p:sldId id="275" r:id="rId10"/>
    <p:sldId id="260" r:id="rId11"/>
    <p:sldId id="277" r:id="rId12"/>
    <p:sldId id="269" r:id="rId13"/>
    <p:sldId id="278" r:id="rId14"/>
    <p:sldId id="261" r:id="rId15"/>
    <p:sldId id="279" r:id="rId16"/>
    <p:sldId id="282" r:id="rId17"/>
    <p:sldId id="283" r:id="rId18"/>
    <p:sldId id="288" r:id="rId19"/>
    <p:sldId id="289" r:id="rId20"/>
    <p:sldId id="284" r:id="rId21"/>
    <p:sldId id="285" r:id="rId22"/>
    <p:sldId id="280" r:id="rId23"/>
    <p:sldId id="281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FF00"/>
    <a:srgbClr val="FFCC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D6D5-5D57-4388-87E5-DF8403F70733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2884-2B18-40AA-85E8-3D3A30478B64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12332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D6D5-5D57-4388-87E5-DF8403F70733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2884-2B18-40AA-85E8-3D3A30478B64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20963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D6D5-5D57-4388-87E5-DF8403F70733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2884-2B18-40AA-85E8-3D3A30478B64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45408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D6D5-5D57-4388-87E5-DF8403F70733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2884-2B18-40AA-85E8-3D3A30478B64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03383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D6D5-5D57-4388-87E5-DF8403F70733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2884-2B18-40AA-85E8-3D3A30478B64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95236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D6D5-5D57-4388-87E5-DF8403F70733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2884-2B18-40AA-85E8-3D3A30478B64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25145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D6D5-5D57-4388-87E5-DF8403F70733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2884-2B18-40AA-85E8-3D3A30478B64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72704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D6D5-5D57-4388-87E5-DF8403F70733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2884-2B18-40AA-85E8-3D3A30478B64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6430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D6D5-5D57-4388-87E5-DF8403F70733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2884-2B18-40AA-85E8-3D3A30478B64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7311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D6D5-5D57-4388-87E5-DF8403F70733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2884-2B18-40AA-85E8-3D3A30478B64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51988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D6D5-5D57-4388-87E5-DF8403F70733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2884-2B18-40AA-85E8-3D3A30478B64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9057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D6D5-5D57-4388-87E5-DF8403F70733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20/05/2014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2884-2B18-40AA-85E8-3D3A30478B64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53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audio" Target="../media/audio2.wav"/><Relationship Id="rId4" Type="http://schemas.openxmlformats.org/officeDocument/2006/relationships/image" Target="../media/image1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13.jpe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image" Target="../media/image13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6.wdp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7.png"/><Relationship Id="rId5" Type="http://schemas.openxmlformats.org/officeDocument/2006/relationships/image" Target="../media/image16.jpe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7.wdp"/><Relationship Id="rId10" Type="http://schemas.openxmlformats.org/officeDocument/2006/relationships/image" Target="../media/image8.png"/><Relationship Id="rId4" Type="http://schemas.openxmlformats.org/officeDocument/2006/relationships/image" Target="../media/image16.jpe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microsoft.com/office/2007/relationships/hdphoto" Target="../media/hdphoto8.wdp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3.wdp"/><Relationship Id="rId5" Type="http://schemas.openxmlformats.org/officeDocument/2006/relationships/image" Target="../media/image18.jpeg"/><Relationship Id="rId1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18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3.wdp"/><Relationship Id="rId5" Type="http://schemas.openxmlformats.org/officeDocument/2006/relationships/image" Target="../media/image5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openxmlformats.org/officeDocument/2006/relationships/image" Target="../media/image7.png"/><Relationship Id="rId5" Type="http://schemas.openxmlformats.org/officeDocument/2006/relationships/image" Target="../media/image19.jpe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microsoft.com/office/2007/relationships/hdphoto" Target="../media/hdphoto9.wdp"/><Relationship Id="rId10" Type="http://schemas.openxmlformats.org/officeDocument/2006/relationships/image" Target="../media/image7.png"/><Relationship Id="rId4" Type="http://schemas.openxmlformats.org/officeDocument/2006/relationships/image" Target="../media/image19.jpeg"/><Relationship Id="rId9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7.png"/><Relationship Id="rId5" Type="http://schemas.openxmlformats.org/officeDocument/2006/relationships/image" Target="../media/image20.jpe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microsoft.com/office/2007/relationships/hdphoto" Target="../media/hdphoto10.wdp"/><Relationship Id="rId10" Type="http://schemas.openxmlformats.org/officeDocument/2006/relationships/image" Target="../media/image6.png"/><Relationship Id="rId4" Type="http://schemas.openxmlformats.org/officeDocument/2006/relationships/image" Target="../media/image20.jpe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3.wdp"/><Relationship Id="rId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10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5" Type="http://schemas.openxmlformats.org/officeDocument/2006/relationships/image" Target="../media/image11.jpeg"/><Relationship Id="rId1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3.wdp"/><Relationship Id="rId1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image" Target="../media/image11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3.wdp"/><Relationship Id="rId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12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796" y="1844824"/>
            <a:ext cx="3038092" cy="437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6372200" y="1446842"/>
            <a:ext cx="1915886" cy="88111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39551" y="5661248"/>
            <a:ext cx="5328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DESCRIBING PLACES</a:t>
            </a:r>
            <a:endParaRPr lang="es-ES" sz="4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Estrella de 5 puntas"/>
          <p:cNvSpPr/>
          <p:nvPr/>
        </p:nvSpPr>
        <p:spPr>
          <a:xfrm rot="454857">
            <a:off x="4454333" y="2039107"/>
            <a:ext cx="492180" cy="43204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40" y="5373216"/>
            <a:ext cx="1755909" cy="876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" y="613128"/>
            <a:ext cx="7771758" cy="8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2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34 0.00046 C 0.04809 0.00972 0.08195 0.0331 0.07952 0.05347 C 0.07726 0.07338 0.03941 0.0824 -0.00434 0.07314 C -0.04826 0.06388 -0.08194 0.04004 -0.07951 0.02013 C -0.07725 -0.00024 -0.03958 -0.0088 0.00434 0.00046 Z " pathEditMode="relative" rAng="539474" ptsTypes="fffff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4" y="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9" grpId="1" animBg="1"/>
          <p:bldP spid="9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2" presetClass="emph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434 0.00046 C 0.04809 0.00972 0.08195 0.0331 0.07952 0.05347 C 0.07726 0.07338 0.03941 0.0824 -0.00434 0.07314 C -0.04826 0.06388 -0.08194 0.04004 -0.07951 0.02013 C -0.07725 -0.00024 -0.03958 -0.0088 0.00434 0.00046 Z " pathEditMode="relative" rAng="539474" ptsTypes="fffff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4" y="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9" grpId="1" animBg="1"/>
          <p:bldP spid="9" grpId="2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ctorfree.com/media/vectors/boulevard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48"/>
            <a:ext cx="9145797" cy="68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4vector.com/i/free-vector-car-front-clip-art_113557_Car_Front_clip_art_h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02" y="4623676"/>
            <a:ext cx="2335395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08048"/>
            <a:ext cx="2187752" cy="31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8 Circular"/>
          <p:cNvSpPr/>
          <p:nvPr/>
        </p:nvSpPr>
        <p:spPr>
          <a:xfrm>
            <a:off x="3491880" y="4293096"/>
            <a:ext cx="1770786" cy="2304256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694371"/>
              <a:gd name="connsiteY0" fmla="*/ 2304252 h 2304256"/>
              <a:gd name="connsiteX1" fmla="*/ 403566 w 1694371"/>
              <a:gd name="connsiteY1" fmla="*/ 1899386 h 2304256"/>
              <a:gd name="connsiteX2" fmla="*/ 398353 w 1694371"/>
              <a:gd name="connsiteY2" fmla="*/ 409063 h 2304256"/>
              <a:gd name="connsiteX3" fmla="*/ 1689542 w 1694371"/>
              <a:gd name="connsiteY3" fmla="*/ 0 h 2304256"/>
              <a:gd name="connsiteX4" fmla="*/ 1689542 w 1694371"/>
              <a:gd name="connsiteY4" fmla="*/ 1152129 h 2304256"/>
              <a:gd name="connsiteX5" fmla="*/ 1694371 w 1694371"/>
              <a:gd name="connsiteY5" fmla="*/ 2304252 h 2304256"/>
              <a:gd name="connsiteX0" fmla="*/ 1694371 w 1765054"/>
              <a:gd name="connsiteY0" fmla="*/ 2304252 h 2304256"/>
              <a:gd name="connsiteX1" fmla="*/ 403566 w 1765054"/>
              <a:gd name="connsiteY1" fmla="*/ 1899386 h 2304256"/>
              <a:gd name="connsiteX2" fmla="*/ 398353 w 1765054"/>
              <a:gd name="connsiteY2" fmla="*/ 409063 h 2304256"/>
              <a:gd name="connsiteX3" fmla="*/ 1689542 w 1765054"/>
              <a:gd name="connsiteY3" fmla="*/ 0 h 2304256"/>
              <a:gd name="connsiteX4" fmla="*/ 1689542 w 1765054"/>
              <a:gd name="connsiteY4" fmla="*/ 1152129 h 2304256"/>
              <a:gd name="connsiteX5" fmla="*/ 1694371 w 1765054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47610 w 1618293"/>
              <a:gd name="connsiteY0" fmla="*/ 2304252 h 2304259"/>
              <a:gd name="connsiteX1" fmla="*/ 256805 w 1618293"/>
              <a:gd name="connsiteY1" fmla="*/ 1899386 h 2304259"/>
              <a:gd name="connsiteX2" fmla="*/ 251592 w 1618293"/>
              <a:gd name="connsiteY2" fmla="*/ 409063 h 2304259"/>
              <a:gd name="connsiteX3" fmla="*/ 1598200 w 1618293"/>
              <a:gd name="connsiteY3" fmla="*/ 0 h 2304259"/>
              <a:gd name="connsiteX4" fmla="*/ 1542781 w 1618293"/>
              <a:gd name="connsiteY4" fmla="*/ 1152129 h 2304259"/>
              <a:gd name="connsiteX5" fmla="*/ 1547610 w 1618293"/>
              <a:gd name="connsiteY5" fmla="*/ 2304252 h 2304259"/>
              <a:gd name="connsiteX0" fmla="*/ 1492377 w 1563060"/>
              <a:gd name="connsiteY0" fmla="*/ 2304252 h 2304259"/>
              <a:gd name="connsiteX1" fmla="*/ 201572 w 1563060"/>
              <a:gd name="connsiteY1" fmla="*/ 1899386 h 2304259"/>
              <a:gd name="connsiteX2" fmla="*/ 140941 w 1563060"/>
              <a:gd name="connsiteY2" fmla="*/ 464481 h 2304259"/>
              <a:gd name="connsiteX3" fmla="*/ 1542967 w 1563060"/>
              <a:gd name="connsiteY3" fmla="*/ 0 h 2304259"/>
              <a:gd name="connsiteX4" fmla="*/ 1487548 w 1563060"/>
              <a:gd name="connsiteY4" fmla="*/ 1152129 h 2304259"/>
              <a:gd name="connsiteX5" fmla="*/ 1492377 w 1563060"/>
              <a:gd name="connsiteY5" fmla="*/ 2304252 h 2304259"/>
              <a:gd name="connsiteX0" fmla="*/ 1605657 w 1676340"/>
              <a:gd name="connsiteY0" fmla="*/ 2304252 h 2304259"/>
              <a:gd name="connsiteX1" fmla="*/ 314852 w 1676340"/>
              <a:gd name="connsiteY1" fmla="*/ 1899386 h 2304259"/>
              <a:gd name="connsiteX2" fmla="*/ 254221 w 1676340"/>
              <a:gd name="connsiteY2" fmla="*/ 464481 h 2304259"/>
              <a:gd name="connsiteX3" fmla="*/ 1656247 w 1676340"/>
              <a:gd name="connsiteY3" fmla="*/ 0 h 2304259"/>
              <a:gd name="connsiteX4" fmla="*/ 1600828 w 1676340"/>
              <a:gd name="connsiteY4" fmla="*/ 1152129 h 2304259"/>
              <a:gd name="connsiteX5" fmla="*/ 1605657 w 1676340"/>
              <a:gd name="connsiteY5" fmla="*/ 2304252 h 2304259"/>
              <a:gd name="connsiteX0" fmla="*/ 1621501 w 1692184"/>
              <a:gd name="connsiteY0" fmla="*/ 2304252 h 2304258"/>
              <a:gd name="connsiteX1" fmla="*/ 330696 w 1692184"/>
              <a:gd name="connsiteY1" fmla="*/ 1899386 h 2304258"/>
              <a:gd name="connsiteX2" fmla="*/ 270065 w 1692184"/>
              <a:gd name="connsiteY2" fmla="*/ 464481 h 2304258"/>
              <a:gd name="connsiteX3" fmla="*/ 1672091 w 1692184"/>
              <a:gd name="connsiteY3" fmla="*/ 0 h 2304258"/>
              <a:gd name="connsiteX4" fmla="*/ 1616672 w 1692184"/>
              <a:gd name="connsiteY4" fmla="*/ 1152129 h 2304258"/>
              <a:gd name="connsiteX5" fmla="*/ 1621501 w 1692184"/>
              <a:gd name="connsiteY5" fmla="*/ 2304252 h 2304258"/>
              <a:gd name="connsiteX0" fmla="*/ 1663499 w 1734182"/>
              <a:gd name="connsiteY0" fmla="*/ 2304252 h 2304258"/>
              <a:gd name="connsiteX1" fmla="*/ 372694 w 1734182"/>
              <a:gd name="connsiteY1" fmla="*/ 1899386 h 2304258"/>
              <a:gd name="connsiteX2" fmla="*/ 312063 w 1734182"/>
              <a:gd name="connsiteY2" fmla="*/ 464481 h 2304258"/>
              <a:gd name="connsiteX3" fmla="*/ 1714089 w 1734182"/>
              <a:gd name="connsiteY3" fmla="*/ 0 h 2304258"/>
              <a:gd name="connsiteX4" fmla="*/ 1658670 w 1734182"/>
              <a:gd name="connsiteY4" fmla="*/ 1152129 h 2304258"/>
              <a:gd name="connsiteX5" fmla="*/ 1663499 w 1734182"/>
              <a:gd name="connsiteY5" fmla="*/ 2304252 h 2304258"/>
              <a:gd name="connsiteX0" fmla="*/ 1693690 w 1764373"/>
              <a:gd name="connsiteY0" fmla="*/ 2304252 h 2304258"/>
              <a:gd name="connsiteX1" fmla="*/ 402885 w 1764373"/>
              <a:gd name="connsiteY1" fmla="*/ 1899386 h 2304258"/>
              <a:gd name="connsiteX2" fmla="*/ 342254 w 1764373"/>
              <a:gd name="connsiteY2" fmla="*/ 464481 h 2304258"/>
              <a:gd name="connsiteX3" fmla="*/ 1744280 w 1764373"/>
              <a:gd name="connsiteY3" fmla="*/ 0 h 2304258"/>
              <a:gd name="connsiteX4" fmla="*/ 1688861 w 1764373"/>
              <a:gd name="connsiteY4" fmla="*/ 1152129 h 2304258"/>
              <a:gd name="connsiteX5" fmla="*/ 1693690 w 1764373"/>
              <a:gd name="connsiteY5" fmla="*/ 2304252 h 2304258"/>
              <a:gd name="connsiteX0" fmla="*/ 1700103 w 1770786"/>
              <a:gd name="connsiteY0" fmla="*/ 2304252 h 2304256"/>
              <a:gd name="connsiteX1" fmla="*/ 409298 w 1770786"/>
              <a:gd name="connsiteY1" fmla="*/ 1899386 h 2304256"/>
              <a:gd name="connsiteX2" fmla="*/ 348667 w 1770786"/>
              <a:gd name="connsiteY2" fmla="*/ 464481 h 2304256"/>
              <a:gd name="connsiteX3" fmla="*/ 1750693 w 1770786"/>
              <a:gd name="connsiteY3" fmla="*/ 0 h 2304256"/>
              <a:gd name="connsiteX4" fmla="*/ 1695274 w 1770786"/>
              <a:gd name="connsiteY4" fmla="*/ 1152129 h 2304256"/>
              <a:gd name="connsiteX5" fmla="*/ 1700103 w 1770786"/>
              <a:gd name="connsiteY5" fmla="*/ 2304252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86" h="2304256">
                <a:moveTo>
                  <a:pt x="1700103" y="2304252"/>
                </a:moveTo>
                <a:cubicBezTo>
                  <a:pt x="1203488" y="2305220"/>
                  <a:pt x="745374" y="2150597"/>
                  <a:pt x="409298" y="1899386"/>
                </a:cubicBezTo>
                <a:cubicBezTo>
                  <a:pt x="104559" y="1671599"/>
                  <a:pt x="-304390" y="1058136"/>
                  <a:pt x="348667" y="464481"/>
                </a:cubicBezTo>
                <a:cubicBezTo>
                  <a:pt x="635437" y="203795"/>
                  <a:pt x="1252947" y="0"/>
                  <a:pt x="1750693" y="0"/>
                </a:cubicBezTo>
                <a:cubicBezTo>
                  <a:pt x="1667566" y="384043"/>
                  <a:pt x="1529019" y="684958"/>
                  <a:pt x="1695274" y="1152129"/>
                </a:cubicBezTo>
                <a:cubicBezTo>
                  <a:pt x="1863138" y="1743988"/>
                  <a:pt x="1698493" y="1920211"/>
                  <a:pt x="1700103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9 Circular"/>
          <p:cNvSpPr/>
          <p:nvPr/>
        </p:nvSpPr>
        <p:spPr>
          <a:xfrm rot="10800000">
            <a:off x="5076057" y="4293094"/>
            <a:ext cx="1751944" cy="2304257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815919"/>
              <a:gd name="connsiteY0" fmla="*/ 2304252 h 2304256"/>
              <a:gd name="connsiteX1" fmla="*/ 403566 w 1815919"/>
              <a:gd name="connsiteY1" fmla="*/ 1899386 h 2304256"/>
              <a:gd name="connsiteX2" fmla="*/ 398353 w 1815919"/>
              <a:gd name="connsiteY2" fmla="*/ 409063 h 2304256"/>
              <a:gd name="connsiteX3" fmla="*/ 1689542 w 1815919"/>
              <a:gd name="connsiteY3" fmla="*/ 0 h 2304256"/>
              <a:gd name="connsiteX4" fmla="*/ 1689542 w 1815919"/>
              <a:gd name="connsiteY4" fmla="*/ 1152129 h 2304256"/>
              <a:gd name="connsiteX5" fmla="*/ 1694371 w 1815919"/>
              <a:gd name="connsiteY5" fmla="*/ 2304252 h 2304256"/>
              <a:gd name="connsiteX0" fmla="*/ 1694371 w 1836536"/>
              <a:gd name="connsiteY0" fmla="*/ 2304252 h 2304256"/>
              <a:gd name="connsiteX1" fmla="*/ 403566 w 1836536"/>
              <a:gd name="connsiteY1" fmla="*/ 1899386 h 2304256"/>
              <a:gd name="connsiteX2" fmla="*/ 398353 w 1836536"/>
              <a:gd name="connsiteY2" fmla="*/ 409063 h 2304256"/>
              <a:gd name="connsiteX3" fmla="*/ 1689542 w 1836536"/>
              <a:gd name="connsiteY3" fmla="*/ 0 h 2304256"/>
              <a:gd name="connsiteX4" fmla="*/ 1758815 w 1836536"/>
              <a:gd name="connsiteY4" fmla="*/ 1055147 h 2304256"/>
              <a:gd name="connsiteX5" fmla="*/ 1694371 w 1836536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21848 w 1664013"/>
              <a:gd name="connsiteY0" fmla="*/ 2304252 h 2304263"/>
              <a:gd name="connsiteX1" fmla="*/ 231043 w 1664013"/>
              <a:gd name="connsiteY1" fmla="*/ 1899386 h 2304263"/>
              <a:gd name="connsiteX2" fmla="*/ 225830 w 1664013"/>
              <a:gd name="connsiteY2" fmla="*/ 409063 h 2304263"/>
              <a:gd name="connsiteX3" fmla="*/ 1627856 w 1664013"/>
              <a:gd name="connsiteY3" fmla="*/ 0 h 2304263"/>
              <a:gd name="connsiteX4" fmla="*/ 1586292 w 1664013"/>
              <a:gd name="connsiteY4" fmla="*/ 1055147 h 2304263"/>
              <a:gd name="connsiteX5" fmla="*/ 1521848 w 1664013"/>
              <a:gd name="connsiteY5" fmla="*/ 2304252 h 2304263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05431 w 1647596"/>
              <a:gd name="connsiteY0" fmla="*/ 2304252 h 2304259"/>
              <a:gd name="connsiteX1" fmla="*/ 214626 w 1647596"/>
              <a:gd name="connsiteY1" fmla="*/ 1899386 h 2304259"/>
              <a:gd name="connsiteX2" fmla="*/ 140140 w 1647596"/>
              <a:gd name="connsiteY2" fmla="*/ 409063 h 2304259"/>
              <a:gd name="connsiteX3" fmla="*/ 1611439 w 1647596"/>
              <a:gd name="connsiteY3" fmla="*/ 0 h 2304259"/>
              <a:gd name="connsiteX4" fmla="*/ 1569875 w 1647596"/>
              <a:gd name="connsiteY4" fmla="*/ 1055147 h 2304259"/>
              <a:gd name="connsiteX5" fmla="*/ 1505431 w 1647596"/>
              <a:gd name="connsiteY5" fmla="*/ 2304252 h 2304259"/>
              <a:gd name="connsiteX0" fmla="*/ 1595402 w 1737567"/>
              <a:gd name="connsiteY0" fmla="*/ 2304252 h 2304259"/>
              <a:gd name="connsiteX1" fmla="*/ 304597 w 1737567"/>
              <a:gd name="connsiteY1" fmla="*/ 1899386 h 2304259"/>
              <a:gd name="connsiteX2" fmla="*/ 230111 w 1737567"/>
              <a:gd name="connsiteY2" fmla="*/ 409063 h 2304259"/>
              <a:gd name="connsiteX3" fmla="*/ 1701410 w 1737567"/>
              <a:gd name="connsiteY3" fmla="*/ 0 h 2304259"/>
              <a:gd name="connsiteX4" fmla="*/ 1659846 w 1737567"/>
              <a:gd name="connsiteY4" fmla="*/ 1055147 h 2304259"/>
              <a:gd name="connsiteX5" fmla="*/ 1595402 w 1737567"/>
              <a:gd name="connsiteY5" fmla="*/ 2304252 h 2304259"/>
              <a:gd name="connsiteX0" fmla="*/ 1623288 w 1765453"/>
              <a:gd name="connsiteY0" fmla="*/ 2304252 h 2304257"/>
              <a:gd name="connsiteX1" fmla="*/ 332483 w 1765453"/>
              <a:gd name="connsiteY1" fmla="*/ 1899386 h 2304257"/>
              <a:gd name="connsiteX2" fmla="*/ 257997 w 1765453"/>
              <a:gd name="connsiteY2" fmla="*/ 409063 h 2304257"/>
              <a:gd name="connsiteX3" fmla="*/ 1729296 w 1765453"/>
              <a:gd name="connsiteY3" fmla="*/ 0 h 2304257"/>
              <a:gd name="connsiteX4" fmla="*/ 1687732 w 1765453"/>
              <a:gd name="connsiteY4" fmla="*/ 1055147 h 2304257"/>
              <a:gd name="connsiteX5" fmla="*/ 1623288 w 1765453"/>
              <a:gd name="connsiteY5" fmla="*/ 2304252 h 2304257"/>
              <a:gd name="connsiteX0" fmla="*/ 1609779 w 1751944"/>
              <a:gd name="connsiteY0" fmla="*/ 2304252 h 2304257"/>
              <a:gd name="connsiteX1" fmla="*/ 318974 w 1751944"/>
              <a:gd name="connsiteY1" fmla="*/ 1899386 h 2304257"/>
              <a:gd name="connsiteX2" fmla="*/ 244488 w 1751944"/>
              <a:gd name="connsiteY2" fmla="*/ 409063 h 2304257"/>
              <a:gd name="connsiteX3" fmla="*/ 1715787 w 1751944"/>
              <a:gd name="connsiteY3" fmla="*/ 0 h 2304257"/>
              <a:gd name="connsiteX4" fmla="*/ 1674223 w 1751944"/>
              <a:gd name="connsiteY4" fmla="*/ 1055147 h 2304257"/>
              <a:gd name="connsiteX5" fmla="*/ 1609779 w 1751944"/>
              <a:gd name="connsiteY5" fmla="*/ 2304252 h 23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44" h="2304257">
                <a:moveTo>
                  <a:pt x="1609779" y="2304252"/>
                </a:moveTo>
                <a:cubicBezTo>
                  <a:pt x="1113164" y="2305220"/>
                  <a:pt x="580662" y="2187602"/>
                  <a:pt x="318974" y="1899386"/>
                </a:cubicBezTo>
                <a:cubicBezTo>
                  <a:pt x="-5555" y="1541958"/>
                  <a:pt x="-164234" y="932300"/>
                  <a:pt x="244488" y="409063"/>
                </a:cubicBezTo>
                <a:cubicBezTo>
                  <a:pt x="560682" y="4278"/>
                  <a:pt x="1218041" y="0"/>
                  <a:pt x="1715787" y="0"/>
                </a:cubicBezTo>
                <a:cubicBezTo>
                  <a:pt x="1604950" y="504116"/>
                  <a:pt x="1591096" y="689577"/>
                  <a:pt x="1674223" y="1055147"/>
                </a:cubicBezTo>
                <a:cubicBezTo>
                  <a:pt x="1675833" y="1439188"/>
                  <a:pt x="1885260" y="1130502"/>
                  <a:pt x="1609779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5120321" y="4311323"/>
            <a:ext cx="152186" cy="2286000"/>
          </a:xfrm>
          <a:custGeom>
            <a:avLst/>
            <a:gdLst>
              <a:gd name="connsiteX0" fmla="*/ 135666 w 152186"/>
              <a:gd name="connsiteY0" fmla="*/ 0 h 2286000"/>
              <a:gd name="connsiteX1" fmla="*/ 10975 w 152186"/>
              <a:gd name="connsiteY1" fmla="*/ 651163 h 2286000"/>
              <a:gd name="connsiteX2" fmla="*/ 10975 w 152186"/>
              <a:gd name="connsiteY2" fmla="*/ 845127 h 2286000"/>
              <a:gd name="connsiteX3" fmla="*/ 52539 w 152186"/>
              <a:gd name="connsiteY3" fmla="*/ 1108363 h 2286000"/>
              <a:gd name="connsiteX4" fmla="*/ 121811 w 152186"/>
              <a:gd name="connsiteY4" fmla="*/ 1260763 h 2286000"/>
              <a:gd name="connsiteX5" fmla="*/ 149520 w 152186"/>
              <a:gd name="connsiteY5" fmla="*/ 1537854 h 2286000"/>
              <a:gd name="connsiteX6" fmla="*/ 149520 w 152186"/>
              <a:gd name="connsiteY6" fmla="*/ 1717963 h 2286000"/>
              <a:gd name="connsiteX7" fmla="*/ 135666 w 152186"/>
              <a:gd name="connsiteY7" fmla="*/ 1856509 h 2286000"/>
              <a:gd name="connsiteX8" fmla="*/ 107957 w 152186"/>
              <a:gd name="connsiteY8" fmla="*/ 2022763 h 2286000"/>
              <a:gd name="connsiteX9" fmla="*/ 80248 w 152186"/>
              <a:gd name="connsiteY9" fmla="*/ 2202872 h 2286000"/>
              <a:gd name="connsiteX10" fmla="*/ 80248 w 152186"/>
              <a:gd name="connsiteY10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86" h="2286000">
                <a:moveTo>
                  <a:pt x="135666" y="0"/>
                </a:moveTo>
                <a:cubicBezTo>
                  <a:pt x="83711" y="255154"/>
                  <a:pt x="31757" y="510309"/>
                  <a:pt x="10975" y="651163"/>
                </a:cubicBezTo>
                <a:cubicBezTo>
                  <a:pt x="-9807" y="792017"/>
                  <a:pt x="4048" y="768927"/>
                  <a:pt x="10975" y="845127"/>
                </a:cubicBezTo>
                <a:cubicBezTo>
                  <a:pt x="17902" y="921327"/>
                  <a:pt x="34066" y="1039090"/>
                  <a:pt x="52539" y="1108363"/>
                </a:cubicBezTo>
                <a:cubicBezTo>
                  <a:pt x="71012" y="1177636"/>
                  <a:pt x="105648" y="1189181"/>
                  <a:pt x="121811" y="1260763"/>
                </a:cubicBezTo>
                <a:cubicBezTo>
                  <a:pt x="137974" y="1332345"/>
                  <a:pt x="144902" y="1461654"/>
                  <a:pt x="149520" y="1537854"/>
                </a:cubicBezTo>
                <a:cubicBezTo>
                  <a:pt x="154138" y="1614054"/>
                  <a:pt x="151829" y="1664854"/>
                  <a:pt x="149520" y="1717963"/>
                </a:cubicBezTo>
                <a:cubicBezTo>
                  <a:pt x="147211" y="1771072"/>
                  <a:pt x="142593" y="1805709"/>
                  <a:pt x="135666" y="1856509"/>
                </a:cubicBezTo>
                <a:cubicBezTo>
                  <a:pt x="128739" y="1907309"/>
                  <a:pt x="117193" y="1965036"/>
                  <a:pt x="107957" y="2022763"/>
                </a:cubicBezTo>
                <a:cubicBezTo>
                  <a:pt x="98721" y="2080490"/>
                  <a:pt x="84866" y="2158999"/>
                  <a:pt x="80248" y="2202872"/>
                </a:cubicBezTo>
                <a:cubicBezTo>
                  <a:pt x="75630" y="2246745"/>
                  <a:pt x="77939" y="2266372"/>
                  <a:pt x="80248" y="228600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28 Llamada rectangular redondeada"/>
          <p:cNvSpPr/>
          <p:nvPr/>
        </p:nvSpPr>
        <p:spPr>
          <a:xfrm>
            <a:off x="5272507" y="1052736"/>
            <a:ext cx="2971901" cy="936104"/>
          </a:xfrm>
          <a:prstGeom prst="wedgeRoundRectCallout">
            <a:avLst>
              <a:gd name="adj1" fmla="val -2652"/>
              <a:gd name="adj2" fmla="val 980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Where</a:t>
            </a:r>
            <a:r>
              <a:rPr lang="es-ES_tradnl" sz="3600" b="1" dirty="0" smtClean="0">
                <a:solidFill>
                  <a:schemeClr val="bg1"/>
                </a:solidFill>
              </a:rPr>
              <a:t> am I?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1043608" y="1052736"/>
            <a:ext cx="3096343" cy="1151562"/>
          </a:xfrm>
          <a:prstGeom prst="wedgeRoundRectCallout">
            <a:avLst>
              <a:gd name="adj1" fmla="val -22698"/>
              <a:gd name="adj2" fmla="val 1187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</a:rPr>
              <a:t>You</a:t>
            </a:r>
            <a:r>
              <a:rPr lang="es-ES_tradnl" sz="3200" dirty="0" smtClean="0">
                <a:solidFill>
                  <a:schemeClr val="bg1"/>
                </a:solidFill>
              </a:rPr>
              <a:t> are in a </a:t>
            </a:r>
          </a:p>
          <a:p>
            <a:pPr algn="ctr"/>
            <a:r>
              <a:rPr lang="es-ES_tradnl" sz="4000" b="1" dirty="0" err="1" smtClean="0">
                <a:solidFill>
                  <a:srgbClr val="FF0000"/>
                </a:solidFill>
              </a:rPr>
              <a:t>big</a:t>
            </a:r>
            <a:r>
              <a:rPr lang="es-ES_tradnl" sz="4000" b="1" dirty="0" smtClean="0">
                <a:solidFill>
                  <a:srgbClr val="FF0000"/>
                </a:solidFill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city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Estrella de 5 puntas"/>
          <p:cNvSpPr/>
          <p:nvPr/>
        </p:nvSpPr>
        <p:spPr>
          <a:xfrm>
            <a:off x="6600100" y="2492896"/>
            <a:ext cx="492180" cy="43204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4 Rectángulo redondeado"/>
          <p:cNvSpPr/>
          <p:nvPr/>
        </p:nvSpPr>
        <p:spPr>
          <a:xfrm>
            <a:off x="4427984" y="6008852"/>
            <a:ext cx="1440160" cy="40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208525787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1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vectorfree.com/media/vectors/boulevard-carto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48"/>
            <a:ext cx="9145797" cy="68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2106494" y="982469"/>
            <a:ext cx="5921890" cy="646331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cities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_______ places.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627784" y="2264300"/>
            <a:ext cx="1512168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noisy</a:t>
            </a:r>
            <a:endParaRPr lang="es-ES" sz="3600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572897" y="2264301"/>
            <a:ext cx="2093301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peaceful</a:t>
            </a:r>
            <a:endParaRPr lang="es-ES" sz="36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854066" y="789092"/>
            <a:ext cx="1518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noisy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89" y="1993346"/>
            <a:ext cx="558725" cy="559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32" y="1988840"/>
            <a:ext cx="564132" cy="564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0" name="Picture 2" descr="http://4vector.com/i/free-vector-car-front-clip-art_113557_Car_Front_clip_art_high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02" y="4623676"/>
            <a:ext cx="2335395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448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ourse Background by BonesWolbac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85"/>
          <a:stretch/>
        </p:blipFill>
        <p:spPr bwMode="auto">
          <a:xfrm>
            <a:off x="179512" y="53338"/>
            <a:ext cx="8887009" cy="68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08048"/>
            <a:ext cx="2187752" cy="31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8 Circular"/>
          <p:cNvSpPr/>
          <p:nvPr/>
        </p:nvSpPr>
        <p:spPr>
          <a:xfrm>
            <a:off x="3491880" y="4293096"/>
            <a:ext cx="1770786" cy="2304256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694371"/>
              <a:gd name="connsiteY0" fmla="*/ 2304252 h 2304256"/>
              <a:gd name="connsiteX1" fmla="*/ 403566 w 1694371"/>
              <a:gd name="connsiteY1" fmla="*/ 1899386 h 2304256"/>
              <a:gd name="connsiteX2" fmla="*/ 398353 w 1694371"/>
              <a:gd name="connsiteY2" fmla="*/ 409063 h 2304256"/>
              <a:gd name="connsiteX3" fmla="*/ 1689542 w 1694371"/>
              <a:gd name="connsiteY3" fmla="*/ 0 h 2304256"/>
              <a:gd name="connsiteX4" fmla="*/ 1689542 w 1694371"/>
              <a:gd name="connsiteY4" fmla="*/ 1152129 h 2304256"/>
              <a:gd name="connsiteX5" fmla="*/ 1694371 w 1694371"/>
              <a:gd name="connsiteY5" fmla="*/ 2304252 h 2304256"/>
              <a:gd name="connsiteX0" fmla="*/ 1694371 w 1765054"/>
              <a:gd name="connsiteY0" fmla="*/ 2304252 h 2304256"/>
              <a:gd name="connsiteX1" fmla="*/ 403566 w 1765054"/>
              <a:gd name="connsiteY1" fmla="*/ 1899386 h 2304256"/>
              <a:gd name="connsiteX2" fmla="*/ 398353 w 1765054"/>
              <a:gd name="connsiteY2" fmla="*/ 409063 h 2304256"/>
              <a:gd name="connsiteX3" fmla="*/ 1689542 w 1765054"/>
              <a:gd name="connsiteY3" fmla="*/ 0 h 2304256"/>
              <a:gd name="connsiteX4" fmla="*/ 1689542 w 1765054"/>
              <a:gd name="connsiteY4" fmla="*/ 1152129 h 2304256"/>
              <a:gd name="connsiteX5" fmla="*/ 1694371 w 1765054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47610 w 1618293"/>
              <a:gd name="connsiteY0" fmla="*/ 2304252 h 2304259"/>
              <a:gd name="connsiteX1" fmla="*/ 256805 w 1618293"/>
              <a:gd name="connsiteY1" fmla="*/ 1899386 h 2304259"/>
              <a:gd name="connsiteX2" fmla="*/ 251592 w 1618293"/>
              <a:gd name="connsiteY2" fmla="*/ 409063 h 2304259"/>
              <a:gd name="connsiteX3" fmla="*/ 1598200 w 1618293"/>
              <a:gd name="connsiteY3" fmla="*/ 0 h 2304259"/>
              <a:gd name="connsiteX4" fmla="*/ 1542781 w 1618293"/>
              <a:gd name="connsiteY4" fmla="*/ 1152129 h 2304259"/>
              <a:gd name="connsiteX5" fmla="*/ 1547610 w 1618293"/>
              <a:gd name="connsiteY5" fmla="*/ 2304252 h 2304259"/>
              <a:gd name="connsiteX0" fmla="*/ 1492377 w 1563060"/>
              <a:gd name="connsiteY0" fmla="*/ 2304252 h 2304259"/>
              <a:gd name="connsiteX1" fmla="*/ 201572 w 1563060"/>
              <a:gd name="connsiteY1" fmla="*/ 1899386 h 2304259"/>
              <a:gd name="connsiteX2" fmla="*/ 140941 w 1563060"/>
              <a:gd name="connsiteY2" fmla="*/ 464481 h 2304259"/>
              <a:gd name="connsiteX3" fmla="*/ 1542967 w 1563060"/>
              <a:gd name="connsiteY3" fmla="*/ 0 h 2304259"/>
              <a:gd name="connsiteX4" fmla="*/ 1487548 w 1563060"/>
              <a:gd name="connsiteY4" fmla="*/ 1152129 h 2304259"/>
              <a:gd name="connsiteX5" fmla="*/ 1492377 w 1563060"/>
              <a:gd name="connsiteY5" fmla="*/ 2304252 h 2304259"/>
              <a:gd name="connsiteX0" fmla="*/ 1605657 w 1676340"/>
              <a:gd name="connsiteY0" fmla="*/ 2304252 h 2304259"/>
              <a:gd name="connsiteX1" fmla="*/ 314852 w 1676340"/>
              <a:gd name="connsiteY1" fmla="*/ 1899386 h 2304259"/>
              <a:gd name="connsiteX2" fmla="*/ 254221 w 1676340"/>
              <a:gd name="connsiteY2" fmla="*/ 464481 h 2304259"/>
              <a:gd name="connsiteX3" fmla="*/ 1656247 w 1676340"/>
              <a:gd name="connsiteY3" fmla="*/ 0 h 2304259"/>
              <a:gd name="connsiteX4" fmla="*/ 1600828 w 1676340"/>
              <a:gd name="connsiteY4" fmla="*/ 1152129 h 2304259"/>
              <a:gd name="connsiteX5" fmla="*/ 1605657 w 1676340"/>
              <a:gd name="connsiteY5" fmla="*/ 2304252 h 2304259"/>
              <a:gd name="connsiteX0" fmla="*/ 1621501 w 1692184"/>
              <a:gd name="connsiteY0" fmla="*/ 2304252 h 2304258"/>
              <a:gd name="connsiteX1" fmla="*/ 330696 w 1692184"/>
              <a:gd name="connsiteY1" fmla="*/ 1899386 h 2304258"/>
              <a:gd name="connsiteX2" fmla="*/ 270065 w 1692184"/>
              <a:gd name="connsiteY2" fmla="*/ 464481 h 2304258"/>
              <a:gd name="connsiteX3" fmla="*/ 1672091 w 1692184"/>
              <a:gd name="connsiteY3" fmla="*/ 0 h 2304258"/>
              <a:gd name="connsiteX4" fmla="*/ 1616672 w 1692184"/>
              <a:gd name="connsiteY4" fmla="*/ 1152129 h 2304258"/>
              <a:gd name="connsiteX5" fmla="*/ 1621501 w 1692184"/>
              <a:gd name="connsiteY5" fmla="*/ 2304252 h 2304258"/>
              <a:gd name="connsiteX0" fmla="*/ 1663499 w 1734182"/>
              <a:gd name="connsiteY0" fmla="*/ 2304252 h 2304258"/>
              <a:gd name="connsiteX1" fmla="*/ 372694 w 1734182"/>
              <a:gd name="connsiteY1" fmla="*/ 1899386 h 2304258"/>
              <a:gd name="connsiteX2" fmla="*/ 312063 w 1734182"/>
              <a:gd name="connsiteY2" fmla="*/ 464481 h 2304258"/>
              <a:gd name="connsiteX3" fmla="*/ 1714089 w 1734182"/>
              <a:gd name="connsiteY3" fmla="*/ 0 h 2304258"/>
              <a:gd name="connsiteX4" fmla="*/ 1658670 w 1734182"/>
              <a:gd name="connsiteY4" fmla="*/ 1152129 h 2304258"/>
              <a:gd name="connsiteX5" fmla="*/ 1663499 w 1734182"/>
              <a:gd name="connsiteY5" fmla="*/ 2304252 h 2304258"/>
              <a:gd name="connsiteX0" fmla="*/ 1693690 w 1764373"/>
              <a:gd name="connsiteY0" fmla="*/ 2304252 h 2304258"/>
              <a:gd name="connsiteX1" fmla="*/ 402885 w 1764373"/>
              <a:gd name="connsiteY1" fmla="*/ 1899386 h 2304258"/>
              <a:gd name="connsiteX2" fmla="*/ 342254 w 1764373"/>
              <a:gd name="connsiteY2" fmla="*/ 464481 h 2304258"/>
              <a:gd name="connsiteX3" fmla="*/ 1744280 w 1764373"/>
              <a:gd name="connsiteY3" fmla="*/ 0 h 2304258"/>
              <a:gd name="connsiteX4" fmla="*/ 1688861 w 1764373"/>
              <a:gd name="connsiteY4" fmla="*/ 1152129 h 2304258"/>
              <a:gd name="connsiteX5" fmla="*/ 1693690 w 1764373"/>
              <a:gd name="connsiteY5" fmla="*/ 2304252 h 2304258"/>
              <a:gd name="connsiteX0" fmla="*/ 1700103 w 1770786"/>
              <a:gd name="connsiteY0" fmla="*/ 2304252 h 2304256"/>
              <a:gd name="connsiteX1" fmla="*/ 409298 w 1770786"/>
              <a:gd name="connsiteY1" fmla="*/ 1899386 h 2304256"/>
              <a:gd name="connsiteX2" fmla="*/ 348667 w 1770786"/>
              <a:gd name="connsiteY2" fmla="*/ 464481 h 2304256"/>
              <a:gd name="connsiteX3" fmla="*/ 1750693 w 1770786"/>
              <a:gd name="connsiteY3" fmla="*/ 0 h 2304256"/>
              <a:gd name="connsiteX4" fmla="*/ 1695274 w 1770786"/>
              <a:gd name="connsiteY4" fmla="*/ 1152129 h 2304256"/>
              <a:gd name="connsiteX5" fmla="*/ 1700103 w 1770786"/>
              <a:gd name="connsiteY5" fmla="*/ 2304252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86" h="2304256">
                <a:moveTo>
                  <a:pt x="1700103" y="2304252"/>
                </a:moveTo>
                <a:cubicBezTo>
                  <a:pt x="1203488" y="2305220"/>
                  <a:pt x="745374" y="2150597"/>
                  <a:pt x="409298" y="1899386"/>
                </a:cubicBezTo>
                <a:cubicBezTo>
                  <a:pt x="104559" y="1671599"/>
                  <a:pt x="-304390" y="1058136"/>
                  <a:pt x="348667" y="464481"/>
                </a:cubicBezTo>
                <a:cubicBezTo>
                  <a:pt x="635437" y="203795"/>
                  <a:pt x="1252947" y="0"/>
                  <a:pt x="1750693" y="0"/>
                </a:cubicBezTo>
                <a:cubicBezTo>
                  <a:pt x="1667566" y="384043"/>
                  <a:pt x="1529019" y="684958"/>
                  <a:pt x="1695274" y="1152129"/>
                </a:cubicBezTo>
                <a:cubicBezTo>
                  <a:pt x="1863138" y="1743988"/>
                  <a:pt x="1698493" y="1920211"/>
                  <a:pt x="1700103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9 Circular"/>
          <p:cNvSpPr/>
          <p:nvPr/>
        </p:nvSpPr>
        <p:spPr>
          <a:xfrm rot="10800000">
            <a:off x="5076057" y="4293094"/>
            <a:ext cx="1751944" cy="2304257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815919"/>
              <a:gd name="connsiteY0" fmla="*/ 2304252 h 2304256"/>
              <a:gd name="connsiteX1" fmla="*/ 403566 w 1815919"/>
              <a:gd name="connsiteY1" fmla="*/ 1899386 h 2304256"/>
              <a:gd name="connsiteX2" fmla="*/ 398353 w 1815919"/>
              <a:gd name="connsiteY2" fmla="*/ 409063 h 2304256"/>
              <a:gd name="connsiteX3" fmla="*/ 1689542 w 1815919"/>
              <a:gd name="connsiteY3" fmla="*/ 0 h 2304256"/>
              <a:gd name="connsiteX4" fmla="*/ 1689542 w 1815919"/>
              <a:gd name="connsiteY4" fmla="*/ 1152129 h 2304256"/>
              <a:gd name="connsiteX5" fmla="*/ 1694371 w 1815919"/>
              <a:gd name="connsiteY5" fmla="*/ 2304252 h 2304256"/>
              <a:gd name="connsiteX0" fmla="*/ 1694371 w 1836536"/>
              <a:gd name="connsiteY0" fmla="*/ 2304252 h 2304256"/>
              <a:gd name="connsiteX1" fmla="*/ 403566 w 1836536"/>
              <a:gd name="connsiteY1" fmla="*/ 1899386 h 2304256"/>
              <a:gd name="connsiteX2" fmla="*/ 398353 w 1836536"/>
              <a:gd name="connsiteY2" fmla="*/ 409063 h 2304256"/>
              <a:gd name="connsiteX3" fmla="*/ 1689542 w 1836536"/>
              <a:gd name="connsiteY3" fmla="*/ 0 h 2304256"/>
              <a:gd name="connsiteX4" fmla="*/ 1758815 w 1836536"/>
              <a:gd name="connsiteY4" fmla="*/ 1055147 h 2304256"/>
              <a:gd name="connsiteX5" fmla="*/ 1694371 w 1836536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21848 w 1664013"/>
              <a:gd name="connsiteY0" fmla="*/ 2304252 h 2304263"/>
              <a:gd name="connsiteX1" fmla="*/ 231043 w 1664013"/>
              <a:gd name="connsiteY1" fmla="*/ 1899386 h 2304263"/>
              <a:gd name="connsiteX2" fmla="*/ 225830 w 1664013"/>
              <a:gd name="connsiteY2" fmla="*/ 409063 h 2304263"/>
              <a:gd name="connsiteX3" fmla="*/ 1627856 w 1664013"/>
              <a:gd name="connsiteY3" fmla="*/ 0 h 2304263"/>
              <a:gd name="connsiteX4" fmla="*/ 1586292 w 1664013"/>
              <a:gd name="connsiteY4" fmla="*/ 1055147 h 2304263"/>
              <a:gd name="connsiteX5" fmla="*/ 1521848 w 1664013"/>
              <a:gd name="connsiteY5" fmla="*/ 2304252 h 2304263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05431 w 1647596"/>
              <a:gd name="connsiteY0" fmla="*/ 2304252 h 2304259"/>
              <a:gd name="connsiteX1" fmla="*/ 214626 w 1647596"/>
              <a:gd name="connsiteY1" fmla="*/ 1899386 h 2304259"/>
              <a:gd name="connsiteX2" fmla="*/ 140140 w 1647596"/>
              <a:gd name="connsiteY2" fmla="*/ 409063 h 2304259"/>
              <a:gd name="connsiteX3" fmla="*/ 1611439 w 1647596"/>
              <a:gd name="connsiteY3" fmla="*/ 0 h 2304259"/>
              <a:gd name="connsiteX4" fmla="*/ 1569875 w 1647596"/>
              <a:gd name="connsiteY4" fmla="*/ 1055147 h 2304259"/>
              <a:gd name="connsiteX5" fmla="*/ 1505431 w 1647596"/>
              <a:gd name="connsiteY5" fmla="*/ 2304252 h 2304259"/>
              <a:gd name="connsiteX0" fmla="*/ 1595402 w 1737567"/>
              <a:gd name="connsiteY0" fmla="*/ 2304252 h 2304259"/>
              <a:gd name="connsiteX1" fmla="*/ 304597 w 1737567"/>
              <a:gd name="connsiteY1" fmla="*/ 1899386 h 2304259"/>
              <a:gd name="connsiteX2" fmla="*/ 230111 w 1737567"/>
              <a:gd name="connsiteY2" fmla="*/ 409063 h 2304259"/>
              <a:gd name="connsiteX3" fmla="*/ 1701410 w 1737567"/>
              <a:gd name="connsiteY3" fmla="*/ 0 h 2304259"/>
              <a:gd name="connsiteX4" fmla="*/ 1659846 w 1737567"/>
              <a:gd name="connsiteY4" fmla="*/ 1055147 h 2304259"/>
              <a:gd name="connsiteX5" fmla="*/ 1595402 w 1737567"/>
              <a:gd name="connsiteY5" fmla="*/ 2304252 h 2304259"/>
              <a:gd name="connsiteX0" fmla="*/ 1623288 w 1765453"/>
              <a:gd name="connsiteY0" fmla="*/ 2304252 h 2304257"/>
              <a:gd name="connsiteX1" fmla="*/ 332483 w 1765453"/>
              <a:gd name="connsiteY1" fmla="*/ 1899386 h 2304257"/>
              <a:gd name="connsiteX2" fmla="*/ 257997 w 1765453"/>
              <a:gd name="connsiteY2" fmla="*/ 409063 h 2304257"/>
              <a:gd name="connsiteX3" fmla="*/ 1729296 w 1765453"/>
              <a:gd name="connsiteY3" fmla="*/ 0 h 2304257"/>
              <a:gd name="connsiteX4" fmla="*/ 1687732 w 1765453"/>
              <a:gd name="connsiteY4" fmla="*/ 1055147 h 2304257"/>
              <a:gd name="connsiteX5" fmla="*/ 1623288 w 1765453"/>
              <a:gd name="connsiteY5" fmla="*/ 2304252 h 2304257"/>
              <a:gd name="connsiteX0" fmla="*/ 1609779 w 1751944"/>
              <a:gd name="connsiteY0" fmla="*/ 2304252 h 2304257"/>
              <a:gd name="connsiteX1" fmla="*/ 318974 w 1751944"/>
              <a:gd name="connsiteY1" fmla="*/ 1899386 h 2304257"/>
              <a:gd name="connsiteX2" fmla="*/ 244488 w 1751944"/>
              <a:gd name="connsiteY2" fmla="*/ 409063 h 2304257"/>
              <a:gd name="connsiteX3" fmla="*/ 1715787 w 1751944"/>
              <a:gd name="connsiteY3" fmla="*/ 0 h 2304257"/>
              <a:gd name="connsiteX4" fmla="*/ 1674223 w 1751944"/>
              <a:gd name="connsiteY4" fmla="*/ 1055147 h 2304257"/>
              <a:gd name="connsiteX5" fmla="*/ 1609779 w 1751944"/>
              <a:gd name="connsiteY5" fmla="*/ 2304252 h 23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44" h="2304257">
                <a:moveTo>
                  <a:pt x="1609779" y="2304252"/>
                </a:moveTo>
                <a:cubicBezTo>
                  <a:pt x="1113164" y="2305220"/>
                  <a:pt x="580662" y="2187602"/>
                  <a:pt x="318974" y="1899386"/>
                </a:cubicBezTo>
                <a:cubicBezTo>
                  <a:pt x="-5555" y="1541958"/>
                  <a:pt x="-164234" y="932300"/>
                  <a:pt x="244488" y="409063"/>
                </a:cubicBezTo>
                <a:cubicBezTo>
                  <a:pt x="560682" y="4278"/>
                  <a:pt x="1218041" y="0"/>
                  <a:pt x="1715787" y="0"/>
                </a:cubicBezTo>
                <a:cubicBezTo>
                  <a:pt x="1604950" y="504116"/>
                  <a:pt x="1591096" y="689577"/>
                  <a:pt x="1674223" y="1055147"/>
                </a:cubicBezTo>
                <a:cubicBezTo>
                  <a:pt x="1675833" y="1439188"/>
                  <a:pt x="1885260" y="1130502"/>
                  <a:pt x="1609779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5120321" y="4311323"/>
            <a:ext cx="152186" cy="2286000"/>
          </a:xfrm>
          <a:custGeom>
            <a:avLst/>
            <a:gdLst>
              <a:gd name="connsiteX0" fmla="*/ 135666 w 152186"/>
              <a:gd name="connsiteY0" fmla="*/ 0 h 2286000"/>
              <a:gd name="connsiteX1" fmla="*/ 10975 w 152186"/>
              <a:gd name="connsiteY1" fmla="*/ 651163 h 2286000"/>
              <a:gd name="connsiteX2" fmla="*/ 10975 w 152186"/>
              <a:gd name="connsiteY2" fmla="*/ 845127 h 2286000"/>
              <a:gd name="connsiteX3" fmla="*/ 52539 w 152186"/>
              <a:gd name="connsiteY3" fmla="*/ 1108363 h 2286000"/>
              <a:gd name="connsiteX4" fmla="*/ 121811 w 152186"/>
              <a:gd name="connsiteY4" fmla="*/ 1260763 h 2286000"/>
              <a:gd name="connsiteX5" fmla="*/ 149520 w 152186"/>
              <a:gd name="connsiteY5" fmla="*/ 1537854 h 2286000"/>
              <a:gd name="connsiteX6" fmla="*/ 149520 w 152186"/>
              <a:gd name="connsiteY6" fmla="*/ 1717963 h 2286000"/>
              <a:gd name="connsiteX7" fmla="*/ 135666 w 152186"/>
              <a:gd name="connsiteY7" fmla="*/ 1856509 h 2286000"/>
              <a:gd name="connsiteX8" fmla="*/ 107957 w 152186"/>
              <a:gd name="connsiteY8" fmla="*/ 2022763 h 2286000"/>
              <a:gd name="connsiteX9" fmla="*/ 80248 w 152186"/>
              <a:gd name="connsiteY9" fmla="*/ 2202872 h 2286000"/>
              <a:gd name="connsiteX10" fmla="*/ 80248 w 152186"/>
              <a:gd name="connsiteY10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86" h="2286000">
                <a:moveTo>
                  <a:pt x="135666" y="0"/>
                </a:moveTo>
                <a:cubicBezTo>
                  <a:pt x="83711" y="255154"/>
                  <a:pt x="31757" y="510309"/>
                  <a:pt x="10975" y="651163"/>
                </a:cubicBezTo>
                <a:cubicBezTo>
                  <a:pt x="-9807" y="792017"/>
                  <a:pt x="4048" y="768927"/>
                  <a:pt x="10975" y="845127"/>
                </a:cubicBezTo>
                <a:cubicBezTo>
                  <a:pt x="17902" y="921327"/>
                  <a:pt x="34066" y="1039090"/>
                  <a:pt x="52539" y="1108363"/>
                </a:cubicBezTo>
                <a:cubicBezTo>
                  <a:pt x="71012" y="1177636"/>
                  <a:pt x="105648" y="1189181"/>
                  <a:pt x="121811" y="1260763"/>
                </a:cubicBezTo>
                <a:cubicBezTo>
                  <a:pt x="137974" y="1332345"/>
                  <a:pt x="144902" y="1461654"/>
                  <a:pt x="149520" y="1537854"/>
                </a:cubicBezTo>
                <a:cubicBezTo>
                  <a:pt x="154138" y="1614054"/>
                  <a:pt x="151829" y="1664854"/>
                  <a:pt x="149520" y="1717963"/>
                </a:cubicBezTo>
                <a:cubicBezTo>
                  <a:pt x="147211" y="1771072"/>
                  <a:pt x="142593" y="1805709"/>
                  <a:pt x="135666" y="1856509"/>
                </a:cubicBezTo>
                <a:cubicBezTo>
                  <a:pt x="128739" y="1907309"/>
                  <a:pt x="117193" y="1965036"/>
                  <a:pt x="107957" y="2022763"/>
                </a:cubicBezTo>
                <a:cubicBezTo>
                  <a:pt x="98721" y="2080490"/>
                  <a:pt x="84866" y="2158999"/>
                  <a:pt x="80248" y="2202872"/>
                </a:cubicBezTo>
                <a:cubicBezTo>
                  <a:pt x="75630" y="2246745"/>
                  <a:pt x="77939" y="2266372"/>
                  <a:pt x="80248" y="228600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22 Llamada rectangular redondeada"/>
          <p:cNvSpPr/>
          <p:nvPr/>
        </p:nvSpPr>
        <p:spPr>
          <a:xfrm>
            <a:off x="5272507" y="1052736"/>
            <a:ext cx="2971901" cy="936104"/>
          </a:xfrm>
          <a:prstGeom prst="wedgeRoundRectCallout">
            <a:avLst>
              <a:gd name="adj1" fmla="val -2652"/>
              <a:gd name="adj2" fmla="val 980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Where</a:t>
            </a:r>
            <a:r>
              <a:rPr lang="es-ES_tradnl" sz="3600" b="1" dirty="0" smtClean="0">
                <a:solidFill>
                  <a:schemeClr val="bg1"/>
                </a:solidFill>
              </a:rPr>
              <a:t> am I?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4" name="23 Llamada rectangular redondeada"/>
          <p:cNvSpPr/>
          <p:nvPr/>
        </p:nvSpPr>
        <p:spPr>
          <a:xfrm>
            <a:off x="1043609" y="1052736"/>
            <a:ext cx="2592288" cy="1151562"/>
          </a:xfrm>
          <a:prstGeom prst="wedgeRoundRectCallout">
            <a:avLst>
              <a:gd name="adj1" fmla="val -22698"/>
              <a:gd name="adj2" fmla="val 1187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</a:rPr>
              <a:t>You</a:t>
            </a:r>
            <a:r>
              <a:rPr lang="es-ES_tradnl" sz="3200" dirty="0" smtClean="0">
                <a:solidFill>
                  <a:schemeClr val="bg1"/>
                </a:solidFill>
              </a:rPr>
              <a:t> are in 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park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11 Estrella de 5 puntas"/>
          <p:cNvSpPr/>
          <p:nvPr/>
        </p:nvSpPr>
        <p:spPr>
          <a:xfrm>
            <a:off x="6600100" y="2492896"/>
            <a:ext cx="492180" cy="43204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4 Rectángulo redondeado"/>
          <p:cNvSpPr/>
          <p:nvPr/>
        </p:nvSpPr>
        <p:spPr>
          <a:xfrm>
            <a:off x="4427984" y="6008852"/>
            <a:ext cx="1440160" cy="40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42328036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1000">
                                          <p:cBhvr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0" grpId="1" animBg="1"/>
          <p:bldP spid="20" grpId="2" animBg="1"/>
          <p:bldP spid="20" grpId="3" animBg="1"/>
          <p:bldP spid="21" grpId="0" animBg="1"/>
          <p:bldP spid="21" grpId="1" animBg="1"/>
          <p:bldP spid="21" grpId="2" animBg="1"/>
          <p:bldP spid="21" grpId="3" animBg="1"/>
          <p:bldP spid="22" grpId="0" animBg="1"/>
          <p:bldP spid="22" grpId="1" animBg="1"/>
          <p:bldP spid="23" grpId="0" animBg="1"/>
          <p:bldP spid="24" grpId="0" animBg="1"/>
          <p:bldP spid="12" grpId="0" animBg="1"/>
          <p:bldP spid="12" grpId="1" animBg="1"/>
          <p:bldP spid="12" grpId="2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0" grpId="1" animBg="1"/>
          <p:bldP spid="20" grpId="2" animBg="1"/>
          <p:bldP spid="20" grpId="3" animBg="1"/>
          <p:bldP spid="21" grpId="0" animBg="1"/>
          <p:bldP spid="21" grpId="1" animBg="1"/>
          <p:bldP spid="21" grpId="2" animBg="1"/>
          <p:bldP spid="21" grpId="3" animBg="1"/>
          <p:bldP spid="22" grpId="0" animBg="1"/>
          <p:bldP spid="22" grpId="1" animBg="1"/>
          <p:bldP spid="23" grpId="0" animBg="1"/>
          <p:bldP spid="24" grpId="0" animBg="1"/>
          <p:bldP spid="12" grpId="0" animBg="1"/>
          <p:bldP spid="12" grpId="1" animBg="1"/>
          <p:bldP spid="12" grpId="2" animBg="1"/>
          <p:bldP spid="1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ourse Background by BonesWolba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85"/>
          <a:stretch/>
        </p:blipFill>
        <p:spPr bwMode="auto">
          <a:xfrm>
            <a:off x="179512" y="53338"/>
            <a:ext cx="8887009" cy="68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1835696" y="1354440"/>
            <a:ext cx="6048672" cy="64633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___________ places.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843808" y="2552332"/>
            <a:ext cx="2232248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beautiful</a:t>
            </a:r>
            <a:endParaRPr lang="es-ES" sz="3600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514070" y="2552333"/>
            <a:ext cx="1512168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ugly</a:t>
            </a:r>
            <a:endParaRPr lang="es-ES" sz="36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851921" y="123133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93" y="2281378"/>
            <a:ext cx="558725" cy="559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72" y="2276872"/>
            <a:ext cx="564132" cy="564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0743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esktophdw.com/wallstock/mountains-winter-snow-night-high-definition-wallpapers-backgroun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" y="0"/>
            <a:ext cx="9099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08048"/>
            <a:ext cx="2187752" cy="31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8 Circular"/>
          <p:cNvSpPr/>
          <p:nvPr/>
        </p:nvSpPr>
        <p:spPr>
          <a:xfrm>
            <a:off x="3491880" y="4293096"/>
            <a:ext cx="1770786" cy="2304256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694371"/>
              <a:gd name="connsiteY0" fmla="*/ 2304252 h 2304256"/>
              <a:gd name="connsiteX1" fmla="*/ 403566 w 1694371"/>
              <a:gd name="connsiteY1" fmla="*/ 1899386 h 2304256"/>
              <a:gd name="connsiteX2" fmla="*/ 398353 w 1694371"/>
              <a:gd name="connsiteY2" fmla="*/ 409063 h 2304256"/>
              <a:gd name="connsiteX3" fmla="*/ 1689542 w 1694371"/>
              <a:gd name="connsiteY3" fmla="*/ 0 h 2304256"/>
              <a:gd name="connsiteX4" fmla="*/ 1689542 w 1694371"/>
              <a:gd name="connsiteY4" fmla="*/ 1152129 h 2304256"/>
              <a:gd name="connsiteX5" fmla="*/ 1694371 w 1694371"/>
              <a:gd name="connsiteY5" fmla="*/ 2304252 h 2304256"/>
              <a:gd name="connsiteX0" fmla="*/ 1694371 w 1765054"/>
              <a:gd name="connsiteY0" fmla="*/ 2304252 h 2304256"/>
              <a:gd name="connsiteX1" fmla="*/ 403566 w 1765054"/>
              <a:gd name="connsiteY1" fmla="*/ 1899386 h 2304256"/>
              <a:gd name="connsiteX2" fmla="*/ 398353 w 1765054"/>
              <a:gd name="connsiteY2" fmla="*/ 409063 h 2304256"/>
              <a:gd name="connsiteX3" fmla="*/ 1689542 w 1765054"/>
              <a:gd name="connsiteY3" fmla="*/ 0 h 2304256"/>
              <a:gd name="connsiteX4" fmla="*/ 1689542 w 1765054"/>
              <a:gd name="connsiteY4" fmla="*/ 1152129 h 2304256"/>
              <a:gd name="connsiteX5" fmla="*/ 1694371 w 1765054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47610 w 1618293"/>
              <a:gd name="connsiteY0" fmla="*/ 2304252 h 2304259"/>
              <a:gd name="connsiteX1" fmla="*/ 256805 w 1618293"/>
              <a:gd name="connsiteY1" fmla="*/ 1899386 h 2304259"/>
              <a:gd name="connsiteX2" fmla="*/ 251592 w 1618293"/>
              <a:gd name="connsiteY2" fmla="*/ 409063 h 2304259"/>
              <a:gd name="connsiteX3" fmla="*/ 1598200 w 1618293"/>
              <a:gd name="connsiteY3" fmla="*/ 0 h 2304259"/>
              <a:gd name="connsiteX4" fmla="*/ 1542781 w 1618293"/>
              <a:gd name="connsiteY4" fmla="*/ 1152129 h 2304259"/>
              <a:gd name="connsiteX5" fmla="*/ 1547610 w 1618293"/>
              <a:gd name="connsiteY5" fmla="*/ 2304252 h 2304259"/>
              <a:gd name="connsiteX0" fmla="*/ 1492377 w 1563060"/>
              <a:gd name="connsiteY0" fmla="*/ 2304252 h 2304259"/>
              <a:gd name="connsiteX1" fmla="*/ 201572 w 1563060"/>
              <a:gd name="connsiteY1" fmla="*/ 1899386 h 2304259"/>
              <a:gd name="connsiteX2" fmla="*/ 140941 w 1563060"/>
              <a:gd name="connsiteY2" fmla="*/ 464481 h 2304259"/>
              <a:gd name="connsiteX3" fmla="*/ 1542967 w 1563060"/>
              <a:gd name="connsiteY3" fmla="*/ 0 h 2304259"/>
              <a:gd name="connsiteX4" fmla="*/ 1487548 w 1563060"/>
              <a:gd name="connsiteY4" fmla="*/ 1152129 h 2304259"/>
              <a:gd name="connsiteX5" fmla="*/ 1492377 w 1563060"/>
              <a:gd name="connsiteY5" fmla="*/ 2304252 h 2304259"/>
              <a:gd name="connsiteX0" fmla="*/ 1605657 w 1676340"/>
              <a:gd name="connsiteY0" fmla="*/ 2304252 h 2304259"/>
              <a:gd name="connsiteX1" fmla="*/ 314852 w 1676340"/>
              <a:gd name="connsiteY1" fmla="*/ 1899386 h 2304259"/>
              <a:gd name="connsiteX2" fmla="*/ 254221 w 1676340"/>
              <a:gd name="connsiteY2" fmla="*/ 464481 h 2304259"/>
              <a:gd name="connsiteX3" fmla="*/ 1656247 w 1676340"/>
              <a:gd name="connsiteY3" fmla="*/ 0 h 2304259"/>
              <a:gd name="connsiteX4" fmla="*/ 1600828 w 1676340"/>
              <a:gd name="connsiteY4" fmla="*/ 1152129 h 2304259"/>
              <a:gd name="connsiteX5" fmla="*/ 1605657 w 1676340"/>
              <a:gd name="connsiteY5" fmla="*/ 2304252 h 2304259"/>
              <a:gd name="connsiteX0" fmla="*/ 1621501 w 1692184"/>
              <a:gd name="connsiteY0" fmla="*/ 2304252 h 2304258"/>
              <a:gd name="connsiteX1" fmla="*/ 330696 w 1692184"/>
              <a:gd name="connsiteY1" fmla="*/ 1899386 h 2304258"/>
              <a:gd name="connsiteX2" fmla="*/ 270065 w 1692184"/>
              <a:gd name="connsiteY2" fmla="*/ 464481 h 2304258"/>
              <a:gd name="connsiteX3" fmla="*/ 1672091 w 1692184"/>
              <a:gd name="connsiteY3" fmla="*/ 0 h 2304258"/>
              <a:gd name="connsiteX4" fmla="*/ 1616672 w 1692184"/>
              <a:gd name="connsiteY4" fmla="*/ 1152129 h 2304258"/>
              <a:gd name="connsiteX5" fmla="*/ 1621501 w 1692184"/>
              <a:gd name="connsiteY5" fmla="*/ 2304252 h 2304258"/>
              <a:gd name="connsiteX0" fmla="*/ 1663499 w 1734182"/>
              <a:gd name="connsiteY0" fmla="*/ 2304252 h 2304258"/>
              <a:gd name="connsiteX1" fmla="*/ 372694 w 1734182"/>
              <a:gd name="connsiteY1" fmla="*/ 1899386 h 2304258"/>
              <a:gd name="connsiteX2" fmla="*/ 312063 w 1734182"/>
              <a:gd name="connsiteY2" fmla="*/ 464481 h 2304258"/>
              <a:gd name="connsiteX3" fmla="*/ 1714089 w 1734182"/>
              <a:gd name="connsiteY3" fmla="*/ 0 h 2304258"/>
              <a:gd name="connsiteX4" fmla="*/ 1658670 w 1734182"/>
              <a:gd name="connsiteY4" fmla="*/ 1152129 h 2304258"/>
              <a:gd name="connsiteX5" fmla="*/ 1663499 w 1734182"/>
              <a:gd name="connsiteY5" fmla="*/ 2304252 h 2304258"/>
              <a:gd name="connsiteX0" fmla="*/ 1693690 w 1764373"/>
              <a:gd name="connsiteY0" fmla="*/ 2304252 h 2304258"/>
              <a:gd name="connsiteX1" fmla="*/ 402885 w 1764373"/>
              <a:gd name="connsiteY1" fmla="*/ 1899386 h 2304258"/>
              <a:gd name="connsiteX2" fmla="*/ 342254 w 1764373"/>
              <a:gd name="connsiteY2" fmla="*/ 464481 h 2304258"/>
              <a:gd name="connsiteX3" fmla="*/ 1744280 w 1764373"/>
              <a:gd name="connsiteY3" fmla="*/ 0 h 2304258"/>
              <a:gd name="connsiteX4" fmla="*/ 1688861 w 1764373"/>
              <a:gd name="connsiteY4" fmla="*/ 1152129 h 2304258"/>
              <a:gd name="connsiteX5" fmla="*/ 1693690 w 1764373"/>
              <a:gd name="connsiteY5" fmla="*/ 2304252 h 2304258"/>
              <a:gd name="connsiteX0" fmla="*/ 1700103 w 1770786"/>
              <a:gd name="connsiteY0" fmla="*/ 2304252 h 2304256"/>
              <a:gd name="connsiteX1" fmla="*/ 409298 w 1770786"/>
              <a:gd name="connsiteY1" fmla="*/ 1899386 h 2304256"/>
              <a:gd name="connsiteX2" fmla="*/ 348667 w 1770786"/>
              <a:gd name="connsiteY2" fmla="*/ 464481 h 2304256"/>
              <a:gd name="connsiteX3" fmla="*/ 1750693 w 1770786"/>
              <a:gd name="connsiteY3" fmla="*/ 0 h 2304256"/>
              <a:gd name="connsiteX4" fmla="*/ 1695274 w 1770786"/>
              <a:gd name="connsiteY4" fmla="*/ 1152129 h 2304256"/>
              <a:gd name="connsiteX5" fmla="*/ 1700103 w 1770786"/>
              <a:gd name="connsiteY5" fmla="*/ 2304252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86" h="2304256">
                <a:moveTo>
                  <a:pt x="1700103" y="2304252"/>
                </a:moveTo>
                <a:cubicBezTo>
                  <a:pt x="1203488" y="2305220"/>
                  <a:pt x="745374" y="2150597"/>
                  <a:pt x="409298" y="1899386"/>
                </a:cubicBezTo>
                <a:cubicBezTo>
                  <a:pt x="104559" y="1671599"/>
                  <a:pt x="-304390" y="1058136"/>
                  <a:pt x="348667" y="464481"/>
                </a:cubicBezTo>
                <a:cubicBezTo>
                  <a:pt x="635437" y="203795"/>
                  <a:pt x="1252947" y="0"/>
                  <a:pt x="1750693" y="0"/>
                </a:cubicBezTo>
                <a:cubicBezTo>
                  <a:pt x="1667566" y="384043"/>
                  <a:pt x="1529019" y="684958"/>
                  <a:pt x="1695274" y="1152129"/>
                </a:cubicBezTo>
                <a:cubicBezTo>
                  <a:pt x="1863138" y="1743988"/>
                  <a:pt x="1698493" y="1920211"/>
                  <a:pt x="1700103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9 Circular"/>
          <p:cNvSpPr/>
          <p:nvPr/>
        </p:nvSpPr>
        <p:spPr>
          <a:xfrm rot="10800000">
            <a:off x="5076057" y="4293094"/>
            <a:ext cx="1751944" cy="2304257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815919"/>
              <a:gd name="connsiteY0" fmla="*/ 2304252 h 2304256"/>
              <a:gd name="connsiteX1" fmla="*/ 403566 w 1815919"/>
              <a:gd name="connsiteY1" fmla="*/ 1899386 h 2304256"/>
              <a:gd name="connsiteX2" fmla="*/ 398353 w 1815919"/>
              <a:gd name="connsiteY2" fmla="*/ 409063 h 2304256"/>
              <a:gd name="connsiteX3" fmla="*/ 1689542 w 1815919"/>
              <a:gd name="connsiteY3" fmla="*/ 0 h 2304256"/>
              <a:gd name="connsiteX4" fmla="*/ 1689542 w 1815919"/>
              <a:gd name="connsiteY4" fmla="*/ 1152129 h 2304256"/>
              <a:gd name="connsiteX5" fmla="*/ 1694371 w 1815919"/>
              <a:gd name="connsiteY5" fmla="*/ 2304252 h 2304256"/>
              <a:gd name="connsiteX0" fmla="*/ 1694371 w 1836536"/>
              <a:gd name="connsiteY0" fmla="*/ 2304252 h 2304256"/>
              <a:gd name="connsiteX1" fmla="*/ 403566 w 1836536"/>
              <a:gd name="connsiteY1" fmla="*/ 1899386 h 2304256"/>
              <a:gd name="connsiteX2" fmla="*/ 398353 w 1836536"/>
              <a:gd name="connsiteY2" fmla="*/ 409063 h 2304256"/>
              <a:gd name="connsiteX3" fmla="*/ 1689542 w 1836536"/>
              <a:gd name="connsiteY3" fmla="*/ 0 h 2304256"/>
              <a:gd name="connsiteX4" fmla="*/ 1758815 w 1836536"/>
              <a:gd name="connsiteY4" fmla="*/ 1055147 h 2304256"/>
              <a:gd name="connsiteX5" fmla="*/ 1694371 w 1836536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21848 w 1664013"/>
              <a:gd name="connsiteY0" fmla="*/ 2304252 h 2304263"/>
              <a:gd name="connsiteX1" fmla="*/ 231043 w 1664013"/>
              <a:gd name="connsiteY1" fmla="*/ 1899386 h 2304263"/>
              <a:gd name="connsiteX2" fmla="*/ 225830 w 1664013"/>
              <a:gd name="connsiteY2" fmla="*/ 409063 h 2304263"/>
              <a:gd name="connsiteX3" fmla="*/ 1627856 w 1664013"/>
              <a:gd name="connsiteY3" fmla="*/ 0 h 2304263"/>
              <a:gd name="connsiteX4" fmla="*/ 1586292 w 1664013"/>
              <a:gd name="connsiteY4" fmla="*/ 1055147 h 2304263"/>
              <a:gd name="connsiteX5" fmla="*/ 1521848 w 1664013"/>
              <a:gd name="connsiteY5" fmla="*/ 2304252 h 2304263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05431 w 1647596"/>
              <a:gd name="connsiteY0" fmla="*/ 2304252 h 2304259"/>
              <a:gd name="connsiteX1" fmla="*/ 214626 w 1647596"/>
              <a:gd name="connsiteY1" fmla="*/ 1899386 h 2304259"/>
              <a:gd name="connsiteX2" fmla="*/ 140140 w 1647596"/>
              <a:gd name="connsiteY2" fmla="*/ 409063 h 2304259"/>
              <a:gd name="connsiteX3" fmla="*/ 1611439 w 1647596"/>
              <a:gd name="connsiteY3" fmla="*/ 0 h 2304259"/>
              <a:gd name="connsiteX4" fmla="*/ 1569875 w 1647596"/>
              <a:gd name="connsiteY4" fmla="*/ 1055147 h 2304259"/>
              <a:gd name="connsiteX5" fmla="*/ 1505431 w 1647596"/>
              <a:gd name="connsiteY5" fmla="*/ 2304252 h 2304259"/>
              <a:gd name="connsiteX0" fmla="*/ 1595402 w 1737567"/>
              <a:gd name="connsiteY0" fmla="*/ 2304252 h 2304259"/>
              <a:gd name="connsiteX1" fmla="*/ 304597 w 1737567"/>
              <a:gd name="connsiteY1" fmla="*/ 1899386 h 2304259"/>
              <a:gd name="connsiteX2" fmla="*/ 230111 w 1737567"/>
              <a:gd name="connsiteY2" fmla="*/ 409063 h 2304259"/>
              <a:gd name="connsiteX3" fmla="*/ 1701410 w 1737567"/>
              <a:gd name="connsiteY3" fmla="*/ 0 h 2304259"/>
              <a:gd name="connsiteX4" fmla="*/ 1659846 w 1737567"/>
              <a:gd name="connsiteY4" fmla="*/ 1055147 h 2304259"/>
              <a:gd name="connsiteX5" fmla="*/ 1595402 w 1737567"/>
              <a:gd name="connsiteY5" fmla="*/ 2304252 h 2304259"/>
              <a:gd name="connsiteX0" fmla="*/ 1623288 w 1765453"/>
              <a:gd name="connsiteY0" fmla="*/ 2304252 h 2304257"/>
              <a:gd name="connsiteX1" fmla="*/ 332483 w 1765453"/>
              <a:gd name="connsiteY1" fmla="*/ 1899386 h 2304257"/>
              <a:gd name="connsiteX2" fmla="*/ 257997 w 1765453"/>
              <a:gd name="connsiteY2" fmla="*/ 409063 h 2304257"/>
              <a:gd name="connsiteX3" fmla="*/ 1729296 w 1765453"/>
              <a:gd name="connsiteY3" fmla="*/ 0 h 2304257"/>
              <a:gd name="connsiteX4" fmla="*/ 1687732 w 1765453"/>
              <a:gd name="connsiteY4" fmla="*/ 1055147 h 2304257"/>
              <a:gd name="connsiteX5" fmla="*/ 1623288 w 1765453"/>
              <a:gd name="connsiteY5" fmla="*/ 2304252 h 2304257"/>
              <a:gd name="connsiteX0" fmla="*/ 1609779 w 1751944"/>
              <a:gd name="connsiteY0" fmla="*/ 2304252 h 2304257"/>
              <a:gd name="connsiteX1" fmla="*/ 318974 w 1751944"/>
              <a:gd name="connsiteY1" fmla="*/ 1899386 h 2304257"/>
              <a:gd name="connsiteX2" fmla="*/ 244488 w 1751944"/>
              <a:gd name="connsiteY2" fmla="*/ 409063 h 2304257"/>
              <a:gd name="connsiteX3" fmla="*/ 1715787 w 1751944"/>
              <a:gd name="connsiteY3" fmla="*/ 0 h 2304257"/>
              <a:gd name="connsiteX4" fmla="*/ 1674223 w 1751944"/>
              <a:gd name="connsiteY4" fmla="*/ 1055147 h 2304257"/>
              <a:gd name="connsiteX5" fmla="*/ 1609779 w 1751944"/>
              <a:gd name="connsiteY5" fmla="*/ 2304252 h 23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44" h="2304257">
                <a:moveTo>
                  <a:pt x="1609779" y="2304252"/>
                </a:moveTo>
                <a:cubicBezTo>
                  <a:pt x="1113164" y="2305220"/>
                  <a:pt x="580662" y="2187602"/>
                  <a:pt x="318974" y="1899386"/>
                </a:cubicBezTo>
                <a:cubicBezTo>
                  <a:pt x="-5555" y="1541958"/>
                  <a:pt x="-164234" y="932300"/>
                  <a:pt x="244488" y="409063"/>
                </a:cubicBezTo>
                <a:cubicBezTo>
                  <a:pt x="560682" y="4278"/>
                  <a:pt x="1218041" y="0"/>
                  <a:pt x="1715787" y="0"/>
                </a:cubicBezTo>
                <a:cubicBezTo>
                  <a:pt x="1604950" y="504116"/>
                  <a:pt x="1591096" y="689577"/>
                  <a:pt x="1674223" y="1055147"/>
                </a:cubicBezTo>
                <a:cubicBezTo>
                  <a:pt x="1675833" y="1439188"/>
                  <a:pt x="1885260" y="1130502"/>
                  <a:pt x="1609779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5120321" y="4311323"/>
            <a:ext cx="152186" cy="2286000"/>
          </a:xfrm>
          <a:custGeom>
            <a:avLst/>
            <a:gdLst>
              <a:gd name="connsiteX0" fmla="*/ 135666 w 152186"/>
              <a:gd name="connsiteY0" fmla="*/ 0 h 2286000"/>
              <a:gd name="connsiteX1" fmla="*/ 10975 w 152186"/>
              <a:gd name="connsiteY1" fmla="*/ 651163 h 2286000"/>
              <a:gd name="connsiteX2" fmla="*/ 10975 w 152186"/>
              <a:gd name="connsiteY2" fmla="*/ 845127 h 2286000"/>
              <a:gd name="connsiteX3" fmla="*/ 52539 w 152186"/>
              <a:gd name="connsiteY3" fmla="*/ 1108363 h 2286000"/>
              <a:gd name="connsiteX4" fmla="*/ 121811 w 152186"/>
              <a:gd name="connsiteY4" fmla="*/ 1260763 h 2286000"/>
              <a:gd name="connsiteX5" fmla="*/ 149520 w 152186"/>
              <a:gd name="connsiteY5" fmla="*/ 1537854 h 2286000"/>
              <a:gd name="connsiteX6" fmla="*/ 149520 w 152186"/>
              <a:gd name="connsiteY6" fmla="*/ 1717963 h 2286000"/>
              <a:gd name="connsiteX7" fmla="*/ 135666 w 152186"/>
              <a:gd name="connsiteY7" fmla="*/ 1856509 h 2286000"/>
              <a:gd name="connsiteX8" fmla="*/ 107957 w 152186"/>
              <a:gd name="connsiteY8" fmla="*/ 2022763 h 2286000"/>
              <a:gd name="connsiteX9" fmla="*/ 80248 w 152186"/>
              <a:gd name="connsiteY9" fmla="*/ 2202872 h 2286000"/>
              <a:gd name="connsiteX10" fmla="*/ 80248 w 152186"/>
              <a:gd name="connsiteY10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86" h="2286000">
                <a:moveTo>
                  <a:pt x="135666" y="0"/>
                </a:moveTo>
                <a:cubicBezTo>
                  <a:pt x="83711" y="255154"/>
                  <a:pt x="31757" y="510309"/>
                  <a:pt x="10975" y="651163"/>
                </a:cubicBezTo>
                <a:cubicBezTo>
                  <a:pt x="-9807" y="792017"/>
                  <a:pt x="4048" y="768927"/>
                  <a:pt x="10975" y="845127"/>
                </a:cubicBezTo>
                <a:cubicBezTo>
                  <a:pt x="17902" y="921327"/>
                  <a:pt x="34066" y="1039090"/>
                  <a:pt x="52539" y="1108363"/>
                </a:cubicBezTo>
                <a:cubicBezTo>
                  <a:pt x="71012" y="1177636"/>
                  <a:pt x="105648" y="1189181"/>
                  <a:pt x="121811" y="1260763"/>
                </a:cubicBezTo>
                <a:cubicBezTo>
                  <a:pt x="137974" y="1332345"/>
                  <a:pt x="144902" y="1461654"/>
                  <a:pt x="149520" y="1537854"/>
                </a:cubicBezTo>
                <a:cubicBezTo>
                  <a:pt x="154138" y="1614054"/>
                  <a:pt x="151829" y="1664854"/>
                  <a:pt x="149520" y="1717963"/>
                </a:cubicBezTo>
                <a:cubicBezTo>
                  <a:pt x="147211" y="1771072"/>
                  <a:pt x="142593" y="1805709"/>
                  <a:pt x="135666" y="1856509"/>
                </a:cubicBezTo>
                <a:cubicBezTo>
                  <a:pt x="128739" y="1907309"/>
                  <a:pt x="117193" y="1965036"/>
                  <a:pt x="107957" y="2022763"/>
                </a:cubicBezTo>
                <a:cubicBezTo>
                  <a:pt x="98721" y="2080490"/>
                  <a:pt x="84866" y="2158999"/>
                  <a:pt x="80248" y="2202872"/>
                </a:cubicBezTo>
                <a:cubicBezTo>
                  <a:pt x="75630" y="2246745"/>
                  <a:pt x="77939" y="2266372"/>
                  <a:pt x="80248" y="228600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28 Llamada rectangular redondeada"/>
          <p:cNvSpPr/>
          <p:nvPr/>
        </p:nvSpPr>
        <p:spPr>
          <a:xfrm>
            <a:off x="5272507" y="1052736"/>
            <a:ext cx="2971901" cy="936104"/>
          </a:xfrm>
          <a:prstGeom prst="wedgeRoundRectCallout">
            <a:avLst>
              <a:gd name="adj1" fmla="val -2652"/>
              <a:gd name="adj2" fmla="val 980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Where</a:t>
            </a:r>
            <a:r>
              <a:rPr lang="es-ES_tradnl" sz="3600" b="1" dirty="0" smtClean="0">
                <a:solidFill>
                  <a:schemeClr val="bg1"/>
                </a:solidFill>
              </a:rPr>
              <a:t> am I?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1043609" y="1052736"/>
            <a:ext cx="2592288" cy="1151562"/>
          </a:xfrm>
          <a:prstGeom prst="wedgeRoundRectCallout">
            <a:avLst>
              <a:gd name="adj1" fmla="val -22698"/>
              <a:gd name="adj2" fmla="val 1187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</a:rPr>
              <a:t>You</a:t>
            </a:r>
            <a:r>
              <a:rPr lang="es-ES_tradnl" sz="3200" dirty="0" smtClean="0">
                <a:solidFill>
                  <a:schemeClr val="bg1"/>
                </a:solidFill>
              </a:rPr>
              <a:t> are in 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mountain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2" name="11 Estrella de 5 puntas"/>
          <p:cNvSpPr/>
          <p:nvPr/>
        </p:nvSpPr>
        <p:spPr>
          <a:xfrm>
            <a:off x="6600100" y="2492896"/>
            <a:ext cx="492180" cy="43204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1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4427984" y="6008852"/>
            <a:ext cx="1440160" cy="40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918081769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1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6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desktophdw.com/wallstock/mountains-winter-snow-night-high-definition-wallpapers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" y="0"/>
            <a:ext cx="9099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3629797" y="3416430"/>
            <a:ext cx="1512168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hot</a:t>
            </a:r>
            <a:endParaRPr lang="es-ES" sz="36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99" y="3140969"/>
            <a:ext cx="564132" cy="564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1259632" y="1916833"/>
            <a:ext cx="7056784" cy="64633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_______ places. 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732798" y="3428360"/>
            <a:ext cx="1512168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cold</a:t>
            </a:r>
            <a:endParaRPr lang="es-ES" sz="36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716016" y="179546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03" y="3157406"/>
            <a:ext cx="558725" cy="559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3709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3933056"/>
            <a:ext cx="8928992" cy="292494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 descr="http://openclipart.org/image/800px/svg_to_png/153769/rollercoast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22" b="100000" l="2750" r="94875">
                        <a14:foregroundMark x1="40000" y1="18619" x2="40000" y2="18619"/>
                        <a14:backgroundMark x1="10375" y1="55230" x2="10375" y2="55230"/>
                        <a14:backgroundMark x1="13750" y1="51883" x2="13750" y2="51883"/>
                        <a14:backgroundMark x1="20500" y1="56276" x2="20500" y2="56276"/>
                        <a14:backgroundMark x1="21625" y1="61715" x2="21625" y2="61715"/>
                        <a14:backgroundMark x1="19875" y1="66109" x2="19875" y2="66109"/>
                        <a14:backgroundMark x1="9875" y1="67573" x2="9875" y2="67573"/>
                        <a14:backgroundMark x1="77000" y1="59623" x2="77000" y2="59623"/>
                        <a14:backgroundMark x1="80875" y1="59414" x2="80875" y2="59414"/>
                        <a14:backgroundMark x1="87750" y1="57113" x2="87750" y2="57113"/>
                        <a14:backgroundMark x1="80375" y1="62552" x2="80375" y2="62552"/>
                        <a14:backgroundMark x1="76625" y1="78243" x2="76625" y2="78243"/>
                        <a14:backgroundMark x1="53750" y1="80753" x2="53750" y2="80753"/>
                        <a14:backgroundMark x1="50000" y1="81381" x2="50000" y2="81381"/>
                        <a14:backgroundMark x1="58000" y1="70502" x2="58000" y2="70502"/>
                        <a14:backgroundMark x1="60250" y1="23640" x2="60250" y2="23640"/>
                        <a14:backgroundMark x1="51375" y1="34728" x2="51375" y2="34728"/>
                        <a14:backgroundMark x1="45750" y1="45397" x2="45750" y2="45397"/>
                        <a14:backgroundMark x1="45875" y1="54184" x2="45875" y2="54184"/>
                        <a14:backgroundMark x1="37125" y1="34937" x2="37125" y2="34937"/>
                        <a14:backgroundMark x1="39750" y1="44770" x2="39750" y2="44770"/>
                        <a14:backgroundMark x1="39125" y1="23013" x2="39125" y2="23013"/>
                        <a14:backgroundMark x1="37000" y1="17155" x2="37000" y2="17155"/>
                        <a14:backgroundMark x1="44250" y1="39331" x2="44250" y2="39331"/>
                        <a14:backgroundMark x1="42750" y1="33054" x2="42750" y2="33054"/>
                        <a14:backgroundMark x1="42750" y1="29079" x2="42750" y2="29079"/>
                        <a14:backgroundMark x1="33000" y1="64017" x2="33000" y2="64017"/>
                        <a14:backgroundMark x1="31125" y1="66109" x2="31125" y2="66109"/>
                        <a14:backgroundMark x1="38375" y1="83473" x2="38375" y2="83473"/>
                        <a14:backgroundMark x1="74250" y1="74059" x2="74250" y2="74059"/>
                        <a14:backgroundMark x1="72375" y1="77615" x2="72375" y2="77615"/>
                        <a14:backgroundMark x1="72875" y1="54603" x2="72875" y2="54603"/>
                        <a14:backgroundMark x1="85000" y1="45816" x2="85000" y2="45816"/>
                        <a14:backgroundMark x1="85250" y1="41423" x2="85250" y2="41423"/>
                        <a14:backgroundMark x1="86750" y1="74895" x2="86750" y2="74895"/>
                        <a14:backgroundMark x1="86500" y1="82008" x2="86500" y2="82008"/>
                        <a14:backgroundMark x1="79750" y1="76360" x2="79750" y2="76360"/>
                        <a14:backgroundMark x1="79750" y1="80962" x2="79750" y2="80962"/>
                        <a14:backgroundMark x1="62500" y1="73849" x2="62500" y2="73849"/>
                        <a14:backgroundMark x1="60000" y1="80335" x2="60000" y2="80335"/>
                        <a14:backgroundMark x1="50625" y1="73640" x2="50625" y2="73640"/>
                        <a14:backgroundMark x1="66625" y1="65272" x2="66625" y2="65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68"/>
          <a:stretch/>
        </p:blipFill>
        <p:spPr bwMode="auto">
          <a:xfrm>
            <a:off x="0" y="-264260"/>
            <a:ext cx="9279690" cy="540776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08048"/>
            <a:ext cx="2187752" cy="31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8 Circular"/>
          <p:cNvSpPr/>
          <p:nvPr/>
        </p:nvSpPr>
        <p:spPr>
          <a:xfrm>
            <a:off x="3491880" y="4293096"/>
            <a:ext cx="1770786" cy="2304256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694371"/>
              <a:gd name="connsiteY0" fmla="*/ 2304252 h 2304256"/>
              <a:gd name="connsiteX1" fmla="*/ 403566 w 1694371"/>
              <a:gd name="connsiteY1" fmla="*/ 1899386 h 2304256"/>
              <a:gd name="connsiteX2" fmla="*/ 398353 w 1694371"/>
              <a:gd name="connsiteY2" fmla="*/ 409063 h 2304256"/>
              <a:gd name="connsiteX3" fmla="*/ 1689542 w 1694371"/>
              <a:gd name="connsiteY3" fmla="*/ 0 h 2304256"/>
              <a:gd name="connsiteX4" fmla="*/ 1689542 w 1694371"/>
              <a:gd name="connsiteY4" fmla="*/ 1152129 h 2304256"/>
              <a:gd name="connsiteX5" fmla="*/ 1694371 w 1694371"/>
              <a:gd name="connsiteY5" fmla="*/ 2304252 h 2304256"/>
              <a:gd name="connsiteX0" fmla="*/ 1694371 w 1765054"/>
              <a:gd name="connsiteY0" fmla="*/ 2304252 h 2304256"/>
              <a:gd name="connsiteX1" fmla="*/ 403566 w 1765054"/>
              <a:gd name="connsiteY1" fmla="*/ 1899386 h 2304256"/>
              <a:gd name="connsiteX2" fmla="*/ 398353 w 1765054"/>
              <a:gd name="connsiteY2" fmla="*/ 409063 h 2304256"/>
              <a:gd name="connsiteX3" fmla="*/ 1689542 w 1765054"/>
              <a:gd name="connsiteY3" fmla="*/ 0 h 2304256"/>
              <a:gd name="connsiteX4" fmla="*/ 1689542 w 1765054"/>
              <a:gd name="connsiteY4" fmla="*/ 1152129 h 2304256"/>
              <a:gd name="connsiteX5" fmla="*/ 1694371 w 1765054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47610 w 1618293"/>
              <a:gd name="connsiteY0" fmla="*/ 2304252 h 2304259"/>
              <a:gd name="connsiteX1" fmla="*/ 256805 w 1618293"/>
              <a:gd name="connsiteY1" fmla="*/ 1899386 h 2304259"/>
              <a:gd name="connsiteX2" fmla="*/ 251592 w 1618293"/>
              <a:gd name="connsiteY2" fmla="*/ 409063 h 2304259"/>
              <a:gd name="connsiteX3" fmla="*/ 1598200 w 1618293"/>
              <a:gd name="connsiteY3" fmla="*/ 0 h 2304259"/>
              <a:gd name="connsiteX4" fmla="*/ 1542781 w 1618293"/>
              <a:gd name="connsiteY4" fmla="*/ 1152129 h 2304259"/>
              <a:gd name="connsiteX5" fmla="*/ 1547610 w 1618293"/>
              <a:gd name="connsiteY5" fmla="*/ 2304252 h 2304259"/>
              <a:gd name="connsiteX0" fmla="*/ 1492377 w 1563060"/>
              <a:gd name="connsiteY0" fmla="*/ 2304252 h 2304259"/>
              <a:gd name="connsiteX1" fmla="*/ 201572 w 1563060"/>
              <a:gd name="connsiteY1" fmla="*/ 1899386 h 2304259"/>
              <a:gd name="connsiteX2" fmla="*/ 140941 w 1563060"/>
              <a:gd name="connsiteY2" fmla="*/ 464481 h 2304259"/>
              <a:gd name="connsiteX3" fmla="*/ 1542967 w 1563060"/>
              <a:gd name="connsiteY3" fmla="*/ 0 h 2304259"/>
              <a:gd name="connsiteX4" fmla="*/ 1487548 w 1563060"/>
              <a:gd name="connsiteY4" fmla="*/ 1152129 h 2304259"/>
              <a:gd name="connsiteX5" fmla="*/ 1492377 w 1563060"/>
              <a:gd name="connsiteY5" fmla="*/ 2304252 h 2304259"/>
              <a:gd name="connsiteX0" fmla="*/ 1605657 w 1676340"/>
              <a:gd name="connsiteY0" fmla="*/ 2304252 h 2304259"/>
              <a:gd name="connsiteX1" fmla="*/ 314852 w 1676340"/>
              <a:gd name="connsiteY1" fmla="*/ 1899386 h 2304259"/>
              <a:gd name="connsiteX2" fmla="*/ 254221 w 1676340"/>
              <a:gd name="connsiteY2" fmla="*/ 464481 h 2304259"/>
              <a:gd name="connsiteX3" fmla="*/ 1656247 w 1676340"/>
              <a:gd name="connsiteY3" fmla="*/ 0 h 2304259"/>
              <a:gd name="connsiteX4" fmla="*/ 1600828 w 1676340"/>
              <a:gd name="connsiteY4" fmla="*/ 1152129 h 2304259"/>
              <a:gd name="connsiteX5" fmla="*/ 1605657 w 1676340"/>
              <a:gd name="connsiteY5" fmla="*/ 2304252 h 2304259"/>
              <a:gd name="connsiteX0" fmla="*/ 1621501 w 1692184"/>
              <a:gd name="connsiteY0" fmla="*/ 2304252 h 2304258"/>
              <a:gd name="connsiteX1" fmla="*/ 330696 w 1692184"/>
              <a:gd name="connsiteY1" fmla="*/ 1899386 h 2304258"/>
              <a:gd name="connsiteX2" fmla="*/ 270065 w 1692184"/>
              <a:gd name="connsiteY2" fmla="*/ 464481 h 2304258"/>
              <a:gd name="connsiteX3" fmla="*/ 1672091 w 1692184"/>
              <a:gd name="connsiteY3" fmla="*/ 0 h 2304258"/>
              <a:gd name="connsiteX4" fmla="*/ 1616672 w 1692184"/>
              <a:gd name="connsiteY4" fmla="*/ 1152129 h 2304258"/>
              <a:gd name="connsiteX5" fmla="*/ 1621501 w 1692184"/>
              <a:gd name="connsiteY5" fmla="*/ 2304252 h 2304258"/>
              <a:gd name="connsiteX0" fmla="*/ 1663499 w 1734182"/>
              <a:gd name="connsiteY0" fmla="*/ 2304252 h 2304258"/>
              <a:gd name="connsiteX1" fmla="*/ 372694 w 1734182"/>
              <a:gd name="connsiteY1" fmla="*/ 1899386 h 2304258"/>
              <a:gd name="connsiteX2" fmla="*/ 312063 w 1734182"/>
              <a:gd name="connsiteY2" fmla="*/ 464481 h 2304258"/>
              <a:gd name="connsiteX3" fmla="*/ 1714089 w 1734182"/>
              <a:gd name="connsiteY3" fmla="*/ 0 h 2304258"/>
              <a:gd name="connsiteX4" fmla="*/ 1658670 w 1734182"/>
              <a:gd name="connsiteY4" fmla="*/ 1152129 h 2304258"/>
              <a:gd name="connsiteX5" fmla="*/ 1663499 w 1734182"/>
              <a:gd name="connsiteY5" fmla="*/ 2304252 h 2304258"/>
              <a:gd name="connsiteX0" fmla="*/ 1693690 w 1764373"/>
              <a:gd name="connsiteY0" fmla="*/ 2304252 h 2304258"/>
              <a:gd name="connsiteX1" fmla="*/ 402885 w 1764373"/>
              <a:gd name="connsiteY1" fmla="*/ 1899386 h 2304258"/>
              <a:gd name="connsiteX2" fmla="*/ 342254 w 1764373"/>
              <a:gd name="connsiteY2" fmla="*/ 464481 h 2304258"/>
              <a:gd name="connsiteX3" fmla="*/ 1744280 w 1764373"/>
              <a:gd name="connsiteY3" fmla="*/ 0 h 2304258"/>
              <a:gd name="connsiteX4" fmla="*/ 1688861 w 1764373"/>
              <a:gd name="connsiteY4" fmla="*/ 1152129 h 2304258"/>
              <a:gd name="connsiteX5" fmla="*/ 1693690 w 1764373"/>
              <a:gd name="connsiteY5" fmla="*/ 2304252 h 2304258"/>
              <a:gd name="connsiteX0" fmla="*/ 1700103 w 1770786"/>
              <a:gd name="connsiteY0" fmla="*/ 2304252 h 2304256"/>
              <a:gd name="connsiteX1" fmla="*/ 409298 w 1770786"/>
              <a:gd name="connsiteY1" fmla="*/ 1899386 h 2304256"/>
              <a:gd name="connsiteX2" fmla="*/ 348667 w 1770786"/>
              <a:gd name="connsiteY2" fmla="*/ 464481 h 2304256"/>
              <a:gd name="connsiteX3" fmla="*/ 1750693 w 1770786"/>
              <a:gd name="connsiteY3" fmla="*/ 0 h 2304256"/>
              <a:gd name="connsiteX4" fmla="*/ 1695274 w 1770786"/>
              <a:gd name="connsiteY4" fmla="*/ 1152129 h 2304256"/>
              <a:gd name="connsiteX5" fmla="*/ 1700103 w 1770786"/>
              <a:gd name="connsiteY5" fmla="*/ 2304252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86" h="2304256">
                <a:moveTo>
                  <a:pt x="1700103" y="2304252"/>
                </a:moveTo>
                <a:cubicBezTo>
                  <a:pt x="1203488" y="2305220"/>
                  <a:pt x="745374" y="2150597"/>
                  <a:pt x="409298" y="1899386"/>
                </a:cubicBezTo>
                <a:cubicBezTo>
                  <a:pt x="104559" y="1671599"/>
                  <a:pt x="-304390" y="1058136"/>
                  <a:pt x="348667" y="464481"/>
                </a:cubicBezTo>
                <a:cubicBezTo>
                  <a:pt x="635437" y="203795"/>
                  <a:pt x="1252947" y="0"/>
                  <a:pt x="1750693" y="0"/>
                </a:cubicBezTo>
                <a:cubicBezTo>
                  <a:pt x="1667566" y="384043"/>
                  <a:pt x="1529019" y="684958"/>
                  <a:pt x="1695274" y="1152129"/>
                </a:cubicBezTo>
                <a:cubicBezTo>
                  <a:pt x="1863138" y="1743988"/>
                  <a:pt x="1698493" y="1920211"/>
                  <a:pt x="1700103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9 Circular"/>
          <p:cNvSpPr/>
          <p:nvPr/>
        </p:nvSpPr>
        <p:spPr>
          <a:xfrm rot="10800000">
            <a:off x="5076057" y="4293094"/>
            <a:ext cx="1751944" cy="2304257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815919"/>
              <a:gd name="connsiteY0" fmla="*/ 2304252 h 2304256"/>
              <a:gd name="connsiteX1" fmla="*/ 403566 w 1815919"/>
              <a:gd name="connsiteY1" fmla="*/ 1899386 h 2304256"/>
              <a:gd name="connsiteX2" fmla="*/ 398353 w 1815919"/>
              <a:gd name="connsiteY2" fmla="*/ 409063 h 2304256"/>
              <a:gd name="connsiteX3" fmla="*/ 1689542 w 1815919"/>
              <a:gd name="connsiteY3" fmla="*/ 0 h 2304256"/>
              <a:gd name="connsiteX4" fmla="*/ 1689542 w 1815919"/>
              <a:gd name="connsiteY4" fmla="*/ 1152129 h 2304256"/>
              <a:gd name="connsiteX5" fmla="*/ 1694371 w 1815919"/>
              <a:gd name="connsiteY5" fmla="*/ 2304252 h 2304256"/>
              <a:gd name="connsiteX0" fmla="*/ 1694371 w 1836536"/>
              <a:gd name="connsiteY0" fmla="*/ 2304252 h 2304256"/>
              <a:gd name="connsiteX1" fmla="*/ 403566 w 1836536"/>
              <a:gd name="connsiteY1" fmla="*/ 1899386 h 2304256"/>
              <a:gd name="connsiteX2" fmla="*/ 398353 w 1836536"/>
              <a:gd name="connsiteY2" fmla="*/ 409063 h 2304256"/>
              <a:gd name="connsiteX3" fmla="*/ 1689542 w 1836536"/>
              <a:gd name="connsiteY3" fmla="*/ 0 h 2304256"/>
              <a:gd name="connsiteX4" fmla="*/ 1758815 w 1836536"/>
              <a:gd name="connsiteY4" fmla="*/ 1055147 h 2304256"/>
              <a:gd name="connsiteX5" fmla="*/ 1694371 w 1836536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21848 w 1664013"/>
              <a:gd name="connsiteY0" fmla="*/ 2304252 h 2304263"/>
              <a:gd name="connsiteX1" fmla="*/ 231043 w 1664013"/>
              <a:gd name="connsiteY1" fmla="*/ 1899386 h 2304263"/>
              <a:gd name="connsiteX2" fmla="*/ 225830 w 1664013"/>
              <a:gd name="connsiteY2" fmla="*/ 409063 h 2304263"/>
              <a:gd name="connsiteX3" fmla="*/ 1627856 w 1664013"/>
              <a:gd name="connsiteY3" fmla="*/ 0 h 2304263"/>
              <a:gd name="connsiteX4" fmla="*/ 1586292 w 1664013"/>
              <a:gd name="connsiteY4" fmla="*/ 1055147 h 2304263"/>
              <a:gd name="connsiteX5" fmla="*/ 1521848 w 1664013"/>
              <a:gd name="connsiteY5" fmla="*/ 2304252 h 2304263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05431 w 1647596"/>
              <a:gd name="connsiteY0" fmla="*/ 2304252 h 2304259"/>
              <a:gd name="connsiteX1" fmla="*/ 214626 w 1647596"/>
              <a:gd name="connsiteY1" fmla="*/ 1899386 h 2304259"/>
              <a:gd name="connsiteX2" fmla="*/ 140140 w 1647596"/>
              <a:gd name="connsiteY2" fmla="*/ 409063 h 2304259"/>
              <a:gd name="connsiteX3" fmla="*/ 1611439 w 1647596"/>
              <a:gd name="connsiteY3" fmla="*/ 0 h 2304259"/>
              <a:gd name="connsiteX4" fmla="*/ 1569875 w 1647596"/>
              <a:gd name="connsiteY4" fmla="*/ 1055147 h 2304259"/>
              <a:gd name="connsiteX5" fmla="*/ 1505431 w 1647596"/>
              <a:gd name="connsiteY5" fmla="*/ 2304252 h 2304259"/>
              <a:gd name="connsiteX0" fmla="*/ 1595402 w 1737567"/>
              <a:gd name="connsiteY0" fmla="*/ 2304252 h 2304259"/>
              <a:gd name="connsiteX1" fmla="*/ 304597 w 1737567"/>
              <a:gd name="connsiteY1" fmla="*/ 1899386 h 2304259"/>
              <a:gd name="connsiteX2" fmla="*/ 230111 w 1737567"/>
              <a:gd name="connsiteY2" fmla="*/ 409063 h 2304259"/>
              <a:gd name="connsiteX3" fmla="*/ 1701410 w 1737567"/>
              <a:gd name="connsiteY3" fmla="*/ 0 h 2304259"/>
              <a:gd name="connsiteX4" fmla="*/ 1659846 w 1737567"/>
              <a:gd name="connsiteY4" fmla="*/ 1055147 h 2304259"/>
              <a:gd name="connsiteX5" fmla="*/ 1595402 w 1737567"/>
              <a:gd name="connsiteY5" fmla="*/ 2304252 h 2304259"/>
              <a:gd name="connsiteX0" fmla="*/ 1623288 w 1765453"/>
              <a:gd name="connsiteY0" fmla="*/ 2304252 h 2304257"/>
              <a:gd name="connsiteX1" fmla="*/ 332483 w 1765453"/>
              <a:gd name="connsiteY1" fmla="*/ 1899386 h 2304257"/>
              <a:gd name="connsiteX2" fmla="*/ 257997 w 1765453"/>
              <a:gd name="connsiteY2" fmla="*/ 409063 h 2304257"/>
              <a:gd name="connsiteX3" fmla="*/ 1729296 w 1765453"/>
              <a:gd name="connsiteY3" fmla="*/ 0 h 2304257"/>
              <a:gd name="connsiteX4" fmla="*/ 1687732 w 1765453"/>
              <a:gd name="connsiteY4" fmla="*/ 1055147 h 2304257"/>
              <a:gd name="connsiteX5" fmla="*/ 1623288 w 1765453"/>
              <a:gd name="connsiteY5" fmla="*/ 2304252 h 2304257"/>
              <a:gd name="connsiteX0" fmla="*/ 1609779 w 1751944"/>
              <a:gd name="connsiteY0" fmla="*/ 2304252 h 2304257"/>
              <a:gd name="connsiteX1" fmla="*/ 318974 w 1751944"/>
              <a:gd name="connsiteY1" fmla="*/ 1899386 h 2304257"/>
              <a:gd name="connsiteX2" fmla="*/ 244488 w 1751944"/>
              <a:gd name="connsiteY2" fmla="*/ 409063 h 2304257"/>
              <a:gd name="connsiteX3" fmla="*/ 1715787 w 1751944"/>
              <a:gd name="connsiteY3" fmla="*/ 0 h 2304257"/>
              <a:gd name="connsiteX4" fmla="*/ 1674223 w 1751944"/>
              <a:gd name="connsiteY4" fmla="*/ 1055147 h 2304257"/>
              <a:gd name="connsiteX5" fmla="*/ 1609779 w 1751944"/>
              <a:gd name="connsiteY5" fmla="*/ 2304252 h 23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44" h="2304257">
                <a:moveTo>
                  <a:pt x="1609779" y="2304252"/>
                </a:moveTo>
                <a:cubicBezTo>
                  <a:pt x="1113164" y="2305220"/>
                  <a:pt x="580662" y="2187602"/>
                  <a:pt x="318974" y="1899386"/>
                </a:cubicBezTo>
                <a:cubicBezTo>
                  <a:pt x="-5555" y="1541958"/>
                  <a:pt x="-164234" y="932300"/>
                  <a:pt x="244488" y="409063"/>
                </a:cubicBezTo>
                <a:cubicBezTo>
                  <a:pt x="560682" y="4278"/>
                  <a:pt x="1218041" y="0"/>
                  <a:pt x="1715787" y="0"/>
                </a:cubicBezTo>
                <a:cubicBezTo>
                  <a:pt x="1604950" y="504116"/>
                  <a:pt x="1591096" y="689577"/>
                  <a:pt x="1674223" y="1055147"/>
                </a:cubicBezTo>
                <a:cubicBezTo>
                  <a:pt x="1675833" y="1439188"/>
                  <a:pt x="1885260" y="1130502"/>
                  <a:pt x="1609779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5120321" y="4311323"/>
            <a:ext cx="152186" cy="2286000"/>
          </a:xfrm>
          <a:custGeom>
            <a:avLst/>
            <a:gdLst>
              <a:gd name="connsiteX0" fmla="*/ 135666 w 152186"/>
              <a:gd name="connsiteY0" fmla="*/ 0 h 2286000"/>
              <a:gd name="connsiteX1" fmla="*/ 10975 w 152186"/>
              <a:gd name="connsiteY1" fmla="*/ 651163 h 2286000"/>
              <a:gd name="connsiteX2" fmla="*/ 10975 w 152186"/>
              <a:gd name="connsiteY2" fmla="*/ 845127 h 2286000"/>
              <a:gd name="connsiteX3" fmla="*/ 52539 w 152186"/>
              <a:gd name="connsiteY3" fmla="*/ 1108363 h 2286000"/>
              <a:gd name="connsiteX4" fmla="*/ 121811 w 152186"/>
              <a:gd name="connsiteY4" fmla="*/ 1260763 h 2286000"/>
              <a:gd name="connsiteX5" fmla="*/ 149520 w 152186"/>
              <a:gd name="connsiteY5" fmla="*/ 1537854 h 2286000"/>
              <a:gd name="connsiteX6" fmla="*/ 149520 w 152186"/>
              <a:gd name="connsiteY6" fmla="*/ 1717963 h 2286000"/>
              <a:gd name="connsiteX7" fmla="*/ 135666 w 152186"/>
              <a:gd name="connsiteY7" fmla="*/ 1856509 h 2286000"/>
              <a:gd name="connsiteX8" fmla="*/ 107957 w 152186"/>
              <a:gd name="connsiteY8" fmla="*/ 2022763 h 2286000"/>
              <a:gd name="connsiteX9" fmla="*/ 80248 w 152186"/>
              <a:gd name="connsiteY9" fmla="*/ 2202872 h 2286000"/>
              <a:gd name="connsiteX10" fmla="*/ 80248 w 152186"/>
              <a:gd name="connsiteY10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86" h="2286000">
                <a:moveTo>
                  <a:pt x="135666" y="0"/>
                </a:moveTo>
                <a:cubicBezTo>
                  <a:pt x="83711" y="255154"/>
                  <a:pt x="31757" y="510309"/>
                  <a:pt x="10975" y="651163"/>
                </a:cubicBezTo>
                <a:cubicBezTo>
                  <a:pt x="-9807" y="792017"/>
                  <a:pt x="4048" y="768927"/>
                  <a:pt x="10975" y="845127"/>
                </a:cubicBezTo>
                <a:cubicBezTo>
                  <a:pt x="17902" y="921327"/>
                  <a:pt x="34066" y="1039090"/>
                  <a:pt x="52539" y="1108363"/>
                </a:cubicBezTo>
                <a:cubicBezTo>
                  <a:pt x="71012" y="1177636"/>
                  <a:pt x="105648" y="1189181"/>
                  <a:pt x="121811" y="1260763"/>
                </a:cubicBezTo>
                <a:cubicBezTo>
                  <a:pt x="137974" y="1332345"/>
                  <a:pt x="144902" y="1461654"/>
                  <a:pt x="149520" y="1537854"/>
                </a:cubicBezTo>
                <a:cubicBezTo>
                  <a:pt x="154138" y="1614054"/>
                  <a:pt x="151829" y="1664854"/>
                  <a:pt x="149520" y="1717963"/>
                </a:cubicBezTo>
                <a:cubicBezTo>
                  <a:pt x="147211" y="1771072"/>
                  <a:pt x="142593" y="1805709"/>
                  <a:pt x="135666" y="1856509"/>
                </a:cubicBezTo>
                <a:cubicBezTo>
                  <a:pt x="128739" y="1907309"/>
                  <a:pt x="117193" y="1965036"/>
                  <a:pt x="107957" y="2022763"/>
                </a:cubicBezTo>
                <a:cubicBezTo>
                  <a:pt x="98721" y="2080490"/>
                  <a:pt x="84866" y="2158999"/>
                  <a:pt x="80248" y="2202872"/>
                </a:cubicBezTo>
                <a:cubicBezTo>
                  <a:pt x="75630" y="2246745"/>
                  <a:pt x="77939" y="2266372"/>
                  <a:pt x="80248" y="228600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28 Llamada rectangular redondeada"/>
          <p:cNvSpPr/>
          <p:nvPr/>
        </p:nvSpPr>
        <p:spPr>
          <a:xfrm>
            <a:off x="5272507" y="1052736"/>
            <a:ext cx="2971901" cy="936104"/>
          </a:xfrm>
          <a:prstGeom prst="wedgeRoundRectCallout">
            <a:avLst>
              <a:gd name="adj1" fmla="val -2652"/>
              <a:gd name="adj2" fmla="val 980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Where</a:t>
            </a:r>
            <a:r>
              <a:rPr lang="es-ES_tradnl" sz="3600" b="1" dirty="0" smtClean="0">
                <a:solidFill>
                  <a:schemeClr val="bg1"/>
                </a:solidFill>
              </a:rPr>
              <a:t> am I?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1043608" y="1052736"/>
            <a:ext cx="2880319" cy="1151562"/>
          </a:xfrm>
          <a:prstGeom prst="wedgeRoundRectCallout">
            <a:avLst>
              <a:gd name="adj1" fmla="val -22698"/>
              <a:gd name="adj2" fmla="val 1187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</a:rPr>
              <a:t>You</a:t>
            </a:r>
            <a:r>
              <a:rPr lang="es-ES_tradnl" sz="3200" dirty="0" smtClean="0">
                <a:solidFill>
                  <a:schemeClr val="bg1"/>
                </a:solidFill>
              </a:rPr>
              <a:t> are in 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theme</a:t>
            </a:r>
            <a:r>
              <a:rPr lang="es-ES_tradnl" sz="4000" b="1" dirty="0" smtClean="0">
                <a:solidFill>
                  <a:srgbClr val="FF0000"/>
                </a:solidFill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park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2" name="11 Estrella de 5 puntas"/>
          <p:cNvSpPr/>
          <p:nvPr/>
        </p:nvSpPr>
        <p:spPr>
          <a:xfrm>
            <a:off x="6600100" y="2492896"/>
            <a:ext cx="492180" cy="43204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1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4427984" y="6008852"/>
            <a:ext cx="1440160" cy="40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591403506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1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6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107504" y="3933056"/>
            <a:ext cx="8928992" cy="292494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http://openclipart.org/image/800px/svg_to_png/153769/rollercoaste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22" b="100000" l="2750" r="94875">
                        <a14:foregroundMark x1="40000" y1="18619" x2="40000" y2="18619"/>
                        <a14:backgroundMark x1="10375" y1="55230" x2="10375" y2="55230"/>
                        <a14:backgroundMark x1="13750" y1="51883" x2="13750" y2="51883"/>
                        <a14:backgroundMark x1="20500" y1="56276" x2="20500" y2="56276"/>
                        <a14:backgroundMark x1="21625" y1="61715" x2="21625" y2="61715"/>
                        <a14:backgroundMark x1="19875" y1="66109" x2="19875" y2="66109"/>
                        <a14:backgroundMark x1="9875" y1="67573" x2="9875" y2="67573"/>
                        <a14:backgroundMark x1="77000" y1="59623" x2="77000" y2="59623"/>
                        <a14:backgroundMark x1="80875" y1="59414" x2="80875" y2="59414"/>
                        <a14:backgroundMark x1="87750" y1="57113" x2="87750" y2="57113"/>
                        <a14:backgroundMark x1="80375" y1="62552" x2="80375" y2="62552"/>
                        <a14:backgroundMark x1="76625" y1="78243" x2="76625" y2="78243"/>
                        <a14:backgroundMark x1="53750" y1="80753" x2="53750" y2="80753"/>
                        <a14:backgroundMark x1="50000" y1="81381" x2="50000" y2="81381"/>
                        <a14:backgroundMark x1="58000" y1="70502" x2="58000" y2="70502"/>
                        <a14:backgroundMark x1="60250" y1="23640" x2="60250" y2="23640"/>
                        <a14:backgroundMark x1="51375" y1="34728" x2="51375" y2="34728"/>
                        <a14:backgroundMark x1="45750" y1="45397" x2="45750" y2="45397"/>
                        <a14:backgroundMark x1="45875" y1="54184" x2="45875" y2="54184"/>
                        <a14:backgroundMark x1="37125" y1="34937" x2="37125" y2="34937"/>
                        <a14:backgroundMark x1="39750" y1="44770" x2="39750" y2="44770"/>
                        <a14:backgroundMark x1="39125" y1="23013" x2="39125" y2="23013"/>
                        <a14:backgroundMark x1="37000" y1="17155" x2="37000" y2="17155"/>
                        <a14:backgroundMark x1="44250" y1="39331" x2="44250" y2="39331"/>
                        <a14:backgroundMark x1="42750" y1="33054" x2="42750" y2="33054"/>
                        <a14:backgroundMark x1="42750" y1="29079" x2="42750" y2="29079"/>
                        <a14:backgroundMark x1="33000" y1="64017" x2="33000" y2="64017"/>
                        <a14:backgroundMark x1="31125" y1="66109" x2="31125" y2="66109"/>
                        <a14:backgroundMark x1="38375" y1="83473" x2="38375" y2="83473"/>
                        <a14:backgroundMark x1="74250" y1="74059" x2="74250" y2="74059"/>
                        <a14:backgroundMark x1="72375" y1="77615" x2="72375" y2="77615"/>
                        <a14:backgroundMark x1="72875" y1="54603" x2="72875" y2="54603"/>
                        <a14:backgroundMark x1="85000" y1="45816" x2="85000" y2="45816"/>
                        <a14:backgroundMark x1="85250" y1="41423" x2="85250" y2="41423"/>
                        <a14:backgroundMark x1="86750" y1="74895" x2="86750" y2="74895"/>
                        <a14:backgroundMark x1="86500" y1="82008" x2="86500" y2="82008"/>
                        <a14:backgroundMark x1="79750" y1="76360" x2="79750" y2="76360"/>
                        <a14:backgroundMark x1="79750" y1="80962" x2="79750" y2="80962"/>
                        <a14:backgroundMark x1="62500" y1="73849" x2="62500" y2="73849"/>
                        <a14:backgroundMark x1="60000" y1="80335" x2="60000" y2="80335"/>
                        <a14:backgroundMark x1="50625" y1="73640" x2="50625" y2="73640"/>
                        <a14:backgroundMark x1="66625" y1="65272" x2="66625" y2="65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68"/>
          <a:stretch/>
        </p:blipFill>
        <p:spPr bwMode="auto">
          <a:xfrm>
            <a:off x="0" y="-264260"/>
            <a:ext cx="9279690" cy="540776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132043" y="3428360"/>
            <a:ext cx="2088029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amazing</a:t>
            </a:r>
            <a:endParaRPr lang="es-ES" sz="36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09" y="3157406"/>
            <a:ext cx="558725" cy="559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5796136" y="3416430"/>
            <a:ext cx="1662150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boring</a:t>
            </a:r>
            <a:endParaRPr lang="es-ES" sz="36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20" y="3140969"/>
            <a:ext cx="564132" cy="564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1259632" y="1916833"/>
            <a:ext cx="7056784" cy="64633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_________ places. 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499992" y="1795463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amazing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236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ectorjungle.com/wp-content/uploads/2008/11/jungle_scene_backgroun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/>
          <a:stretch/>
        </p:blipFill>
        <p:spPr bwMode="auto">
          <a:xfrm>
            <a:off x="107504" y="39202"/>
            <a:ext cx="9036496" cy="67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08048"/>
            <a:ext cx="2187752" cy="31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8 Circular"/>
          <p:cNvSpPr/>
          <p:nvPr/>
        </p:nvSpPr>
        <p:spPr>
          <a:xfrm>
            <a:off x="3491880" y="4293096"/>
            <a:ext cx="1770786" cy="2304256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694371"/>
              <a:gd name="connsiteY0" fmla="*/ 2304252 h 2304256"/>
              <a:gd name="connsiteX1" fmla="*/ 403566 w 1694371"/>
              <a:gd name="connsiteY1" fmla="*/ 1899386 h 2304256"/>
              <a:gd name="connsiteX2" fmla="*/ 398353 w 1694371"/>
              <a:gd name="connsiteY2" fmla="*/ 409063 h 2304256"/>
              <a:gd name="connsiteX3" fmla="*/ 1689542 w 1694371"/>
              <a:gd name="connsiteY3" fmla="*/ 0 h 2304256"/>
              <a:gd name="connsiteX4" fmla="*/ 1689542 w 1694371"/>
              <a:gd name="connsiteY4" fmla="*/ 1152129 h 2304256"/>
              <a:gd name="connsiteX5" fmla="*/ 1694371 w 1694371"/>
              <a:gd name="connsiteY5" fmla="*/ 2304252 h 2304256"/>
              <a:gd name="connsiteX0" fmla="*/ 1694371 w 1765054"/>
              <a:gd name="connsiteY0" fmla="*/ 2304252 h 2304256"/>
              <a:gd name="connsiteX1" fmla="*/ 403566 w 1765054"/>
              <a:gd name="connsiteY1" fmla="*/ 1899386 h 2304256"/>
              <a:gd name="connsiteX2" fmla="*/ 398353 w 1765054"/>
              <a:gd name="connsiteY2" fmla="*/ 409063 h 2304256"/>
              <a:gd name="connsiteX3" fmla="*/ 1689542 w 1765054"/>
              <a:gd name="connsiteY3" fmla="*/ 0 h 2304256"/>
              <a:gd name="connsiteX4" fmla="*/ 1689542 w 1765054"/>
              <a:gd name="connsiteY4" fmla="*/ 1152129 h 2304256"/>
              <a:gd name="connsiteX5" fmla="*/ 1694371 w 1765054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47610 w 1618293"/>
              <a:gd name="connsiteY0" fmla="*/ 2304252 h 2304259"/>
              <a:gd name="connsiteX1" fmla="*/ 256805 w 1618293"/>
              <a:gd name="connsiteY1" fmla="*/ 1899386 h 2304259"/>
              <a:gd name="connsiteX2" fmla="*/ 251592 w 1618293"/>
              <a:gd name="connsiteY2" fmla="*/ 409063 h 2304259"/>
              <a:gd name="connsiteX3" fmla="*/ 1598200 w 1618293"/>
              <a:gd name="connsiteY3" fmla="*/ 0 h 2304259"/>
              <a:gd name="connsiteX4" fmla="*/ 1542781 w 1618293"/>
              <a:gd name="connsiteY4" fmla="*/ 1152129 h 2304259"/>
              <a:gd name="connsiteX5" fmla="*/ 1547610 w 1618293"/>
              <a:gd name="connsiteY5" fmla="*/ 2304252 h 2304259"/>
              <a:gd name="connsiteX0" fmla="*/ 1492377 w 1563060"/>
              <a:gd name="connsiteY0" fmla="*/ 2304252 h 2304259"/>
              <a:gd name="connsiteX1" fmla="*/ 201572 w 1563060"/>
              <a:gd name="connsiteY1" fmla="*/ 1899386 h 2304259"/>
              <a:gd name="connsiteX2" fmla="*/ 140941 w 1563060"/>
              <a:gd name="connsiteY2" fmla="*/ 464481 h 2304259"/>
              <a:gd name="connsiteX3" fmla="*/ 1542967 w 1563060"/>
              <a:gd name="connsiteY3" fmla="*/ 0 h 2304259"/>
              <a:gd name="connsiteX4" fmla="*/ 1487548 w 1563060"/>
              <a:gd name="connsiteY4" fmla="*/ 1152129 h 2304259"/>
              <a:gd name="connsiteX5" fmla="*/ 1492377 w 1563060"/>
              <a:gd name="connsiteY5" fmla="*/ 2304252 h 2304259"/>
              <a:gd name="connsiteX0" fmla="*/ 1605657 w 1676340"/>
              <a:gd name="connsiteY0" fmla="*/ 2304252 h 2304259"/>
              <a:gd name="connsiteX1" fmla="*/ 314852 w 1676340"/>
              <a:gd name="connsiteY1" fmla="*/ 1899386 h 2304259"/>
              <a:gd name="connsiteX2" fmla="*/ 254221 w 1676340"/>
              <a:gd name="connsiteY2" fmla="*/ 464481 h 2304259"/>
              <a:gd name="connsiteX3" fmla="*/ 1656247 w 1676340"/>
              <a:gd name="connsiteY3" fmla="*/ 0 h 2304259"/>
              <a:gd name="connsiteX4" fmla="*/ 1600828 w 1676340"/>
              <a:gd name="connsiteY4" fmla="*/ 1152129 h 2304259"/>
              <a:gd name="connsiteX5" fmla="*/ 1605657 w 1676340"/>
              <a:gd name="connsiteY5" fmla="*/ 2304252 h 2304259"/>
              <a:gd name="connsiteX0" fmla="*/ 1621501 w 1692184"/>
              <a:gd name="connsiteY0" fmla="*/ 2304252 h 2304258"/>
              <a:gd name="connsiteX1" fmla="*/ 330696 w 1692184"/>
              <a:gd name="connsiteY1" fmla="*/ 1899386 h 2304258"/>
              <a:gd name="connsiteX2" fmla="*/ 270065 w 1692184"/>
              <a:gd name="connsiteY2" fmla="*/ 464481 h 2304258"/>
              <a:gd name="connsiteX3" fmla="*/ 1672091 w 1692184"/>
              <a:gd name="connsiteY3" fmla="*/ 0 h 2304258"/>
              <a:gd name="connsiteX4" fmla="*/ 1616672 w 1692184"/>
              <a:gd name="connsiteY4" fmla="*/ 1152129 h 2304258"/>
              <a:gd name="connsiteX5" fmla="*/ 1621501 w 1692184"/>
              <a:gd name="connsiteY5" fmla="*/ 2304252 h 2304258"/>
              <a:gd name="connsiteX0" fmla="*/ 1663499 w 1734182"/>
              <a:gd name="connsiteY0" fmla="*/ 2304252 h 2304258"/>
              <a:gd name="connsiteX1" fmla="*/ 372694 w 1734182"/>
              <a:gd name="connsiteY1" fmla="*/ 1899386 h 2304258"/>
              <a:gd name="connsiteX2" fmla="*/ 312063 w 1734182"/>
              <a:gd name="connsiteY2" fmla="*/ 464481 h 2304258"/>
              <a:gd name="connsiteX3" fmla="*/ 1714089 w 1734182"/>
              <a:gd name="connsiteY3" fmla="*/ 0 h 2304258"/>
              <a:gd name="connsiteX4" fmla="*/ 1658670 w 1734182"/>
              <a:gd name="connsiteY4" fmla="*/ 1152129 h 2304258"/>
              <a:gd name="connsiteX5" fmla="*/ 1663499 w 1734182"/>
              <a:gd name="connsiteY5" fmla="*/ 2304252 h 2304258"/>
              <a:gd name="connsiteX0" fmla="*/ 1693690 w 1764373"/>
              <a:gd name="connsiteY0" fmla="*/ 2304252 h 2304258"/>
              <a:gd name="connsiteX1" fmla="*/ 402885 w 1764373"/>
              <a:gd name="connsiteY1" fmla="*/ 1899386 h 2304258"/>
              <a:gd name="connsiteX2" fmla="*/ 342254 w 1764373"/>
              <a:gd name="connsiteY2" fmla="*/ 464481 h 2304258"/>
              <a:gd name="connsiteX3" fmla="*/ 1744280 w 1764373"/>
              <a:gd name="connsiteY3" fmla="*/ 0 h 2304258"/>
              <a:gd name="connsiteX4" fmla="*/ 1688861 w 1764373"/>
              <a:gd name="connsiteY4" fmla="*/ 1152129 h 2304258"/>
              <a:gd name="connsiteX5" fmla="*/ 1693690 w 1764373"/>
              <a:gd name="connsiteY5" fmla="*/ 2304252 h 2304258"/>
              <a:gd name="connsiteX0" fmla="*/ 1700103 w 1770786"/>
              <a:gd name="connsiteY0" fmla="*/ 2304252 h 2304256"/>
              <a:gd name="connsiteX1" fmla="*/ 409298 w 1770786"/>
              <a:gd name="connsiteY1" fmla="*/ 1899386 h 2304256"/>
              <a:gd name="connsiteX2" fmla="*/ 348667 w 1770786"/>
              <a:gd name="connsiteY2" fmla="*/ 464481 h 2304256"/>
              <a:gd name="connsiteX3" fmla="*/ 1750693 w 1770786"/>
              <a:gd name="connsiteY3" fmla="*/ 0 h 2304256"/>
              <a:gd name="connsiteX4" fmla="*/ 1695274 w 1770786"/>
              <a:gd name="connsiteY4" fmla="*/ 1152129 h 2304256"/>
              <a:gd name="connsiteX5" fmla="*/ 1700103 w 1770786"/>
              <a:gd name="connsiteY5" fmla="*/ 2304252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86" h="2304256">
                <a:moveTo>
                  <a:pt x="1700103" y="2304252"/>
                </a:moveTo>
                <a:cubicBezTo>
                  <a:pt x="1203488" y="2305220"/>
                  <a:pt x="745374" y="2150597"/>
                  <a:pt x="409298" y="1899386"/>
                </a:cubicBezTo>
                <a:cubicBezTo>
                  <a:pt x="104559" y="1671599"/>
                  <a:pt x="-304390" y="1058136"/>
                  <a:pt x="348667" y="464481"/>
                </a:cubicBezTo>
                <a:cubicBezTo>
                  <a:pt x="635437" y="203795"/>
                  <a:pt x="1252947" y="0"/>
                  <a:pt x="1750693" y="0"/>
                </a:cubicBezTo>
                <a:cubicBezTo>
                  <a:pt x="1667566" y="384043"/>
                  <a:pt x="1529019" y="684958"/>
                  <a:pt x="1695274" y="1152129"/>
                </a:cubicBezTo>
                <a:cubicBezTo>
                  <a:pt x="1863138" y="1743988"/>
                  <a:pt x="1698493" y="1920211"/>
                  <a:pt x="1700103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9 Circular"/>
          <p:cNvSpPr/>
          <p:nvPr/>
        </p:nvSpPr>
        <p:spPr>
          <a:xfrm rot="10800000">
            <a:off x="5076057" y="4293094"/>
            <a:ext cx="1751944" cy="2304257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815919"/>
              <a:gd name="connsiteY0" fmla="*/ 2304252 h 2304256"/>
              <a:gd name="connsiteX1" fmla="*/ 403566 w 1815919"/>
              <a:gd name="connsiteY1" fmla="*/ 1899386 h 2304256"/>
              <a:gd name="connsiteX2" fmla="*/ 398353 w 1815919"/>
              <a:gd name="connsiteY2" fmla="*/ 409063 h 2304256"/>
              <a:gd name="connsiteX3" fmla="*/ 1689542 w 1815919"/>
              <a:gd name="connsiteY3" fmla="*/ 0 h 2304256"/>
              <a:gd name="connsiteX4" fmla="*/ 1689542 w 1815919"/>
              <a:gd name="connsiteY4" fmla="*/ 1152129 h 2304256"/>
              <a:gd name="connsiteX5" fmla="*/ 1694371 w 1815919"/>
              <a:gd name="connsiteY5" fmla="*/ 2304252 h 2304256"/>
              <a:gd name="connsiteX0" fmla="*/ 1694371 w 1836536"/>
              <a:gd name="connsiteY0" fmla="*/ 2304252 h 2304256"/>
              <a:gd name="connsiteX1" fmla="*/ 403566 w 1836536"/>
              <a:gd name="connsiteY1" fmla="*/ 1899386 h 2304256"/>
              <a:gd name="connsiteX2" fmla="*/ 398353 w 1836536"/>
              <a:gd name="connsiteY2" fmla="*/ 409063 h 2304256"/>
              <a:gd name="connsiteX3" fmla="*/ 1689542 w 1836536"/>
              <a:gd name="connsiteY3" fmla="*/ 0 h 2304256"/>
              <a:gd name="connsiteX4" fmla="*/ 1758815 w 1836536"/>
              <a:gd name="connsiteY4" fmla="*/ 1055147 h 2304256"/>
              <a:gd name="connsiteX5" fmla="*/ 1694371 w 1836536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21848 w 1664013"/>
              <a:gd name="connsiteY0" fmla="*/ 2304252 h 2304263"/>
              <a:gd name="connsiteX1" fmla="*/ 231043 w 1664013"/>
              <a:gd name="connsiteY1" fmla="*/ 1899386 h 2304263"/>
              <a:gd name="connsiteX2" fmla="*/ 225830 w 1664013"/>
              <a:gd name="connsiteY2" fmla="*/ 409063 h 2304263"/>
              <a:gd name="connsiteX3" fmla="*/ 1627856 w 1664013"/>
              <a:gd name="connsiteY3" fmla="*/ 0 h 2304263"/>
              <a:gd name="connsiteX4" fmla="*/ 1586292 w 1664013"/>
              <a:gd name="connsiteY4" fmla="*/ 1055147 h 2304263"/>
              <a:gd name="connsiteX5" fmla="*/ 1521848 w 1664013"/>
              <a:gd name="connsiteY5" fmla="*/ 2304252 h 2304263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05431 w 1647596"/>
              <a:gd name="connsiteY0" fmla="*/ 2304252 h 2304259"/>
              <a:gd name="connsiteX1" fmla="*/ 214626 w 1647596"/>
              <a:gd name="connsiteY1" fmla="*/ 1899386 h 2304259"/>
              <a:gd name="connsiteX2" fmla="*/ 140140 w 1647596"/>
              <a:gd name="connsiteY2" fmla="*/ 409063 h 2304259"/>
              <a:gd name="connsiteX3" fmla="*/ 1611439 w 1647596"/>
              <a:gd name="connsiteY3" fmla="*/ 0 h 2304259"/>
              <a:gd name="connsiteX4" fmla="*/ 1569875 w 1647596"/>
              <a:gd name="connsiteY4" fmla="*/ 1055147 h 2304259"/>
              <a:gd name="connsiteX5" fmla="*/ 1505431 w 1647596"/>
              <a:gd name="connsiteY5" fmla="*/ 2304252 h 2304259"/>
              <a:gd name="connsiteX0" fmla="*/ 1595402 w 1737567"/>
              <a:gd name="connsiteY0" fmla="*/ 2304252 h 2304259"/>
              <a:gd name="connsiteX1" fmla="*/ 304597 w 1737567"/>
              <a:gd name="connsiteY1" fmla="*/ 1899386 h 2304259"/>
              <a:gd name="connsiteX2" fmla="*/ 230111 w 1737567"/>
              <a:gd name="connsiteY2" fmla="*/ 409063 h 2304259"/>
              <a:gd name="connsiteX3" fmla="*/ 1701410 w 1737567"/>
              <a:gd name="connsiteY3" fmla="*/ 0 h 2304259"/>
              <a:gd name="connsiteX4" fmla="*/ 1659846 w 1737567"/>
              <a:gd name="connsiteY4" fmla="*/ 1055147 h 2304259"/>
              <a:gd name="connsiteX5" fmla="*/ 1595402 w 1737567"/>
              <a:gd name="connsiteY5" fmla="*/ 2304252 h 2304259"/>
              <a:gd name="connsiteX0" fmla="*/ 1623288 w 1765453"/>
              <a:gd name="connsiteY0" fmla="*/ 2304252 h 2304257"/>
              <a:gd name="connsiteX1" fmla="*/ 332483 w 1765453"/>
              <a:gd name="connsiteY1" fmla="*/ 1899386 h 2304257"/>
              <a:gd name="connsiteX2" fmla="*/ 257997 w 1765453"/>
              <a:gd name="connsiteY2" fmla="*/ 409063 h 2304257"/>
              <a:gd name="connsiteX3" fmla="*/ 1729296 w 1765453"/>
              <a:gd name="connsiteY3" fmla="*/ 0 h 2304257"/>
              <a:gd name="connsiteX4" fmla="*/ 1687732 w 1765453"/>
              <a:gd name="connsiteY4" fmla="*/ 1055147 h 2304257"/>
              <a:gd name="connsiteX5" fmla="*/ 1623288 w 1765453"/>
              <a:gd name="connsiteY5" fmla="*/ 2304252 h 2304257"/>
              <a:gd name="connsiteX0" fmla="*/ 1609779 w 1751944"/>
              <a:gd name="connsiteY0" fmla="*/ 2304252 h 2304257"/>
              <a:gd name="connsiteX1" fmla="*/ 318974 w 1751944"/>
              <a:gd name="connsiteY1" fmla="*/ 1899386 h 2304257"/>
              <a:gd name="connsiteX2" fmla="*/ 244488 w 1751944"/>
              <a:gd name="connsiteY2" fmla="*/ 409063 h 2304257"/>
              <a:gd name="connsiteX3" fmla="*/ 1715787 w 1751944"/>
              <a:gd name="connsiteY3" fmla="*/ 0 h 2304257"/>
              <a:gd name="connsiteX4" fmla="*/ 1674223 w 1751944"/>
              <a:gd name="connsiteY4" fmla="*/ 1055147 h 2304257"/>
              <a:gd name="connsiteX5" fmla="*/ 1609779 w 1751944"/>
              <a:gd name="connsiteY5" fmla="*/ 2304252 h 23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44" h="2304257">
                <a:moveTo>
                  <a:pt x="1609779" y="2304252"/>
                </a:moveTo>
                <a:cubicBezTo>
                  <a:pt x="1113164" y="2305220"/>
                  <a:pt x="580662" y="2187602"/>
                  <a:pt x="318974" y="1899386"/>
                </a:cubicBezTo>
                <a:cubicBezTo>
                  <a:pt x="-5555" y="1541958"/>
                  <a:pt x="-164234" y="932300"/>
                  <a:pt x="244488" y="409063"/>
                </a:cubicBezTo>
                <a:cubicBezTo>
                  <a:pt x="560682" y="4278"/>
                  <a:pt x="1218041" y="0"/>
                  <a:pt x="1715787" y="0"/>
                </a:cubicBezTo>
                <a:cubicBezTo>
                  <a:pt x="1604950" y="504116"/>
                  <a:pt x="1591096" y="689577"/>
                  <a:pt x="1674223" y="1055147"/>
                </a:cubicBezTo>
                <a:cubicBezTo>
                  <a:pt x="1675833" y="1439188"/>
                  <a:pt x="1885260" y="1130502"/>
                  <a:pt x="1609779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5120321" y="4311323"/>
            <a:ext cx="152186" cy="2286000"/>
          </a:xfrm>
          <a:custGeom>
            <a:avLst/>
            <a:gdLst>
              <a:gd name="connsiteX0" fmla="*/ 135666 w 152186"/>
              <a:gd name="connsiteY0" fmla="*/ 0 h 2286000"/>
              <a:gd name="connsiteX1" fmla="*/ 10975 w 152186"/>
              <a:gd name="connsiteY1" fmla="*/ 651163 h 2286000"/>
              <a:gd name="connsiteX2" fmla="*/ 10975 w 152186"/>
              <a:gd name="connsiteY2" fmla="*/ 845127 h 2286000"/>
              <a:gd name="connsiteX3" fmla="*/ 52539 w 152186"/>
              <a:gd name="connsiteY3" fmla="*/ 1108363 h 2286000"/>
              <a:gd name="connsiteX4" fmla="*/ 121811 w 152186"/>
              <a:gd name="connsiteY4" fmla="*/ 1260763 h 2286000"/>
              <a:gd name="connsiteX5" fmla="*/ 149520 w 152186"/>
              <a:gd name="connsiteY5" fmla="*/ 1537854 h 2286000"/>
              <a:gd name="connsiteX6" fmla="*/ 149520 w 152186"/>
              <a:gd name="connsiteY6" fmla="*/ 1717963 h 2286000"/>
              <a:gd name="connsiteX7" fmla="*/ 135666 w 152186"/>
              <a:gd name="connsiteY7" fmla="*/ 1856509 h 2286000"/>
              <a:gd name="connsiteX8" fmla="*/ 107957 w 152186"/>
              <a:gd name="connsiteY8" fmla="*/ 2022763 h 2286000"/>
              <a:gd name="connsiteX9" fmla="*/ 80248 w 152186"/>
              <a:gd name="connsiteY9" fmla="*/ 2202872 h 2286000"/>
              <a:gd name="connsiteX10" fmla="*/ 80248 w 152186"/>
              <a:gd name="connsiteY10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86" h="2286000">
                <a:moveTo>
                  <a:pt x="135666" y="0"/>
                </a:moveTo>
                <a:cubicBezTo>
                  <a:pt x="83711" y="255154"/>
                  <a:pt x="31757" y="510309"/>
                  <a:pt x="10975" y="651163"/>
                </a:cubicBezTo>
                <a:cubicBezTo>
                  <a:pt x="-9807" y="792017"/>
                  <a:pt x="4048" y="768927"/>
                  <a:pt x="10975" y="845127"/>
                </a:cubicBezTo>
                <a:cubicBezTo>
                  <a:pt x="17902" y="921327"/>
                  <a:pt x="34066" y="1039090"/>
                  <a:pt x="52539" y="1108363"/>
                </a:cubicBezTo>
                <a:cubicBezTo>
                  <a:pt x="71012" y="1177636"/>
                  <a:pt x="105648" y="1189181"/>
                  <a:pt x="121811" y="1260763"/>
                </a:cubicBezTo>
                <a:cubicBezTo>
                  <a:pt x="137974" y="1332345"/>
                  <a:pt x="144902" y="1461654"/>
                  <a:pt x="149520" y="1537854"/>
                </a:cubicBezTo>
                <a:cubicBezTo>
                  <a:pt x="154138" y="1614054"/>
                  <a:pt x="151829" y="1664854"/>
                  <a:pt x="149520" y="1717963"/>
                </a:cubicBezTo>
                <a:cubicBezTo>
                  <a:pt x="147211" y="1771072"/>
                  <a:pt x="142593" y="1805709"/>
                  <a:pt x="135666" y="1856509"/>
                </a:cubicBezTo>
                <a:cubicBezTo>
                  <a:pt x="128739" y="1907309"/>
                  <a:pt x="117193" y="1965036"/>
                  <a:pt x="107957" y="2022763"/>
                </a:cubicBezTo>
                <a:cubicBezTo>
                  <a:pt x="98721" y="2080490"/>
                  <a:pt x="84866" y="2158999"/>
                  <a:pt x="80248" y="2202872"/>
                </a:cubicBezTo>
                <a:cubicBezTo>
                  <a:pt x="75630" y="2246745"/>
                  <a:pt x="77939" y="2266372"/>
                  <a:pt x="80248" y="228600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28 Llamada rectangular redondeada"/>
          <p:cNvSpPr/>
          <p:nvPr/>
        </p:nvSpPr>
        <p:spPr>
          <a:xfrm>
            <a:off x="5272507" y="1052736"/>
            <a:ext cx="2971901" cy="936104"/>
          </a:xfrm>
          <a:prstGeom prst="wedgeRoundRectCallout">
            <a:avLst>
              <a:gd name="adj1" fmla="val -2652"/>
              <a:gd name="adj2" fmla="val 980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Where</a:t>
            </a:r>
            <a:r>
              <a:rPr lang="es-ES_tradnl" sz="3600" b="1" dirty="0" smtClean="0">
                <a:solidFill>
                  <a:schemeClr val="bg1"/>
                </a:solidFill>
              </a:rPr>
              <a:t> am I?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1043609" y="1052736"/>
            <a:ext cx="2592288" cy="1151562"/>
          </a:xfrm>
          <a:prstGeom prst="wedgeRoundRectCallout">
            <a:avLst>
              <a:gd name="adj1" fmla="val -22698"/>
              <a:gd name="adj2" fmla="val 1187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</a:rPr>
              <a:t>You</a:t>
            </a:r>
            <a:r>
              <a:rPr lang="es-ES_tradnl" sz="3200" dirty="0" smtClean="0">
                <a:solidFill>
                  <a:schemeClr val="bg1"/>
                </a:solidFill>
              </a:rPr>
              <a:t> are in 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jungle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2" name="11 Estrella de 5 puntas"/>
          <p:cNvSpPr/>
          <p:nvPr/>
        </p:nvSpPr>
        <p:spPr>
          <a:xfrm>
            <a:off x="6600100" y="2492896"/>
            <a:ext cx="492180" cy="43204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1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4427984" y="6008852"/>
            <a:ext cx="1440160" cy="40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01776100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1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vectorjungle.com/wp-content/uploads/2008/11/jungle_scene_backgrou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/>
          <a:stretch/>
        </p:blipFill>
        <p:spPr bwMode="auto">
          <a:xfrm>
            <a:off x="107504" y="39202"/>
            <a:ext cx="9036496" cy="67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3491880" y="3416430"/>
            <a:ext cx="1650085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sunny</a:t>
            </a:r>
            <a:endParaRPr lang="es-ES" sz="36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99" y="3140969"/>
            <a:ext cx="564132" cy="564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1259632" y="1916833"/>
            <a:ext cx="7056784" cy="64633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Jungles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_______ places. 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724128" y="3428360"/>
            <a:ext cx="1592846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shady</a:t>
            </a:r>
            <a:endParaRPr lang="es-ES" sz="36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355976" y="1795463"/>
            <a:ext cx="1698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shady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11" y="3157406"/>
            <a:ext cx="558725" cy="559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44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c05.deviantart.net/fs71/i/2012/068/b/9/desert_background_by_crashtesterx-d4s9ny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"/>
            <a:ext cx="9144000" cy="68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08048"/>
            <a:ext cx="2187752" cy="31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8 Circular"/>
          <p:cNvSpPr/>
          <p:nvPr/>
        </p:nvSpPr>
        <p:spPr>
          <a:xfrm>
            <a:off x="3491880" y="4293096"/>
            <a:ext cx="1770786" cy="2304256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694371"/>
              <a:gd name="connsiteY0" fmla="*/ 2304252 h 2304256"/>
              <a:gd name="connsiteX1" fmla="*/ 403566 w 1694371"/>
              <a:gd name="connsiteY1" fmla="*/ 1899386 h 2304256"/>
              <a:gd name="connsiteX2" fmla="*/ 398353 w 1694371"/>
              <a:gd name="connsiteY2" fmla="*/ 409063 h 2304256"/>
              <a:gd name="connsiteX3" fmla="*/ 1689542 w 1694371"/>
              <a:gd name="connsiteY3" fmla="*/ 0 h 2304256"/>
              <a:gd name="connsiteX4" fmla="*/ 1689542 w 1694371"/>
              <a:gd name="connsiteY4" fmla="*/ 1152129 h 2304256"/>
              <a:gd name="connsiteX5" fmla="*/ 1694371 w 1694371"/>
              <a:gd name="connsiteY5" fmla="*/ 2304252 h 2304256"/>
              <a:gd name="connsiteX0" fmla="*/ 1694371 w 1765054"/>
              <a:gd name="connsiteY0" fmla="*/ 2304252 h 2304256"/>
              <a:gd name="connsiteX1" fmla="*/ 403566 w 1765054"/>
              <a:gd name="connsiteY1" fmla="*/ 1899386 h 2304256"/>
              <a:gd name="connsiteX2" fmla="*/ 398353 w 1765054"/>
              <a:gd name="connsiteY2" fmla="*/ 409063 h 2304256"/>
              <a:gd name="connsiteX3" fmla="*/ 1689542 w 1765054"/>
              <a:gd name="connsiteY3" fmla="*/ 0 h 2304256"/>
              <a:gd name="connsiteX4" fmla="*/ 1689542 w 1765054"/>
              <a:gd name="connsiteY4" fmla="*/ 1152129 h 2304256"/>
              <a:gd name="connsiteX5" fmla="*/ 1694371 w 1765054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47610 w 1618293"/>
              <a:gd name="connsiteY0" fmla="*/ 2304252 h 2304259"/>
              <a:gd name="connsiteX1" fmla="*/ 256805 w 1618293"/>
              <a:gd name="connsiteY1" fmla="*/ 1899386 h 2304259"/>
              <a:gd name="connsiteX2" fmla="*/ 251592 w 1618293"/>
              <a:gd name="connsiteY2" fmla="*/ 409063 h 2304259"/>
              <a:gd name="connsiteX3" fmla="*/ 1598200 w 1618293"/>
              <a:gd name="connsiteY3" fmla="*/ 0 h 2304259"/>
              <a:gd name="connsiteX4" fmla="*/ 1542781 w 1618293"/>
              <a:gd name="connsiteY4" fmla="*/ 1152129 h 2304259"/>
              <a:gd name="connsiteX5" fmla="*/ 1547610 w 1618293"/>
              <a:gd name="connsiteY5" fmla="*/ 2304252 h 2304259"/>
              <a:gd name="connsiteX0" fmla="*/ 1492377 w 1563060"/>
              <a:gd name="connsiteY0" fmla="*/ 2304252 h 2304259"/>
              <a:gd name="connsiteX1" fmla="*/ 201572 w 1563060"/>
              <a:gd name="connsiteY1" fmla="*/ 1899386 h 2304259"/>
              <a:gd name="connsiteX2" fmla="*/ 140941 w 1563060"/>
              <a:gd name="connsiteY2" fmla="*/ 464481 h 2304259"/>
              <a:gd name="connsiteX3" fmla="*/ 1542967 w 1563060"/>
              <a:gd name="connsiteY3" fmla="*/ 0 h 2304259"/>
              <a:gd name="connsiteX4" fmla="*/ 1487548 w 1563060"/>
              <a:gd name="connsiteY4" fmla="*/ 1152129 h 2304259"/>
              <a:gd name="connsiteX5" fmla="*/ 1492377 w 1563060"/>
              <a:gd name="connsiteY5" fmla="*/ 2304252 h 2304259"/>
              <a:gd name="connsiteX0" fmla="*/ 1605657 w 1676340"/>
              <a:gd name="connsiteY0" fmla="*/ 2304252 h 2304259"/>
              <a:gd name="connsiteX1" fmla="*/ 314852 w 1676340"/>
              <a:gd name="connsiteY1" fmla="*/ 1899386 h 2304259"/>
              <a:gd name="connsiteX2" fmla="*/ 254221 w 1676340"/>
              <a:gd name="connsiteY2" fmla="*/ 464481 h 2304259"/>
              <a:gd name="connsiteX3" fmla="*/ 1656247 w 1676340"/>
              <a:gd name="connsiteY3" fmla="*/ 0 h 2304259"/>
              <a:gd name="connsiteX4" fmla="*/ 1600828 w 1676340"/>
              <a:gd name="connsiteY4" fmla="*/ 1152129 h 2304259"/>
              <a:gd name="connsiteX5" fmla="*/ 1605657 w 1676340"/>
              <a:gd name="connsiteY5" fmla="*/ 2304252 h 2304259"/>
              <a:gd name="connsiteX0" fmla="*/ 1621501 w 1692184"/>
              <a:gd name="connsiteY0" fmla="*/ 2304252 h 2304258"/>
              <a:gd name="connsiteX1" fmla="*/ 330696 w 1692184"/>
              <a:gd name="connsiteY1" fmla="*/ 1899386 h 2304258"/>
              <a:gd name="connsiteX2" fmla="*/ 270065 w 1692184"/>
              <a:gd name="connsiteY2" fmla="*/ 464481 h 2304258"/>
              <a:gd name="connsiteX3" fmla="*/ 1672091 w 1692184"/>
              <a:gd name="connsiteY3" fmla="*/ 0 h 2304258"/>
              <a:gd name="connsiteX4" fmla="*/ 1616672 w 1692184"/>
              <a:gd name="connsiteY4" fmla="*/ 1152129 h 2304258"/>
              <a:gd name="connsiteX5" fmla="*/ 1621501 w 1692184"/>
              <a:gd name="connsiteY5" fmla="*/ 2304252 h 2304258"/>
              <a:gd name="connsiteX0" fmla="*/ 1663499 w 1734182"/>
              <a:gd name="connsiteY0" fmla="*/ 2304252 h 2304258"/>
              <a:gd name="connsiteX1" fmla="*/ 372694 w 1734182"/>
              <a:gd name="connsiteY1" fmla="*/ 1899386 h 2304258"/>
              <a:gd name="connsiteX2" fmla="*/ 312063 w 1734182"/>
              <a:gd name="connsiteY2" fmla="*/ 464481 h 2304258"/>
              <a:gd name="connsiteX3" fmla="*/ 1714089 w 1734182"/>
              <a:gd name="connsiteY3" fmla="*/ 0 h 2304258"/>
              <a:gd name="connsiteX4" fmla="*/ 1658670 w 1734182"/>
              <a:gd name="connsiteY4" fmla="*/ 1152129 h 2304258"/>
              <a:gd name="connsiteX5" fmla="*/ 1663499 w 1734182"/>
              <a:gd name="connsiteY5" fmla="*/ 2304252 h 2304258"/>
              <a:gd name="connsiteX0" fmla="*/ 1693690 w 1764373"/>
              <a:gd name="connsiteY0" fmla="*/ 2304252 h 2304258"/>
              <a:gd name="connsiteX1" fmla="*/ 402885 w 1764373"/>
              <a:gd name="connsiteY1" fmla="*/ 1899386 h 2304258"/>
              <a:gd name="connsiteX2" fmla="*/ 342254 w 1764373"/>
              <a:gd name="connsiteY2" fmla="*/ 464481 h 2304258"/>
              <a:gd name="connsiteX3" fmla="*/ 1744280 w 1764373"/>
              <a:gd name="connsiteY3" fmla="*/ 0 h 2304258"/>
              <a:gd name="connsiteX4" fmla="*/ 1688861 w 1764373"/>
              <a:gd name="connsiteY4" fmla="*/ 1152129 h 2304258"/>
              <a:gd name="connsiteX5" fmla="*/ 1693690 w 1764373"/>
              <a:gd name="connsiteY5" fmla="*/ 2304252 h 2304258"/>
              <a:gd name="connsiteX0" fmla="*/ 1700103 w 1770786"/>
              <a:gd name="connsiteY0" fmla="*/ 2304252 h 2304256"/>
              <a:gd name="connsiteX1" fmla="*/ 409298 w 1770786"/>
              <a:gd name="connsiteY1" fmla="*/ 1899386 h 2304256"/>
              <a:gd name="connsiteX2" fmla="*/ 348667 w 1770786"/>
              <a:gd name="connsiteY2" fmla="*/ 464481 h 2304256"/>
              <a:gd name="connsiteX3" fmla="*/ 1750693 w 1770786"/>
              <a:gd name="connsiteY3" fmla="*/ 0 h 2304256"/>
              <a:gd name="connsiteX4" fmla="*/ 1695274 w 1770786"/>
              <a:gd name="connsiteY4" fmla="*/ 1152129 h 2304256"/>
              <a:gd name="connsiteX5" fmla="*/ 1700103 w 1770786"/>
              <a:gd name="connsiteY5" fmla="*/ 2304252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86" h="2304256">
                <a:moveTo>
                  <a:pt x="1700103" y="2304252"/>
                </a:moveTo>
                <a:cubicBezTo>
                  <a:pt x="1203488" y="2305220"/>
                  <a:pt x="745374" y="2150597"/>
                  <a:pt x="409298" y="1899386"/>
                </a:cubicBezTo>
                <a:cubicBezTo>
                  <a:pt x="104559" y="1671599"/>
                  <a:pt x="-304390" y="1058136"/>
                  <a:pt x="348667" y="464481"/>
                </a:cubicBezTo>
                <a:cubicBezTo>
                  <a:pt x="635437" y="203795"/>
                  <a:pt x="1252947" y="0"/>
                  <a:pt x="1750693" y="0"/>
                </a:cubicBezTo>
                <a:cubicBezTo>
                  <a:pt x="1667566" y="384043"/>
                  <a:pt x="1529019" y="684958"/>
                  <a:pt x="1695274" y="1152129"/>
                </a:cubicBezTo>
                <a:cubicBezTo>
                  <a:pt x="1863138" y="1743988"/>
                  <a:pt x="1698493" y="1920211"/>
                  <a:pt x="1700103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9 Circular"/>
          <p:cNvSpPr/>
          <p:nvPr/>
        </p:nvSpPr>
        <p:spPr>
          <a:xfrm rot="10800000">
            <a:off x="5076057" y="4293094"/>
            <a:ext cx="1751944" cy="2304257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815919"/>
              <a:gd name="connsiteY0" fmla="*/ 2304252 h 2304256"/>
              <a:gd name="connsiteX1" fmla="*/ 403566 w 1815919"/>
              <a:gd name="connsiteY1" fmla="*/ 1899386 h 2304256"/>
              <a:gd name="connsiteX2" fmla="*/ 398353 w 1815919"/>
              <a:gd name="connsiteY2" fmla="*/ 409063 h 2304256"/>
              <a:gd name="connsiteX3" fmla="*/ 1689542 w 1815919"/>
              <a:gd name="connsiteY3" fmla="*/ 0 h 2304256"/>
              <a:gd name="connsiteX4" fmla="*/ 1689542 w 1815919"/>
              <a:gd name="connsiteY4" fmla="*/ 1152129 h 2304256"/>
              <a:gd name="connsiteX5" fmla="*/ 1694371 w 1815919"/>
              <a:gd name="connsiteY5" fmla="*/ 2304252 h 2304256"/>
              <a:gd name="connsiteX0" fmla="*/ 1694371 w 1836536"/>
              <a:gd name="connsiteY0" fmla="*/ 2304252 h 2304256"/>
              <a:gd name="connsiteX1" fmla="*/ 403566 w 1836536"/>
              <a:gd name="connsiteY1" fmla="*/ 1899386 h 2304256"/>
              <a:gd name="connsiteX2" fmla="*/ 398353 w 1836536"/>
              <a:gd name="connsiteY2" fmla="*/ 409063 h 2304256"/>
              <a:gd name="connsiteX3" fmla="*/ 1689542 w 1836536"/>
              <a:gd name="connsiteY3" fmla="*/ 0 h 2304256"/>
              <a:gd name="connsiteX4" fmla="*/ 1758815 w 1836536"/>
              <a:gd name="connsiteY4" fmla="*/ 1055147 h 2304256"/>
              <a:gd name="connsiteX5" fmla="*/ 1694371 w 1836536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21848 w 1664013"/>
              <a:gd name="connsiteY0" fmla="*/ 2304252 h 2304263"/>
              <a:gd name="connsiteX1" fmla="*/ 231043 w 1664013"/>
              <a:gd name="connsiteY1" fmla="*/ 1899386 h 2304263"/>
              <a:gd name="connsiteX2" fmla="*/ 225830 w 1664013"/>
              <a:gd name="connsiteY2" fmla="*/ 409063 h 2304263"/>
              <a:gd name="connsiteX3" fmla="*/ 1627856 w 1664013"/>
              <a:gd name="connsiteY3" fmla="*/ 0 h 2304263"/>
              <a:gd name="connsiteX4" fmla="*/ 1586292 w 1664013"/>
              <a:gd name="connsiteY4" fmla="*/ 1055147 h 2304263"/>
              <a:gd name="connsiteX5" fmla="*/ 1521848 w 1664013"/>
              <a:gd name="connsiteY5" fmla="*/ 2304252 h 2304263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05431 w 1647596"/>
              <a:gd name="connsiteY0" fmla="*/ 2304252 h 2304259"/>
              <a:gd name="connsiteX1" fmla="*/ 214626 w 1647596"/>
              <a:gd name="connsiteY1" fmla="*/ 1899386 h 2304259"/>
              <a:gd name="connsiteX2" fmla="*/ 140140 w 1647596"/>
              <a:gd name="connsiteY2" fmla="*/ 409063 h 2304259"/>
              <a:gd name="connsiteX3" fmla="*/ 1611439 w 1647596"/>
              <a:gd name="connsiteY3" fmla="*/ 0 h 2304259"/>
              <a:gd name="connsiteX4" fmla="*/ 1569875 w 1647596"/>
              <a:gd name="connsiteY4" fmla="*/ 1055147 h 2304259"/>
              <a:gd name="connsiteX5" fmla="*/ 1505431 w 1647596"/>
              <a:gd name="connsiteY5" fmla="*/ 2304252 h 2304259"/>
              <a:gd name="connsiteX0" fmla="*/ 1595402 w 1737567"/>
              <a:gd name="connsiteY0" fmla="*/ 2304252 h 2304259"/>
              <a:gd name="connsiteX1" fmla="*/ 304597 w 1737567"/>
              <a:gd name="connsiteY1" fmla="*/ 1899386 h 2304259"/>
              <a:gd name="connsiteX2" fmla="*/ 230111 w 1737567"/>
              <a:gd name="connsiteY2" fmla="*/ 409063 h 2304259"/>
              <a:gd name="connsiteX3" fmla="*/ 1701410 w 1737567"/>
              <a:gd name="connsiteY3" fmla="*/ 0 h 2304259"/>
              <a:gd name="connsiteX4" fmla="*/ 1659846 w 1737567"/>
              <a:gd name="connsiteY4" fmla="*/ 1055147 h 2304259"/>
              <a:gd name="connsiteX5" fmla="*/ 1595402 w 1737567"/>
              <a:gd name="connsiteY5" fmla="*/ 2304252 h 2304259"/>
              <a:gd name="connsiteX0" fmla="*/ 1623288 w 1765453"/>
              <a:gd name="connsiteY0" fmla="*/ 2304252 h 2304257"/>
              <a:gd name="connsiteX1" fmla="*/ 332483 w 1765453"/>
              <a:gd name="connsiteY1" fmla="*/ 1899386 h 2304257"/>
              <a:gd name="connsiteX2" fmla="*/ 257997 w 1765453"/>
              <a:gd name="connsiteY2" fmla="*/ 409063 h 2304257"/>
              <a:gd name="connsiteX3" fmla="*/ 1729296 w 1765453"/>
              <a:gd name="connsiteY3" fmla="*/ 0 h 2304257"/>
              <a:gd name="connsiteX4" fmla="*/ 1687732 w 1765453"/>
              <a:gd name="connsiteY4" fmla="*/ 1055147 h 2304257"/>
              <a:gd name="connsiteX5" fmla="*/ 1623288 w 1765453"/>
              <a:gd name="connsiteY5" fmla="*/ 2304252 h 2304257"/>
              <a:gd name="connsiteX0" fmla="*/ 1609779 w 1751944"/>
              <a:gd name="connsiteY0" fmla="*/ 2304252 h 2304257"/>
              <a:gd name="connsiteX1" fmla="*/ 318974 w 1751944"/>
              <a:gd name="connsiteY1" fmla="*/ 1899386 h 2304257"/>
              <a:gd name="connsiteX2" fmla="*/ 244488 w 1751944"/>
              <a:gd name="connsiteY2" fmla="*/ 409063 h 2304257"/>
              <a:gd name="connsiteX3" fmla="*/ 1715787 w 1751944"/>
              <a:gd name="connsiteY3" fmla="*/ 0 h 2304257"/>
              <a:gd name="connsiteX4" fmla="*/ 1674223 w 1751944"/>
              <a:gd name="connsiteY4" fmla="*/ 1055147 h 2304257"/>
              <a:gd name="connsiteX5" fmla="*/ 1609779 w 1751944"/>
              <a:gd name="connsiteY5" fmla="*/ 2304252 h 23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44" h="2304257">
                <a:moveTo>
                  <a:pt x="1609779" y="2304252"/>
                </a:moveTo>
                <a:cubicBezTo>
                  <a:pt x="1113164" y="2305220"/>
                  <a:pt x="580662" y="2187602"/>
                  <a:pt x="318974" y="1899386"/>
                </a:cubicBezTo>
                <a:cubicBezTo>
                  <a:pt x="-5555" y="1541958"/>
                  <a:pt x="-164234" y="932300"/>
                  <a:pt x="244488" y="409063"/>
                </a:cubicBezTo>
                <a:cubicBezTo>
                  <a:pt x="560682" y="4278"/>
                  <a:pt x="1218041" y="0"/>
                  <a:pt x="1715787" y="0"/>
                </a:cubicBezTo>
                <a:cubicBezTo>
                  <a:pt x="1604950" y="504116"/>
                  <a:pt x="1591096" y="689577"/>
                  <a:pt x="1674223" y="1055147"/>
                </a:cubicBezTo>
                <a:cubicBezTo>
                  <a:pt x="1675833" y="1439188"/>
                  <a:pt x="1885260" y="1130502"/>
                  <a:pt x="1609779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29 Forma libre"/>
          <p:cNvSpPr/>
          <p:nvPr/>
        </p:nvSpPr>
        <p:spPr>
          <a:xfrm>
            <a:off x="5120321" y="4311323"/>
            <a:ext cx="152186" cy="2286000"/>
          </a:xfrm>
          <a:custGeom>
            <a:avLst/>
            <a:gdLst>
              <a:gd name="connsiteX0" fmla="*/ 135666 w 152186"/>
              <a:gd name="connsiteY0" fmla="*/ 0 h 2286000"/>
              <a:gd name="connsiteX1" fmla="*/ 10975 w 152186"/>
              <a:gd name="connsiteY1" fmla="*/ 651163 h 2286000"/>
              <a:gd name="connsiteX2" fmla="*/ 10975 w 152186"/>
              <a:gd name="connsiteY2" fmla="*/ 845127 h 2286000"/>
              <a:gd name="connsiteX3" fmla="*/ 52539 w 152186"/>
              <a:gd name="connsiteY3" fmla="*/ 1108363 h 2286000"/>
              <a:gd name="connsiteX4" fmla="*/ 121811 w 152186"/>
              <a:gd name="connsiteY4" fmla="*/ 1260763 h 2286000"/>
              <a:gd name="connsiteX5" fmla="*/ 149520 w 152186"/>
              <a:gd name="connsiteY5" fmla="*/ 1537854 h 2286000"/>
              <a:gd name="connsiteX6" fmla="*/ 149520 w 152186"/>
              <a:gd name="connsiteY6" fmla="*/ 1717963 h 2286000"/>
              <a:gd name="connsiteX7" fmla="*/ 135666 w 152186"/>
              <a:gd name="connsiteY7" fmla="*/ 1856509 h 2286000"/>
              <a:gd name="connsiteX8" fmla="*/ 107957 w 152186"/>
              <a:gd name="connsiteY8" fmla="*/ 2022763 h 2286000"/>
              <a:gd name="connsiteX9" fmla="*/ 80248 w 152186"/>
              <a:gd name="connsiteY9" fmla="*/ 2202872 h 2286000"/>
              <a:gd name="connsiteX10" fmla="*/ 80248 w 152186"/>
              <a:gd name="connsiteY10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86" h="2286000">
                <a:moveTo>
                  <a:pt x="135666" y="0"/>
                </a:moveTo>
                <a:cubicBezTo>
                  <a:pt x="83711" y="255154"/>
                  <a:pt x="31757" y="510309"/>
                  <a:pt x="10975" y="651163"/>
                </a:cubicBezTo>
                <a:cubicBezTo>
                  <a:pt x="-9807" y="792017"/>
                  <a:pt x="4048" y="768927"/>
                  <a:pt x="10975" y="845127"/>
                </a:cubicBezTo>
                <a:cubicBezTo>
                  <a:pt x="17902" y="921327"/>
                  <a:pt x="34066" y="1039090"/>
                  <a:pt x="52539" y="1108363"/>
                </a:cubicBezTo>
                <a:cubicBezTo>
                  <a:pt x="71012" y="1177636"/>
                  <a:pt x="105648" y="1189181"/>
                  <a:pt x="121811" y="1260763"/>
                </a:cubicBezTo>
                <a:cubicBezTo>
                  <a:pt x="137974" y="1332345"/>
                  <a:pt x="144902" y="1461654"/>
                  <a:pt x="149520" y="1537854"/>
                </a:cubicBezTo>
                <a:cubicBezTo>
                  <a:pt x="154138" y="1614054"/>
                  <a:pt x="151829" y="1664854"/>
                  <a:pt x="149520" y="1717963"/>
                </a:cubicBezTo>
                <a:cubicBezTo>
                  <a:pt x="147211" y="1771072"/>
                  <a:pt x="142593" y="1805709"/>
                  <a:pt x="135666" y="1856509"/>
                </a:cubicBezTo>
                <a:cubicBezTo>
                  <a:pt x="128739" y="1907309"/>
                  <a:pt x="117193" y="1965036"/>
                  <a:pt x="107957" y="2022763"/>
                </a:cubicBezTo>
                <a:cubicBezTo>
                  <a:pt x="98721" y="2080490"/>
                  <a:pt x="84866" y="2158999"/>
                  <a:pt x="80248" y="2202872"/>
                </a:cubicBezTo>
                <a:cubicBezTo>
                  <a:pt x="75630" y="2246745"/>
                  <a:pt x="77939" y="2266372"/>
                  <a:pt x="80248" y="228600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Llamada rectangular redondeada"/>
          <p:cNvSpPr/>
          <p:nvPr/>
        </p:nvSpPr>
        <p:spPr>
          <a:xfrm>
            <a:off x="5272507" y="1052736"/>
            <a:ext cx="2971901" cy="936104"/>
          </a:xfrm>
          <a:prstGeom prst="wedgeRoundRectCallout">
            <a:avLst>
              <a:gd name="adj1" fmla="val -2652"/>
              <a:gd name="adj2" fmla="val 980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Where</a:t>
            </a:r>
            <a:r>
              <a:rPr lang="es-ES_tradnl" sz="3600" b="1" dirty="0" smtClean="0">
                <a:solidFill>
                  <a:schemeClr val="bg1"/>
                </a:solidFill>
              </a:rPr>
              <a:t> am I?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1043609" y="1052736"/>
            <a:ext cx="2592288" cy="1151562"/>
          </a:xfrm>
          <a:prstGeom prst="wedgeRoundRectCallout">
            <a:avLst>
              <a:gd name="adj1" fmla="val -22698"/>
              <a:gd name="adj2" fmla="val 1187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</a:rPr>
              <a:t>You</a:t>
            </a:r>
            <a:r>
              <a:rPr lang="es-ES_tradnl" sz="3200" dirty="0" smtClean="0">
                <a:solidFill>
                  <a:schemeClr val="bg1"/>
                </a:solidFill>
              </a:rPr>
              <a:t> are in 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desert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3 Estrella de 5 puntas"/>
          <p:cNvSpPr/>
          <p:nvPr/>
        </p:nvSpPr>
        <p:spPr>
          <a:xfrm>
            <a:off x="6600100" y="2492896"/>
            <a:ext cx="492180" cy="43204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Rectángulo redondeado"/>
          <p:cNvSpPr/>
          <p:nvPr/>
        </p:nvSpPr>
        <p:spPr>
          <a:xfrm>
            <a:off x="4427984" y="6008852"/>
            <a:ext cx="1440160" cy="40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332656"/>
            <a:ext cx="354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chemeClr val="bg1"/>
                </a:solidFill>
              </a:rPr>
              <a:t>Answer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question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90563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1000">
                                          <p:cBhvr>
                                            <p:cTn id="2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8" grpId="2" animBg="1"/>
          <p:bldP spid="28" grpId="3" animBg="1"/>
          <p:bldP spid="29" grpId="0" animBg="1"/>
          <p:bldP spid="29" grpId="1" animBg="1"/>
          <p:bldP spid="29" grpId="2" animBg="1"/>
          <p:bldP spid="29" grpId="3" animBg="1"/>
          <p:bldP spid="30" grpId="0" animBg="1"/>
          <p:bldP spid="30" grpId="1" animBg="1"/>
          <p:bldP spid="2" grpId="0" animBg="1"/>
          <p:bldP spid="31" grpId="0" animBg="1"/>
          <p:bldP spid="4" grpId="0" animBg="1"/>
          <p:bldP spid="4" grpId="1" animBg="1"/>
          <p:bldP spid="4" grpId="2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8" grpId="2" animBg="1"/>
          <p:bldP spid="28" grpId="3" animBg="1"/>
          <p:bldP spid="29" grpId="0" animBg="1"/>
          <p:bldP spid="29" grpId="1" animBg="1"/>
          <p:bldP spid="29" grpId="2" animBg="1"/>
          <p:bldP spid="29" grpId="3" animBg="1"/>
          <p:bldP spid="30" grpId="0" animBg="1"/>
          <p:bldP spid="30" grpId="1" animBg="1"/>
          <p:bldP spid="2" grpId="0" animBg="1"/>
          <p:bldP spid="31" grpId="0" animBg="1"/>
          <p:bldP spid="4" grpId="0" animBg="1"/>
          <p:bldP spid="4" grpId="1" animBg="1"/>
          <p:bldP spid="4" grpId="2" animBg="1"/>
          <p:bldP spid="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ximages.chicago2.vip.townnews.com/tdn.com/content/tncms/assets/v3/editorial/8/81/8818aabc-5bb7-11e3-868a-001a4bcf887a/529d2f3e19ef6.preview-62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9" y="248212"/>
            <a:ext cx="8954758" cy="649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08048"/>
            <a:ext cx="2187752" cy="31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8 Circular"/>
          <p:cNvSpPr/>
          <p:nvPr/>
        </p:nvSpPr>
        <p:spPr>
          <a:xfrm>
            <a:off x="3491880" y="4293096"/>
            <a:ext cx="1770786" cy="2304256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694371"/>
              <a:gd name="connsiteY0" fmla="*/ 2304252 h 2304256"/>
              <a:gd name="connsiteX1" fmla="*/ 403566 w 1694371"/>
              <a:gd name="connsiteY1" fmla="*/ 1899386 h 2304256"/>
              <a:gd name="connsiteX2" fmla="*/ 398353 w 1694371"/>
              <a:gd name="connsiteY2" fmla="*/ 409063 h 2304256"/>
              <a:gd name="connsiteX3" fmla="*/ 1689542 w 1694371"/>
              <a:gd name="connsiteY3" fmla="*/ 0 h 2304256"/>
              <a:gd name="connsiteX4" fmla="*/ 1689542 w 1694371"/>
              <a:gd name="connsiteY4" fmla="*/ 1152129 h 2304256"/>
              <a:gd name="connsiteX5" fmla="*/ 1694371 w 1694371"/>
              <a:gd name="connsiteY5" fmla="*/ 2304252 h 2304256"/>
              <a:gd name="connsiteX0" fmla="*/ 1694371 w 1765054"/>
              <a:gd name="connsiteY0" fmla="*/ 2304252 h 2304256"/>
              <a:gd name="connsiteX1" fmla="*/ 403566 w 1765054"/>
              <a:gd name="connsiteY1" fmla="*/ 1899386 h 2304256"/>
              <a:gd name="connsiteX2" fmla="*/ 398353 w 1765054"/>
              <a:gd name="connsiteY2" fmla="*/ 409063 h 2304256"/>
              <a:gd name="connsiteX3" fmla="*/ 1689542 w 1765054"/>
              <a:gd name="connsiteY3" fmla="*/ 0 h 2304256"/>
              <a:gd name="connsiteX4" fmla="*/ 1689542 w 1765054"/>
              <a:gd name="connsiteY4" fmla="*/ 1152129 h 2304256"/>
              <a:gd name="connsiteX5" fmla="*/ 1694371 w 1765054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47610 w 1618293"/>
              <a:gd name="connsiteY0" fmla="*/ 2304252 h 2304259"/>
              <a:gd name="connsiteX1" fmla="*/ 256805 w 1618293"/>
              <a:gd name="connsiteY1" fmla="*/ 1899386 h 2304259"/>
              <a:gd name="connsiteX2" fmla="*/ 251592 w 1618293"/>
              <a:gd name="connsiteY2" fmla="*/ 409063 h 2304259"/>
              <a:gd name="connsiteX3" fmla="*/ 1598200 w 1618293"/>
              <a:gd name="connsiteY3" fmla="*/ 0 h 2304259"/>
              <a:gd name="connsiteX4" fmla="*/ 1542781 w 1618293"/>
              <a:gd name="connsiteY4" fmla="*/ 1152129 h 2304259"/>
              <a:gd name="connsiteX5" fmla="*/ 1547610 w 1618293"/>
              <a:gd name="connsiteY5" fmla="*/ 2304252 h 2304259"/>
              <a:gd name="connsiteX0" fmla="*/ 1492377 w 1563060"/>
              <a:gd name="connsiteY0" fmla="*/ 2304252 h 2304259"/>
              <a:gd name="connsiteX1" fmla="*/ 201572 w 1563060"/>
              <a:gd name="connsiteY1" fmla="*/ 1899386 h 2304259"/>
              <a:gd name="connsiteX2" fmla="*/ 140941 w 1563060"/>
              <a:gd name="connsiteY2" fmla="*/ 464481 h 2304259"/>
              <a:gd name="connsiteX3" fmla="*/ 1542967 w 1563060"/>
              <a:gd name="connsiteY3" fmla="*/ 0 h 2304259"/>
              <a:gd name="connsiteX4" fmla="*/ 1487548 w 1563060"/>
              <a:gd name="connsiteY4" fmla="*/ 1152129 h 2304259"/>
              <a:gd name="connsiteX5" fmla="*/ 1492377 w 1563060"/>
              <a:gd name="connsiteY5" fmla="*/ 2304252 h 2304259"/>
              <a:gd name="connsiteX0" fmla="*/ 1605657 w 1676340"/>
              <a:gd name="connsiteY0" fmla="*/ 2304252 h 2304259"/>
              <a:gd name="connsiteX1" fmla="*/ 314852 w 1676340"/>
              <a:gd name="connsiteY1" fmla="*/ 1899386 h 2304259"/>
              <a:gd name="connsiteX2" fmla="*/ 254221 w 1676340"/>
              <a:gd name="connsiteY2" fmla="*/ 464481 h 2304259"/>
              <a:gd name="connsiteX3" fmla="*/ 1656247 w 1676340"/>
              <a:gd name="connsiteY3" fmla="*/ 0 h 2304259"/>
              <a:gd name="connsiteX4" fmla="*/ 1600828 w 1676340"/>
              <a:gd name="connsiteY4" fmla="*/ 1152129 h 2304259"/>
              <a:gd name="connsiteX5" fmla="*/ 1605657 w 1676340"/>
              <a:gd name="connsiteY5" fmla="*/ 2304252 h 2304259"/>
              <a:gd name="connsiteX0" fmla="*/ 1621501 w 1692184"/>
              <a:gd name="connsiteY0" fmla="*/ 2304252 h 2304258"/>
              <a:gd name="connsiteX1" fmla="*/ 330696 w 1692184"/>
              <a:gd name="connsiteY1" fmla="*/ 1899386 h 2304258"/>
              <a:gd name="connsiteX2" fmla="*/ 270065 w 1692184"/>
              <a:gd name="connsiteY2" fmla="*/ 464481 h 2304258"/>
              <a:gd name="connsiteX3" fmla="*/ 1672091 w 1692184"/>
              <a:gd name="connsiteY3" fmla="*/ 0 h 2304258"/>
              <a:gd name="connsiteX4" fmla="*/ 1616672 w 1692184"/>
              <a:gd name="connsiteY4" fmla="*/ 1152129 h 2304258"/>
              <a:gd name="connsiteX5" fmla="*/ 1621501 w 1692184"/>
              <a:gd name="connsiteY5" fmla="*/ 2304252 h 2304258"/>
              <a:gd name="connsiteX0" fmla="*/ 1663499 w 1734182"/>
              <a:gd name="connsiteY0" fmla="*/ 2304252 h 2304258"/>
              <a:gd name="connsiteX1" fmla="*/ 372694 w 1734182"/>
              <a:gd name="connsiteY1" fmla="*/ 1899386 h 2304258"/>
              <a:gd name="connsiteX2" fmla="*/ 312063 w 1734182"/>
              <a:gd name="connsiteY2" fmla="*/ 464481 h 2304258"/>
              <a:gd name="connsiteX3" fmla="*/ 1714089 w 1734182"/>
              <a:gd name="connsiteY3" fmla="*/ 0 h 2304258"/>
              <a:gd name="connsiteX4" fmla="*/ 1658670 w 1734182"/>
              <a:gd name="connsiteY4" fmla="*/ 1152129 h 2304258"/>
              <a:gd name="connsiteX5" fmla="*/ 1663499 w 1734182"/>
              <a:gd name="connsiteY5" fmla="*/ 2304252 h 2304258"/>
              <a:gd name="connsiteX0" fmla="*/ 1693690 w 1764373"/>
              <a:gd name="connsiteY0" fmla="*/ 2304252 h 2304258"/>
              <a:gd name="connsiteX1" fmla="*/ 402885 w 1764373"/>
              <a:gd name="connsiteY1" fmla="*/ 1899386 h 2304258"/>
              <a:gd name="connsiteX2" fmla="*/ 342254 w 1764373"/>
              <a:gd name="connsiteY2" fmla="*/ 464481 h 2304258"/>
              <a:gd name="connsiteX3" fmla="*/ 1744280 w 1764373"/>
              <a:gd name="connsiteY3" fmla="*/ 0 h 2304258"/>
              <a:gd name="connsiteX4" fmla="*/ 1688861 w 1764373"/>
              <a:gd name="connsiteY4" fmla="*/ 1152129 h 2304258"/>
              <a:gd name="connsiteX5" fmla="*/ 1693690 w 1764373"/>
              <a:gd name="connsiteY5" fmla="*/ 2304252 h 2304258"/>
              <a:gd name="connsiteX0" fmla="*/ 1700103 w 1770786"/>
              <a:gd name="connsiteY0" fmla="*/ 2304252 h 2304256"/>
              <a:gd name="connsiteX1" fmla="*/ 409298 w 1770786"/>
              <a:gd name="connsiteY1" fmla="*/ 1899386 h 2304256"/>
              <a:gd name="connsiteX2" fmla="*/ 348667 w 1770786"/>
              <a:gd name="connsiteY2" fmla="*/ 464481 h 2304256"/>
              <a:gd name="connsiteX3" fmla="*/ 1750693 w 1770786"/>
              <a:gd name="connsiteY3" fmla="*/ 0 h 2304256"/>
              <a:gd name="connsiteX4" fmla="*/ 1695274 w 1770786"/>
              <a:gd name="connsiteY4" fmla="*/ 1152129 h 2304256"/>
              <a:gd name="connsiteX5" fmla="*/ 1700103 w 1770786"/>
              <a:gd name="connsiteY5" fmla="*/ 2304252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86" h="2304256">
                <a:moveTo>
                  <a:pt x="1700103" y="2304252"/>
                </a:moveTo>
                <a:cubicBezTo>
                  <a:pt x="1203488" y="2305220"/>
                  <a:pt x="745374" y="2150597"/>
                  <a:pt x="409298" y="1899386"/>
                </a:cubicBezTo>
                <a:cubicBezTo>
                  <a:pt x="104559" y="1671599"/>
                  <a:pt x="-304390" y="1058136"/>
                  <a:pt x="348667" y="464481"/>
                </a:cubicBezTo>
                <a:cubicBezTo>
                  <a:pt x="635437" y="203795"/>
                  <a:pt x="1252947" y="0"/>
                  <a:pt x="1750693" y="0"/>
                </a:cubicBezTo>
                <a:cubicBezTo>
                  <a:pt x="1667566" y="384043"/>
                  <a:pt x="1529019" y="684958"/>
                  <a:pt x="1695274" y="1152129"/>
                </a:cubicBezTo>
                <a:cubicBezTo>
                  <a:pt x="1863138" y="1743988"/>
                  <a:pt x="1698493" y="1920211"/>
                  <a:pt x="1700103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9 Circular"/>
          <p:cNvSpPr/>
          <p:nvPr/>
        </p:nvSpPr>
        <p:spPr>
          <a:xfrm rot="10800000">
            <a:off x="5076057" y="4293094"/>
            <a:ext cx="1751944" cy="2304257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815919"/>
              <a:gd name="connsiteY0" fmla="*/ 2304252 h 2304256"/>
              <a:gd name="connsiteX1" fmla="*/ 403566 w 1815919"/>
              <a:gd name="connsiteY1" fmla="*/ 1899386 h 2304256"/>
              <a:gd name="connsiteX2" fmla="*/ 398353 w 1815919"/>
              <a:gd name="connsiteY2" fmla="*/ 409063 h 2304256"/>
              <a:gd name="connsiteX3" fmla="*/ 1689542 w 1815919"/>
              <a:gd name="connsiteY3" fmla="*/ 0 h 2304256"/>
              <a:gd name="connsiteX4" fmla="*/ 1689542 w 1815919"/>
              <a:gd name="connsiteY4" fmla="*/ 1152129 h 2304256"/>
              <a:gd name="connsiteX5" fmla="*/ 1694371 w 1815919"/>
              <a:gd name="connsiteY5" fmla="*/ 2304252 h 2304256"/>
              <a:gd name="connsiteX0" fmla="*/ 1694371 w 1836536"/>
              <a:gd name="connsiteY0" fmla="*/ 2304252 h 2304256"/>
              <a:gd name="connsiteX1" fmla="*/ 403566 w 1836536"/>
              <a:gd name="connsiteY1" fmla="*/ 1899386 h 2304256"/>
              <a:gd name="connsiteX2" fmla="*/ 398353 w 1836536"/>
              <a:gd name="connsiteY2" fmla="*/ 409063 h 2304256"/>
              <a:gd name="connsiteX3" fmla="*/ 1689542 w 1836536"/>
              <a:gd name="connsiteY3" fmla="*/ 0 h 2304256"/>
              <a:gd name="connsiteX4" fmla="*/ 1758815 w 1836536"/>
              <a:gd name="connsiteY4" fmla="*/ 1055147 h 2304256"/>
              <a:gd name="connsiteX5" fmla="*/ 1694371 w 1836536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21848 w 1664013"/>
              <a:gd name="connsiteY0" fmla="*/ 2304252 h 2304263"/>
              <a:gd name="connsiteX1" fmla="*/ 231043 w 1664013"/>
              <a:gd name="connsiteY1" fmla="*/ 1899386 h 2304263"/>
              <a:gd name="connsiteX2" fmla="*/ 225830 w 1664013"/>
              <a:gd name="connsiteY2" fmla="*/ 409063 h 2304263"/>
              <a:gd name="connsiteX3" fmla="*/ 1627856 w 1664013"/>
              <a:gd name="connsiteY3" fmla="*/ 0 h 2304263"/>
              <a:gd name="connsiteX4" fmla="*/ 1586292 w 1664013"/>
              <a:gd name="connsiteY4" fmla="*/ 1055147 h 2304263"/>
              <a:gd name="connsiteX5" fmla="*/ 1521848 w 1664013"/>
              <a:gd name="connsiteY5" fmla="*/ 2304252 h 2304263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05431 w 1647596"/>
              <a:gd name="connsiteY0" fmla="*/ 2304252 h 2304259"/>
              <a:gd name="connsiteX1" fmla="*/ 214626 w 1647596"/>
              <a:gd name="connsiteY1" fmla="*/ 1899386 h 2304259"/>
              <a:gd name="connsiteX2" fmla="*/ 140140 w 1647596"/>
              <a:gd name="connsiteY2" fmla="*/ 409063 h 2304259"/>
              <a:gd name="connsiteX3" fmla="*/ 1611439 w 1647596"/>
              <a:gd name="connsiteY3" fmla="*/ 0 h 2304259"/>
              <a:gd name="connsiteX4" fmla="*/ 1569875 w 1647596"/>
              <a:gd name="connsiteY4" fmla="*/ 1055147 h 2304259"/>
              <a:gd name="connsiteX5" fmla="*/ 1505431 w 1647596"/>
              <a:gd name="connsiteY5" fmla="*/ 2304252 h 2304259"/>
              <a:gd name="connsiteX0" fmla="*/ 1595402 w 1737567"/>
              <a:gd name="connsiteY0" fmla="*/ 2304252 h 2304259"/>
              <a:gd name="connsiteX1" fmla="*/ 304597 w 1737567"/>
              <a:gd name="connsiteY1" fmla="*/ 1899386 h 2304259"/>
              <a:gd name="connsiteX2" fmla="*/ 230111 w 1737567"/>
              <a:gd name="connsiteY2" fmla="*/ 409063 h 2304259"/>
              <a:gd name="connsiteX3" fmla="*/ 1701410 w 1737567"/>
              <a:gd name="connsiteY3" fmla="*/ 0 h 2304259"/>
              <a:gd name="connsiteX4" fmla="*/ 1659846 w 1737567"/>
              <a:gd name="connsiteY4" fmla="*/ 1055147 h 2304259"/>
              <a:gd name="connsiteX5" fmla="*/ 1595402 w 1737567"/>
              <a:gd name="connsiteY5" fmla="*/ 2304252 h 2304259"/>
              <a:gd name="connsiteX0" fmla="*/ 1623288 w 1765453"/>
              <a:gd name="connsiteY0" fmla="*/ 2304252 h 2304257"/>
              <a:gd name="connsiteX1" fmla="*/ 332483 w 1765453"/>
              <a:gd name="connsiteY1" fmla="*/ 1899386 h 2304257"/>
              <a:gd name="connsiteX2" fmla="*/ 257997 w 1765453"/>
              <a:gd name="connsiteY2" fmla="*/ 409063 h 2304257"/>
              <a:gd name="connsiteX3" fmla="*/ 1729296 w 1765453"/>
              <a:gd name="connsiteY3" fmla="*/ 0 h 2304257"/>
              <a:gd name="connsiteX4" fmla="*/ 1687732 w 1765453"/>
              <a:gd name="connsiteY4" fmla="*/ 1055147 h 2304257"/>
              <a:gd name="connsiteX5" fmla="*/ 1623288 w 1765453"/>
              <a:gd name="connsiteY5" fmla="*/ 2304252 h 2304257"/>
              <a:gd name="connsiteX0" fmla="*/ 1609779 w 1751944"/>
              <a:gd name="connsiteY0" fmla="*/ 2304252 h 2304257"/>
              <a:gd name="connsiteX1" fmla="*/ 318974 w 1751944"/>
              <a:gd name="connsiteY1" fmla="*/ 1899386 h 2304257"/>
              <a:gd name="connsiteX2" fmla="*/ 244488 w 1751944"/>
              <a:gd name="connsiteY2" fmla="*/ 409063 h 2304257"/>
              <a:gd name="connsiteX3" fmla="*/ 1715787 w 1751944"/>
              <a:gd name="connsiteY3" fmla="*/ 0 h 2304257"/>
              <a:gd name="connsiteX4" fmla="*/ 1674223 w 1751944"/>
              <a:gd name="connsiteY4" fmla="*/ 1055147 h 2304257"/>
              <a:gd name="connsiteX5" fmla="*/ 1609779 w 1751944"/>
              <a:gd name="connsiteY5" fmla="*/ 2304252 h 23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44" h="2304257">
                <a:moveTo>
                  <a:pt x="1609779" y="2304252"/>
                </a:moveTo>
                <a:cubicBezTo>
                  <a:pt x="1113164" y="2305220"/>
                  <a:pt x="580662" y="2187602"/>
                  <a:pt x="318974" y="1899386"/>
                </a:cubicBezTo>
                <a:cubicBezTo>
                  <a:pt x="-5555" y="1541958"/>
                  <a:pt x="-164234" y="932300"/>
                  <a:pt x="244488" y="409063"/>
                </a:cubicBezTo>
                <a:cubicBezTo>
                  <a:pt x="560682" y="4278"/>
                  <a:pt x="1218041" y="0"/>
                  <a:pt x="1715787" y="0"/>
                </a:cubicBezTo>
                <a:cubicBezTo>
                  <a:pt x="1604950" y="504116"/>
                  <a:pt x="1591096" y="689577"/>
                  <a:pt x="1674223" y="1055147"/>
                </a:cubicBezTo>
                <a:cubicBezTo>
                  <a:pt x="1675833" y="1439188"/>
                  <a:pt x="1885260" y="1130502"/>
                  <a:pt x="1609779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5120321" y="4311323"/>
            <a:ext cx="152186" cy="2286000"/>
          </a:xfrm>
          <a:custGeom>
            <a:avLst/>
            <a:gdLst>
              <a:gd name="connsiteX0" fmla="*/ 135666 w 152186"/>
              <a:gd name="connsiteY0" fmla="*/ 0 h 2286000"/>
              <a:gd name="connsiteX1" fmla="*/ 10975 w 152186"/>
              <a:gd name="connsiteY1" fmla="*/ 651163 h 2286000"/>
              <a:gd name="connsiteX2" fmla="*/ 10975 w 152186"/>
              <a:gd name="connsiteY2" fmla="*/ 845127 h 2286000"/>
              <a:gd name="connsiteX3" fmla="*/ 52539 w 152186"/>
              <a:gd name="connsiteY3" fmla="*/ 1108363 h 2286000"/>
              <a:gd name="connsiteX4" fmla="*/ 121811 w 152186"/>
              <a:gd name="connsiteY4" fmla="*/ 1260763 h 2286000"/>
              <a:gd name="connsiteX5" fmla="*/ 149520 w 152186"/>
              <a:gd name="connsiteY5" fmla="*/ 1537854 h 2286000"/>
              <a:gd name="connsiteX6" fmla="*/ 149520 w 152186"/>
              <a:gd name="connsiteY6" fmla="*/ 1717963 h 2286000"/>
              <a:gd name="connsiteX7" fmla="*/ 135666 w 152186"/>
              <a:gd name="connsiteY7" fmla="*/ 1856509 h 2286000"/>
              <a:gd name="connsiteX8" fmla="*/ 107957 w 152186"/>
              <a:gd name="connsiteY8" fmla="*/ 2022763 h 2286000"/>
              <a:gd name="connsiteX9" fmla="*/ 80248 w 152186"/>
              <a:gd name="connsiteY9" fmla="*/ 2202872 h 2286000"/>
              <a:gd name="connsiteX10" fmla="*/ 80248 w 152186"/>
              <a:gd name="connsiteY10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86" h="2286000">
                <a:moveTo>
                  <a:pt x="135666" y="0"/>
                </a:moveTo>
                <a:cubicBezTo>
                  <a:pt x="83711" y="255154"/>
                  <a:pt x="31757" y="510309"/>
                  <a:pt x="10975" y="651163"/>
                </a:cubicBezTo>
                <a:cubicBezTo>
                  <a:pt x="-9807" y="792017"/>
                  <a:pt x="4048" y="768927"/>
                  <a:pt x="10975" y="845127"/>
                </a:cubicBezTo>
                <a:cubicBezTo>
                  <a:pt x="17902" y="921327"/>
                  <a:pt x="34066" y="1039090"/>
                  <a:pt x="52539" y="1108363"/>
                </a:cubicBezTo>
                <a:cubicBezTo>
                  <a:pt x="71012" y="1177636"/>
                  <a:pt x="105648" y="1189181"/>
                  <a:pt x="121811" y="1260763"/>
                </a:cubicBezTo>
                <a:cubicBezTo>
                  <a:pt x="137974" y="1332345"/>
                  <a:pt x="144902" y="1461654"/>
                  <a:pt x="149520" y="1537854"/>
                </a:cubicBezTo>
                <a:cubicBezTo>
                  <a:pt x="154138" y="1614054"/>
                  <a:pt x="151829" y="1664854"/>
                  <a:pt x="149520" y="1717963"/>
                </a:cubicBezTo>
                <a:cubicBezTo>
                  <a:pt x="147211" y="1771072"/>
                  <a:pt x="142593" y="1805709"/>
                  <a:pt x="135666" y="1856509"/>
                </a:cubicBezTo>
                <a:cubicBezTo>
                  <a:pt x="128739" y="1907309"/>
                  <a:pt x="117193" y="1965036"/>
                  <a:pt x="107957" y="2022763"/>
                </a:cubicBezTo>
                <a:cubicBezTo>
                  <a:pt x="98721" y="2080490"/>
                  <a:pt x="84866" y="2158999"/>
                  <a:pt x="80248" y="2202872"/>
                </a:cubicBezTo>
                <a:cubicBezTo>
                  <a:pt x="75630" y="2246745"/>
                  <a:pt x="77939" y="2266372"/>
                  <a:pt x="80248" y="228600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28 Llamada rectangular redondeada"/>
          <p:cNvSpPr/>
          <p:nvPr/>
        </p:nvSpPr>
        <p:spPr>
          <a:xfrm>
            <a:off x="5272507" y="1052736"/>
            <a:ext cx="2971901" cy="936104"/>
          </a:xfrm>
          <a:prstGeom prst="wedgeRoundRectCallout">
            <a:avLst>
              <a:gd name="adj1" fmla="val -2652"/>
              <a:gd name="adj2" fmla="val 980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Where</a:t>
            </a:r>
            <a:r>
              <a:rPr lang="es-ES_tradnl" sz="3600" b="1" dirty="0" smtClean="0">
                <a:solidFill>
                  <a:schemeClr val="bg1"/>
                </a:solidFill>
              </a:rPr>
              <a:t> am I?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1043608" y="1052736"/>
            <a:ext cx="2880319" cy="1151562"/>
          </a:xfrm>
          <a:prstGeom prst="wedgeRoundRectCallout">
            <a:avLst>
              <a:gd name="adj1" fmla="val -22698"/>
              <a:gd name="adj2" fmla="val 1187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</a:rPr>
              <a:t>You</a:t>
            </a:r>
            <a:r>
              <a:rPr lang="es-ES_tradnl" sz="3200" dirty="0" smtClean="0">
                <a:solidFill>
                  <a:schemeClr val="bg1"/>
                </a:solidFill>
              </a:rPr>
              <a:t> are in 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dump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2" name="11 Estrella de 5 puntas"/>
          <p:cNvSpPr/>
          <p:nvPr/>
        </p:nvSpPr>
        <p:spPr>
          <a:xfrm>
            <a:off x="6600100" y="2492896"/>
            <a:ext cx="492180" cy="43204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66000"/>
              </a:prstClr>
            </a:outerShdw>
          </a:effectLst>
        </p:spPr>
      </p:pic>
      <p:pic>
        <p:nvPicPr>
          <p:cNvPr id="15" name="1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4427984" y="6008852"/>
            <a:ext cx="1440160" cy="40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344891225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1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6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bloximages.chicago2.vip.townnews.com/tdn.com/content/tncms/assets/v3/editorial/8/81/8818aabc-5bb7-11e3-868a-001a4bcf887a/529d2f3e19ef6.preview-62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9" y="248212"/>
            <a:ext cx="8954758" cy="649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132043" y="3428360"/>
            <a:ext cx="2088029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dirty</a:t>
            </a:r>
            <a:endParaRPr lang="es-ES" sz="36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09" y="3157406"/>
            <a:ext cx="558725" cy="559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5796136" y="3416430"/>
            <a:ext cx="1662150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clean</a:t>
            </a:r>
            <a:endParaRPr lang="es-ES" sz="36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20" y="3140969"/>
            <a:ext cx="564132" cy="564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59632" y="1916833"/>
            <a:ext cx="7056784" cy="64633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_________ places. 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995936" y="1795463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dirty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355600" dist="38100" dir="2700000" algn="tl" rotWithShape="0">
              <a:prstClr val="black">
                <a:alpha val="6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2546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nicewalpaper.com/wallpapers/volcano-eruption-hd-2-nice-wallpaper-1600x120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 numberOfShades="6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82"/>
            <a:ext cx="9143999" cy="68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orma libre"/>
          <p:cNvSpPr/>
          <p:nvPr/>
        </p:nvSpPr>
        <p:spPr>
          <a:xfrm>
            <a:off x="105654" y="4514850"/>
            <a:ext cx="3823325" cy="2221540"/>
          </a:xfrm>
          <a:custGeom>
            <a:avLst/>
            <a:gdLst>
              <a:gd name="connsiteX0" fmla="*/ 8646 w 3823325"/>
              <a:gd name="connsiteY0" fmla="*/ 0 h 2221540"/>
              <a:gd name="connsiteX1" fmla="*/ 1637421 w 3823325"/>
              <a:gd name="connsiteY1" fmla="*/ 685800 h 2221540"/>
              <a:gd name="connsiteX2" fmla="*/ 2223209 w 3823325"/>
              <a:gd name="connsiteY2" fmla="*/ 1114425 h 2221540"/>
              <a:gd name="connsiteX3" fmla="*/ 2351796 w 3823325"/>
              <a:gd name="connsiteY3" fmla="*/ 1143000 h 2221540"/>
              <a:gd name="connsiteX4" fmla="*/ 2951871 w 3823325"/>
              <a:gd name="connsiteY4" fmla="*/ 1614488 h 2221540"/>
              <a:gd name="connsiteX5" fmla="*/ 3537659 w 3823325"/>
              <a:gd name="connsiteY5" fmla="*/ 2071688 h 2221540"/>
              <a:gd name="connsiteX6" fmla="*/ 3551946 w 3823325"/>
              <a:gd name="connsiteY6" fmla="*/ 2171700 h 2221540"/>
              <a:gd name="connsiteX7" fmla="*/ 137234 w 3823325"/>
              <a:gd name="connsiteY7" fmla="*/ 2214563 h 2221540"/>
              <a:gd name="connsiteX8" fmla="*/ 1080209 w 3823325"/>
              <a:gd name="connsiteY8" fmla="*/ 2028825 h 2221540"/>
              <a:gd name="connsiteX9" fmla="*/ 108659 w 3823325"/>
              <a:gd name="connsiteY9" fmla="*/ 2000250 h 2221540"/>
              <a:gd name="connsiteX10" fmla="*/ 65796 w 3823325"/>
              <a:gd name="connsiteY10" fmla="*/ 0 h 222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3325" h="2221540">
                <a:moveTo>
                  <a:pt x="8646" y="0"/>
                </a:moveTo>
                <a:cubicBezTo>
                  <a:pt x="638486" y="250031"/>
                  <a:pt x="1268327" y="500063"/>
                  <a:pt x="1637421" y="685800"/>
                </a:cubicBezTo>
                <a:cubicBezTo>
                  <a:pt x="2006515" y="871538"/>
                  <a:pt x="2104147" y="1038225"/>
                  <a:pt x="2223209" y="1114425"/>
                </a:cubicBezTo>
                <a:cubicBezTo>
                  <a:pt x="2342271" y="1190625"/>
                  <a:pt x="2230352" y="1059656"/>
                  <a:pt x="2351796" y="1143000"/>
                </a:cubicBezTo>
                <a:cubicBezTo>
                  <a:pt x="2473240" y="1226344"/>
                  <a:pt x="2951871" y="1614488"/>
                  <a:pt x="2951871" y="1614488"/>
                </a:cubicBezTo>
                <a:cubicBezTo>
                  <a:pt x="3149515" y="1769269"/>
                  <a:pt x="3437647" y="1978819"/>
                  <a:pt x="3537659" y="2071688"/>
                </a:cubicBezTo>
                <a:cubicBezTo>
                  <a:pt x="3637671" y="2164557"/>
                  <a:pt x="4118684" y="2147888"/>
                  <a:pt x="3551946" y="2171700"/>
                </a:cubicBezTo>
                <a:cubicBezTo>
                  <a:pt x="2985209" y="2195513"/>
                  <a:pt x="549190" y="2238375"/>
                  <a:pt x="137234" y="2214563"/>
                </a:cubicBezTo>
                <a:cubicBezTo>
                  <a:pt x="-274722" y="2190751"/>
                  <a:pt x="1084971" y="2064544"/>
                  <a:pt x="1080209" y="2028825"/>
                </a:cubicBezTo>
                <a:cubicBezTo>
                  <a:pt x="1075447" y="1993106"/>
                  <a:pt x="277728" y="2338387"/>
                  <a:pt x="108659" y="2000250"/>
                </a:cubicBezTo>
                <a:cubicBezTo>
                  <a:pt x="-60410" y="1662113"/>
                  <a:pt x="2693" y="831056"/>
                  <a:pt x="65796" y="0"/>
                </a:cubicBezTo>
              </a:path>
            </a:pathLst>
          </a:cu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08048"/>
            <a:ext cx="2187752" cy="31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8 Circular"/>
          <p:cNvSpPr/>
          <p:nvPr/>
        </p:nvSpPr>
        <p:spPr>
          <a:xfrm>
            <a:off x="3491880" y="4293096"/>
            <a:ext cx="1770786" cy="2304256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694371"/>
              <a:gd name="connsiteY0" fmla="*/ 2304252 h 2304256"/>
              <a:gd name="connsiteX1" fmla="*/ 403566 w 1694371"/>
              <a:gd name="connsiteY1" fmla="*/ 1899386 h 2304256"/>
              <a:gd name="connsiteX2" fmla="*/ 398353 w 1694371"/>
              <a:gd name="connsiteY2" fmla="*/ 409063 h 2304256"/>
              <a:gd name="connsiteX3" fmla="*/ 1689542 w 1694371"/>
              <a:gd name="connsiteY3" fmla="*/ 0 h 2304256"/>
              <a:gd name="connsiteX4" fmla="*/ 1689542 w 1694371"/>
              <a:gd name="connsiteY4" fmla="*/ 1152129 h 2304256"/>
              <a:gd name="connsiteX5" fmla="*/ 1694371 w 1694371"/>
              <a:gd name="connsiteY5" fmla="*/ 2304252 h 2304256"/>
              <a:gd name="connsiteX0" fmla="*/ 1694371 w 1765054"/>
              <a:gd name="connsiteY0" fmla="*/ 2304252 h 2304256"/>
              <a:gd name="connsiteX1" fmla="*/ 403566 w 1765054"/>
              <a:gd name="connsiteY1" fmla="*/ 1899386 h 2304256"/>
              <a:gd name="connsiteX2" fmla="*/ 398353 w 1765054"/>
              <a:gd name="connsiteY2" fmla="*/ 409063 h 2304256"/>
              <a:gd name="connsiteX3" fmla="*/ 1689542 w 1765054"/>
              <a:gd name="connsiteY3" fmla="*/ 0 h 2304256"/>
              <a:gd name="connsiteX4" fmla="*/ 1689542 w 1765054"/>
              <a:gd name="connsiteY4" fmla="*/ 1152129 h 2304256"/>
              <a:gd name="connsiteX5" fmla="*/ 1694371 w 1765054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47610 w 1618293"/>
              <a:gd name="connsiteY0" fmla="*/ 2304252 h 2304259"/>
              <a:gd name="connsiteX1" fmla="*/ 256805 w 1618293"/>
              <a:gd name="connsiteY1" fmla="*/ 1899386 h 2304259"/>
              <a:gd name="connsiteX2" fmla="*/ 251592 w 1618293"/>
              <a:gd name="connsiteY2" fmla="*/ 409063 h 2304259"/>
              <a:gd name="connsiteX3" fmla="*/ 1598200 w 1618293"/>
              <a:gd name="connsiteY3" fmla="*/ 0 h 2304259"/>
              <a:gd name="connsiteX4" fmla="*/ 1542781 w 1618293"/>
              <a:gd name="connsiteY4" fmla="*/ 1152129 h 2304259"/>
              <a:gd name="connsiteX5" fmla="*/ 1547610 w 1618293"/>
              <a:gd name="connsiteY5" fmla="*/ 2304252 h 2304259"/>
              <a:gd name="connsiteX0" fmla="*/ 1492377 w 1563060"/>
              <a:gd name="connsiteY0" fmla="*/ 2304252 h 2304259"/>
              <a:gd name="connsiteX1" fmla="*/ 201572 w 1563060"/>
              <a:gd name="connsiteY1" fmla="*/ 1899386 h 2304259"/>
              <a:gd name="connsiteX2" fmla="*/ 140941 w 1563060"/>
              <a:gd name="connsiteY2" fmla="*/ 464481 h 2304259"/>
              <a:gd name="connsiteX3" fmla="*/ 1542967 w 1563060"/>
              <a:gd name="connsiteY3" fmla="*/ 0 h 2304259"/>
              <a:gd name="connsiteX4" fmla="*/ 1487548 w 1563060"/>
              <a:gd name="connsiteY4" fmla="*/ 1152129 h 2304259"/>
              <a:gd name="connsiteX5" fmla="*/ 1492377 w 1563060"/>
              <a:gd name="connsiteY5" fmla="*/ 2304252 h 2304259"/>
              <a:gd name="connsiteX0" fmla="*/ 1605657 w 1676340"/>
              <a:gd name="connsiteY0" fmla="*/ 2304252 h 2304259"/>
              <a:gd name="connsiteX1" fmla="*/ 314852 w 1676340"/>
              <a:gd name="connsiteY1" fmla="*/ 1899386 h 2304259"/>
              <a:gd name="connsiteX2" fmla="*/ 254221 w 1676340"/>
              <a:gd name="connsiteY2" fmla="*/ 464481 h 2304259"/>
              <a:gd name="connsiteX3" fmla="*/ 1656247 w 1676340"/>
              <a:gd name="connsiteY3" fmla="*/ 0 h 2304259"/>
              <a:gd name="connsiteX4" fmla="*/ 1600828 w 1676340"/>
              <a:gd name="connsiteY4" fmla="*/ 1152129 h 2304259"/>
              <a:gd name="connsiteX5" fmla="*/ 1605657 w 1676340"/>
              <a:gd name="connsiteY5" fmla="*/ 2304252 h 2304259"/>
              <a:gd name="connsiteX0" fmla="*/ 1621501 w 1692184"/>
              <a:gd name="connsiteY0" fmla="*/ 2304252 h 2304258"/>
              <a:gd name="connsiteX1" fmla="*/ 330696 w 1692184"/>
              <a:gd name="connsiteY1" fmla="*/ 1899386 h 2304258"/>
              <a:gd name="connsiteX2" fmla="*/ 270065 w 1692184"/>
              <a:gd name="connsiteY2" fmla="*/ 464481 h 2304258"/>
              <a:gd name="connsiteX3" fmla="*/ 1672091 w 1692184"/>
              <a:gd name="connsiteY3" fmla="*/ 0 h 2304258"/>
              <a:gd name="connsiteX4" fmla="*/ 1616672 w 1692184"/>
              <a:gd name="connsiteY4" fmla="*/ 1152129 h 2304258"/>
              <a:gd name="connsiteX5" fmla="*/ 1621501 w 1692184"/>
              <a:gd name="connsiteY5" fmla="*/ 2304252 h 2304258"/>
              <a:gd name="connsiteX0" fmla="*/ 1663499 w 1734182"/>
              <a:gd name="connsiteY0" fmla="*/ 2304252 h 2304258"/>
              <a:gd name="connsiteX1" fmla="*/ 372694 w 1734182"/>
              <a:gd name="connsiteY1" fmla="*/ 1899386 h 2304258"/>
              <a:gd name="connsiteX2" fmla="*/ 312063 w 1734182"/>
              <a:gd name="connsiteY2" fmla="*/ 464481 h 2304258"/>
              <a:gd name="connsiteX3" fmla="*/ 1714089 w 1734182"/>
              <a:gd name="connsiteY3" fmla="*/ 0 h 2304258"/>
              <a:gd name="connsiteX4" fmla="*/ 1658670 w 1734182"/>
              <a:gd name="connsiteY4" fmla="*/ 1152129 h 2304258"/>
              <a:gd name="connsiteX5" fmla="*/ 1663499 w 1734182"/>
              <a:gd name="connsiteY5" fmla="*/ 2304252 h 2304258"/>
              <a:gd name="connsiteX0" fmla="*/ 1693690 w 1764373"/>
              <a:gd name="connsiteY0" fmla="*/ 2304252 h 2304258"/>
              <a:gd name="connsiteX1" fmla="*/ 402885 w 1764373"/>
              <a:gd name="connsiteY1" fmla="*/ 1899386 h 2304258"/>
              <a:gd name="connsiteX2" fmla="*/ 342254 w 1764373"/>
              <a:gd name="connsiteY2" fmla="*/ 464481 h 2304258"/>
              <a:gd name="connsiteX3" fmla="*/ 1744280 w 1764373"/>
              <a:gd name="connsiteY3" fmla="*/ 0 h 2304258"/>
              <a:gd name="connsiteX4" fmla="*/ 1688861 w 1764373"/>
              <a:gd name="connsiteY4" fmla="*/ 1152129 h 2304258"/>
              <a:gd name="connsiteX5" fmla="*/ 1693690 w 1764373"/>
              <a:gd name="connsiteY5" fmla="*/ 2304252 h 2304258"/>
              <a:gd name="connsiteX0" fmla="*/ 1700103 w 1770786"/>
              <a:gd name="connsiteY0" fmla="*/ 2304252 h 2304256"/>
              <a:gd name="connsiteX1" fmla="*/ 409298 w 1770786"/>
              <a:gd name="connsiteY1" fmla="*/ 1899386 h 2304256"/>
              <a:gd name="connsiteX2" fmla="*/ 348667 w 1770786"/>
              <a:gd name="connsiteY2" fmla="*/ 464481 h 2304256"/>
              <a:gd name="connsiteX3" fmla="*/ 1750693 w 1770786"/>
              <a:gd name="connsiteY3" fmla="*/ 0 h 2304256"/>
              <a:gd name="connsiteX4" fmla="*/ 1695274 w 1770786"/>
              <a:gd name="connsiteY4" fmla="*/ 1152129 h 2304256"/>
              <a:gd name="connsiteX5" fmla="*/ 1700103 w 1770786"/>
              <a:gd name="connsiteY5" fmla="*/ 2304252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86" h="2304256">
                <a:moveTo>
                  <a:pt x="1700103" y="2304252"/>
                </a:moveTo>
                <a:cubicBezTo>
                  <a:pt x="1203488" y="2305220"/>
                  <a:pt x="745374" y="2150597"/>
                  <a:pt x="409298" y="1899386"/>
                </a:cubicBezTo>
                <a:cubicBezTo>
                  <a:pt x="104559" y="1671599"/>
                  <a:pt x="-304390" y="1058136"/>
                  <a:pt x="348667" y="464481"/>
                </a:cubicBezTo>
                <a:cubicBezTo>
                  <a:pt x="635437" y="203795"/>
                  <a:pt x="1252947" y="0"/>
                  <a:pt x="1750693" y="0"/>
                </a:cubicBezTo>
                <a:cubicBezTo>
                  <a:pt x="1667566" y="384043"/>
                  <a:pt x="1529019" y="684958"/>
                  <a:pt x="1695274" y="1152129"/>
                </a:cubicBezTo>
                <a:cubicBezTo>
                  <a:pt x="1863138" y="1743988"/>
                  <a:pt x="1698493" y="1920211"/>
                  <a:pt x="1700103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9 Circular"/>
          <p:cNvSpPr/>
          <p:nvPr/>
        </p:nvSpPr>
        <p:spPr>
          <a:xfrm rot="10800000">
            <a:off x="5076057" y="4293094"/>
            <a:ext cx="1751944" cy="2304257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815919"/>
              <a:gd name="connsiteY0" fmla="*/ 2304252 h 2304256"/>
              <a:gd name="connsiteX1" fmla="*/ 403566 w 1815919"/>
              <a:gd name="connsiteY1" fmla="*/ 1899386 h 2304256"/>
              <a:gd name="connsiteX2" fmla="*/ 398353 w 1815919"/>
              <a:gd name="connsiteY2" fmla="*/ 409063 h 2304256"/>
              <a:gd name="connsiteX3" fmla="*/ 1689542 w 1815919"/>
              <a:gd name="connsiteY3" fmla="*/ 0 h 2304256"/>
              <a:gd name="connsiteX4" fmla="*/ 1689542 w 1815919"/>
              <a:gd name="connsiteY4" fmla="*/ 1152129 h 2304256"/>
              <a:gd name="connsiteX5" fmla="*/ 1694371 w 1815919"/>
              <a:gd name="connsiteY5" fmla="*/ 2304252 h 2304256"/>
              <a:gd name="connsiteX0" fmla="*/ 1694371 w 1836536"/>
              <a:gd name="connsiteY0" fmla="*/ 2304252 h 2304256"/>
              <a:gd name="connsiteX1" fmla="*/ 403566 w 1836536"/>
              <a:gd name="connsiteY1" fmla="*/ 1899386 h 2304256"/>
              <a:gd name="connsiteX2" fmla="*/ 398353 w 1836536"/>
              <a:gd name="connsiteY2" fmla="*/ 409063 h 2304256"/>
              <a:gd name="connsiteX3" fmla="*/ 1689542 w 1836536"/>
              <a:gd name="connsiteY3" fmla="*/ 0 h 2304256"/>
              <a:gd name="connsiteX4" fmla="*/ 1758815 w 1836536"/>
              <a:gd name="connsiteY4" fmla="*/ 1055147 h 2304256"/>
              <a:gd name="connsiteX5" fmla="*/ 1694371 w 1836536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21848 w 1664013"/>
              <a:gd name="connsiteY0" fmla="*/ 2304252 h 2304263"/>
              <a:gd name="connsiteX1" fmla="*/ 231043 w 1664013"/>
              <a:gd name="connsiteY1" fmla="*/ 1899386 h 2304263"/>
              <a:gd name="connsiteX2" fmla="*/ 225830 w 1664013"/>
              <a:gd name="connsiteY2" fmla="*/ 409063 h 2304263"/>
              <a:gd name="connsiteX3" fmla="*/ 1627856 w 1664013"/>
              <a:gd name="connsiteY3" fmla="*/ 0 h 2304263"/>
              <a:gd name="connsiteX4" fmla="*/ 1586292 w 1664013"/>
              <a:gd name="connsiteY4" fmla="*/ 1055147 h 2304263"/>
              <a:gd name="connsiteX5" fmla="*/ 1521848 w 1664013"/>
              <a:gd name="connsiteY5" fmla="*/ 2304252 h 2304263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05431 w 1647596"/>
              <a:gd name="connsiteY0" fmla="*/ 2304252 h 2304259"/>
              <a:gd name="connsiteX1" fmla="*/ 214626 w 1647596"/>
              <a:gd name="connsiteY1" fmla="*/ 1899386 h 2304259"/>
              <a:gd name="connsiteX2" fmla="*/ 140140 w 1647596"/>
              <a:gd name="connsiteY2" fmla="*/ 409063 h 2304259"/>
              <a:gd name="connsiteX3" fmla="*/ 1611439 w 1647596"/>
              <a:gd name="connsiteY3" fmla="*/ 0 h 2304259"/>
              <a:gd name="connsiteX4" fmla="*/ 1569875 w 1647596"/>
              <a:gd name="connsiteY4" fmla="*/ 1055147 h 2304259"/>
              <a:gd name="connsiteX5" fmla="*/ 1505431 w 1647596"/>
              <a:gd name="connsiteY5" fmla="*/ 2304252 h 2304259"/>
              <a:gd name="connsiteX0" fmla="*/ 1595402 w 1737567"/>
              <a:gd name="connsiteY0" fmla="*/ 2304252 h 2304259"/>
              <a:gd name="connsiteX1" fmla="*/ 304597 w 1737567"/>
              <a:gd name="connsiteY1" fmla="*/ 1899386 h 2304259"/>
              <a:gd name="connsiteX2" fmla="*/ 230111 w 1737567"/>
              <a:gd name="connsiteY2" fmla="*/ 409063 h 2304259"/>
              <a:gd name="connsiteX3" fmla="*/ 1701410 w 1737567"/>
              <a:gd name="connsiteY3" fmla="*/ 0 h 2304259"/>
              <a:gd name="connsiteX4" fmla="*/ 1659846 w 1737567"/>
              <a:gd name="connsiteY4" fmla="*/ 1055147 h 2304259"/>
              <a:gd name="connsiteX5" fmla="*/ 1595402 w 1737567"/>
              <a:gd name="connsiteY5" fmla="*/ 2304252 h 2304259"/>
              <a:gd name="connsiteX0" fmla="*/ 1623288 w 1765453"/>
              <a:gd name="connsiteY0" fmla="*/ 2304252 h 2304257"/>
              <a:gd name="connsiteX1" fmla="*/ 332483 w 1765453"/>
              <a:gd name="connsiteY1" fmla="*/ 1899386 h 2304257"/>
              <a:gd name="connsiteX2" fmla="*/ 257997 w 1765453"/>
              <a:gd name="connsiteY2" fmla="*/ 409063 h 2304257"/>
              <a:gd name="connsiteX3" fmla="*/ 1729296 w 1765453"/>
              <a:gd name="connsiteY3" fmla="*/ 0 h 2304257"/>
              <a:gd name="connsiteX4" fmla="*/ 1687732 w 1765453"/>
              <a:gd name="connsiteY4" fmla="*/ 1055147 h 2304257"/>
              <a:gd name="connsiteX5" fmla="*/ 1623288 w 1765453"/>
              <a:gd name="connsiteY5" fmla="*/ 2304252 h 2304257"/>
              <a:gd name="connsiteX0" fmla="*/ 1609779 w 1751944"/>
              <a:gd name="connsiteY0" fmla="*/ 2304252 h 2304257"/>
              <a:gd name="connsiteX1" fmla="*/ 318974 w 1751944"/>
              <a:gd name="connsiteY1" fmla="*/ 1899386 h 2304257"/>
              <a:gd name="connsiteX2" fmla="*/ 244488 w 1751944"/>
              <a:gd name="connsiteY2" fmla="*/ 409063 h 2304257"/>
              <a:gd name="connsiteX3" fmla="*/ 1715787 w 1751944"/>
              <a:gd name="connsiteY3" fmla="*/ 0 h 2304257"/>
              <a:gd name="connsiteX4" fmla="*/ 1674223 w 1751944"/>
              <a:gd name="connsiteY4" fmla="*/ 1055147 h 2304257"/>
              <a:gd name="connsiteX5" fmla="*/ 1609779 w 1751944"/>
              <a:gd name="connsiteY5" fmla="*/ 2304252 h 23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44" h="2304257">
                <a:moveTo>
                  <a:pt x="1609779" y="2304252"/>
                </a:moveTo>
                <a:cubicBezTo>
                  <a:pt x="1113164" y="2305220"/>
                  <a:pt x="580662" y="2187602"/>
                  <a:pt x="318974" y="1899386"/>
                </a:cubicBezTo>
                <a:cubicBezTo>
                  <a:pt x="-5555" y="1541958"/>
                  <a:pt x="-164234" y="932300"/>
                  <a:pt x="244488" y="409063"/>
                </a:cubicBezTo>
                <a:cubicBezTo>
                  <a:pt x="560682" y="4278"/>
                  <a:pt x="1218041" y="0"/>
                  <a:pt x="1715787" y="0"/>
                </a:cubicBezTo>
                <a:cubicBezTo>
                  <a:pt x="1604950" y="504116"/>
                  <a:pt x="1591096" y="689577"/>
                  <a:pt x="1674223" y="1055147"/>
                </a:cubicBezTo>
                <a:cubicBezTo>
                  <a:pt x="1675833" y="1439188"/>
                  <a:pt x="1885260" y="1130502"/>
                  <a:pt x="1609779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5120321" y="4311323"/>
            <a:ext cx="152186" cy="2286000"/>
          </a:xfrm>
          <a:custGeom>
            <a:avLst/>
            <a:gdLst>
              <a:gd name="connsiteX0" fmla="*/ 135666 w 152186"/>
              <a:gd name="connsiteY0" fmla="*/ 0 h 2286000"/>
              <a:gd name="connsiteX1" fmla="*/ 10975 w 152186"/>
              <a:gd name="connsiteY1" fmla="*/ 651163 h 2286000"/>
              <a:gd name="connsiteX2" fmla="*/ 10975 w 152186"/>
              <a:gd name="connsiteY2" fmla="*/ 845127 h 2286000"/>
              <a:gd name="connsiteX3" fmla="*/ 52539 w 152186"/>
              <a:gd name="connsiteY3" fmla="*/ 1108363 h 2286000"/>
              <a:gd name="connsiteX4" fmla="*/ 121811 w 152186"/>
              <a:gd name="connsiteY4" fmla="*/ 1260763 h 2286000"/>
              <a:gd name="connsiteX5" fmla="*/ 149520 w 152186"/>
              <a:gd name="connsiteY5" fmla="*/ 1537854 h 2286000"/>
              <a:gd name="connsiteX6" fmla="*/ 149520 w 152186"/>
              <a:gd name="connsiteY6" fmla="*/ 1717963 h 2286000"/>
              <a:gd name="connsiteX7" fmla="*/ 135666 w 152186"/>
              <a:gd name="connsiteY7" fmla="*/ 1856509 h 2286000"/>
              <a:gd name="connsiteX8" fmla="*/ 107957 w 152186"/>
              <a:gd name="connsiteY8" fmla="*/ 2022763 h 2286000"/>
              <a:gd name="connsiteX9" fmla="*/ 80248 w 152186"/>
              <a:gd name="connsiteY9" fmla="*/ 2202872 h 2286000"/>
              <a:gd name="connsiteX10" fmla="*/ 80248 w 152186"/>
              <a:gd name="connsiteY10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86" h="2286000">
                <a:moveTo>
                  <a:pt x="135666" y="0"/>
                </a:moveTo>
                <a:cubicBezTo>
                  <a:pt x="83711" y="255154"/>
                  <a:pt x="31757" y="510309"/>
                  <a:pt x="10975" y="651163"/>
                </a:cubicBezTo>
                <a:cubicBezTo>
                  <a:pt x="-9807" y="792017"/>
                  <a:pt x="4048" y="768927"/>
                  <a:pt x="10975" y="845127"/>
                </a:cubicBezTo>
                <a:cubicBezTo>
                  <a:pt x="17902" y="921327"/>
                  <a:pt x="34066" y="1039090"/>
                  <a:pt x="52539" y="1108363"/>
                </a:cubicBezTo>
                <a:cubicBezTo>
                  <a:pt x="71012" y="1177636"/>
                  <a:pt x="105648" y="1189181"/>
                  <a:pt x="121811" y="1260763"/>
                </a:cubicBezTo>
                <a:cubicBezTo>
                  <a:pt x="137974" y="1332345"/>
                  <a:pt x="144902" y="1461654"/>
                  <a:pt x="149520" y="1537854"/>
                </a:cubicBezTo>
                <a:cubicBezTo>
                  <a:pt x="154138" y="1614054"/>
                  <a:pt x="151829" y="1664854"/>
                  <a:pt x="149520" y="1717963"/>
                </a:cubicBezTo>
                <a:cubicBezTo>
                  <a:pt x="147211" y="1771072"/>
                  <a:pt x="142593" y="1805709"/>
                  <a:pt x="135666" y="1856509"/>
                </a:cubicBezTo>
                <a:cubicBezTo>
                  <a:pt x="128739" y="1907309"/>
                  <a:pt x="117193" y="1965036"/>
                  <a:pt x="107957" y="2022763"/>
                </a:cubicBezTo>
                <a:cubicBezTo>
                  <a:pt x="98721" y="2080490"/>
                  <a:pt x="84866" y="2158999"/>
                  <a:pt x="80248" y="2202872"/>
                </a:cubicBezTo>
                <a:cubicBezTo>
                  <a:pt x="75630" y="2246745"/>
                  <a:pt x="77939" y="2266372"/>
                  <a:pt x="80248" y="228600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28 Llamada rectangular redondeada"/>
          <p:cNvSpPr/>
          <p:nvPr/>
        </p:nvSpPr>
        <p:spPr>
          <a:xfrm>
            <a:off x="5272507" y="1052736"/>
            <a:ext cx="2971901" cy="936104"/>
          </a:xfrm>
          <a:prstGeom prst="wedgeRoundRectCallout">
            <a:avLst>
              <a:gd name="adj1" fmla="val -2652"/>
              <a:gd name="adj2" fmla="val 980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Where</a:t>
            </a:r>
            <a:r>
              <a:rPr lang="es-ES_tradnl" sz="3600" b="1" dirty="0" smtClean="0">
                <a:solidFill>
                  <a:schemeClr val="bg1"/>
                </a:solidFill>
              </a:rPr>
              <a:t> am I?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1043609" y="1052736"/>
            <a:ext cx="2592288" cy="1151562"/>
          </a:xfrm>
          <a:prstGeom prst="wedgeRoundRectCallout">
            <a:avLst>
              <a:gd name="adj1" fmla="val -22698"/>
              <a:gd name="adj2" fmla="val 1187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</a:rPr>
              <a:t>You</a:t>
            </a:r>
            <a:r>
              <a:rPr lang="es-ES_tradnl" sz="3200" dirty="0" smtClean="0">
                <a:solidFill>
                  <a:schemeClr val="bg1"/>
                </a:solidFill>
              </a:rPr>
              <a:t> are in 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volcano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2" name="11 Estrella de 5 puntas"/>
          <p:cNvSpPr/>
          <p:nvPr/>
        </p:nvSpPr>
        <p:spPr>
          <a:xfrm>
            <a:off x="6600100" y="2492896"/>
            <a:ext cx="492180" cy="43204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1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4427984" y="6008852"/>
            <a:ext cx="1440160" cy="40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756444766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1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6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nicewalpaper.com/wallpapers/volcano-eruption-hd-2-nice-wallpaper-1600x12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 numberOfShades="6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82"/>
            <a:ext cx="9143999" cy="68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563888" y="3428360"/>
            <a:ext cx="1512168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hot</a:t>
            </a:r>
            <a:endParaRPr lang="es-ES" sz="36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93" y="3157406"/>
            <a:ext cx="558725" cy="559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orma libre"/>
          <p:cNvSpPr/>
          <p:nvPr/>
        </p:nvSpPr>
        <p:spPr>
          <a:xfrm>
            <a:off x="105654" y="4514850"/>
            <a:ext cx="3823325" cy="2221540"/>
          </a:xfrm>
          <a:custGeom>
            <a:avLst/>
            <a:gdLst>
              <a:gd name="connsiteX0" fmla="*/ 8646 w 3823325"/>
              <a:gd name="connsiteY0" fmla="*/ 0 h 2221540"/>
              <a:gd name="connsiteX1" fmla="*/ 1637421 w 3823325"/>
              <a:gd name="connsiteY1" fmla="*/ 685800 h 2221540"/>
              <a:gd name="connsiteX2" fmla="*/ 2223209 w 3823325"/>
              <a:gd name="connsiteY2" fmla="*/ 1114425 h 2221540"/>
              <a:gd name="connsiteX3" fmla="*/ 2351796 w 3823325"/>
              <a:gd name="connsiteY3" fmla="*/ 1143000 h 2221540"/>
              <a:gd name="connsiteX4" fmla="*/ 2951871 w 3823325"/>
              <a:gd name="connsiteY4" fmla="*/ 1614488 h 2221540"/>
              <a:gd name="connsiteX5" fmla="*/ 3537659 w 3823325"/>
              <a:gd name="connsiteY5" fmla="*/ 2071688 h 2221540"/>
              <a:gd name="connsiteX6" fmla="*/ 3551946 w 3823325"/>
              <a:gd name="connsiteY6" fmla="*/ 2171700 h 2221540"/>
              <a:gd name="connsiteX7" fmla="*/ 137234 w 3823325"/>
              <a:gd name="connsiteY7" fmla="*/ 2214563 h 2221540"/>
              <a:gd name="connsiteX8" fmla="*/ 1080209 w 3823325"/>
              <a:gd name="connsiteY8" fmla="*/ 2028825 h 2221540"/>
              <a:gd name="connsiteX9" fmla="*/ 108659 w 3823325"/>
              <a:gd name="connsiteY9" fmla="*/ 2000250 h 2221540"/>
              <a:gd name="connsiteX10" fmla="*/ 65796 w 3823325"/>
              <a:gd name="connsiteY10" fmla="*/ 0 h 222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3325" h="2221540">
                <a:moveTo>
                  <a:pt x="8646" y="0"/>
                </a:moveTo>
                <a:cubicBezTo>
                  <a:pt x="638486" y="250031"/>
                  <a:pt x="1268327" y="500063"/>
                  <a:pt x="1637421" y="685800"/>
                </a:cubicBezTo>
                <a:cubicBezTo>
                  <a:pt x="2006515" y="871538"/>
                  <a:pt x="2104147" y="1038225"/>
                  <a:pt x="2223209" y="1114425"/>
                </a:cubicBezTo>
                <a:cubicBezTo>
                  <a:pt x="2342271" y="1190625"/>
                  <a:pt x="2230352" y="1059656"/>
                  <a:pt x="2351796" y="1143000"/>
                </a:cubicBezTo>
                <a:cubicBezTo>
                  <a:pt x="2473240" y="1226344"/>
                  <a:pt x="2951871" y="1614488"/>
                  <a:pt x="2951871" y="1614488"/>
                </a:cubicBezTo>
                <a:cubicBezTo>
                  <a:pt x="3149515" y="1769269"/>
                  <a:pt x="3437647" y="1978819"/>
                  <a:pt x="3537659" y="2071688"/>
                </a:cubicBezTo>
                <a:cubicBezTo>
                  <a:pt x="3637671" y="2164557"/>
                  <a:pt x="4118684" y="2147888"/>
                  <a:pt x="3551946" y="2171700"/>
                </a:cubicBezTo>
                <a:cubicBezTo>
                  <a:pt x="2985209" y="2195513"/>
                  <a:pt x="549190" y="2238375"/>
                  <a:pt x="137234" y="2214563"/>
                </a:cubicBezTo>
                <a:cubicBezTo>
                  <a:pt x="-274722" y="2190751"/>
                  <a:pt x="1084971" y="2064544"/>
                  <a:pt x="1080209" y="2028825"/>
                </a:cubicBezTo>
                <a:cubicBezTo>
                  <a:pt x="1075447" y="1993106"/>
                  <a:pt x="277728" y="2338387"/>
                  <a:pt x="108659" y="2000250"/>
                </a:cubicBezTo>
                <a:cubicBezTo>
                  <a:pt x="-60410" y="1662113"/>
                  <a:pt x="2693" y="831056"/>
                  <a:pt x="65796" y="0"/>
                </a:cubicBezTo>
              </a:path>
            </a:pathLst>
          </a:cu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5802102" y="3416430"/>
            <a:ext cx="1512168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cold</a:t>
            </a:r>
            <a:endParaRPr lang="es-ES" sz="36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04" y="3140969"/>
            <a:ext cx="564132" cy="564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1259632" y="1916833"/>
            <a:ext cx="7056784" cy="64633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_______ places. 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572000" y="179546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Elipse">
            <a:hlinkClick r:id="" action="ppaction://hlinkshowjump?jump=endshow" highlightClick="1"/>
          </p:cNvPr>
          <p:cNvSpPr/>
          <p:nvPr/>
        </p:nvSpPr>
        <p:spPr>
          <a:xfrm>
            <a:off x="7740352" y="5416304"/>
            <a:ext cx="971732" cy="97173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prstMaterial="dkEdge">
            <a:bevelT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EXIT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677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c05.deviantart.net/fs71/i/2012/068/b/9/desert_background_by_crashtesterx-d4s9ny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"/>
            <a:ext cx="9144000" cy="68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1187624" y="447055"/>
            <a:ext cx="705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right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adjective</a:t>
            </a:r>
            <a:r>
              <a:rPr lang="es-ES_tradnl" sz="2400" b="1" dirty="0" smtClean="0">
                <a:solidFill>
                  <a:schemeClr val="bg1"/>
                </a:solidFill>
              </a:rPr>
              <a:t> to complete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sentence</a:t>
            </a:r>
            <a:r>
              <a:rPr lang="es-ES_tradnl" sz="2400" b="1" dirty="0" smtClean="0">
                <a:solidFill>
                  <a:schemeClr val="bg1"/>
                </a:solidFill>
              </a:rPr>
              <a:t>: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50510" y="1628800"/>
            <a:ext cx="5921890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accent6">
                    <a:lumMod val="50000"/>
                  </a:schemeClr>
                </a:solidFill>
              </a:rPr>
              <a:t>Deserts</a:t>
            </a:r>
            <a:r>
              <a:rPr lang="es-ES_tradnl" sz="3600" b="1" dirty="0" smtClean="0">
                <a:solidFill>
                  <a:schemeClr val="accent6">
                    <a:lumMod val="50000"/>
                  </a:schemeClr>
                </a:solidFill>
              </a:rPr>
              <a:t> are _______ places.</a:t>
            </a:r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491880" y="2780287"/>
            <a:ext cx="1512168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dry</a:t>
            </a:r>
            <a:endParaRPr lang="es-ES" sz="3600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442062" y="2780288"/>
            <a:ext cx="1512168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wet</a:t>
            </a:r>
            <a:endParaRPr lang="es-ES" sz="36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076056" y="1507431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85" y="2509333"/>
            <a:ext cx="558725" cy="559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64" y="2504827"/>
            <a:ext cx="564132" cy="564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0368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y little pony background Vector by Death-of-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0"/>
            <a:ext cx="9145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08048"/>
            <a:ext cx="2187752" cy="31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8 Circular"/>
          <p:cNvSpPr/>
          <p:nvPr/>
        </p:nvSpPr>
        <p:spPr>
          <a:xfrm>
            <a:off x="3491880" y="4293096"/>
            <a:ext cx="1770786" cy="2304256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694371"/>
              <a:gd name="connsiteY0" fmla="*/ 2304252 h 2304256"/>
              <a:gd name="connsiteX1" fmla="*/ 403566 w 1694371"/>
              <a:gd name="connsiteY1" fmla="*/ 1899386 h 2304256"/>
              <a:gd name="connsiteX2" fmla="*/ 398353 w 1694371"/>
              <a:gd name="connsiteY2" fmla="*/ 409063 h 2304256"/>
              <a:gd name="connsiteX3" fmla="*/ 1689542 w 1694371"/>
              <a:gd name="connsiteY3" fmla="*/ 0 h 2304256"/>
              <a:gd name="connsiteX4" fmla="*/ 1689542 w 1694371"/>
              <a:gd name="connsiteY4" fmla="*/ 1152129 h 2304256"/>
              <a:gd name="connsiteX5" fmla="*/ 1694371 w 1694371"/>
              <a:gd name="connsiteY5" fmla="*/ 2304252 h 2304256"/>
              <a:gd name="connsiteX0" fmla="*/ 1694371 w 1765054"/>
              <a:gd name="connsiteY0" fmla="*/ 2304252 h 2304256"/>
              <a:gd name="connsiteX1" fmla="*/ 403566 w 1765054"/>
              <a:gd name="connsiteY1" fmla="*/ 1899386 h 2304256"/>
              <a:gd name="connsiteX2" fmla="*/ 398353 w 1765054"/>
              <a:gd name="connsiteY2" fmla="*/ 409063 h 2304256"/>
              <a:gd name="connsiteX3" fmla="*/ 1689542 w 1765054"/>
              <a:gd name="connsiteY3" fmla="*/ 0 h 2304256"/>
              <a:gd name="connsiteX4" fmla="*/ 1689542 w 1765054"/>
              <a:gd name="connsiteY4" fmla="*/ 1152129 h 2304256"/>
              <a:gd name="connsiteX5" fmla="*/ 1694371 w 1765054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47610 w 1618293"/>
              <a:gd name="connsiteY0" fmla="*/ 2304252 h 2304259"/>
              <a:gd name="connsiteX1" fmla="*/ 256805 w 1618293"/>
              <a:gd name="connsiteY1" fmla="*/ 1899386 h 2304259"/>
              <a:gd name="connsiteX2" fmla="*/ 251592 w 1618293"/>
              <a:gd name="connsiteY2" fmla="*/ 409063 h 2304259"/>
              <a:gd name="connsiteX3" fmla="*/ 1598200 w 1618293"/>
              <a:gd name="connsiteY3" fmla="*/ 0 h 2304259"/>
              <a:gd name="connsiteX4" fmla="*/ 1542781 w 1618293"/>
              <a:gd name="connsiteY4" fmla="*/ 1152129 h 2304259"/>
              <a:gd name="connsiteX5" fmla="*/ 1547610 w 1618293"/>
              <a:gd name="connsiteY5" fmla="*/ 2304252 h 2304259"/>
              <a:gd name="connsiteX0" fmla="*/ 1492377 w 1563060"/>
              <a:gd name="connsiteY0" fmla="*/ 2304252 h 2304259"/>
              <a:gd name="connsiteX1" fmla="*/ 201572 w 1563060"/>
              <a:gd name="connsiteY1" fmla="*/ 1899386 h 2304259"/>
              <a:gd name="connsiteX2" fmla="*/ 140941 w 1563060"/>
              <a:gd name="connsiteY2" fmla="*/ 464481 h 2304259"/>
              <a:gd name="connsiteX3" fmla="*/ 1542967 w 1563060"/>
              <a:gd name="connsiteY3" fmla="*/ 0 h 2304259"/>
              <a:gd name="connsiteX4" fmla="*/ 1487548 w 1563060"/>
              <a:gd name="connsiteY4" fmla="*/ 1152129 h 2304259"/>
              <a:gd name="connsiteX5" fmla="*/ 1492377 w 1563060"/>
              <a:gd name="connsiteY5" fmla="*/ 2304252 h 2304259"/>
              <a:gd name="connsiteX0" fmla="*/ 1605657 w 1676340"/>
              <a:gd name="connsiteY0" fmla="*/ 2304252 h 2304259"/>
              <a:gd name="connsiteX1" fmla="*/ 314852 w 1676340"/>
              <a:gd name="connsiteY1" fmla="*/ 1899386 h 2304259"/>
              <a:gd name="connsiteX2" fmla="*/ 254221 w 1676340"/>
              <a:gd name="connsiteY2" fmla="*/ 464481 h 2304259"/>
              <a:gd name="connsiteX3" fmla="*/ 1656247 w 1676340"/>
              <a:gd name="connsiteY3" fmla="*/ 0 h 2304259"/>
              <a:gd name="connsiteX4" fmla="*/ 1600828 w 1676340"/>
              <a:gd name="connsiteY4" fmla="*/ 1152129 h 2304259"/>
              <a:gd name="connsiteX5" fmla="*/ 1605657 w 1676340"/>
              <a:gd name="connsiteY5" fmla="*/ 2304252 h 2304259"/>
              <a:gd name="connsiteX0" fmla="*/ 1621501 w 1692184"/>
              <a:gd name="connsiteY0" fmla="*/ 2304252 h 2304258"/>
              <a:gd name="connsiteX1" fmla="*/ 330696 w 1692184"/>
              <a:gd name="connsiteY1" fmla="*/ 1899386 h 2304258"/>
              <a:gd name="connsiteX2" fmla="*/ 270065 w 1692184"/>
              <a:gd name="connsiteY2" fmla="*/ 464481 h 2304258"/>
              <a:gd name="connsiteX3" fmla="*/ 1672091 w 1692184"/>
              <a:gd name="connsiteY3" fmla="*/ 0 h 2304258"/>
              <a:gd name="connsiteX4" fmla="*/ 1616672 w 1692184"/>
              <a:gd name="connsiteY4" fmla="*/ 1152129 h 2304258"/>
              <a:gd name="connsiteX5" fmla="*/ 1621501 w 1692184"/>
              <a:gd name="connsiteY5" fmla="*/ 2304252 h 2304258"/>
              <a:gd name="connsiteX0" fmla="*/ 1663499 w 1734182"/>
              <a:gd name="connsiteY0" fmla="*/ 2304252 h 2304258"/>
              <a:gd name="connsiteX1" fmla="*/ 372694 w 1734182"/>
              <a:gd name="connsiteY1" fmla="*/ 1899386 h 2304258"/>
              <a:gd name="connsiteX2" fmla="*/ 312063 w 1734182"/>
              <a:gd name="connsiteY2" fmla="*/ 464481 h 2304258"/>
              <a:gd name="connsiteX3" fmla="*/ 1714089 w 1734182"/>
              <a:gd name="connsiteY3" fmla="*/ 0 h 2304258"/>
              <a:gd name="connsiteX4" fmla="*/ 1658670 w 1734182"/>
              <a:gd name="connsiteY4" fmla="*/ 1152129 h 2304258"/>
              <a:gd name="connsiteX5" fmla="*/ 1663499 w 1734182"/>
              <a:gd name="connsiteY5" fmla="*/ 2304252 h 2304258"/>
              <a:gd name="connsiteX0" fmla="*/ 1693690 w 1764373"/>
              <a:gd name="connsiteY0" fmla="*/ 2304252 h 2304258"/>
              <a:gd name="connsiteX1" fmla="*/ 402885 w 1764373"/>
              <a:gd name="connsiteY1" fmla="*/ 1899386 h 2304258"/>
              <a:gd name="connsiteX2" fmla="*/ 342254 w 1764373"/>
              <a:gd name="connsiteY2" fmla="*/ 464481 h 2304258"/>
              <a:gd name="connsiteX3" fmla="*/ 1744280 w 1764373"/>
              <a:gd name="connsiteY3" fmla="*/ 0 h 2304258"/>
              <a:gd name="connsiteX4" fmla="*/ 1688861 w 1764373"/>
              <a:gd name="connsiteY4" fmla="*/ 1152129 h 2304258"/>
              <a:gd name="connsiteX5" fmla="*/ 1693690 w 1764373"/>
              <a:gd name="connsiteY5" fmla="*/ 2304252 h 2304258"/>
              <a:gd name="connsiteX0" fmla="*/ 1700103 w 1770786"/>
              <a:gd name="connsiteY0" fmla="*/ 2304252 h 2304256"/>
              <a:gd name="connsiteX1" fmla="*/ 409298 w 1770786"/>
              <a:gd name="connsiteY1" fmla="*/ 1899386 h 2304256"/>
              <a:gd name="connsiteX2" fmla="*/ 348667 w 1770786"/>
              <a:gd name="connsiteY2" fmla="*/ 464481 h 2304256"/>
              <a:gd name="connsiteX3" fmla="*/ 1750693 w 1770786"/>
              <a:gd name="connsiteY3" fmla="*/ 0 h 2304256"/>
              <a:gd name="connsiteX4" fmla="*/ 1695274 w 1770786"/>
              <a:gd name="connsiteY4" fmla="*/ 1152129 h 2304256"/>
              <a:gd name="connsiteX5" fmla="*/ 1700103 w 1770786"/>
              <a:gd name="connsiteY5" fmla="*/ 2304252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86" h="2304256">
                <a:moveTo>
                  <a:pt x="1700103" y="2304252"/>
                </a:moveTo>
                <a:cubicBezTo>
                  <a:pt x="1203488" y="2305220"/>
                  <a:pt x="745374" y="2150597"/>
                  <a:pt x="409298" y="1899386"/>
                </a:cubicBezTo>
                <a:cubicBezTo>
                  <a:pt x="104559" y="1671599"/>
                  <a:pt x="-304390" y="1058136"/>
                  <a:pt x="348667" y="464481"/>
                </a:cubicBezTo>
                <a:cubicBezTo>
                  <a:pt x="635437" y="203795"/>
                  <a:pt x="1252947" y="0"/>
                  <a:pt x="1750693" y="0"/>
                </a:cubicBezTo>
                <a:cubicBezTo>
                  <a:pt x="1667566" y="384043"/>
                  <a:pt x="1529019" y="684958"/>
                  <a:pt x="1695274" y="1152129"/>
                </a:cubicBezTo>
                <a:cubicBezTo>
                  <a:pt x="1863138" y="1743988"/>
                  <a:pt x="1698493" y="1920211"/>
                  <a:pt x="1700103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9 Circular"/>
          <p:cNvSpPr/>
          <p:nvPr/>
        </p:nvSpPr>
        <p:spPr>
          <a:xfrm rot="10800000">
            <a:off x="5076057" y="4293094"/>
            <a:ext cx="1751944" cy="2304257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815919"/>
              <a:gd name="connsiteY0" fmla="*/ 2304252 h 2304256"/>
              <a:gd name="connsiteX1" fmla="*/ 403566 w 1815919"/>
              <a:gd name="connsiteY1" fmla="*/ 1899386 h 2304256"/>
              <a:gd name="connsiteX2" fmla="*/ 398353 w 1815919"/>
              <a:gd name="connsiteY2" fmla="*/ 409063 h 2304256"/>
              <a:gd name="connsiteX3" fmla="*/ 1689542 w 1815919"/>
              <a:gd name="connsiteY3" fmla="*/ 0 h 2304256"/>
              <a:gd name="connsiteX4" fmla="*/ 1689542 w 1815919"/>
              <a:gd name="connsiteY4" fmla="*/ 1152129 h 2304256"/>
              <a:gd name="connsiteX5" fmla="*/ 1694371 w 1815919"/>
              <a:gd name="connsiteY5" fmla="*/ 2304252 h 2304256"/>
              <a:gd name="connsiteX0" fmla="*/ 1694371 w 1836536"/>
              <a:gd name="connsiteY0" fmla="*/ 2304252 h 2304256"/>
              <a:gd name="connsiteX1" fmla="*/ 403566 w 1836536"/>
              <a:gd name="connsiteY1" fmla="*/ 1899386 h 2304256"/>
              <a:gd name="connsiteX2" fmla="*/ 398353 w 1836536"/>
              <a:gd name="connsiteY2" fmla="*/ 409063 h 2304256"/>
              <a:gd name="connsiteX3" fmla="*/ 1689542 w 1836536"/>
              <a:gd name="connsiteY3" fmla="*/ 0 h 2304256"/>
              <a:gd name="connsiteX4" fmla="*/ 1758815 w 1836536"/>
              <a:gd name="connsiteY4" fmla="*/ 1055147 h 2304256"/>
              <a:gd name="connsiteX5" fmla="*/ 1694371 w 1836536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21848 w 1664013"/>
              <a:gd name="connsiteY0" fmla="*/ 2304252 h 2304263"/>
              <a:gd name="connsiteX1" fmla="*/ 231043 w 1664013"/>
              <a:gd name="connsiteY1" fmla="*/ 1899386 h 2304263"/>
              <a:gd name="connsiteX2" fmla="*/ 225830 w 1664013"/>
              <a:gd name="connsiteY2" fmla="*/ 409063 h 2304263"/>
              <a:gd name="connsiteX3" fmla="*/ 1627856 w 1664013"/>
              <a:gd name="connsiteY3" fmla="*/ 0 h 2304263"/>
              <a:gd name="connsiteX4" fmla="*/ 1586292 w 1664013"/>
              <a:gd name="connsiteY4" fmla="*/ 1055147 h 2304263"/>
              <a:gd name="connsiteX5" fmla="*/ 1521848 w 1664013"/>
              <a:gd name="connsiteY5" fmla="*/ 2304252 h 2304263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05431 w 1647596"/>
              <a:gd name="connsiteY0" fmla="*/ 2304252 h 2304259"/>
              <a:gd name="connsiteX1" fmla="*/ 214626 w 1647596"/>
              <a:gd name="connsiteY1" fmla="*/ 1899386 h 2304259"/>
              <a:gd name="connsiteX2" fmla="*/ 140140 w 1647596"/>
              <a:gd name="connsiteY2" fmla="*/ 409063 h 2304259"/>
              <a:gd name="connsiteX3" fmla="*/ 1611439 w 1647596"/>
              <a:gd name="connsiteY3" fmla="*/ 0 h 2304259"/>
              <a:gd name="connsiteX4" fmla="*/ 1569875 w 1647596"/>
              <a:gd name="connsiteY4" fmla="*/ 1055147 h 2304259"/>
              <a:gd name="connsiteX5" fmla="*/ 1505431 w 1647596"/>
              <a:gd name="connsiteY5" fmla="*/ 2304252 h 2304259"/>
              <a:gd name="connsiteX0" fmla="*/ 1595402 w 1737567"/>
              <a:gd name="connsiteY0" fmla="*/ 2304252 h 2304259"/>
              <a:gd name="connsiteX1" fmla="*/ 304597 w 1737567"/>
              <a:gd name="connsiteY1" fmla="*/ 1899386 h 2304259"/>
              <a:gd name="connsiteX2" fmla="*/ 230111 w 1737567"/>
              <a:gd name="connsiteY2" fmla="*/ 409063 h 2304259"/>
              <a:gd name="connsiteX3" fmla="*/ 1701410 w 1737567"/>
              <a:gd name="connsiteY3" fmla="*/ 0 h 2304259"/>
              <a:gd name="connsiteX4" fmla="*/ 1659846 w 1737567"/>
              <a:gd name="connsiteY4" fmla="*/ 1055147 h 2304259"/>
              <a:gd name="connsiteX5" fmla="*/ 1595402 w 1737567"/>
              <a:gd name="connsiteY5" fmla="*/ 2304252 h 2304259"/>
              <a:gd name="connsiteX0" fmla="*/ 1623288 w 1765453"/>
              <a:gd name="connsiteY0" fmla="*/ 2304252 h 2304257"/>
              <a:gd name="connsiteX1" fmla="*/ 332483 w 1765453"/>
              <a:gd name="connsiteY1" fmla="*/ 1899386 h 2304257"/>
              <a:gd name="connsiteX2" fmla="*/ 257997 w 1765453"/>
              <a:gd name="connsiteY2" fmla="*/ 409063 h 2304257"/>
              <a:gd name="connsiteX3" fmla="*/ 1729296 w 1765453"/>
              <a:gd name="connsiteY3" fmla="*/ 0 h 2304257"/>
              <a:gd name="connsiteX4" fmla="*/ 1687732 w 1765453"/>
              <a:gd name="connsiteY4" fmla="*/ 1055147 h 2304257"/>
              <a:gd name="connsiteX5" fmla="*/ 1623288 w 1765453"/>
              <a:gd name="connsiteY5" fmla="*/ 2304252 h 2304257"/>
              <a:gd name="connsiteX0" fmla="*/ 1609779 w 1751944"/>
              <a:gd name="connsiteY0" fmla="*/ 2304252 h 2304257"/>
              <a:gd name="connsiteX1" fmla="*/ 318974 w 1751944"/>
              <a:gd name="connsiteY1" fmla="*/ 1899386 h 2304257"/>
              <a:gd name="connsiteX2" fmla="*/ 244488 w 1751944"/>
              <a:gd name="connsiteY2" fmla="*/ 409063 h 2304257"/>
              <a:gd name="connsiteX3" fmla="*/ 1715787 w 1751944"/>
              <a:gd name="connsiteY3" fmla="*/ 0 h 2304257"/>
              <a:gd name="connsiteX4" fmla="*/ 1674223 w 1751944"/>
              <a:gd name="connsiteY4" fmla="*/ 1055147 h 2304257"/>
              <a:gd name="connsiteX5" fmla="*/ 1609779 w 1751944"/>
              <a:gd name="connsiteY5" fmla="*/ 2304252 h 23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44" h="2304257">
                <a:moveTo>
                  <a:pt x="1609779" y="2304252"/>
                </a:moveTo>
                <a:cubicBezTo>
                  <a:pt x="1113164" y="2305220"/>
                  <a:pt x="580662" y="2187602"/>
                  <a:pt x="318974" y="1899386"/>
                </a:cubicBezTo>
                <a:cubicBezTo>
                  <a:pt x="-5555" y="1541958"/>
                  <a:pt x="-164234" y="932300"/>
                  <a:pt x="244488" y="409063"/>
                </a:cubicBezTo>
                <a:cubicBezTo>
                  <a:pt x="560682" y="4278"/>
                  <a:pt x="1218041" y="0"/>
                  <a:pt x="1715787" y="0"/>
                </a:cubicBezTo>
                <a:cubicBezTo>
                  <a:pt x="1604950" y="504116"/>
                  <a:pt x="1591096" y="689577"/>
                  <a:pt x="1674223" y="1055147"/>
                </a:cubicBezTo>
                <a:cubicBezTo>
                  <a:pt x="1675833" y="1439188"/>
                  <a:pt x="1885260" y="1130502"/>
                  <a:pt x="1609779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5120321" y="4311323"/>
            <a:ext cx="152186" cy="2286000"/>
          </a:xfrm>
          <a:custGeom>
            <a:avLst/>
            <a:gdLst>
              <a:gd name="connsiteX0" fmla="*/ 135666 w 152186"/>
              <a:gd name="connsiteY0" fmla="*/ 0 h 2286000"/>
              <a:gd name="connsiteX1" fmla="*/ 10975 w 152186"/>
              <a:gd name="connsiteY1" fmla="*/ 651163 h 2286000"/>
              <a:gd name="connsiteX2" fmla="*/ 10975 w 152186"/>
              <a:gd name="connsiteY2" fmla="*/ 845127 h 2286000"/>
              <a:gd name="connsiteX3" fmla="*/ 52539 w 152186"/>
              <a:gd name="connsiteY3" fmla="*/ 1108363 h 2286000"/>
              <a:gd name="connsiteX4" fmla="*/ 121811 w 152186"/>
              <a:gd name="connsiteY4" fmla="*/ 1260763 h 2286000"/>
              <a:gd name="connsiteX5" fmla="*/ 149520 w 152186"/>
              <a:gd name="connsiteY5" fmla="*/ 1537854 h 2286000"/>
              <a:gd name="connsiteX6" fmla="*/ 149520 w 152186"/>
              <a:gd name="connsiteY6" fmla="*/ 1717963 h 2286000"/>
              <a:gd name="connsiteX7" fmla="*/ 135666 w 152186"/>
              <a:gd name="connsiteY7" fmla="*/ 1856509 h 2286000"/>
              <a:gd name="connsiteX8" fmla="*/ 107957 w 152186"/>
              <a:gd name="connsiteY8" fmla="*/ 2022763 h 2286000"/>
              <a:gd name="connsiteX9" fmla="*/ 80248 w 152186"/>
              <a:gd name="connsiteY9" fmla="*/ 2202872 h 2286000"/>
              <a:gd name="connsiteX10" fmla="*/ 80248 w 152186"/>
              <a:gd name="connsiteY10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86" h="2286000">
                <a:moveTo>
                  <a:pt x="135666" y="0"/>
                </a:moveTo>
                <a:cubicBezTo>
                  <a:pt x="83711" y="255154"/>
                  <a:pt x="31757" y="510309"/>
                  <a:pt x="10975" y="651163"/>
                </a:cubicBezTo>
                <a:cubicBezTo>
                  <a:pt x="-9807" y="792017"/>
                  <a:pt x="4048" y="768927"/>
                  <a:pt x="10975" y="845127"/>
                </a:cubicBezTo>
                <a:cubicBezTo>
                  <a:pt x="17902" y="921327"/>
                  <a:pt x="34066" y="1039090"/>
                  <a:pt x="52539" y="1108363"/>
                </a:cubicBezTo>
                <a:cubicBezTo>
                  <a:pt x="71012" y="1177636"/>
                  <a:pt x="105648" y="1189181"/>
                  <a:pt x="121811" y="1260763"/>
                </a:cubicBezTo>
                <a:cubicBezTo>
                  <a:pt x="137974" y="1332345"/>
                  <a:pt x="144902" y="1461654"/>
                  <a:pt x="149520" y="1537854"/>
                </a:cubicBezTo>
                <a:cubicBezTo>
                  <a:pt x="154138" y="1614054"/>
                  <a:pt x="151829" y="1664854"/>
                  <a:pt x="149520" y="1717963"/>
                </a:cubicBezTo>
                <a:cubicBezTo>
                  <a:pt x="147211" y="1771072"/>
                  <a:pt x="142593" y="1805709"/>
                  <a:pt x="135666" y="1856509"/>
                </a:cubicBezTo>
                <a:cubicBezTo>
                  <a:pt x="128739" y="1907309"/>
                  <a:pt x="117193" y="1965036"/>
                  <a:pt x="107957" y="2022763"/>
                </a:cubicBezTo>
                <a:cubicBezTo>
                  <a:pt x="98721" y="2080490"/>
                  <a:pt x="84866" y="2158999"/>
                  <a:pt x="80248" y="2202872"/>
                </a:cubicBezTo>
                <a:cubicBezTo>
                  <a:pt x="75630" y="2246745"/>
                  <a:pt x="77939" y="2266372"/>
                  <a:pt x="80248" y="228600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28 Llamada rectangular redondeada"/>
          <p:cNvSpPr/>
          <p:nvPr/>
        </p:nvSpPr>
        <p:spPr>
          <a:xfrm>
            <a:off x="5272507" y="1052736"/>
            <a:ext cx="2971901" cy="936104"/>
          </a:xfrm>
          <a:prstGeom prst="wedgeRoundRectCallout">
            <a:avLst>
              <a:gd name="adj1" fmla="val -2652"/>
              <a:gd name="adj2" fmla="val 980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Where</a:t>
            </a:r>
            <a:r>
              <a:rPr lang="es-ES_tradnl" sz="3600" b="1" dirty="0" smtClean="0">
                <a:solidFill>
                  <a:schemeClr val="bg1"/>
                </a:solidFill>
              </a:rPr>
              <a:t> am I?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1043609" y="1052736"/>
            <a:ext cx="2592288" cy="1151562"/>
          </a:xfrm>
          <a:prstGeom prst="wedgeRoundRectCallout">
            <a:avLst>
              <a:gd name="adj1" fmla="val -22698"/>
              <a:gd name="adj2" fmla="val 1187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</a:rPr>
              <a:t>You</a:t>
            </a:r>
            <a:r>
              <a:rPr lang="es-ES_tradnl" sz="3200" dirty="0" smtClean="0">
                <a:solidFill>
                  <a:schemeClr val="bg1"/>
                </a:solidFill>
              </a:rPr>
              <a:t> are in 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village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11 Estrella de 5 puntas"/>
          <p:cNvSpPr/>
          <p:nvPr/>
        </p:nvSpPr>
        <p:spPr>
          <a:xfrm>
            <a:off x="6600100" y="2492896"/>
            <a:ext cx="492180" cy="43204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4 Rectángulo redondeado"/>
          <p:cNvSpPr/>
          <p:nvPr/>
        </p:nvSpPr>
        <p:spPr>
          <a:xfrm>
            <a:off x="4427984" y="6008852"/>
            <a:ext cx="1440160" cy="40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077019903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1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y little pony background Vector by Death-of-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0"/>
            <a:ext cx="9145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3131840" y="3416430"/>
            <a:ext cx="1512168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noisy</a:t>
            </a:r>
            <a:endParaRPr lang="es-ES" sz="36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42" y="3140969"/>
            <a:ext cx="564132" cy="564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1835696" y="1916833"/>
            <a:ext cx="6480720" cy="64633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Villages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__________ places.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148064" y="3428360"/>
            <a:ext cx="2096902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peaceful</a:t>
            </a:r>
            <a:endParaRPr lang="es-ES" sz="36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361942" y="1795463"/>
            <a:ext cx="2298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peaceful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03" y="3157406"/>
            <a:ext cx="558725" cy="559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6521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1.bp.blogspot.com/-MFqgtubxngk/UAaj70N44II/AAAAAAAAFjM/heEgmK8Aqd4/s1600/Vector+Beach+Wallpapers+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3"/>
            <a:ext cx="9108504" cy="68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08048"/>
            <a:ext cx="2187752" cy="31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8 Circular"/>
          <p:cNvSpPr/>
          <p:nvPr/>
        </p:nvSpPr>
        <p:spPr>
          <a:xfrm>
            <a:off x="3491880" y="4293096"/>
            <a:ext cx="1770786" cy="2304256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694371"/>
              <a:gd name="connsiteY0" fmla="*/ 2304252 h 2304256"/>
              <a:gd name="connsiteX1" fmla="*/ 403566 w 1694371"/>
              <a:gd name="connsiteY1" fmla="*/ 1899386 h 2304256"/>
              <a:gd name="connsiteX2" fmla="*/ 398353 w 1694371"/>
              <a:gd name="connsiteY2" fmla="*/ 409063 h 2304256"/>
              <a:gd name="connsiteX3" fmla="*/ 1689542 w 1694371"/>
              <a:gd name="connsiteY3" fmla="*/ 0 h 2304256"/>
              <a:gd name="connsiteX4" fmla="*/ 1689542 w 1694371"/>
              <a:gd name="connsiteY4" fmla="*/ 1152129 h 2304256"/>
              <a:gd name="connsiteX5" fmla="*/ 1694371 w 1694371"/>
              <a:gd name="connsiteY5" fmla="*/ 2304252 h 2304256"/>
              <a:gd name="connsiteX0" fmla="*/ 1694371 w 1765054"/>
              <a:gd name="connsiteY0" fmla="*/ 2304252 h 2304256"/>
              <a:gd name="connsiteX1" fmla="*/ 403566 w 1765054"/>
              <a:gd name="connsiteY1" fmla="*/ 1899386 h 2304256"/>
              <a:gd name="connsiteX2" fmla="*/ 398353 w 1765054"/>
              <a:gd name="connsiteY2" fmla="*/ 409063 h 2304256"/>
              <a:gd name="connsiteX3" fmla="*/ 1689542 w 1765054"/>
              <a:gd name="connsiteY3" fmla="*/ 0 h 2304256"/>
              <a:gd name="connsiteX4" fmla="*/ 1689542 w 1765054"/>
              <a:gd name="connsiteY4" fmla="*/ 1152129 h 2304256"/>
              <a:gd name="connsiteX5" fmla="*/ 1694371 w 1765054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47610 w 1618293"/>
              <a:gd name="connsiteY0" fmla="*/ 2304252 h 2304259"/>
              <a:gd name="connsiteX1" fmla="*/ 256805 w 1618293"/>
              <a:gd name="connsiteY1" fmla="*/ 1899386 h 2304259"/>
              <a:gd name="connsiteX2" fmla="*/ 251592 w 1618293"/>
              <a:gd name="connsiteY2" fmla="*/ 409063 h 2304259"/>
              <a:gd name="connsiteX3" fmla="*/ 1598200 w 1618293"/>
              <a:gd name="connsiteY3" fmla="*/ 0 h 2304259"/>
              <a:gd name="connsiteX4" fmla="*/ 1542781 w 1618293"/>
              <a:gd name="connsiteY4" fmla="*/ 1152129 h 2304259"/>
              <a:gd name="connsiteX5" fmla="*/ 1547610 w 1618293"/>
              <a:gd name="connsiteY5" fmla="*/ 2304252 h 2304259"/>
              <a:gd name="connsiteX0" fmla="*/ 1492377 w 1563060"/>
              <a:gd name="connsiteY0" fmla="*/ 2304252 h 2304259"/>
              <a:gd name="connsiteX1" fmla="*/ 201572 w 1563060"/>
              <a:gd name="connsiteY1" fmla="*/ 1899386 h 2304259"/>
              <a:gd name="connsiteX2" fmla="*/ 140941 w 1563060"/>
              <a:gd name="connsiteY2" fmla="*/ 464481 h 2304259"/>
              <a:gd name="connsiteX3" fmla="*/ 1542967 w 1563060"/>
              <a:gd name="connsiteY3" fmla="*/ 0 h 2304259"/>
              <a:gd name="connsiteX4" fmla="*/ 1487548 w 1563060"/>
              <a:gd name="connsiteY4" fmla="*/ 1152129 h 2304259"/>
              <a:gd name="connsiteX5" fmla="*/ 1492377 w 1563060"/>
              <a:gd name="connsiteY5" fmla="*/ 2304252 h 2304259"/>
              <a:gd name="connsiteX0" fmla="*/ 1605657 w 1676340"/>
              <a:gd name="connsiteY0" fmla="*/ 2304252 h 2304259"/>
              <a:gd name="connsiteX1" fmla="*/ 314852 w 1676340"/>
              <a:gd name="connsiteY1" fmla="*/ 1899386 h 2304259"/>
              <a:gd name="connsiteX2" fmla="*/ 254221 w 1676340"/>
              <a:gd name="connsiteY2" fmla="*/ 464481 h 2304259"/>
              <a:gd name="connsiteX3" fmla="*/ 1656247 w 1676340"/>
              <a:gd name="connsiteY3" fmla="*/ 0 h 2304259"/>
              <a:gd name="connsiteX4" fmla="*/ 1600828 w 1676340"/>
              <a:gd name="connsiteY4" fmla="*/ 1152129 h 2304259"/>
              <a:gd name="connsiteX5" fmla="*/ 1605657 w 1676340"/>
              <a:gd name="connsiteY5" fmla="*/ 2304252 h 2304259"/>
              <a:gd name="connsiteX0" fmla="*/ 1621501 w 1692184"/>
              <a:gd name="connsiteY0" fmla="*/ 2304252 h 2304258"/>
              <a:gd name="connsiteX1" fmla="*/ 330696 w 1692184"/>
              <a:gd name="connsiteY1" fmla="*/ 1899386 h 2304258"/>
              <a:gd name="connsiteX2" fmla="*/ 270065 w 1692184"/>
              <a:gd name="connsiteY2" fmla="*/ 464481 h 2304258"/>
              <a:gd name="connsiteX3" fmla="*/ 1672091 w 1692184"/>
              <a:gd name="connsiteY3" fmla="*/ 0 h 2304258"/>
              <a:gd name="connsiteX4" fmla="*/ 1616672 w 1692184"/>
              <a:gd name="connsiteY4" fmla="*/ 1152129 h 2304258"/>
              <a:gd name="connsiteX5" fmla="*/ 1621501 w 1692184"/>
              <a:gd name="connsiteY5" fmla="*/ 2304252 h 2304258"/>
              <a:gd name="connsiteX0" fmla="*/ 1663499 w 1734182"/>
              <a:gd name="connsiteY0" fmla="*/ 2304252 h 2304258"/>
              <a:gd name="connsiteX1" fmla="*/ 372694 w 1734182"/>
              <a:gd name="connsiteY1" fmla="*/ 1899386 h 2304258"/>
              <a:gd name="connsiteX2" fmla="*/ 312063 w 1734182"/>
              <a:gd name="connsiteY2" fmla="*/ 464481 h 2304258"/>
              <a:gd name="connsiteX3" fmla="*/ 1714089 w 1734182"/>
              <a:gd name="connsiteY3" fmla="*/ 0 h 2304258"/>
              <a:gd name="connsiteX4" fmla="*/ 1658670 w 1734182"/>
              <a:gd name="connsiteY4" fmla="*/ 1152129 h 2304258"/>
              <a:gd name="connsiteX5" fmla="*/ 1663499 w 1734182"/>
              <a:gd name="connsiteY5" fmla="*/ 2304252 h 2304258"/>
              <a:gd name="connsiteX0" fmla="*/ 1693690 w 1764373"/>
              <a:gd name="connsiteY0" fmla="*/ 2304252 h 2304258"/>
              <a:gd name="connsiteX1" fmla="*/ 402885 w 1764373"/>
              <a:gd name="connsiteY1" fmla="*/ 1899386 h 2304258"/>
              <a:gd name="connsiteX2" fmla="*/ 342254 w 1764373"/>
              <a:gd name="connsiteY2" fmla="*/ 464481 h 2304258"/>
              <a:gd name="connsiteX3" fmla="*/ 1744280 w 1764373"/>
              <a:gd name="connsiteY3" fmla="*/ 0 h 2304258"/>
              <a:gd name="connsiteX4" fmla="*/ 1688861 w 1764373"/>
              <a:gd name="connsiteY4" fmla="*/ 1152129 h 2304258"/>
              <a:gd name="connsiteX5" fmla="*/ 1693690 w 1764373"/>
              <a:gd name="connsiteY5" fmla="*/ 2304252 h 2304258"/>
              <a:gd name="connsiteX0" fmla="*/ 1700103 w 1770786"/>
              <a:gd name="connsiteY0" fmla="*/ 2304252 h 2304256"/>
              <a:gd name="connsiteX1" fmla="*/ 409298 w 1770786"/>
              <a:gd name="connsiteY1" fmla="*/ 1899386 h 2304256"/>
              <a:gd name="connsiteX2" fmla="*/ 348667 w 1770786"/>
              <a:gd name="connsiteY2" fmla="*/ 464481 h 2304256"/>
              <a:gd name="connsiteX3" fmla="*/ 1750693 w 1770786"/>
              <a:gd name="connsiteY3" fmla="*/ 0 h 2304256"/>
              <a:gd name="connsiteX4" fmla="*/ 1695274 w 1770786"/>
              <a:gd name="connsiteY4" fmla="*/ 1152129 h 2304256"/>
              <a:gd name="connsiteX5" fmla="*/ 1700103 w 1770786"/>
              <a:gd name="connsiteY5" fmla="*/ 2304252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86" h="2304256">
                <a:moveTo>
                  <a:pt x="1700103" y="2304252"/>
                </a:moveTo>
                <a:cubicBezTo>
                  <a:pt x="1203488" y="2305220"/>
                  <a:pt x="745374" y="2150597"/>
                  <a:pt x="409298" y="1899386"/>
                </a:cubicBezTo>
                <a:cubicBezTo>
                  <a:pt x="104559" y="1671599"/>
                  <a:pt x="-304390" y="1058136"/>
                  <a:pt x="348667" y="464481"/>
                </a:cubicBezTo>
                <a:cubicBezTo>
                  <a:pt x="635437" y="203795"/>
                  <a:pt x="1252947" y="0"/>
                  <a:pt x="1750693" y="0"/>
                </a:cubicBezTo>
                <a:cubicBezTo>
                  <a:pt x="1667566" y="384043"/>
                  <a:pt x="1529019" y="684958"/>
                  <a:pt x="1695274" y="1152129"/>
                </a:cubicBezTo>
                <a:cubicBezTo>
                  <a:pt x="1863138" y="1743988"/>
                  <a:pt x="1698493" y="1920211"/>
                  <a:pt x="1700103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9 Circular"/>
          <p:cNvSpPr/>
          <p:nvPr/>
        </p:nvSpPr>
        <p:spPr>
          <a:xfrm rot="10800000">
            <a:off x="5076057" y="4293094"/>
            <a:ext cx="1751944" cy="2304257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815919"/>
              <a:gd name="connsiteY0" fmla="*/ 2304252 h 2304256"/>
              <a:gd name="connsiteX1" fmla="*/ 403566 w 1815919"/>
              <a:gd name="connsiteY1" fmla="*/ 1899386 h 2304256"/>
              <a:gd name="connsiteX2" fmla="*/ 398353 w 1815919"/>
              <a:gd name="connsiteY2" fmla="*/ 409063 h 2304256"/>
              <a:gd name="connsiteX3" fmla="*/ 1689542 w 1815919"/>
              <a:gd name="connsiteY3" fmla="*/ 0 h 2304256"/>
              <a:gd name="connsiteX4" fmla="*/ 1689542 w 1815919"/>
              <a:gd name="connsiteY4" fmla="*/ 1152129 h 2304256"/>
              <a:gd name="connsiteX5" fmla="*/ 1694371 w 1815919"/>
              <a:gd name="connsiteY5" fmla="*/ 2304252 h 2304256"/>
              <a:gd name="connsiteX0" fmla="*/ 1694371 w 1836536"/>
              <a:gd name="connsiteY0" fmla="*/ 2304252 h 2304256"/>
              <a:gd name="connsiteX1" fmla="*/ 403566 w 1836536"/>
              <a:gd name="connsiteY1" fmla="*/ 1899386 h 2304256"/>
              <a:gd name="connsiteX2" fmla="*/ 398353 w 1836536"/>
              <a:gd name="connsiteY2" fmla="*/ 409063 h 2304256"/>
              <a:gd name="connsiteX3" fmla="*/ 1689542 w 1836536"/>
              <a:gd name="connsiteY3" fmla="*/ 0 h 2304256"/>
              <a:gd name="connsiteX4" fmla="*/ 1758815 w 1836536"/>
              <a:gd name="connsiteY4" fmla="*/ 1055147 h 2304256"/>
              <a:gd name="connsiteX5" fmla="*/ 1694371 w 1836536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21848 w 1664013"/>
              <a:gd name="connsiteY0" fmla="*/ 2304252 h 2304263"/>
              <a:gd name="connsiteX1" fmla="*/ 231043 w 1664013"/>
              <a:gd name="connsiteY1" fmla="*/ 1899386 h 2304263"/>
              <a:gd name="connsiteX2" fmla="*/ 225830 w 1664013"/>
              <a:gd name="connsiteY2" fmla="*/ 409063 h 2304263"/>
              <a:gd name="connsiteX3" fmla="*/ 1627856 w 1664013"/>
              <a:gd name="connsiteY3" fmla="*/ 0 h 2304263"/>
              <a:gd name="connsiteX4" fmla="*/ 1586292 w 1664013"/>
              <a:gd name="connsiteY4" fmla="*/ 1055147 h 2304263"/>
              <a:gd name="connsiteX5" fmla="*/ 1521848 w 1664013"/>
              <a:gd name="connsiteY5" fmla="*/ 2304252 h 2304263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05431 w 1647596"/>
              <a:gd name="connsiteY0" fmla="*/ 2304252 h 2304259"/>
              <a:gd name="connsiteX1" fmla="*/ 214626 w 1647596"/>
              <a:gd name="connsiteY1" fmla="*/ 1899386 h 2304259"/>
              <a:gd name="connsiteX2" fmla="*/ 140140 w 1647596"/>
              <a:gd name="connsiteY2" fmla="*/ 409063 h 2304259"/>
              <a:gd name="connsiteX3" fmla="*/ 1611439 w 1647596"/>
              <a:gd name="connsiteY3" fmla="*/ 0 h 2304259"/>
              <a:gd name="connsiteX4" fmla="*/ 1569875 w 1647596"/>
              <a:gd name="connsiteY4" fmla="*/ 1055147 h 2304259"/>
              <a:gd name="connsiteX5" fmla="*/ 1505431 w 1647596"/>
              <a:gd name="connsiteY5" fmla="*/ 2304252 h 2304259"/>
              <a:gd name="connsiteX0" fmla="*/ 1595402 w 1737567"/>
              <a:gd name="connsiteY0" fmla="*/ 2304252 h 2304259"/>
              <a:gd name="connsiteX1" fmla="*/ 304597 w 1737567"/>
              <a:gd name="connsiteY1" fmla="*/ 1899386 h 2304259"/>
              <a:gd name="connsiteX2" fmla="*/ 230111 w 1737567"/>
              <a:gd name="connsiteY2" fmla="*/ 409063 h 2304259"/>
              <a:gd name="connsiteX3" fmla="*/ 1701410 w 1737567"/>
              <a:gd name="connsiteY3" fmla="*/ 0 h 2304259"/>
              <a:gd name="connsiteX4" fmla="*/ 1659846 w 1737567"/>
              <a:gd name="connsiteY4" fmla="*/ 1055147 h 2304259"/>
              <a:gd name="connsiteX5" fmla="*/ 1595402 w 1737567"/>
              <a:gd name="connsiteY5" fmla="*/ 2304252 h 2304259"/>
              <a:gd name="connsiteX0" fmla="*/ 1623288 w 1765453"/>
              <a:gd name="connsiteY0" fmla="*/ 2304252 h 2304257"/>
              <a:gd name="connsiteX1" fmla="*/ 332483 w 1765453"/>
              <a:gd name="connsiteY1" fmla="*/ 1899386 h 2304257"/>
              <a:gd name="connsiteX2" fmla="*/ 257997 w 1765453"/>
              <a:gd name="connsiteY2" fmla="*/ 409063 h 2304257"/>
              <a:gd name="connsiteX3" fmla="*/ 1729296 w 1765453"/>
              <a:gd name="connsiteY3" fmla="*/ 0 h 2304257"/>
              <a:gd name="connsiteX4" fmla="*/ 1687732 w 1765453"/>
              <a:gd name="connsiteY4" fmla="*/ 1055147 h 2304257"/>
              <a:gd name="connsiteX5" fmla="*/ 1623288 w 1765453"/>
              <a:gd name="connsiteY5" fmla="*/ 2304252 h 2304257"/>
              <a:gd name="connsiteX0" fmla="*/ 1609779 w 1751944"/>
              <a:gd name="connsiteY0" fmla="*/ 2304252 h 2304257"/>
              <a:gd name="connsiteX1" fmla="*/ 318974 w 1751944"/>
              <a:gd name="connsiteY1" fmla="*/ 1899386 h 2304257"/>
              <a:gd name="connsiteX2" fmla="*/ 244488 w 1751944"/>
              <a:gd name="connsiteY2" fmla="*/ 409063 h 2304257"/>
              <a:gd name="connsiteX3" fmla="*/ 1715787 w 1751944"/>
              <a:gd name="connsiteY3" fmla="*/ 0 h 2304257"/>
              <a:gd name="connsiteX4" fmla="*/ 1674223 w 1751944"/>
              <a:gd name="connsiteY4" fmla="*/ 1055147 h 2304257"/>
              <a:gd name="connsiteX5" fmla="*/ 1609779 w 1751944"/>
              <a:gd name="connsiteY5" fmla="*/ 2304252 h 23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44" h="2304257">
                <a:moveTo>
                  <a:pt x="1609779" y="2304252"/>
                </a:moveTo>
                <a:cubicBezTo>
                  <a:pt x="1113164" y="2305220"/>
                  <a:pt x="580662" y="2187602"/>
                  <a:pt x="318974" y="1899386"/>
                </a:cubicBezTo>
                <a:cubicBezTo>
                  <a:pt x="-5555" y="1541958"/>
                  <a:pt x="-164234" y="932300"/>
                  <a:pt x="244488" y="409063"/>
                </a:cubicBezTo>
                <a:cubicBezTo>
                  <a:pt x="560682" y="4278"/>
                  <a:pt x="1218041" y="0"/>
                  <a:pt x="1715787" y="0"/>
                </a:cubicBezTo>
                <a:cubicBezTo>
                  <a:pt x="1604950" y="504116"/>
                  <a:pt x="1591096" y="689577"/>
                  <a:pt x="1674223" y="1055147"/>
                </a:cubicBezTo>
                <a:cubicBezTo>
                  <a:pt x="1675833" y="1439188"/>
                  <a:pt x="1885260" y="1130502"/>
                  <a:pt x="1609779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5120321" y="4311323"/>
            <a:ext cx="152186" cy="2286000"/>
          </a:xfrm>
          <a:custGeom>
            <a:avLst/>
            <a:gdLst>
              <a:gd name="connsiteX0" fmla="*/ 135666 w 152186"/>
              <a:gd name="connsiteY0" fmla="*/ 0 h 2286000"/>
              <a:gd name="connsiteX1" fmla="*/ 10975 w 152186"/>
              <a:gd name="connsiteY1" fmla="*/ 651163 h 2286000"/>
              <a:gd name="connsiteX2" fmla="*/ 10975 w 152186"/>
              <a:gd name="connsiteY2" fmla="*/ 845127 h 2286000"/>
              <a:gd name="connsiteX3" fmla="*/ 52539 w 152186"/>
              <a:gd name="connsiteY3" fmla="*/ 1108363 h 2286000"/>
              <a:gd name="connsiteX4" fmla="*/ 121811 w 152186"/>
              <a:gd name="connsiteY4" fmla="*/ 1260763 h 2286000"/>
              <a:gd name="connsiteX5" fmla="*/ 149520 w 152186"/>
              <a:gd name="connsiteY5" fmla="*/ 1537854 h 2286000"/>
              <a:gd name="connsiteX6" fmla="*/ 149520 w 152186"/>
              <a:gd name="connsiteY6" fmla="*/ 1717963 h 2286000"/>
              <a:gd name="connsiteX7" fmla="*/ 135666 w 152186"/>
              <a:gd name="connsiteY7" fmla="*/ 1856509 h 2286000"/>
              <a:gd name="connsiteX8" fmla="*/ 107957 w 152186"/>
              <a:gd name="connsiteY8" fmla="*/ 2022763 h 2286000"/>
              <a:gd name="connsiteX9" fmla="*/ 80248 w 152186"/>
              <a:gd name="connsiteY9" fmla="*/ 2202872 h 2286000"/>
              <a:gd name="connsiteX10" fmla="*/ 80248 w 152186"/>
              <a:gd name="connsiteY10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86" h="2286000">
                <a:moveTo>
                  <a:pt x="135666" y="0"/>
                </a:moveTo>
                <a:cubicBezTo>
                  <a:pt x="83711" y="255154"/>
                  <a:pt x="31757" y="510309"/>
                  <a:pt x="10975" y="651163"/>
                </a:cubicBezTo>
                <a:cubicBezTo>
                  <a:pt x="-9807" y="792017"/>
                  <a:pt x="4048" y="768927"/>
                  <a:pt x="10975" y="845127"/>
                </a:cubicBezTo>
                <a:cubicBezTo>
                  <a:pt x="17902" y="921327"/>
                  <a:pt x="34066" y="1039090"/>
                  <a:pt x="52539" y="1108363"/>
                </a:cubicBezTo>
                <a:cubicBezTo>
                  <a:pt x="71012" y="1177636"/>
                  <a:pt x="105648" y="1189181"/>
                  <a:pt x="121811" y="1260763"/>
                </a:cubicBezTo>
                <a:cubicBezTo>
                  <a:pt x="137974" y="1332345"/>
                  <a:pt x="144902" y="1461654"/>
                  <a:pt x="149520" y="1537854"/>
                </a:cubicBezTo>
                <a:cubicBezTo>
                  <a:pt x="154138" y="1614054"/>
                  <a:pt x="151829" y="1664854"/>
                  <a:pt x="149520" y="1717963"/>
                </a:cubicBezTo>
                <a:cubicBezTo>
                  <a:pt x="147211" y="1771072"/>
                  <a:pt x="142593" y="1805709"/>
                  <a:pt x="135666" y="1856509"/>
                </a:cubicBezTo>
                <a:cubicBezTo>
                  <a:pt x="128739" y="1907309"/>
                  <a:pt x="117193" y="1965036"/>
                  <a:pt x="107957" y="2022763"/>
                </a:cubicBezTo>
                <a:cubicBezTo>
                  <a:pt x="98721" y="2080490"/>
                  <a:pt x="84866" y="2158999"/>
                  <a:pt x="80248" y="2202872"/>
                </a:cubicBezTo>
                <a:cubicBezTo>
                  <a:pt x="75630" y="2246745"/>
                  <a:pt x="77939" y="2266372"/>
                  <a:pt x="80248" y="228600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28 Llamada rectangular redondeada"/>
          <p:cNvSpPr/>
          <p:nvPr/>
        </p:nvSpPr>
        <p:spPr>
          <a:xfrm>
            <a:off x="5272507" y="1052736"/>
            <a:ext cx="2971901" cy="936104"/>
          </a:xfrm>
          <a:prstGeom prst="wedgeRoundRectCallout">
            <a:avLst>
              <a:gd name="adj1" fmla="val -2652"/>
              <a:gd name="adj2" fmla="val 980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Where</a:t>
            </a:r>
            <a:r>
              <a:rPr lang="es-ES_tradnl" sz="3600" b="1" dirty="0" smtClean="0">
                <a:solidFill>
                  <a:schemeClr val="bg1"/>
                </a:solidFill>
              </a:rPr>
              <a:t> am I?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1043608" y="1052736"/>
            <a:ext cx="2880319" cy="1151562"/>
          </a:xfrm>
          <a:prstGeom prst="wedgeRoundRectCallout">
            <a:avLst>
              <a:gd name="adj1" fmla="val -22698"/>
              <a:gd name="adj2" fmla="val 1187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</a:rPr>
              <a:t>You</a:t>
            </a:r>
            <a:r>
              <a:rPr lang="es-ES_tradnl" sz="3200" dirty="0" smtClean="0">
                <a:solidFill>
                  <a:schemeClr val="bg1"/>
                </a:solidFill>
              </a:rPr>
              <a:t> are in 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beach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2" name="11 Estrella de 5 puntas"/>
          <p:cNvSpPr/>
          <p:nvPr/>
        </p:nvSpPr>
        <p:spPr>
          <a:xfrm>
            <a:off x="6600100" y="2492896"/>
            <a:ext cx="492180" cy="43204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4427984" y="6008852"/>
            <a:ext cx="1440160" cy="40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266700" dir="13500000" sy="23000" kx="1200000" algn="br" rotWithShape="0">
              <a:prstClr val="black">
                <a:alpha val="44000"/>
              </a:prstClr>
            </a:outerShdw>
          </a:effectLst>
        </p:spPr>
      </p:pic>
      <p:sp>
        <p:nvSpPr>
          <p:cNvPr id="25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72139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1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6" grpId="2" animBg="1"/>
          <p:bldP spid="26" grpId="3" animBg="1"/>
          <p:bldP spid="27" grpId="0" animBg="1"/>
          <p:bldP spid="27" grpId="1" animBg="1"/>
          <p:bldP spid="27" grpId="2" animBg="1"/>
          <p:bldP spid="27" grpId="3" animBg="1"/>
          <p:bldP spid="28" grpId="0" animBg="1"/>
          <p:bldP spid="28" grpId="1" animBg="1"/>
          <p:bldP spid="29" grpId="0" animBg="1"/>
          <p:bldP spid="31" grpId="0" animBg="1"/>
          <p:bldP spid="12" grpId="0" animBg="1"/>
          <p:bldP spid="12" grpId="1" animBg="1"/>
          <p:bldP spid="12" grpId="2" animBg="1"/>
          <p:bldP spid="1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MFqgtubxngk/UAaj70N44II/AAAAAAAAFjM/heEgmK8Aqd4/s1600/Vector+Beach+Wallpapers+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3"/>
            <a:ext cx="9108504" cy="68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266700" dir="13500000" sy="23000" kx="1200000" algn="br" rotWithShape="0">
              <a:prstClr val="black">
                <a:alpha val="28000"/>
              </a:prstClr>
            </a:outerShdw>
          </a:effectLst>
        </p:spPr>
      </p:pic>
      <p:sp>
        <p:nvSpPr>
          <p:cNvPr id="6" name="5 Rectángulo redondeado"/>
          <p:cNvSpPr/>
          <p:nvPr/>
        </p:nvSpPr>
        <p:spPr>
          <a:xfrm>
            <a:off x="3132043" y="3428360"/>
            <a:ext cx="2088029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sandy</a:t>
            </a:r>
            <a:endParaRPr lang="es-ES" sz="36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09" y="3157406"/>
            <a:ext cx="558725" cy="559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5796136" y="3416430"/>
            <a:ext cx="1662150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rocky</a:t>
            </a:r>
            <a:endParaRPr lang="es-ES" sz="36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20" y="3140969"/>
            <a:ext cx="564132" cy="564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678162"/>
            <a:ext cx="7992888" cy="64633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Beaches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 places. 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80113" y="1556792"/>
            <a:ext cx="2124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sandy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9799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mpsite Background by Dipi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3 Marco"/>
          <p:cNvSpPr/>
          <p:nvPr/>
        </p:nvSpPr>
        <p:spPr>
          <a:xfrm>
            <a:off x="-8063" y="0"/>
            <a:ext cx="9144000" cy="68842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508048"/>
            <a:ext cx="2187752" cy="31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8 Circular"/>
          <p:cNvSpPr/>
          <p:nvPr/>
        </p:nvSpPr>
        <p:spPr>
          <a:xfrm>
            <a:off x="3491880" y="4293096"/>
            <a:ext cx="1770786" cy="2304256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694371"/>
              <a:gd name="connsiteY0" fmla="*/ 2304252 h 2304256"/>
              <a:gd name="connsiteX1" fmla="*/ 403566 w 1694371"/>
              <a:gd name="connsiteY1" fmla="*/ 1899386 h 2304256"/>
              <a:gd name="connsiteX2" fmla="*/ 398353 w 1694371"/>
              <a:gd name="connsiteY2" fmla="*/ 409063 h 2304256"/>
              <a:gd name="connsiteX3" fmla="*/ 1689542 w 1694371"/>
              <a:gd name="connsiteY3" fmla="*/ 0 h 2304256"/>
              <a:gd name="connsiteX4" fmla="*/ 1689542 w 1694371"/>
              <a:gd name="connsiteY4" fmla="*/ 1152129 h 2304256"/>
              <a:gd name="connsiteX5" fmla="*/ 1694371 w 1694371"/>
              <a:gd name="connsiteY5" fmla="*/ 2304252 h 2304256"/>
              <a:gd name="connsiteX0" fmla="*/ 1694371 w 1765054"/>
              <a:gd name="connsiteY0" fmla="*/ 2304252 h 2304256"/>
              <a:gd name="connsiteX1" fmla="*/ 403566 w 1765054"/>
              <a:gd name="connsiteY1" fmla="*/ 1899386 h 2304256"/>
              <a:gd name="connsiteX2" fmla="*/ 398353 w 1765054"/>
              <a:gd name="connsiteY2" fmla="*/ 409063 h 2304256"/>
              <a:gd name="connsiteX3" fmla="*/ 1689542 w 1765054"/>
              <a:gd name="connsiteY3" fmla="*/ 0 h 2304256"/>
              <a:gd name="connsiteX4" fmla="*/ 1689542 w 1765054"/>
              <a:gd name="connsiteY4" fmla="*/ 1152129 h 2304256"/>
              <a:gd name="connsiteX5" fmla="*/ 1694371 w 1765054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88778 w 1659461"/>
              <a:gd name="connsiteY0" fmla="*/ 2304252 h 2304256"/>
              <a:gd name="connsiteX1" fmla="*/ 297973 w 1659461"/>
              <a:gd name="connsiteY1" fmla="*/ 1899386 h 2304256"/>
              <a:gd name="connsiteX2" fmla="*/ 292760 w 1659461"/>
              <a:gd name="connsiteY2" fmla="*/ 409063 h 2304256"/>
              <a:gd name="connsiteX3" fmla="*/ 1639368 w 1659461"/>
              <a:gd name="connsiteY3" fmla="*/ 0 h 2304256"/>
              <a:gd name="connsiteX4" fmla="*/ 1583949 w 1659461"/>
              <a:gd name="connsiteY4" fmla="*/ 1152129 h 2304256"/>
              <a:gd name="connsiteX5" fmla="*/ 1588778 w 1659461"/>
              <a:gd name="connsiteY5" fmla="*/ 2304252 h 2304256"/>
              <a:gd name="connsiteX0" fmla="*/ 1547610 w 1618293"/>
              <a:gd name="connsiteY0" fmla="*/ 2304252 h 2304259"/>
              <a:gd name="connsiteX1" fmla="*/ 256805 w 1618293"/>
              <a:gd name="connsiteY1" fmla="*/ 1899386 h 2304259"/>
              <a:gd name="connsiteX2" fmla="*/ 251592 w 1618293"/>
              <a:gd name="connsiteY2" fmla="*/ 409063 h 2304259"/>
              <a:gd name="connsiteX3" fmla="*/ 1598200 w 1618293"/>
              <a:gd name="connsiteY3" fmla="*/ 0 h 2304259"/>
              <a:gd name="connsiteX4" fmla="*/ 1542781 w 1618293"/>
              <a:gd name="connsiteY4" fmla="*/ 1152129 h 2304259"/>
              <a:gd name="connsiteX5" fmla="*/ 1547610 w 1618293"/>
              <a:gd name="connsiteY5" fmla="*/ 2304252 h 2304259"/>
              <a:gd name="connsiteX0" fmla="*/ 1492377 w 1563060"/>
              <a:gd name="connsiteY0" fmla="*/ 2304252 h 2304259"/>
              <a:gd name="connsiteX1" fmla="*/ 201572 w 1563060"/>
              <a:gd name="connsiteY1" fmla="*/ 1899386 h 2304259"/>
              <a:gd name="connsiteX2" fmla="*/ 140941 w 1563060"/>
              <a:gd name="connsiteY2" fmla="*/ 464481 h 2304259"/>
              <a:gd name="connsiteX3" fmla="*/ 1542967 w 1563060"/>
              <a:gd name="connsiteY3" fmla="*/ 0 h 2304259"/>
              <a:gd name="connsiteX4" fmla="*/ 1487548 w 1563060"/>
              <a:gd name="connsiteY4" fmla="*/ 1152129 h 2304259"/>
              <a:gd name="connsiteX5" fmla="*/ 1492377 w 1563060"/>
              <a:gd name="connsiteY5" fmla="*/ 2304252 h 2304259"/>
              <a:gd name="connsiteX0" fmla="*/ 1605657 w 1676340"/>
              <a:gd name="connsiteY0" fmla="*/ 2304252 h 2304259"/>
              <a:gd name="connsiteX1" fmla="*/ 314852 w 1676340"/>
              <a:gd name="connsiteY1" fmla="*/ 1899386 h 2304259"/>
              <a:gd name="connsiteX2" fmla="*/ 254221 w 1676340"/>
              <a:gd name="connsiteY2" fmla="*/ 464481 h 2304259"/>
              <a:gd name="connsiteX3" fmla="*/ 1656247 w 1676340"/>
              <a:gd name="connsiteY3" fmla="*/ 0 h 2304259"/>
              <a:gd name="connsiteX4" fmla="*/ 1600828 w 1676340"/>
              <a:gd name="connsiteY4" fmla="*/ 1152129 h 2304259"/>
              <a:gd name="connsiteX5" fmla="*/ 1605657 w 1676340"/>
              <a:gd name="connsiteY5" fmla="*/ 2304252 h 2304259"/>
              <a:gd name="connsiteX0" fmla="*/ 1621501 w 1692184"/>
              <a:gd name="connsiteY0" fmla="*/ 2304252 h 2304258"/>
              <a:gd name="connsiteX1" fmla="*/ 330696 w 1692184"/>
              <a:gd name="connsiteY1" fmla="*/ 1899386 h 2304258"/>
              <a:gd name="connsiteX2" fmla="*/ 270065 w 1692184"/>
              <a:gd name="connsiteY2" fmla="*/ 464481 h 2304258"/>
              <a:gd name="connsiteX3" fmla="*/ 1672091 w 1692184"/>
              <a:gd name="connsiteY3" fmla="*/ 0 h 2304258"/>
              <a:gd name="connsiteX4" fmla="*/ 1616672 w 1692184"/>
              <a:gd name="connsiteY4" fmla="*/ 1152129 h 2304258"/>
              <a:gd name="connsiteX5" fmla="*/ 1621501 w 1692184"/>
              <a:gd name="connsiteY5" fmla="*/ 2304252 h 2304258"/>
              <a:gd name="connsiteX0" fmla="*/ 1663499 w 1734182"/>
              <a:gd name="connsiteY0" fmla="*/ 2304252 h 2304258"/>
              <a:gd name="connsiteX1" fmla="*/ 372694 w 1734182"/>
              <a:gd name="connsiteY1" fmla="*/ 1899386 h 2304258"/>
              <a:gd name="connsiteX2" fmla="*/ 312063 w 1734182"/>
              <a:gd name="connsiteY2" fmla="*/ 464481 h 2304258"/>
              <a:gd name="connsiteX3" fmla="*/ 1714089 w 1734182"/>
              <a:gd name="connsiteY3" fmla="*/ 0 h 2304258"/>
              <a:gd name="connsiteX4" fmla="*/ 1658670 w 1734182"/>
              <a:gd name="connsiteY4" fmla="*/ 1152129 h 2304258"/>
              <a:gd name="connsiteX5" fmla="*/ 1663499 w 1734182"/>
              <a:gd name="connsiteY5" fmla="*/ 2304252 h 2304258"/>
              <a:gd name="connsiteX0" fmla="*/ 1693690 w 1764373"/>
              <a:gd name="connsiteY0" fmla="*/ 2304252 h 2304258"/>
              <a:gd name="connsiteX1" fmla="*/ 402885 w 1764373"/>
              <a:gd name="connsiteY1" fmla="*/ 1899386 h 2304258"/>
              <a:gd name="connsiteX2" fmla="*/ 342254 w 1764373"/>
              <a:gd name="connsiteY2" fmla="*/ 464481 h 2304258"/>
              <a:gd name="connsiteX3" fmla="*/ 1744280 w 1764373"/>
              <a:gd name="connsiteY3" fmla="*/ 0 h 2304258"/>
              <a:gd name="connsiteX4" fmla="*/ 1688861 w 1764373"/>
              <a:gd name="connsiteY4" fmla="*/ 1152129 h 2304258"/>
              <a:gd name="connsiteX5" fmla="*/ 1693690 w 1764373"/>
              <a:gd name="connsiteY5" fmla="*/ 2304252 h 2304258"/>
              <a:gd name="connsiteX0" fmla="*/ 1700103 w 1770786"/>
              <a:gd name="connsiteY0" fmla="*/ 2304252 h 2304256"/>
              <a:gd name="connsiteX1" fmla="*/ 409298 w 1770786"/>
              <a:gd name="connsiteY1" fmla="*/ 1899386 h 2304256"/>
              <a:gd name="connsiteX2" fmla="*/ 348667 w 1770786"/>
              <a:gd name="connsiteY2" fmla="*/ 464481 h 2304256"/>
              <a:gd name="connsiteX3" fmla="*/ 1750693 w 1770786"/>
              <a:gd name="connsiteY3" fmla="*/ 0 h 2304256"/>
              <a:gd name="connsiteX4" fmla="*/ 1695274 w 1770786"/>
              <a:gd name="connsiteY4" fmla="*/ 1152129 h 2304256"/>
              <a:gd name="connsiteX5" fmla="*/ 1700103 w 1770786"/>
              <a:gd name="connsiteY5" fmla="*/ 2304252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86" h="2304256">
                <a:moveTo>
                  <a:pt x="1700103" y="2304252"/>
                </a:moveTo>
                <a:cubicBezTo>
                  <a:pt x="1203488" y="2305220"/>
                  <a:pt x="745374" y="2150597"/>
                  <a:pt x="409298" y="1899386"/>
                </a:cubicBezTo>
                <a:cubicBezTo>
                  <a:pt x="104559" y="1671599"/>
                  <a:pt x="-304390" y="1058136"/>
                  <a:pt x="348667" y="464481"/>
                </a:cubicBezTo>
                <a:cubicBezTo>
                  <a:pt x="635437" y="203795"/>
                  <a:pt x="1252947" y="0"/>
                  <a:pt x="1750693" y="0"/>
                </a:cubicBezTo>
                <a:cubicBezTo>
                  <a:pt x="1667566" y="384043"/>
                  <a:pt x="1529019" y="684958"/>
                  <a:pt x="1695274" y="1152129"/>
                </a:cubicBezTo>
                <a:cubicBezTo>
                  <a:pt x="1863138" y="1743988"/>
                  <a:pt x="1698493" y="1920211"/>
                  <a:pt x="1700103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9 Circular"/>
          <p:cNvSpPr/>
          <p:nvPr/>
        </p:nvSpPr>
        <p:spPr>
          <a:xfrm rot="10800000">
            <a:off x="5076057" y="4293094"/>
            <a:ext cx="1751944" cy="2304257"/>
          </a:xfrm>
          <a:custGeom>
            <a:avLst/>
            <a:gdLst>
              <a:gd name="connsiteX0" fmla="*/ 1694371 w 3379084"/>
              <a:gd name="connsiteY0" fmla="*/ 2304251 h 2304256"/>
              <a:gd name="connsiteX1" fmla="*/ 403566 w 3379084"/>
              <a:gd name="connsiteY1" fmla="*/ 1899385 h 2304256"/>
              <a:gd name="connsiteX2" fmla="*/ 398353 w 3379084"/>
              <a:gd name="connsiteY2" fmla="*/ 409062 h 2304256"/>
              <a:gd name="connsiteX3" fmla="*/ 1689542 w 3379084"/>
              <a:gd name="connsiteY3" fmla="*/ -1 h 2304256"/>
              <a:gd name="connsiteX4" fmla="*/ 1689542 w 3379084"/>
              <a:gd name="connsiteY4" fmla="*/ 1152128 h 2304256"/>
              <a:gd name="connsiteX5" fmla="*/ 1694371 w 3379084"/>
              <a:gd name="connsiteY5" fmla="*/ 2304251 h 2304256"/>
              <a:gd name="connsiteX0" fmla="*/ 1694371 w 1815919"/>
              <a:gd name="connsiteY0" fmla="*/ 2304252 h 2304256"/>
              <a:gd name="connsiteX1" fmla="*/ 403566 w 1815919"/>
              <a:gd name="connsiteY1" fmla="*/ 1899386 h 2304256"/>
              <a:gd name="connsiteX2" fmla="*/ 398353 w 1815919"/>
              <a:gd name="connsiteY2" fmla="*/ 409063 h 2304256"/>
              <a:gd name="connsiteX3" fmla="*/ 1689542 w 1815919"/>
              <a:gd name="connsiteY3" fmla="*/ 0 h 2304256"/>
              <a:gd name="connsiteX4" fmla="*/ 1689542 w 1815919"/>
              <a:gd name="connsiteY4" fmla="*/ 1152129 h 2304256"/>
              <a:gd name="connsiteX5" fmla="*/ 1694371 w 1815919"/>
              <a:gd name="connsiteY5" fmla="*/ 2304252 h 2304256"/>
              <a:gd name="connsiteX0" fmla="*/ 1694371 w 1836536"/>
              <a:gd name="connsiteY0" fmla="*/ 2304252 h 2304256"/>
              <a:gd name="connsiteX1" fmla="*/ 403566 w 1836536"/>
              <a:gd name="connsiteY1" fmla="*/ 1899386 h 2304256"/>
              <a:gd name="connsiteX2" fmla="*/ 398353 w 1836536"/>
              <a:gd name="connsiteY2" fmla="*/ 409063 h 2304256"/>
              <a:gd name="connsiteX3" fmla="*/ 1689542 w 1836536"/>
              <a:gd name="connsiteY3" fmla="*/ 0 h 2304256"/>
              <a:gd name="connsiteX4" fmla="*/ 1758815 w 1836536"/>
              <a:gd name="connsiteY4" fmla="*/ 1055147 h 2304256"/>
              <a:gd name="connsiteX5" fmla="*/ 1694371 w 1836536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91543 w 1733708"/>
              <a:gd name="connsiteY0" fmla="*/ 2304252 h 2304256"/>
              <a:gd name="connsiteX1" fmla="*/ 300738 w 1733708"/>
              <a:gd name="connsiteY1" fmla="*/ 1899386 h 2304256"/>
              <a:gd name="connsiteX2" fmla="*/ 295525 w 1733708"/>
              <a:gd name="connsiteY2" fmla="*/ 409063 h 2304256"/>
              <a:gd name="connsiteX3" fmla="*/ 1697551 w 1733708"/>
              <a:gd name="connsiteY3" fmla="*/ 0 h 2304256"/>
              <a:gd name="connsiteX4" fmla="*/ 1655987 w 1733708"/>
              <a:gd name="connsiteY4" fmla="*/ 1055147 h 2304256"/>
              <a:gd name="connsiteX5" fmla="*/ 1591543 w 1733708"/>
              <a:gd name="connsiteY5" fmla="*/ 2304252 h 2304256"/>
              <a:gd name="connsiteX0" fmla="*/ 1521848 w 1664013"/>
              <a:gd name="connsiteY0" fmla="*/ 2304252 h 2304263"/>
              <a:gd name="connsiteX1" fmla="*/ 231043 w 1664013"/>
              <a:gd name="connsiteY1" fmla="*/ 1899386 h 2304263"/>
              <a:gd name="connsiteX2" fmla="*/ 225830 w 1664013"/>
              <a:gd name="connsiteY2" fmla="*/ 409063 h 2304263"/>
              <a:gd name="connsiteX3" fmla="*/ 1627856 w 1664013"/>
              <a:gd name="connsiteY3" fmla="*/ 0 h 2304263"/>
              <a:gd name="connsiteX4" fmla="*/ 1586292 w 1664013"/>
              <a:gd name="connsiteY4" fmla="*/ 1055147 h 2304263"/>
              <a:gd name="connsiteX5" fmla="*/ 1521848 w 1664013"/>
              <a:gd name="connsiteY5" fmla="*/ 2304252 h 2304263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68652 w 1710817"/>
              <a:gd name="connsiteY0" fmla="*/ 2304252 h 2304259"/>
              <a:gd name="connsiteX1" fmla="*/ 277847 w 1710817"/>
              <a:gd name="connsiteY1" fmla="*/ 1899386 h 2304259"/>
              <a:gd name="connsiteX2" fmla="*/ 272634 w 1710817"/>
              <a:gd name="connsiteY2" fmla="*/ 409063 h 2304259"/>
              <a:gd name="connsiteX3" fmla="*/ 1674660 w 1710817"/>
              <a:gd name="connsiteY3" fmla="*/ 0 h 2304259"/>
              <a:gd name="connsiteX4" fmla="*/ 1633096 w 1710817"/>
              <a:gd name="connsiteY4" fmla="*/ 1055147 h 2304259"/>
              <a:gd name="connsiteX5" fmla="*/ 1568652 w 1710817"/>
              <a:gd name="connsiteY5" fmla="*/ 2304252 h 2304259"/>
              <a:gd name="connsiteX0" fmla="*/ 1505431 w 1647596"/>
              <a:gd name="connsiteY0" fmla="*/ 2304252 h 2304259"/>
              <a:gd name="connsiteX1" fmla="*/ 214626 w 1647596"/>
              <a:gd name="connsiteY1" fmla="*/ 1899386 h 2304259"/>
              <a:gd name="connsiteX2" fmla="*/ 140140 w 1647596"/>
              <a:gd name="connsiteY2" fmla="*/ 409063 h 2304259"/>
              <a:gd name="connsiteX3" fmla="*/ 1611439 w 1647596"/>
              <a:gd name="connsiteY3" fmla="*/ 0 h 2304259"/>
              <a:gd name="connsiteX4" fmla="*/ 1569875 w 1647596"/>
              <a:gd name="connsiteY4" fmla="*/ 1055147 h 2304259"/>
              <a:gd name="connsiteX5" fmla="*/ 1505431 w 1647596"/>
              <a:gd name="connsiteY5" fmla="*/ 2304252 h 2304259"/>
              <a:gd name="connsiteX0" fmla="*/ 1595402 w 1737567"/>
              <a:gd name="connsiteY0" fmla="*/ 2304252 h 2304259"/>
              <a:gd name="connsiteX1" fmla="*/ 304597 w 1737567"/>
              <a:gd name="connsiteY1" fmla="*/ 1899386 h 2304259"/>
              <a:gd name="connsiteX2" fmla="*/ 230111 w 1737567"/>
              <a:gd name="connsiteY2" fmla="*/ 409063 h 2304259"/>
              <a:gd name="connsiteX3" fmla="*/ 1701410 w 1737567"/>
              <a:gd name="connsiteY3" fmla="*/ 0 h 2304259"/>
              <a:gd name="connsiteX4" fmla="*/ 1659846 w 1737567"/>
              <a:gd name="connsiteY4" fmla="*/ 1055147 h 2304259"/>
              <a:gd name="connsiteX5" fmla="*/ 1595402 w 1737567"/>
              <a:gd name="connsiteY5" fmla="*/ 2304252 h 2304259"/>
              <a:gd name="connsiteX0" fmla="*/ 1623288 w 1765453"/>
              <a:gd name="connsiteY0" fmla="*/ 2304252 h 2304257"/>
              <a:gd name="connsiteX1" fmla="*/ 332483 w 1765453"/>
              <a:gd name="connsiteY1" fmla="*/ 1899386 h 2304257"/>
              <a:gd name="connsiteX2" fmla="*/ 257997 w 1765453"/>
              <a:gd name="connsiteY2" fmla="*/ 409063 h 2304257"/>
              <a:gd name="connsiteX3" fmla="*/ 1729296 w 1765453"/>
              <a:gd name="connsiteY3" fmla="*/ 0 h 2304257"/>
              <a:gd name="connsiteX4" fmla="*/ 1687732 w 1765453"/>
              <a:gd name="connsiteY4" fmla="*/ 1055147 h 2304257"/>
              <a:gd name="connsiteX5" fmla="*/ 1623288 w 1765453"/>
              <a:gd name="connsiteY5" fmla="*/ 2304252 h 2304257"/>
              <a:gd name="connsiteX0" fmla="*/ 1609779 w 1751944"/>
              <a:gd name="connsiteY0" fmla="*/ 2304252 h 2304257"/>
              <a:gd name="connsiteX1" fmla="*/ 318974 w 1751944"/>
              <a:gd name="connsiteY1" fmla="*/ 1899386 h 2304257"/>
              <a:gd name="connsiteX2" fmla="*/ 244488 w 1751944"/>
              <a:gd name="connsiteY2" fmla="*/ 409063 h 2304257"/>
              <a:gd name="connsiteX3" fmla="*/ 1715787 w 1751944"/>
              <a:gd name="connsiteY3" fmla="*/ 0 h 2304257"/>
              <a:gd name="connsiteX4" fmla="*/ 1674223 w 1751944"/>
              <a:gd name="connsiteY4" fmla="*/ 1055147 h 2304257"/>
              <a:gd name="connsiteX5" fmla="*/ 1609779 w 1751944"/>
              <a:gd name="connsiteY5" fmla="*/ 2304252 h 23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944" h="2304257">
                <a:moveTo>
                  <a:pt x="1609779" y="2304252"/>
                </a:moveTo>
                <a:cubicBezTo>
                  <a:pt x="1113164" y="2305220"/>
                  <a:pt x="580662" y="2187602"/>
                  <a:pt x="318974" y="1899386"/>
                </a:cubicBezTo>
                <a:cubicBezTo>
                  <a:pt x="-5555" y="1541958"/>
                  <a:pt x="-164234" y="932300"/>
                  <a:pt x="244488" y="409063"/>
                </a:cubicBezTo>
                <a:cubicBezTo>
                  <a:pt x="560682" y="4278"/>
                  <a:pt x="1218041" y="0"/>
                  <a:pt x="1715787" y="0"/>
                </a:cubicBezTo>
                <a:cubicBezTo>
                  <a:pt x="1604950" y="504116"/>
                  <a:pt x="1591096" y="689577"/>
                  <a:pt x="1674223" y="1055147"/>
                </a:cubicBezTo>
                <a:cubicBezTo>
                  <a:pt x="1675833" y="1439188"/>
                  <a:pt x="1885260" y="1130502"/>
                  <a:pt x="1609779" y="2304252"/>
                </a:cubicBezTo>
                <a:close/>
              </a:path>
            </a:pathLst>
          </a:cu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2" name="31 Forma libre"/>
          <p:cNvSpPr/>
          <p:nvPr/>
        </p:nvSpPr>
        <p:spPr>
          <a:xfrm>
            <a:off x="5120321" y="4311323"/>
            <a:ext cx="152186" cy="2286000"/>
          </a:xfrm>
          <a:custGeom>
            <a:avLst/>
            <a:gdLst>
              <a:gd name="connsiteX0" fmla="*/ 135666 w 152186"/>
              <a:gd name="connsiteY0" fmla="*/ 0 h 2286000"/>
              <a:gd name="connsiteX1" fmla="*/ 10975 w 152186"/>
              <a:gd name="connsiteY1" fmla="*/ 651163 h 2286000"/>
              <a:gd name="connsiteX2" fmla="*/ 10975 w 152186"/>
              <a:gd name="connsiteY2" fmla="*/ 845127 h 2286000"/>
              <a:gd name="connsiteX3" fmla="*/ 52539 w 152186"/>
              <a:gd name="connsiteY3" fmla="*/ 1108363 h 2286000"/>
              <a:gd name="connsiteX4" fmla="*/ 121811 w 152186"/>
              <a:gd name="connsiteY4" fmla="*/ 1260763 h 2286000"/>
              <a:gd name="connsiteX5" fmla="*/ 149520 w 152186"/>
              <a:gd name="connsiteY5" fmla="*/ 1537854 h 2286000"/>
              <a:gd name="connsiteX6" fmla="*/ 149520 w 152186"/>
              <a:gd name="connsiteY6" fmla="*/ 1717963 h 2286000"/>
              <a:gd name="connsiteX7" fmla="*/ 135666 w 152186"/>
              <a:gd name="connsiteY7" fmla="*/ 1856509 h 2286000"/>
              <a:gd name="connsiteX8" fmla="*/ 107957 w 152186"/>
              <a:gd name="connsiteY8" fmla="*/ 2022763 h 2286000"/>
              <a:gd name="connsiteX9" fmla="*/ 80248 w 152186"/>
              <a:gd name="connsiteY9" fmla="*/ 2202872 h 2286000"/>
              <a:gd name="connsiteX10" fmla="*/ 80248 w 152186"/>
              <a:gd name="connsiteY10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86" h="2286000">
                <a:moveTo>
                  <a:pt x="135666" y="0"/>
                </a:moveTo>
                <a:cubicBezTo>
                  <a:pt x="83711" y="255154"/>
                  <a:pt x="31757" y="510309"/>
                  <a:pt x="10975" y="651163"/>
                </a:cubicBezTo>
                <a:cubicBezTo>
                  <a:pt x="-9807" y="792017"/>
                  <a:pt x="4048" y="768927"/>
                  <a:pt x="10975" y="845127"/>
                </a:cubicBezTo>
                <a:cubicBezTo>
                  <a:pt x="17902" y="921327"/>
                  <a:pt x="34066" y="1039090"/>
                  <a:pt x="52539" y="1108363"/>
                </a:cubicBezTo>
                <a:cubicBezTo>
                  <a:pt x="71012" y="1177636"/>
                  <a:pt x="105648" y="1189181"/>
                  <a:pt x="121811" y="1260763"/>
                </a:cubicBezTo>
                <a:cubicBezTo>
                  <a:pt x="137974" y="1332345"/>
                  <a:pt x="144902" y="1461654"/>
                  <a:pt x="149520" y="1537854"/>
                </a:cubicBezTo>
                <a:cubicBezTo>
                  <a:pt x="154138" y="1614054"/>
                  <a:pt x="151829" y="1664854"/>
                  <a:pt x="149520" y="1717963"/>
                </a:cubicBezTo>
                <a:cubicBezTo>
                  <a:pt x="147211" y="1771072"/>
                  <a:pt x="142593" y="1805709"/>
                  <a:pt x="135666" y="1856509"/>
                </a:cubicBezTo>
                <a:cubicBezTo>
                  <a:pt x="128739" y="1907309"/>
                  <a:pt x="117193" y="1965036"/>
                  <a:pt x="107957" y="2022763"/>
                </a:cubicBezTo>
                <a:cubicBezTo>
                  <a:pt x="98721" y="2080490"/>
                  <a:pt x="84866" y="2158999"/>
                  <a:pt x="80248" y="2202872"/>
                </a:cubicBezTo>
                <a:cubicBezTo>
                  <a:pt x="75630" y="2246745"/>
                  <a:pt x="77939" y="2266372"/>
                  <a:pt x="80248" y="228600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32 Llamada rectangular redondeada"/>
          <p:cNvSpPr/>
          <p:nvPr/>
        </p:nvSpPr>
        <p:spPr>
          <a:xfrm>
            <a:off x="5272507" y="1052736"/>
            <a:ext cx="2971901" cy="936104"/>
          </a:xfrm>
          <a:prstGeom prst="wedgeRoundRectCallout">
            <a:avLst>
              <a:gd name="adj1" fmla="val -2652"/>
              <a:gd name="adj2" fmla="val 980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Where</a:t>
            </a:r>
            <a:r>
              <a:rPr lang="es-ES_tradnl" sz="3600" b="1" dirty="0" smtClean="0">
                <a:solidFill>
                  <a:schemeClr val="bg1"/>
                </a:solidFill>
              </a:rPr>
              <a:t> am I?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5" name="34 Llamada rectangular redondeada"/>
          <p:cNvSpPr/>
          <p:nvPr/>
        </p:nvSpPr>
        <p:spPr>
          <a:xfrm>
            <a:off x="1043609" y="1052736"/>
            <a:ext cx="2592288" cy="1151562"/>
          </a:xfrm>
          <a:prstGeom prst="wedgeRoundRectCallout">
            <a:avLst>
              <a:gd name="adj1" fmla="val -22698"/>
              <a:gd name="adj2" fmla="val 1187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bg1"/>
                </a:solidFill>
              </a:rPr>
              <a:t>You</a:t>
            </a:r>
            <a:r>
              <a:rPr lang="es-ES_tradnl" sz="3200" dirty="0" smtClean="0">
                <a:solidFill>
                  <a:schemeClr val="bg1"/>
                </a:solidFill>
              </a:rPr>
              <a:t> are in 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forest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1" name="10 Estrella de 5 puntas"/>
          <p:cNvSpPr/>
          <p:nvPr/>
        </p:nvSpPr>
        <p:spPr>
          <a:xfrm>
            <a:off x="6600100" y="2492896"/>
            <a:ext cx="492180" cy="43204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 redondeado"/>
          <p:cNvSpPr/>
          <p:nvPr/>
        </p:nvSpPr>
        <p:spPr>
          <a:xfrm>
            <a:off x="4427984" y="6008852"/>
            <a:ext cx="1440160" cy="4083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CHECK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049474463"/>
      </p:ext>
    </p:extLst>
  </p:cSld>
  <p:clrMapOvr>
    <a:masterClrMapping/>
  </p:clrMapOvr>
  <p:transition spd="slow">
    <p:wipe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51000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0" grpId="1" animBg="1"/>
          <p:bldP spid="30" grpId="2" animBg="1"/>
          <p:bldP spid="30" grpId="3" animBg="1"/>
          <p:bldP spid="31" grpId="0" animBg="1"/>
          <p:bldP spid="31" grpId="1" animBg="1"/>
          <p:bldP spid="31" grpId="2" animBg="1"/>
          <p:bldP spid="31" grpId="3" animBg="1"/>
          <p:bldP spid="32" grpId="0" animBg="1"/>
          <p:bldP spid="32" grpId="1" animBg="1"/>
          <p:bldP spid="33" grpId="0" animBg="1"/>
          <p:bldP spid="35" grpId="0" animBg="1"/>
          <p:bldP spid="11" grpId="0" animBg="1"/>
          <p:bldP spid="11" grpId="1" animBg="1"/>
          <p:bldP spid="11" grpId="2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ra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1.48148E-6 L -0.09687 1.48148E-6 " pathEditMode="relative" rAng="0" ptsTypes="AA">
                                          <p:cBhvr>
                                            <p:cTn id="2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1.48148E-6 L 0.09323 1.48148E-6 " pathEditMode="relative" rAng="0" ptsTypes="AA">
                                          <p:cBhvr>
                                            <p:cTn id="28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32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S_ch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C 0.04427 -2.22222E-6 0.08056 0.01621 0.08056 0.03681 C 0.08056 0.05695 0.04427 0.07361 -2.22222E-6 0.07361 C -0.04444 0.07361 -0.08055 0.05695 -0.08055 0.03681 C -0.08055 0.01621 -0.04444 -2.22222E-6 -2.22222E-6 -2.22222E-6 Z " pathEditMode="relative" rAng="0" ptsTypes="fffff">
                                          <p:cBhvr>
                                            <p:cTn id="5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0" grpId="1" animBg="1"/>
          <p:bldP spid="30" grpId="2" animBg="1"/>
          <p:bldP spid="30" grpId="3" animBg="1"/>
          <p:bldP spid="31" grpId="0" animBg="1"/>
          <p:bldP spid="31" grpId="1" animBg="1"/>
          <p:bldP spid="31" grpId="2" animBg="1"/>
          <p:bldP spid="31" grpId="3" animBg="1"/>
          <p:bldP spid="32" grpId="0" animBg="1"/>
          <p:bldP spid="32" grpId="1" animBg="1"/>
          <p:bldP spid="33" grpId="0" animBg="1"/>
          <p:bldP spid="35" grpId="0" animBg="1"/>
          <p:bldP spid="11" grpId="0" animBg="1"/>
          <p:bldP spid="11" grpId="1" animBg="1"/>
          <p:bldP spid="11" grpId="2" animBg="1"/>
          <p:bldP spid="1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ampsite Background by Dipi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3485781" y="2912374"/>
            <a:ext cx="1512168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dry</a:t>
            </a:r>
            <a:endParaRPr lang="es-ES" sz="3600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83" y="2636913"/>
            <a:ext cx="564132" cy="564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8" y="2852935"/>
            <a:ext cx="2627159" cy="3541483"/>
          </a:xfrm>
          <a:prstGeom prst="rect">
            <a:avLst/>
          </a:prstGeom>
          <a:effectLst>
            <a:outerShdw blurRad="76200" dist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2250510" y="1484785"/>
            <a:ext cx="5921890" cy="64633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Forests</a:t>
            </a:r>
            <a:r>
              <a:rPr lang="es-ES_tradnl" sz="3600" b="1" dirty="0" smtClean="0">
                <a:solidFill>
                  <a:schemeClr val="bg1"/>
                </a:solidFill>
              </a:rPr>
              <a:t> are _______ places.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88782" y="2924304"/>
            <a:ext cx="1512168" cy="57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/>
              <a:t>wet</a:t>
            </a:r>
            <a:endParaRPr lang="es-ES" sz="36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004048" y="1363415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87" y="2653350"/>
            <a:ext cx="558725" cy="559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34" y="5600468"/>
            <a:ext cx="861230" cy="81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0466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219</Words>
  <Application>Microsoft Office PowerPoint</Application>
  <PresentationFormat>Presentación en pantalla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63</cp:revision>
  <dcterms:created xsi:type="dcterms:W3CDTF">2014-03-03T20:21:53Z</dcterms:created>
  <dcterms:modified xsi:type="dcterms:W3CDTF">2014-05-20T15:51:38Z</dcterms:modified>
</cp:coreProperties>
</file>