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24"/>
  </p:notesMasterIdLst>
  <p:sldIdLst>
    <p:sldId id="332" r:id="rId2"/>
    <p:sldId id="256" r:id="rId3"/>
    <p:sldId id="258" r:id="rId4"/>
    <p:sldId id="276" r:id="rId5"/>
    <p:sldId id="260" r:id="rId6"/>
    <p:sldId id="289" r:id="rId7"/>
    <p:sldId id="293" r:id="rId8"/>
    <p:sldId id="274" r:id="rId9"/>
    <p:sldId id="281" r:id="rId10"/>
    <p:sldId id="284" r:id="rId11"/>
    <p:sldId id="273" r:id="rId12"/>
    <p:sldId id="263" r:id="rId13"/>
    <p:sldId id="285" r:id="rId14"/>
    <p:sldId id="266" r:id="rId15"/>
    <p:sldId id="295" r:id="rId16"/>
    <p:sldId id="283" r:id="rId17"/>
    <p:sldId id="313" r:id="rId18"/>
    <p:sldId id="304" r:id="rId19"/>
    <p:sldId id="291" r:id="rId20"/>
    <p:sldId id="288" r:id="rId21"/>
    <p:sldId id="268" r:id="rId22"/>
    <p:sldId id="331" r:id="rId23"/>
  </p:sldIdLst>
  <p:sldSz cx="9144000" cy="5143500" type="screen16x9"/>
  <p:notesSz cx="6858000" cy="9144000"/>
  <p:embeddedFontLst>
    <p:embeddedFont>
      <p:font typeface="Bahnschrift SemiBold" panose="020B0502040204020203" pitchFamily="34" charset="0"/>
      <p:bold r:id="rId25"/>
    </p:embeddedFont>
    <p:embeddedFont>
      <p:font typeface="Bahnschrift SemiLight" panose="020B0502040204020203" pitchFamily="34" charset="0"/>
      <p:regular r:id="rId26"/>
    </p:embeddedFont>
    <p:embeddedFont>
      <p:font typeface="Bahnschrift SemiLight SemiConde" panose="020B0502040204020203" pitchFamily="34" charset="0"/>
      <p:regular r:id="rId27"/>
    </p:embeddedFont>
    <p:embeddedFont>
      <p:font typeface="Englebert" panose="020B0604020202020204" charset="0"/>
      <p:regular r:id="rId28"/>
    </p:embeddedFont>
    <p:embeddedFont>
      <p:font typeface="Fira Sans Extra Condensed" panose="020F0502020204030204" pitchFamily="34" charset="0"/>
      <p:regular r:id="rId29"/>
      <p:bold r:id="rId30"/>
      <p:italic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  <p:embeddedFont>
      <p:font typeface="Oswald Light" panose="020F0502020204030204" pitchFamily="2" charset="0"/>
      <p:regular r:id="rId37"/>
      <p:bold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Zilla Slab Light" panose="020B0604020202020204" charset="0"/>
      <p:bold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A381B1"/>
    <a:srgbClr val="867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2" y="60"/>
      </p:cViewPr>
      <p:guideLst>
        <p:guide orient="horz" pos="864"/>
        <p:guide orient="horz" pos="3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6720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52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9d2aea77ef_0_3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9d2aea77ef_0_3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78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156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9d2aea77ef_0_5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9d2aea77ef_0_5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284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941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9d2aea77ef_0_6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9d2aea77ef_0_6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871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9d2aea77ef_0_5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9d2aea77ef_0_5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109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9d2aea77ef_0_7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9d2aea77ef_0_7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731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9d2aea77ef_0_6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9d2aea77ef_0_6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975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9d2aea77ef_0_6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9d2aea77ef_0_6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402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9d2aea77ef_0_59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9d2aea77ef_0_59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9086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d2aea77ef_0_2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d2aea77ef_0_2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267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9d2aea77ef_0_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9d2aea77ef_0_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559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9d2aea77ef_0_4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9d2aea77ef_0_4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640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9d2aea77ef_0_8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9d2aea77ef_0_8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46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9d2aea77ef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9d2aea77ef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706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9d2aea77ef_0_6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9d2aea77ef_0_6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02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2aea77ef_0_3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2aea77ef_0_3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764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9d2aea77ef_0_5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Google Shape;1092;g9d2aea77ef_0_5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99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9d2aea77ef_0_5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9d2aea77ef_0_5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38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3531625" y="3119750"/>
            <a:ext cx="50568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5296225" y="3772325"/>
            <a:ext cx="32922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2927826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927819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1927225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5495701" y="9400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5495694" y="12180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4497600" y="9402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2927826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2927819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1927225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5495701" y="20523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5495694" y="23303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4497600" y="205250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2927826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2927819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1927225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5495701" y="3164650"/>
            <a:ext cx="1652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5495694" y="3442650"/>
            <a:ext cx="1652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4497600" y="3164650"/>
            <a:ext cx="1031100" cy="75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3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4235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4235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/>
          <p:nvPr/>
        </p:nvSpPr>
        <p:spPr>
          <a:xfrm rot="-5400000">
            <a:off x="4267044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 rot="-5400000">
            <a:off x="4267044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-5400000">
            <a:off x="7110556" y="236050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 rot="-5400000">
            <a:off x="7110556" y="688550"/>
            <a:ext cx="609900" cy="6099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3171813"/>
            <a:ext cx="306705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3629694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36296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6473206" y="17121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6473206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3629694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3629694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6473206" y="339037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6473206" y="3083050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786194" y="1712152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786194" y="1404825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786194" y="3390373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786194" y="3083046"/>
            <a:ext cx="1884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390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42339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7077400" y="81260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390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42339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7077400" y="2484550"/>
            <a:ext cx="676200" cy="36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3010050" y="2621375"/>
            <a:ext cx="3123900" cy="10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3469125" y="3660850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18475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3527777" y="1592033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82876" y="1744797"/>
            <a:ext cx="1897875" cy="2695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7600" y="1296500"/>
            <a:ext cx="1940875" cy="319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9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076450" y="0"/>
            <a:ext cx="7067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4527651" y="2374875"/>
            <a:ext cx="31239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5005400" y="3423279"/>
            <a:ext cx="21684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5064051" y="13331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CUSTOM_17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819275"/>
            <a:ext cx="5267325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5908650" y="2762250"/>
            <a:ext cx="2622600" cy="11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4580275" y="4128125"/>
            <a:ext cx="3951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CUSTOM_1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612650" y="2709450"/>
            <a:ext cx="2668200" cy="13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347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248150" y="288"/>
            <a:ext cx="4895850" cy="38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160" y="828911"/>
            <a:ext cx="3333154" cy="27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_1_2_1_2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26236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26236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5619587" y="121810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5619587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2623687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26236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5619588" y="2875850"/>
            <a:ext cx="18108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5619587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0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304900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304901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3987223" y="153720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3987240" y="121740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3987223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3987225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6627100" y="3007850"/>
            <a:ext cx="18057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6627101" y="2688050"/>
            <a:ext cx="1413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2650350" y="4128125"/>
            <a:ext cx="588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" y="2543163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162663" y="288"/>
            <a:ext cx="2981325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_1_1_2_1_2_1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184450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174552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4781275" y="2491000"/>
            <a:ext cx="3178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5342275" y="942675"/>
            <a:ext cx="20562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7_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6049141" y="1390325"/>
            <a:ext cx="1916100" cy="19161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178878" y="1390325"/>
            <a:ext cx="1916100" cy="19161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4470125" y="3514050"/>
            <a:ext cx="4673875" cy="162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06650" y="106647"/>
            <a:ext cx="1867380" cy="165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9684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27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357100" y="300"/>
            <a:ext cx="4786899" cy="3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178887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6049162" y="1390337"/>
            <a:ext cx="1916100" cy="19161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348375" y="214880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348216" y="1719363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6218675" y="2148773"/>
            <a:ext cx="15771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6218662" y="1719350"/>
            <a:ext cx="1577100" cy="53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4040825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3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657713" y="-12"/>
            <a:ext cx="448627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956375" y="3379950"/>
            <a:ext cx="29424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956325" y="1593150"/>
            <a:ext cx="33540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20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8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1_1_1_2_2_2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1710625" y="25580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6278675" y="3598800"/>
            <a:ext cx="22530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22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558475" y="3233753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558475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268267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2682670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4829448" y="3233724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4829448" y="29274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6953650" y="3233732"/>
            <a:ext cx="1577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6953650" y="29274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CUSTOM_16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438855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438855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6769400" y="1651474"/>
            <a:ext cx="16797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6769400" y="1460175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438852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438852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6769375" y="3305459"/>
            <a:ext cx="1679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6769375" y="3114088"/>
            <a:ext cx="16797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8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4710075" y="0"/>
            <a:ext cx="4433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CUSTOM_1_1_1_2_1_1_1_1_1_1_1_1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2274575" y="398130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366125" y="272470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366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3079875" y="2724665"/>
            <a:ext cx="14256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3004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4642125" y="2724665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4642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6326650" y="2724665"/>
            <a:ext cx="1484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6280125" y="24229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339245" y="7423"/>
            <a:ext cx="5885180" cy="127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0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7276625" y="3497847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8894029" y="3353552"/>
            <a:ext cx="162544" cy="726213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7690259" y="3992675"/>
            <a:ext cx="1040109" cy="848682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279327" y="3799684"/>
            <a:ext cx="796521" cy="1105287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8566339" y="4182278"/>
            <a:ext cx="329065" cy="67404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963531" y="4428009"/>
            <a:ext cx="858919" cy="496120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1_1_1_2_3_1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609427" y="157580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609425" y="36445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5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0" y="0"/>
            <a:ext cx="4750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6202201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6202201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6202201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6202201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6202201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6202201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988425" y="34293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988424" y="312505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988425" y="22813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988424" y="197697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988425" y="1133225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988424" y="828900"/>
            <a:ext cx="19533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699100" y="797025"/>
            <a:ext cx="37458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7710000" y="0"/>
            <a:ext cx="1434000" cy="109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2602" y="3925425"/>
            <a:ext cx="4339201" cy="12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612650" y="4128125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CUSTOM_24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232218" y="1560200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23221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5684888" y="1560193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5684888" y="125432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232212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232212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137288" y="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5684887" y="3051075"/>
            <a:ext cx="22269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5684887" y="2745175"/>
            <a:ext cx="22269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7949447" y="3638719"/>
            <a:ext cx="1614954" cy="1463198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7682441" y="3412973"/>
            <a:ext cx="1583971" cy="1517502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8307538" y="3447981"/>
            <a:ext cx="1376706" cy="1447482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1_1_1_2_2_1_1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605825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5423425" y="36464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1_1_2_1_1_1_1_1_1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CUSTOM_2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4337" y="1415000"/>
            <a:ext cx="6255325" cy="37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2572050" y="3316325"/>
            <a:ext cx="3999900" cy="13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696300" y="1907048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2754407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6870622" y="190703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4812515" y="813080"/>
            <a:ext cx="1577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696300" y="158783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2754400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6870624" y="1587824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4812517" y="494002"/>
            <a:ext cx="15771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_1_1_2_1_1_1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8675" y="1"/>
            <a:ext cx="1434000" cy="109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CUSTOM_29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2595575" y="1480407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259557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5657725" y="1480406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5657725" y="1166500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259557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259557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5657725" y="2899575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5657725" y="2587319"/>
            <a:ext cx="17466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612650" y="3921375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5633900" y="1625938"/>
            <a:ext cx="5128575" cy="18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9700"/>
            <a:ext cx="3024550" cy="11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2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2611875" cy="223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CUSTOM_23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438488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43848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3794748" y="304654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3794748" y="27418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6128400" y="3046550"/>
            <a:ext cx="15771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6128400" y="274177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4385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379476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6128412" y="1232750"/>
            <a:ext cx="1577100" cy="10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3307376" y="300"/>
            <a:ext cx="2529250" cy="11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CUSTOM_5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8080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5423425" y="36436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4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8_2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414775" y="3939450"/>
            <a:ext cx="38925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414774" y="3057875"/>
            <a:ext cx="2693100" cy="8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4428700" y="2158275"/>
            <a:ext cx="4715300" cy="29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874583" y="263964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874583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6275920" y="2639640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6275920" y="2349995"/>
            <a:ext cx="19935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CUSTOM_16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33899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33899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6461200" y="3136876"/>
            <a:ext cx="18711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6461200" y="2938675"/>
            <a:ext cx="1871100" cy="2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6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3124350" y="3921375"/>
            <a:ext cx="53247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2"/>
            <a:ext cx="48958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CUSTOM_3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16092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16091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5031072" y="1631422"/>
            <a:ext cx="2973000" cy="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5031062" y="1171850"/>
            <a:ext cx="29730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0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_1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043800" y="33973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043800" y="422897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043800" y="201502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043800" y="2862450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043800" y="6326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043800" y="149592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1522545" y="3450534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7384009" y="-1260974"/>
            <a:ext cx="2627412" cy="2814729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409204" y="3992616"/>
            <a:ext cx="701393" cy="522868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457200" y="1041257"/>
            <a:ext cx="134999" cy="101788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591486" y="1248133"/>
            <a:ext cx="148481" cy="118842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768629" y="1391349"/>
            <a:ext cx="165267" cy="141878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982557" y="1082686"/>
            <a:ext cx="183570" cy="13544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765325" y="995899"/>
            <a:ext cx="170177" cy="151878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1110593" y="1322598"/>
            <a:ext cx="166606" cy="158128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>
            <a:off x="629254" y="811880"/>
            <a:ext cx="99017" cy="84377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>
            <a:off x="775504" y="649200"/>
            <a:ext cx="201963" cy="14768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>
            <a:off x="957200" y="1334206"/>
            <a:ext cx="74017" cy="6071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>
            <a:off x="1039611" y="820987"/>
            <a:ext cx="116428" cy="79644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7951637" y="4352681"/>
            <a:ext cx="1775213" cy="141479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8569907" y="4596201"/>
            <a:ext cx="212219" cy="57442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8424767" y="4455423"/>
            <a:ext cx="175753" cy="54700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8582980" y="4366644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8440250" y="4279987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8283637" y="4424819"/>
            <a:ext cx="199196" cy="6854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8210866" y="4101533"/>
            <a:ext cx="144633" cy="66216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8485610" y="4058069"/>
            <a:ext cx="134762" cy="51547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8255710" y="3944564"/>
            <a:ext cx="126674" cy="5840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8808025" y="4301835"/>
            <a:ext cx="152721" cy="57853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8854309" y="4586749"/>
            <a:ext cx="165060" cy="59635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8656569" y="4127802"/>
            <a:ext cx="162592" cy="70877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8478683" y="3853648"/>
            <a:ext cx="131609" cy="56482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8477290" y="4743107"/>
            <a:ext cx="173148" cy="7115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8705790" y="3887816"/>
            <a:ext cx="127222" cy="63200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8812929" y="4769773"/>
            <a:ext cx="165197" cy="66079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8935557" y="4155571"/>
            <a:ext cx="144633" cy="5840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8982770" y="4496769"/>
            <a:ext cx="162592" cy="57442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01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2" y="288"/>
            <a:ext cx="44862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62663" y="3228963"/>
            <a:ext cx="298132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5183600" y="3517550"/>
            <a:ext cx="3347700" cy="118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5183700" y="1018525"/>
            <a:ext cx="3347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2624803" y="717627"/>
            <a:ext cx="3894383" cy="3894383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6734175" y="3324363"/>
            <a:ext cx="240982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299"/>
            <a:ext cx="2715950" cy="17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3169188" y="1446738"/>
            <a:ext cx="2805600" cy="17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3169188" y="3251393"/>
            <a:ext cx="28056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5716300" y="803700"/>
            <a:ext cx="2815200" cy="27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6143400" y="3522500"/>
            <a:ext cx="2388000" cy="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4410500" y="0"/>
            <a:ext cx="4733500" cy="27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4916700" y="2369425"/>
            <a:ext cx="3614700" cy="138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5058755" y="0"/>
            <a:ext cx="4085250" cy="34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2512074"/>
            <a:ext cx="5662580" cy="2631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080050" y="1939825"/>
            <a:ext cx="4983900" cy="9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2681850" y="2846325"/>
            <a:ext cx="3780300" cy="3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641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90" r:id="rId38"/>
    <p:sldLayoutId id="2147483693" r:id="rId39"/>
    <p:sldLayoutId id="2147483694" r:id="rId40"/>
    <p:sldLayoutId id="2147483695" r:id="rId41"/>
    <p:sldLayoutId id="2147483696" r:id="rId42"/>
    <p:sldLayoutId id="2147483697" r:id="rId43"/>
    <p:sldLayoutId id="2147483699" r:id="rId44"/>
    <p:sldLayoutId id="2147483700" r:id="rId45"/>
    <p:sldLayoutId id="2147483701" r:id="rId46"/>
    <p:sldLayoutId id="2147483706" r:id="rId47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microsoft.com/office/2007/relationships/hdphoto" Target="../media/hdphoto1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10" Type="http://schemas.openxmlformats.org/officeDocument/2006/relationships/image" Target="../media/image59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microsoft.com/office/2007/relationships/hdphoto" Target="../media/hdphoto1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3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65.png"/><Relationship Id="rId1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gif"/><Relationship Id="rId4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8.wdp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0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4627" y="1144377"/>
            <a:ext cx="7834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9635" y="211008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769" y="1465006"/>
            <a:ext cx="4994786" cy="11897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/>
            <a:r>
              <a:rPr lang="en-US" sz="595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PHÒNG GIÁO DỤC VÀ ĐÀO TẠO QUẬN LONG BIÊN</a:t>
            </a:r>
            <a:br>
              <a:rPr lang="vi-VN" sz="595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595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59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6516" y="1908234"/>
            <a:ext cx="6420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  <a:p>
            <a:endParaRPr lang="en-US" sz="3200" dirty="0"/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39" y="-44153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-33975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19" y="-22089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09" y="-23797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-23796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5" y="2951252"/>
            <a:ext cx="2148752" cy="23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5" y="-27468"/>
            <a:ext cx="1905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93" y="2416674"/>
            <a:ext cx="1748376" cy="1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27" y="1369609"/>
            <a:ext cx="1879024" cy="203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513" y="337598"/>
            <a:ext cx="1879024" cy="203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p88"/>
          <p:cNvPicPr preferRelativeResize="0"/>
          <p:nvPr/>
        </p:nvPicPr>
        <p:blipFill rotWithShape="1">
          <a:blip r:embed="rId3">
            <a:alphaModFix/>
          </a:blip>
          <a:srcRect l="18051" t="7845" r="12547" b="4588"/>
          <a:stretch/>
        </p:blipFill>
        <p:spPr>
          <a:xfrm>
            <a:off x="2564524" y="1860291"/>
            <a:ext cx="4327631" cy="2721153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88"/>
          <p:cNvSpPr txBox="1"/>
          <p:nvPr/>
        </p:nvSpPr>
        <p:spPr>
          <a:xfrm>
            <a:off x="1491754" y="1853539"/>
            <a:ext cx="5956019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algn="just">
              <a:buSzPts val="1100"/>
            </a:pP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…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riêng</a:t>
            </a:r>
            <a:r>
              <a:rPr lang="en-US" sz="2400" dirty="0"/>
              <a:t>.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Gấp</a:t>
            </a:r>
            <a:r>
              <a:rPr lang="en-US" sz="2400" dirty="0"/>
              <a:t>, </a:t>
            </a:r>
            <a:r>
              <a:rPr lang="en-US" sz="2400" dirty="0" err="1"/>
              <a:t>cắt</a:t>
            </a:r>
            <a:r>
              <a:rPr lang="en-US" sz="2400" dirty="0"/>
              <a:t>, </a:t>
            </a:r>
            <a:r>
              <a:rPr lang="en-US" sz="2400" dirty="0" err="1"/>
              <a:t>dán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…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 dirty="0">
              <a:solidFill>
                <a:schemeClr val="lt1"/>
              </a:solidFill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172" name="Google Shape;1172;p88"/>
          <p:cNvSpPr txBox="1">
            <a:spLocks noGrp="1"/>
          </p:cNvSpPr>
          <p:nvPr>
            <p:ph type="ctrTitle"/>
          </p:nvPr>
        </p:nvSpPr>
        <p:spPr>
          <a:xfrm>
            <a:off x="692968" y="1216931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hi nhớ </a:t>
            </a:r>
            <a:endParaRPr dirty="0"/>
          </a:p>
        </p:txBody>
      </p:sp>
      <p:pic>
        <p:nvPicPr>
          <p:cNvPr id="62" name="Google Shape;1095;p85"/>
          <p:cNvPicPr preferRelativeResize="0"/>
          <p:nvPr/>
        </p:nvPicPr>
        <p:blipFill rotWithShape="1">
          <a:blip r:embed="rId4">
            <a:alphaModFix/>
          </a:blip>
          <a:srcRect l="13058" t="14965" b="58884"/>
          <a:stretch/>
        </p:blipFill>
        <p:spPr>
          <a:xfrm rot="10800000">
            <a:off x="180107" y="0"/>
            <a:ext cx="7657266" cy="200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ack To School Sticker by zuli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4" y="773829"/>
            <a:ext cx="1020902" cy="10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p Note Stick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331">
            <a:off x="7718006" y="3836002"/>
            <a:ext cx="1353743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951243" y="612884"/>
            <a:ext cx="7554191" cy="4224198"/>
          </a:xfrm>
          <a:prstGeom prst="ellipse">
            <a:avLst/>
          </a:prstGeom>
          <a:solidFill>
            <a:schemeClr val="bg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7"/>
          <p:cNvSpPr txBox="1">
            <a:spLocks noGrp="1"/>
          </p:cNvSpPr>
          <p:nvPr>
            <p:ph type="ctrTitle" idx="2"/>
          </p:nvPr>
        </p:nvSpPr>
        <p:spPr>
          <a:xfrm flipH="1">
            <a:off x="1931342" y="1570103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0" name="Google Shape;700;p77"/>
          <p:cNvSpPr txBox="1">
            <a:spLocks noGrp="1"/>
          </p:cNvSpPr>
          <p:nvPr>
            <p:ph type="subTitle" idx="1"/>
          </p:nvPr>
        </p:nvSpPr>
        <p:spPr>
          <a:xfrm>
            <a:off x="4389254" y="2785403"/>
            <a:ext cx="4676087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Kiến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tạo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kiến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thức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kĩ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năng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3074" name="Picture 2" descr="mariale10 hearts notebook corazones libros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13" y="1969811"/>
            <a:ext cx="1399956" cy="139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67"/>
          <p:cNvPicPr preferRelativeResize="0"/>
          <p:nvPr/>
        </p:nvPicPr>
        <p:blipFill rotWithShape="1">
          <a:blip r:embed="rId3">
            <a:alphaModFix/>
          </a:blip>
          <a:srcRect l="9904" r="9896"/>
          <a:stretch/>
        </p:blipFill>
        <p:spPr>
          <a:xfrm>
            <a:off x="657512" y="3793819"/>
            <a:ext cx="1908145" cy="1349681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7"/>
          <p:cNvSpPr txBox="1">
            <a:spLocks noGrp="1"/>
          </p:cNvSpPr>
          <p:nvPr>
            <p:ph type="ctrTitle"/>
          </p:nvPr>
        </p:nvSpPr>
        <p:spPr>
          <a:xfrm>
            <a:off x="657512" y="185909"/>
            <a:ext cx="760361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minh </a:t>
            </a:r>
            <a:r>
              <a:rPr lang="en-US" sz="2400" dirty="0" err="1"/>
              <a:t>họa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23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 </a:t>
            </a: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58943" y="1418481"/>
            <a:ext cx="1921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chiếc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100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3" y="4260783"/>
            <a:ext cx="743675" cy="7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847;p80"/>
          <p:cNvGrpSpPr/>
          <p:nvPr/>
        </p:nvGrpSpPr>
        <p:grpSpPr>
          <a:xfrm>
            <a:off x="-2147663" y="1067802"/>
            <a:ext cx="5027513" cy="4075698"/>
            <a:chOff x="5865862" y="-503875"/>
            <a:chExt cx="2514942" cy="2005745"/>
          </a:xfrm>
        </p:grpSpPr>
        <p:sp>
          <p:nvSpPr>
            <p:cNvPr id="9" name="Google Shape;848;p80"/>
            <p:cNvSpPr/>
            <p:nvPr/>
          </p:nvSpPr>
          <p:spPr>
            <a:xfrm>
              <a:off x="7020004" y="-503875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11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04" y="763709"/>
            <a:ext cx="4340771" cy="418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89"/>
          <p:cNvSpPr txBox="1"/>
          <p:nvPr/>
        </p:nvSpPr>
        <p:spPr>
          <a:xfrm>
            <a:off x="252249" y="3502409"/>
            <a:ext cx="2368434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3" name="Google Shape;1233;p89"/>
          <p:cNvSpPr txBox="1"/>
          <p:nvPr/>
        </p:nvSpPr>
        <p:spPr>
          <a:xfrm>
            <a:off x="2620683" y="3519702"/>
            <a:ext cx="1488862" cy="109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chia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4" name="Google Shape;1234;p89"/>
          <p:cNvSpPr txBox="1"/>
          <p:nvPr/>
        </p:nvSpPr>
        <p:spPr>
          <a:xfrm>
            <a:off x="4597554" y="3510114"/>
            <a:ext cx="1914757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giấy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đeo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xách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5" name="Google Shape;1235;p89"/>
          <p:cNvSpPr txBox="1"/>
          <p:nvPr/>
        </p:nvSpPr>
        <p:spPr>
          <a:xfrm>
            <a:off x="6824547" y="3617085"/>
            <a:ext cx="21573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phận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chiếc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Zilla Slab Light"/>
              <a:ea typeface="Zilla Slab Light"/>
              <a:cs typeface="Zilla Slab Light"/>
              <a:sym typeface="Zilla Slab Light"/>
            </a:endParaRPr>
          </a:p>
        </p:txBody>
      </p:sp>
      <p:sp>
        <p:nvSpPr>
          <p:cNvPr id="1236" name="Google Shape;1236;p89"/>
          <p:cNvSpPr txBox="1"/>
          <p:nvPr/>
        </p:nvSpPr>
        <p:spPr>
          <a:xfrm>
            <a:off x="572396" y="772251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Bước  1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7" name="Google Shape;1237;p89"/>
          <p:cNvSpPr txBox="1"/>
          <p:nvPr/>
        </p:nvSpPr>
        <p:spPr>
          <a:xfrm>
            <a:off x="2730532" y="722065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ước  2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8" name="Google Shape;1238;p89"/>
          <p:cNvSpPr txBox="1"/>
          <p:nvPr/>
        </p:nvSpPr>
        <p:spPr>
          <a:xfrm>
            <a:off x="4984724" y="738424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ước  3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39" name="Google Shape;1239;p89"/>
          <p:cNvSpPr txBox="1"/>
          <p:nvPr/>
        </p:nvSpPr>
        <p:spPr>
          <a:xfrm>
            <a:off x="7360705" y="795697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Bước</a:t>
            </a:r>
            <a:r>
              <a:rPr lang="en-US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 </a:t>
            </a:r>
            <a:r>
              <a:rPr lang="en" sz="2000" b="1" dirty="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rPr>
              <a:t>4</a:t>
            </a:r>
            <a:endParaRPr sz="2000" b="1" dirty="0">
              <a:solidFill>
                <a:schemeClr val="lt1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grpSp>
        <p:nvGrpSpPr>
          <p:cNvPr id="1240" name="Google Shape;1240;p89"/>
          <p:cNvGrpSpPr/>
          <p:nvPr/>
        </p:nvGrpSpPr>
        <p:grpSpPr>
          <a:xfrm>
            <a:off x="7000320" y="1560152"/>
            <a:ext cx="6902714" cy="4113865"/>
            <a:chOff x="4080458" y="634285"/>
            <a:chExt cx="3264131" cy="1971102"/>
          </a:xfrm>
        </p:grpSpPr>
        <p:sp>
          <p:nvSpPr>
            <p:cNvPr id="1241" name="Google Shape;1241;p89"/>
            <p:cNvSpPr/>
            <p:nvPr/>
          </p:nvSpPr>
          <p:spPr>
            <a:xfrm>
              <a:off x="4080458" y="634285"/>
              <a:ext cx="949884" cy="911147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2" name="Google Shape;1242;p89"/>
            <p:cNvGrpSpPr/>
            <p:nvPr/>
          </p:nvGrpSpPr>
          <p:grpSpPr>
            <a:xfrm>
              <a:off x="6859690" y="2095471"/>
              <a:ext cx="484899" cy="509916"/>
              <a:chOff x="1878075" y="238125"/>
              <a:chExt cx="4963146" cy="5219200"/>
            </a:xfrm>
          </p:grpSpPr>
          <p:sp>
            <p:nvSpPr>
              <p:cNvPr id="1243" name="Google Shape;1243;p89"/>
              <p:cNvSpPr/>
              <p:nvPr/>
            </p:nvSpPr>
            <p:spPr>
              <a:xfrm>
                <a:off x="3724350" y="525342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3035" y="0"/>
                      <a:pt x="1958" y="424"/>
                      <a:pt x="1208" y="1207"/>
                    </a:cubicBezTo>
                    <a:cubicBezTo>
                      <a:pt x="458" y="1957"/>
                      <a:pt x="1" y="3001"/>
                      <a:pt x="1" y="4078"/>
                    </a:cubicBezTo>
                    <a:cubicBezTo>
                      <a:pt x="1" y="5154"/>
                      <a:pt x="458" y="6198"/>
                      <a:pt x="1208" y="6948"/>
                    </a:cubicBezTo>
                    <a:cubicBezTo>
                      <a:pt x="1958" y="7731"/>
                      <a:pt x="3002" y="8155"/>
                      <a:pt x="4078" y="8155"/>
                    </a:cubicBezTo>
                    <a:cubicBezTo>
                      <a:pt x="5155" y="8155"/>
                      <a:pt x="6231" y="7731"/>
                      <a:pt x="6982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7"/>
                      <a:pt x="6982" y="1207"/>
                    </a:cubicBezTo>
                    <a:cubicBezTo>
                      <a:pt x="6231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89"/>
              <p:cNvSpPr/>
              <p:nvPr/>
            </p:nvSpPr>
            <p:spPr>
              <a:xfrm>
                <a:off x="25557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1" y="1828"/>
                      <a:pt x="1" y="4078"/>
                    </a:cubicBezTo>
                    <a:lnTo>
                      <a:pt x="1" y="30174"/>
                    </a:lnTo>
                    <a:cubicBezTo>
                      <a:pt x="1" y="32425"/>
                      <a:pt x="1827" y="34252"/>
                      <a:pt x="4078" y="34252"/>
                    </a:cubicBezTo>
                    <a:cubicBezTo>
                      <a:pt x="6329" y="34252"/>
                      <a:pt x="8156" y="32425"/>
                      <a:pt x="8156" y="30174"/>
                    </a:cubicBezTo>
                    <a:lnTo>
                      <a:pt x="8156" y="4078"/>
                    </a:ln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89"/>
              <p:cNvSpPr/>
              <p:nvPr/>
            </p:nvSpPr>
            <p:spPr>
              <a:xfrm>
                <a:off x="312660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1" y="1828"/>
                      <a:pt x="1" y="4078"/>
                    </a:cubicBezTo>
                    <a:lnTo>
                      <a:pt x="1" y="30174"/>
                    </a:lnTo>
                    <a:cubicBezTo>
                      <a:pt x="1" y="32425"/>
                      <a:pt x="1827" y="34252"/>
                      <a:pt x="4078" y="34252"/>
                    </a:cubicBezTo>
                    <a:cubicBezTo>
                      <a:pt x="6329" y="34252"/>
                      <a:pt x="8156" y="32425"/>
                      <a:pt x="8156" y="30174"/>
                    </a:cubicBezTo>
                    <a:lnTo>
                      <a:pt x="8156" y="4078"/>
                    </a:ln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89"/>
              <p:cNvSpPr/>
              <p:nvPr/>
            </p:nvSpPr>
            <p:spPr>
              <a:xfrm>
                <a:off x="36974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89"/>
              <p:cNvSpPr/>
              <p:nvPr/>
            </p:nvSpPr>
            <p:spPr>
              <a:xfrm>
                <a:off x="426830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89"/>
              <p:cNvSpPr/>
              <p:nvPr/>
            </p:nvSpPr>
            <p:spPr>
              <a:xfrm>
                <a:off x="4839150" y="4050550"/>
                <a:ext cx="203900" cy="8563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4252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0174"/>
                    </a:lnTo>
                    <a:cubicBezTo>
                      <a:pt x="0" y="32425"/>
                      <a:pt x="1827" y="34252"/>
                      <a:pt x="4078" y="34252"/>
                    </a:cubicBezTo>
                    <a:cubicBezTo>
                      <a:pt x="6329" y="34252"/>
                      <a:pt x="8155" y="32425"/>
                      <a:pt x="8155" y="30174"/>
                    </a:cubicBezTo>
                    <a:lnTo>
                      <a:pt x="8155" y="4078"/>
                    </a:ln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89"/>
              <p:cNvSpPr/>
              <p:nvPr/>
            </p:nvSpPr>
            <p:spPr>
              <a:xfrm>
                <a:off x="5250974" y="561103"/>
                <a:ext cx="1590247" cy="1977604"/>
              </a:xfrm>
              <a:custGeom>
                <a:avLst/>
                <a:gdLst/>
                <a:ahLst/>
                <a:cxnLst/>
                <a:rect l="l" t="t" r="r" b="b"/>
                <a:pathLst>
                  <a:path w="63610" h="79104" extrusionOk="0">
                    <a:moveTo>
                      <a:pt x="22248" y="8155"/>
                    </a:moveTo>
                    <a:cubicBezTo>
                      <a:pt x="24824" y="8155"/>
                      <a:pt x="26945" y="10275"/>
                      <a:pt x="26945" y="12852"/>
                    </a:cubicBezTo>
                    <a:lnTo>
                      <a:pt x="26945" y="17549"/>
                    </a:lnTo>
                    <a:lnTo>
                      <a:pt x="22248" y="17549"/>
                    </a:lnTo>
                    <a:cubicBezTo>
                      <a:pt x="19638" y="17549"/>
                      <a:pt x="17550" y="15429"/>
                      <a:pt x="17550" y="12852"/>
                    </a:cubicBezTo>
                    <a:cubicBezTo>
                      <a:pt x="17550" y="10275"/>
                      <a:pt x="19638" y="8155"/>
                      <a:pt x="22248" y="8155"/>
                    </a:cubicBezTo>
                    <a:close/>
                    <a:moveTo>
                      <a:pt x="39797" y="8155"/>
                    </a:moveTo>
                    <a:cubicBezTo>
                      <a:pt x="42374" y="8155"/>
                      <a:pt x="44494" y="10275"/>
                      <a:pt x="44494" y="12852"/>
                    </a:cubicBezTo>
                    <a:cubicBezTo>
                      <a:pt x="44494" y="15429"/>
                      <a:pt x="42374" y="17549"/>
                      <a:pt x="39797" y="17549"/>
                    </a:cubicBezTo>
                    <a:lnTo>
                      <a:pt x="35100" y="17549"/>
                    </a:lnTo>
                    <a:lnTo>
                      <a:pt x="35100" y="12852"/>
                    </a:lnTo>
                    <a:cubicBezTo>
                      <a:pt x="35100" y="10275"/>
                      <a:pt x="37187" y="8155"/>
                      <a:pt x="39797" y="8155"/>
                    </a:cubicBezTo>
                    <a:close/>
                    <a:moveTo>
                      <a:pt x="51083" y="25704"/>
                    </a:moveTo>
                    <a:cubicBezTo>
                      <a:pt x="53497" y="25704"/>
                      <a:pt x="55455" y="27662"/>
                      <a:pt x="55455" y="30076"/>
                    </a:cubicBezTo>
                    <a:lnTo>
                      <a:pt x="55455" y="38328"/>
                    </a:lnTo>
                    <a:lnTo>
                      <a:pt x="8156" y="38328"/>
                    </a:lnTo>
                    <a:lnTo>
                      <a:pt x="8156" y="30076"/>
                    </a:lnTo>
                    <a:cubicBezTo>
                      <a:pt x="8156" y="27662"/>
                      <a:pt x="10113" y="25704"/>
                      <a:pt x="12527" y="25704"/>
                    </a:cubicBezTo>
                    <a:close/>
                    <a:moveTo>
                      <a:pt x="55455" y="46483"/>
                    </a:moveTo>
                    <a:lnTo>
                      <a:pt x="55455" y="66577"/>
                    </a:lnTo>
                    <a:cubicBezTo>
                      <a:pt x="55455" y="68991"/>
                      <a:pt x="53497" y="70948"/>
                      <a:pt x="51083" y="70948"/>
                    </a:cubicBezTo>
                    <a:lnTo>
                      <a:pt x="12527" y="70948"/>
                    </a:lnTo>
                    <a:cubicBezTo>
                      <a:pt x="10113" y="70948"/>
                      <a:pt x="8156" y="68991"/>
                      <a:pt x="8156" y="66577"/>
                    </a:cubicBezTo>
                    <a:lnTo>
                      <a:pt x="8156" y="46483"/>
                    </a:lnTo>
                    <a:close/>
                    <a:moveTo>
                      <a:pt x="22248" y="0"/>
                    </a:moveTo>
                    <a:cubicBezTo>
                      <a:pt x="15169" y="0"/>
                      <a:pt x="9395" y="5774"/>
                      <a:pt x="9395" y="12852"/>
                    </a:cubicBezTo>
                    <a:cubicBezTo>
                      <a:pt x="9395" y="14581"/>
                      <a:pt x="9721" y="16245"/>
                      <a:pt x="10374" y="17745"/>
                    </a:cubicBezTo>
                    <a:cubicBezTo>
                      <a:pt x="4470" y="18789"/>
                      <a:pt x="1" y="23910"/>
                      <a:pt x="1" y="30076"/>
                    </a:cubicBezTo>
                    <a:lnTo>
                      <a:pt x="1" y="66577"/>
                    </a:lnTo>
                    <a:cubicBezTo>
                      <a:pt x="1" y="73493"/>
                      <a:pt x="5611" y="79103"/>
                      <a:pt x="12527" y="79103"/>
                    </a:cubicBezTo>
                    <a:lnTo>
                      <a:pt x="51083" y="79103"/>
                    </a:lnTo>
                    <a:cubicBezTo>
                      <a:pt x="57999" y="79103"/>
                      <a:pt x="63610" y="73493"/>
                      <a:pt x="63610" y="66577"/>
                    </a:cubicBezTo>
                    <a:lnTo>
                      <a:pt x="63610" y="30076"/>
                    </a:lnTo>
                    <a:cubicBezTo>
                      <a:pt x="63610" y="23388"/>
                      <a:pt x="58325" y="17908"/>
                      <a:pt x="51736" y="17582"/>
                    </a:cubicBezTo>
                    <a:cubicBezTo>
                      <a:pt x="52323" y="16114"/>
                      <a:pt x="52649" y="14516"/>
                      <a:pt x="52649" y="12852"/>
                    </a:cubicBezTo>
                    <a:cubicBezTo>
                      <a:pt x="52649" y="5774"/>
                      <a:pt x="46876" y="0"/>
                      <a:pt x="39797" y="0"/>
                    </a:cubicBezTo>
                    <a:cubicBezTo>
                      <a:pt x="36405" y="0"/>
                      <a:pt x="33306" y="1337"/>
                      <a:pt x="31022" y="3490"/>
                    </a:cubicBezTo>
                    <a:cubicBezTo>
                      <a:pt x="28706" y="1337"/>
                      <a:pt x="25640" y="0"/>
                      <a:pt x="222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89"/>
              <p:cNvSpPr/>
              <p:nvPr/>
            </p:nvSpPr>
            <p:spPr>
              <a:xfrm>
                <a:off x="3485425" y="238125"/>
                <a:ext cx="624700" cy="1196350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47854" extrusionOk="0">
                    <a:moveTo>
                      <a:pt x="12494" y="0"/>
                    </a:moveTo>
                    <a:cubicBezTo>
                      <a:pt x="10243" y="0"/>
                      <a:pt x="8416" y="1827"/>
                      <a:pt x="8416" y="4077"/>
                    </a:cubicBezTo>
                    <a:lnTo>
                      <a:pt x="8416" y="4436"/>
                    </a:lnTo>
                    <a:cubicBezTo>
                      <a:pt x="3523" y="6035"/>
                      <a:pt x="0" y="10406"/>
                      <a:pt x="0" y="15527"/>
                    </a:cubicBezTo>
                    <a:cubicBezTo>
                      <a:pt x="0" y="21986"/>
                      <a:pt x="5611" y="27238"/>
                      <a:pt x="12494" y="27238"/>
                    </a:cubicBezTo>
                    <a:cubicBezTo>
                      <a:pt x="14908" y="27238"/>
                      <a:pt x="16832" y="28836"/>
                      <a:pt x="16832" y="30826"/>
                    </a:cubicBezTo>
                    <a:cubicBezTo>
                      <a:pt x="16832" y="32783"/>
                      <a:pt x="14908" y="34381"/>
                      <a:pt x="12494" y="34381"/>
                    </a:cubicBezTo>
                    <a:cubicBezTo>
                      <a:pt x="10112" y="34381"/>
                      <a:pt x="8155" y="32783"/>
                      <a:pt x="8155" y="30826"/>
                    </a:cubicBezTo>
                    <a:cubicBezTo>
                      <a:pt x="8155" y="28575"/>
                      <a:pt x="6329" y="26748"/>
                      <a:pt x="4078" y="26748"/>
                    </a:cubicBezTo>
                    <a:cubicBezTo>
                      <a:pt x="1827" y="26748"/>
                      <a:pt x="0" y="28575"/>
                      <a:pt x="0" y="30826"/>
                    </a:cubicBezTo>
                    <a:cubicBezTo>
                      <a:pt x="0" y="35947"/>
                      <a:pt x="3523" y="40286"/>
                      <a:pt x="8416" y="41884"/>
                    </a:cubicBezTo>
                    <a:lnTo>
                      <a:pt x="8416" y="43776"/>
                    </a:lnTo>
                    <a:cubicBezTo>
                      <a:pt x="8416" y="46027"/>
                      <a:pt x="10243" y="47853"/>
                      <a:pt x="12494" y="47853"/>
                    </a:cubicBezTo>
                    <a:cubicBezTo>
                      <a:pt x="14744" y="47853"/>
                      <a:pt x="16571" y="46027"/>
                      <a:pt x="16571" y="43776"/>
                    </a:cubicBezTo>
                    <a:lnTo>
                      <a:pt x="16571" y="41884"/>
                    </a:lnTo>
                    <a:cubicBezTo>
                      <a:pt x="21464" y="40286"/>
                      <a:pt x="24987" y="35947"/>
                      <a:pt x="24987" y="30826"/>
                    </a:cubicBezTo>
                    <a:cubicBezTo>
                      <a:pt x="24987" y="24334"/>
                      <a:pt x="19409" y="19083"/>
                      <a:pt x="12494" y="19083"/>
                    </a:cubicBezTo>
                    <a:cubicBezTo>
                      <a:pt x="10112" y="19083"/>
                      <a:pt x="8155" y="17484"/>
                      <a:pt x="8155" y="15527"/>
                    </a:cubicBezTo>
                    <a:cubicBezTo>
                      <a:pt x="8155" y="13570"/>
                      <a:pt x="10112" y="11971"/>
                      <a:pt x="12494" y="11971"/>
                    </a:cubicBezTo>
                    <a:cubicBezTo>
                      <a:pt x="14908" y="11971"/>
                      <a:pt x="16832" y="13570"/>
                      <a:pt x="16832" y="15527"/>
                    </a:cubicBezTo>
                    <a:cubicBezTo>
                      <a:pt x="16832" y="17778"/>
                      <a:pt x="18659" y="19605"/>
                      <a:pt x="20910" y="19605"/>
                    </a:cubicBezTo>
                    <a:cubicBezTo>
                      <a:pt x="23193" y="19605"/>
                      <a:pt x="24987" y="17778"/>
                      <a:pt x="24987" y="15527"/>
                    </a:cubicBezTo>
                    <a:cubicBezTo>
                      <a:pt x="24987" y="10406"/>
                      <a:pt x="21464" y="6035"/>
                      <a:pt x="16571" y="4436"/>
                    </a:cubicBezTo>
                    <a:lnTo>
                      <a:pt x="16571" y="4077"/>
                    </a:lnTo>
                    <a:cubicBezTo>
                      <a:pt x="16571" y="1827"/>
                      <a:pt x="14744" y="0"/>
                      <a:pt x="124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89"/>
              <p:cNvSpPr/>
              <p:nvPr/>
            </p:nvSpPr>
            <p:spPr>
              <a:xfrm>
                <a:off x="1878075" y="1019400"/>
                <a:ext cx="835100" cy="312325"/>
              </a:xfrm>
              <a:custGeom>
                <a:avLst/>
                <a:gdLst/>
                <a:ahLst/>
                <a:cxnLst/>
                <a:rect l="l" t="t" r="r" b="b"/>
                <a:pathLst>
                  <a:path w="33404" h="12493" extrusionOk="0">
                    <a:moveTo>
                      <a:pt x="29000" y="1"/>
                    </a:moveTo>
                    <a:cubicBezTo>
                      <a:pt x="28763" y="1"/>
                      <a:pt x="28523" y="21"/>
                      <a:pt x="28282" y="64"/>
                    </a:cubicBezTo>
                    <a:lnTo>
                      <a:pt x="3719" y="4403"/>
                    </a:lnTo>
                    <a:cubicBezTo>
                      <a:pt x="1501" y="4794"/>
                      <a:pt x="1" y="6882"/>
                      <a:pt x="392" y="9100"/>
                    </a:cubicBezTo>
                    <a:cubicBezTo>
                      <a:pt x="751" y="11090"/>
                      <a:pt x="2480" y="12492"/>
                      <a:pt x="4404" y="12492"/>
                    </a:cubicBezTo>
                    <a:cubicBezTo>
                      <a:pt x="4633" y="12492"/>
                      <a:pt x="4894" y="12460"/>
                      <a:pt x="5122" y="12427"/>
                    </a:cubicBezTo>
                    <a:lnTo>
                      <a:pt x="29685" y="8089"/>
                    </a:lnTo>
                    <a:cubicBezTo>
                      <a:pt x="31903" y="7697"/>
                      <a:pt x="33403" y="5577"/>
                      <a:pt x="33012" y="3359"/>
                    </a:cubicBezTo>
                    <a:cubicBezTo>
                      <a:pt x="32663" y="1382"/>
                      <a:pt x="30941" y="1"/>
                      <a:pt x="2900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89"/>
              <p:cNvSpPr/>
              <p:nvPr/>
            </p:nvSpPr>
            <p:spPr>
              <a:xfrm>
                <a:off x="2346975" y="71517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57"/>
                      <a:pt x="1175" y="1208"/>
                    </a:cubicBezTo>
                    <a:cubicBezTo>
                      <a:pt x="425" y="1958"/>
                      <a:pt x="1" y="3002"/>
                      <a:pt x="1" y="4078"/>
                    </a:cubicBezTo>
                    <a:cubicBezTo>
                      <a:pt x="1" y="5155"/>
                      <a:pt x="425" y="6198"/>
                      <a:pt x="1175" y="6981"/>
                    </a:cubicBezTo>
                    <a:cubicBezTo>
                      <a:pt x="1958" y="7732"/>
                      <a:pt x="3002" y="8156"/>
                      <a:pt x="4078" y="8156"/>
                    </a:cubicBezTo>
                    <a:cubicBezTo>
                      <a:pt x="5155" y="8156"/>
                      <a:pt x="6199" y="7732"/>
                      <a:pt x="6949" y="6981"/>
                    </a:cubicBezTo>
                    <a:cubicBezTo>
                      <a:pt x="7699" y="6198"/>
                      <a:pt x="8156" y="5155"/>
                      <a:pt x="8156" y="4078"/>
                    </a:cubicBezTo>
                    <a:cubicBezTo>
                      <a:pt x="8156" y="3002"/>
                      <a:pt x="7699" y="1958"/>
                      <a:pt x="6949" y="1208"/>
                    </a:cubicBezTo>
                    <a:cubicBezTo>
                      <a:pt x="6199" y="457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89"/>
              <p:cNvSpPr/>
              <p:nvPr/>
            </p:nvSpPr>
            <p:spPr>
              <a:xfrm>
                <a:off x="2040350" y="14108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3002" y="0"/>
                      <a:pt x="1958" y="424"/>
                      <a:pt x="1208" y="1175"/>
                    </a:cubicBezTo>
                    <a:cubicBezTo>
                      <a:pt x="425" y="1958"/>
                      <a:pt x="1" y="3001"/>
                      <a:pt x="1" y="4078"/>
                    </a:cubicBezTo>
                    <a:cubicBezTo>
                      <a:pt x="1" y="5154"/>
                      <a:pt x="425" y="6198"/>
                      <a:pt x="1208" y="6948"/>
                    </a:cubicBezTo>
                    <a:cubicBezTo>
                      <a:pt x="1958" y="7699"/>
                      <a:pt x="3002" y="8155"/>
                      <a:pt x="4078" y="8155"/>
                    </a:cubicBezTo>
                    <a:cubicBezTo>
                      <a:pt x="5155" y="8155"/>
                      <a:pt x="6199" y="7699"/>
                      <a:pt x="6949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8"/>
                      <a:pt x="6949" y="1175"/>
                    </a:cubicBezTo>
                    <a:cubicBezTo>
                      <a:pt x="6199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89"/>
              <p:cNvSpPr/>
              <p:nvPr/>
            </p:nvSpPr>
            <p:spPr>
              <a:xfrm>
                <a:off x="2820800" y="1564100"/>
                <a:ext cx="203900" cy="8987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35948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31871"/>
                    </a:lnTo>
                    <a:cubicBezTo>
                      <a:pt x="0" y="34121"/>
                      <a:pt x="1827" y="35948"/>
                      <a:pt x="4078" y="35948"/>
                    </a:cubicBezTo>
                    <a:cubicBezTo>
                      <a:pt x="6328" y="35948"/>
                      <a:pt x="8155" y="34121"/>
                      <a:pt x="8155" y="31871"/>
                    </a:cubicBezTo>
                    <a:lnTo>
                      <a:pt x="8155" y="4078"/>
                    </a:lnTo>
                    <a:cubicBezTo>
                      <a:pt x="8155" y="1828"/>
                      <a:pt x="6328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89"/>
              <p:cNvSpPr/>
              <p:nvPr/>
            </p:nvSpPr>
            <p:spPr>
              <a:xfrm>
                <a:off x="3697450" y="19115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1" y="1"/>
                      <a:pt x="1958" y="425"/>
                      <a:pt x="1207" y="1175"/>
                    </a:cubicBezTo>
                    <a:cubicBezTo>
                      <a:pt x="425" y="1958"/>
                      <a:pt x="0" y="3002"/>
                      <a:pt x="0" y="4078"/>
                    </a:cubicBezTo>
                    <a:cubicBezTo>
                      <a:pt x="0" y="5155"/>
                      <a:pt x="425" y="6199"/>
                      <a:pt x="1207" y="6949"/>
                    </a:cubicBezTo>
                    <a:cubicBezTo>
                      <a:pt x="1958" y="7699"/>
                      <a:pt x="3001" y="8156"/>
                      <a:pt x="4078" y="8156"/>
                    </a:cubicBezTo>
                    <a:cubicBezTo>
                      <a:pt x="5154" y="8156"/>
                      <a:pt x="6198" y="7699"/>
                      <a:pt x="6948" y="6949"/>
                    </a:cubicBezTo>
                    <a:cubicBezTo>
                      <a:pt x="7731" y="6199"/>
                      <a:pt x="8155" y="5155"/>
                      <a:pt x="8155" y="4078"/>
                    </a:cubicBezTo>
                    <a:cubicBezTo>
                      <a:pt x="8155" y="3002"/>
                      <a:pt x="7731" y="1958"/>
                      <a:pt x="6948" y="1175"/>
                    </a:cubicBezTo>
                    <a:cubicBezTo>
                      <a:pt x="6198" y="425"/>
                      <a:pt x="5154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89"/>
              <p:cNvSpPr/>
              <p:nvPr/>
            </p:nvSpPr>
            <p:spPr>
              <a:xfrm>
                <a:off x="2040350" y="2338825"/>
                <a:ext cx="510525" cy="510525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20421" extrusionOk="0">
                    <a:moveTo>
                      <a:pt x="4078" y="1"/>
                    </a:moveTo>
                    <a:cubicBezTo>
                      <a:pt x="1828" y="1"/>
                      <a:pt x="1" y="1827"/>
                      <a:pt x="1" y="4078"/>
                    </a:cubicBezTo>
                    <a:cubicBezTo>
                      <a:pt x="1" y="6329"/>
                      <a:pt x="1828" y="8156"/>
                      <a:pt x="4078" y="8156"/>
                    </a:cubicBezTo>
                    <a:cubicBezTo>
                      <a:pt x="8580" y="8156"/>
                      <a:pt x="12266" y="11842"/>
                      <a:pt x="12266" y="16343"/>
                    </a:cubicBezTo>
                    <a:cubicBezTo>
                      <a:pt x="12266" y="18594"/>
                      <a:pt x="14093" y="20421"/>
                      <a:pt x="16343" y="20421"/>
                    </a:cubicBezTo>
                    <a:cubicBezTo>
                      <a:pt x="18594" y="20421"/>
                      <a:pt x="20421" y="18594"/>
                      <a:pt x="20421" y="16343"/>
                    </a:cubicBezTo>
                    <a:cubicBezTo>
                      <a:pt x="20421" y="7340"/>
                      <a:pt x="13081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89"/>
              <p:cNvSpPr/>
              <p:nvPr/>
            </p:nvSpPr>
            <p:spPr>
              <a:xfrm>
                <a:off x="4372675" y="1575525"/>
                <a:ext cx="24222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9689" h="8156" extrusionOk="0">
                    <a:moveTo>
                      <a:pt x="4078" y="1"/>
                    </a:moveTo>
                    <a:cubicBezTo>
                      <a:pt x="1827" y="1"/>
                      <a:pt x="1" y="1827"/>
                      <a:pt x="1" y="4078"/>
                    </a:cubicBezTo>
                    <a:cubicBezTo>
                      <a:pt x="1" y="6329"/>
                      <a:pt x="1827" y="8156"/>
                      <a:pt x="4078" y="8156"/>
                    </a:cubicBezTo>
                    <a:lnTo>
                      <a:pt x="5611" y="8156"/>
                    </a:lnTo>
                    <a:cubicBezTo>
                      <a:pt x="7862" y="8156"/>
                      <a:pt x="9689" y="6329"/>
                      <a:pt x="9689" y="4078"/>
                    </a:cubicBezTo>
                    <a:cubicBezTo>
                      <a:pt x="9689" y="1827"/>
                      <a:pt x="7862" y="1"/>
                      <a:pt x="561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89"/>
              <p:cNvSpPr/>
              <p:nvPr/>
            </p:nvSpPr>
            <p:spPr>
              <a:xfrm>
                <a:off x="4180225" y="1342300"/>
                <a:ext cx="2039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9787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5709"/>
                    </a:lnTo>
                    <a:cubicBezTo>
                      <a:pt x="0" y="7960"/>
                      <a:pt x="1827" y="9786"/>
                      <a:pt x="4078" y="9786"/>
                    </a:cubicBezTo>
                    <a:cubicBezTo>
                      <a:pt x="6329" y="9786"/>
                      <a:pt x="8155" y="7960"/>
                      <a:pt x="8155" y="5709"/>
                    </a:cubicBezTo>
                    <a:lnTo>
                      <a:pt x="8155" y="4078"/>
                    </a:lnTo>
                    <a:cubicBezTo>
                      <a:pt x="8155" y="1827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89"/>
              <p:cNvSpPr/>
              <p:nvPr/>
            </p:nvSpPr>
            <p:spPr>
              <a:xfrm>
                <a:off x="3945350" y="1575525"/>
                <a:ext cx="24712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156" extrusionOk="0">
                    <a:moveTo>
                      <a:pt x="4078" y="1"/>
                    </a:moveTo>
                    <a:cubicBezTo>
                      <a:pt x="1828" y="1"/>
                      <a:pt x="1" y="1827"/>
                      <a:pt x="1" y="4078"/>
                    </a:cubicBezTo>
                    <a:cubicBezTo>
                      <a:pt x="1" y="6329"/>
                      <a:pt x="1828" y="8156"/>
                      <a:pt x="4078" y="8156"/>
                    </a:cubicBezTo>
                    <a:lnTo>
                      <a:pt x="5807" y="8156"/>
                    </a:lnTo>
                    <a:cubicBezTo>
                      <a:pt x="8058" y="8156"/>
                      <a:pt x="9885" y="6329"/>
                      <a:pt x="9885" y="4078"/>
                    </a:cubicBezTo>
                    <a:cubicBezTo>
                      <a:pt x="9885" y="1827"/>
                      <a:pt x="8058" y="1"/>
                      <a:pt x="580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89"/>
              <p:cNvSpPr/>
              <p:nvPr/>
            </p:nvSpPr>
            <p:spPr>
              <a:xfrm>
                <a:off x="4180225" y="1767175"/>
                <a:ext cx="2039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9363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5285"/>
                    </a:lnTo>
                    <a:cubicBezTo>
                      <a:pt x="0" y="7535"/>
                      <a:pt x="1827" y="9362"/>
                      <a:pt x="4078" y="9362"/>
                    </a:cubicBezTo>
                    <a:cubicBezTo>
                      <a:pt x="6329" y="9362"/>
                      <a:pt x="8155" y="7535"/>
                      <a:pt x="8155" y="5285"/>
                    </a:cubicBezTo>
                    <a:lnTo>
                      <a:pt x="8155" y="4078"/>
                    </a:lnTo>
                    <a:cubicBezTo>
                      <a:pt x="8155" y="1827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3" name="Google Shape;1263;p89"/>
          <p:cNvGrpSpPr/>
          <p:nvPr/>
        </p:nvGrpSpPr>
        <p:grpSpPr>
          <a:xfrm>
            <a:off x="4566799" y="1529483"/>
            <a:ext cx="2433521" cy="1939053"/>
            <a:chOff x="4900712" y="1853924"/>
            <a:chExt cx="1175350" cy="993000"/>
          </a:xfrm>
        </p:grpSpPr>
        <p:sp>
          <p:nvSpPr>
            <p:cNvPr id="1264" name="Google Shape;1264;p89"/>
            <p:cNvSpPr/>
            <p:nvPr/>
          </p:nvSpPr>
          <p:spPr>
            <a:xfrm>
              <a:off x="4900712" y="1853924"/>
              <a:ext cx="993000" cy="9930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65" name="Google Shape;1265;p89"/>
            <p:cNvCxnSpPr>
              <a:stCxn id="1264" idx="6"/>
              <a:endCxn id="1241" idx="2"/>
            </p:cNvCxnSpPr>
            <p:nvPr/>
          </p:nvCxnSpPr>
          <p:spPr>
            <a:xfrm>
              <a:off x="5893712" y="2350424"/>
              <a:ext cx="182350" cy="6127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66" name="Google Shape;1266;p89"/>
            <p:cNvGrpSpPr/>
            <p:nvPr/>
          </p:nvGrpSpPr>
          <p:grpSpPr>
            <a:xfrm>
              <a:off x="5282879" y="2118053"/>
              <a:ext cx="228428" cy="464779"/>
              <a:chOff x="2630775" y="469325"/>
              <a:chExt cx="2338050" cy="4757200"/>
            </a:xfrm>
          </p:grpSpPr>
          <p:sp>
            <p:nvSpPr>
              <p:cNvPr id="1267" name="Google Shape;1267;p89"/>
              <p:cNvSpPr/>
              <p:nvPr/>
            </p:nvSpPr>
            <p:spPr>
              <a:xfrm>
                <a:off x="3102125" y="97205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25"/>
                      <a:pt x="1175" y="1208"/>
                    </a:cubicBezTo>
                    <a:cubicBezTo>
                      <a:pt x="425" y="1958"/>
                      <a:pt x="1" y="3002"/>
                      <a:pt x="1" y="4078"/>
                    </a:cubicBezTo>
                    <a:cubicBezTo>
                      <a:pt x="1" y="5155"/>
                      <a:pt x="425" y="6199"/>
                      <a:pt x="1175" y="6949"/>
                    </a:cubicBezTo>
                    <a:cubicBezTo>
                      <a:pt x="1958" y="7732"/>
                      <a:pt x="3002" y="8156"/>
                      <a:pt x="4078" y="8156"/>
                    </a:cubicBezTo>
                    <a:cubicBezTo>
                      <a:pt x="5155" y="8156"/>
                      <a:pt x="6199" y="7732"/>
                      <a:pt x="6949" y="6949"/>
                    </a:cubicBezTo>
                    <a:cubicBezTo>
                      <a:pt x="7699" y="6199"/>
                      <a:pt x="8156" y="5155"/>
                      <a:pt x="8156" y="4078"/>
                    </a:cubicBezTo>
                    <a:cubicBezTo>
                      <a:pt x="8156" y="3002"/>
                      <a:pt x="7699" y="1958"/>
                      <a:pt x="6949" y="1208"/>
                    </a:cubicBezTo>
                    <a:cubicBezTo>
                      <a:pt x="6199" y="425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89"/>
              <p:cNvSpPr/>
              <p:nvPr/>
            </p:nvSpPr>
            <p:spPr>
              <a:xfrm>
                <a:off x="3698275" y="4243825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1" y="1"/>
                      <a:pt x="1957" y="457"/>
                      <a:pt x="1207" y="1208"/>
                    </a:cubicBezTo>
                    <a:cubicBezTo>
                      <a:pt x="424" y="1958"/>
                      <a:pt x="0" y="3002"/>
                      <a:pt x="0" y="4078"/>
                    </a:cubicBezTo>
                    <a:cubicBezTo>
                      <a:pt x="0" y="5155"/>
                      <a:pt x="424" y="6199"/>
                      <a:pt x="1207" y="6981"/>
                    </a:cubicBezTo>
                    <a:cubicBezTo>
                      <a:pt x="1957" y="7732"/>
                      <a:pt x="3001" y="8156"/>
                      <a:pt x="4078" y="8156"/>
                    </a:cubicBezTo>
                    <a:cubicBezTo>
                      <a:pt x="5154" y="8156"/>
                      <a:pt x="6198" y="7732"/>
                      <a:pt x="6948" y="6981"/>
                    </a:cubicBezTo>
                    <a:cubicBezTo>
                      <a:pt x="7731" y="6199"/>
                      <a:pt x="8155" y="5155"/>
                      <a:pt x="8155" y="4078"/>
                    </a:cubicBezTo>
                    <a:cubicBezTo>
                      <a:pt x="8155" y="3002"/>
                      <a:pt x="7731" y="1958"/>
                      <a:pt x="6948" y="1208"/>
                    </a:cubicBezTo>
                    <a:cubicBezTo>
                      <a:pt x="6198" y="457"/>
                      <a:pt x="5154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89"/>
              <p:cNvSpPr/>
              <p:nvPr/>
            </p:nvSpPr>
            <p:spPr>
              <a:xfrm>
                <a:off x="4736400" y="5022375"/>
                <a:ext cx="232425" cy="204150"/>
              </a:xfrm>
              <a:custGeom>
                <a:avLst/>
                <a:gdLst/>
                <a:ahLst/>
                <a:cxnLst/>
                <a:rect l="l" t="t" r="r" b="b"/>
                <a:pathLst>
                  <a:path w="9297" h="8166" extrusionOk="0">
                    <a:moveTo>
                      <a:pt x="4677" y="1"/>
                    </a:moveTo>
                    <a:cubicBezTo>
                      <a:pt x="4116" y="1"/>
                      <a:pt x="3546" y="119"/>
                      <a:pt x="3001" y="370"/>
                    </a:cubicBezTo>
                    <a:cubicBezTo>
                      <a:pt x="2969" y="370"/>
                      <a:pt x="2936" y="402"/>
                      <a:pt x="2903" y="402"/>
                    </a:cubicBezTo>
                    <a:cubicBezTo>
                      <a:pt x="848" y="1381"/>
                      <a:pt x="0" y="3795"/>
                      <a:pt x="979" y="5850"/>
                    </a:cubicBezTo>
                    <a:cubicBezTo>
                      <a:pt x="1664" y="7318"/>
                      <a:pt x="3132" y="8166"/>
                      <a:pt x="4665" y="8166"/>
                    </a:cubicBezTo>
                    <a:cubicBezTo>
                      <a:pt x="5219" y="8166"/>
                      <a:pt x="5807" y="8035"/>
                      <a:pt x="6361" y="7774"/>
                    </a:cubicBezTo>
                    <a:cubicBezTo>
                      <a:pt x="8416" y="6861"/>
                      <a:pt x="9297" y="4447"/>
                      <a:pt x="8383" y="2392"/>
                    </a:cubicBezTo>
                    <a:cubicBezTo>
                      <a:pt x="7712" y="906"/>
                      <a:pt x="6231" y="1"/>
                      <a:pt x="46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89"/>
              <p:cNvSpPr/>
              <p:nvPr/>
            </p:nvSpPr>
            <p:spPr>
              <a:xfrm>
                <a:off x="2630775" y="469325"/>
                <a:ext cx="232450" cy="204300"/>
              </a:xfrm>
              <a:custGeom>
                <a:avLst/>
                <a:gdLst/>
                <a:ahLst/>
                <a:cxnLst/>
                <a:rect l="l" t="t" r="r" b="b"/>
                <a:pathLst>
                  <a:path w="9298" h="8172" extrusionOk="0">
                    <a:moveTo>
                      <a:pt x="4637" y="0"/>
                    </a:moveTo>
                    <a:cubicBezTo>
                      <a:pt x="4068" y="0"/>
                      <a:pt x="3489" y="120"/>
                      <a:pt x="2936" y="375"/>
                    </a:cubicBezTo>
                    <a:lnTo>
                      <a:pt x="2904" y="375"/>
                    </a:lnTo>
                    <a:cubicBezTo>
                      <a:pt x="881" y="1321"/>
                      <a:pt x="1" y="3767"/>
                      <a:pt x="947" y="5790"/>
                    </a:cubicBezTo>
                    <a:cubicBezTo>
                      <a:pt x="1632" y="7290"/>
                      <a:pt x="3100" y="8171"/>
                      <a:pt x="4633" y="8171"/>
                    </a:cubicBezTo>
                    <a:cubicBezTo>
                      <a:pt x="5220" y="8171"/>
                      <a:pt x="5807" y="8041"/>
                      <a:pt x="6362" y="7780"/>
                    </a:cubicBezTo>
                    <a:cubicBezTo>
                      <a:pt x="8417" y="6834"/>
                      <a:pt x="9297" y="4420"/>
                      <a:pt x="8351" y="2365"/>
                    </a:cubicBezTo>
                    <a:cubicBezTo>
                      <a:pt x="7660" y="886"/>
                      <a:pt x="6184" y="0"/>
                      <a:pt x="463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6" name="Google Shape;1276;p89"/>
          <p:cNvGrpSpPr/>
          <p:nvPr/>
        </p:nvGrpSpPr>
        <p:grpSpPr>
          <a:xfrm>
            <a:off x="160468" y="1529483"/>
            <a:ext cx="2135776" cy="1949656"/>
            <a:chOff x="746234" y="1608083"/>
            <a:chExt cx="2054951" cy="1238841"/>
          </a:xfrm>
        </p:grpSpPr>
        <p:sp>
          <p:nvSpPr>
            <p:cNvPr id="1277" name="Google Shape;1277;p89"/>
            <p:cNvSpPr/>
            <p:nvPr/>
          </p:nvSpPr>
          <p:spPr>
            <a:xfrm>
              <a:off x="746234" y="1608083"/>
              <a:ext cx="1846628" cy="1238841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78" name="Google Shape;1278;p89"/>
            <p:cNvCxnSpPr>
              <a:stCxn id="1277" idx="6"/>
              <a:endCxn id="1279" idx="2"/>
            </p:cNvCxnSpPr>
            <p:nvPr/>
          </p:nvCxnSpPr>
          <p:spPr>
            <a:xfrm>
              <a:off x="2592862" y="2227504"/>
              <a:ext cx="208323" cy="1379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80" name="Google Shape;1280;p89"/>
            <p:cNvGrpSpPr/>
            <p:nvPr/>
          </p:nvGrpSpPr>
          <p:grpSpPr>
            <a:xfrm>
              <a:off x="1882106" y="2127421"/>
              <a:ext cx="469920" cy="439882"/>
              <a:chOff x="1614675" y="565125"/>
              <a:chExt cx="4809825" cy="4502375"/>
            </a:xfrm>
          </p:grpSpPr>
          <p:sp>
            <p:nvSpPr>
              <p:cNvPr id="1281" name="Google Shape;1281;p89"/>
              <p:cNvSpPr/>
              <p:nvPr/>
            </p:nvSpPr>
            <p:spPr>
              <a:xfrm>
                <a:off x="2373075" y="565125"/>
                <a:ext cx="937850" cy="203075"/>
              </a:xfrm>
              <a:custGeom>
                <a:avLst/>
                <a:gdLst/>
                <a:ahLst/>
                <a:cxnLst/>
                <a:rect l="l" t="t" r="r" b="b"/>
                <a:pathLst>
                  <a:path w="37514" h="8123" extrusionOk="0">
                    <a:moveTo>
                      <a:pt x="4078" y="1"/>
                    </a:moveTo>
                    <a:cubicBezTo>
                      <a:pt x="1828" y="1"/>
                      <a:pt x="1" y="1795"/>
                      <a:pt x="1" y="4045"/>
                    </a:cubicBezTo>
                    <a:cubicBezTo>
                      <a:pt x="1" y="6329"/>
                      <a:pt x="1828" y="8123"/>
                      <a:pt x="4078" y="8123"/>
                    </a:cubicBezTo>
                    <a:lnTo>
                      <a:pt x="33436" y="8123"/>
                    </a:lnTo>
                    <a:cubicBezTo>
                      <a:pt x="35687" y="8123"/>
                      <a:pt x="37514" y="6329"/>
                      <a:pt x="37514" y="4045"/>
                    </a:cubicBezTo>
                    <a:cubicBezTo>
                      <a:pt x="37514" y="1795"/>
                      <a:pt x="35687" y="1"/>
                      <a:pt x="3343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9"/>
              <p:cNvSpPr/>
              <p:nvPr/>
            </p:nvSpPr>
            <p:spPr>
              <a:xfrm>
                <a:off x="2740050" y="48636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25"/>
                      <a:pt x="1175" y="1175"/>
                    </a:cubicBezTo>
                    <a:cubicBezTo>
                      <a:pt x="425" y="1925"/>
                      <a:pt x="1" y="3002"/>
                      <a:pt x="1" y="4078"/>
                    </a:cubicBezTo>
                    <a:cubicBezTo>
                      <a:pt x="1" y="5122"/>
                      <a:pt x="425" y="6199"/>
                      <a:pt x="1175" y="6949"/>
                    </a:cubicBezTo>
                    <a:cubicBezTo>
                      <a:pt x="1958" y="7699"/>
                      <a:pt x="3002" y="8156"/>
                      <a:pt x="4078" y="8156"/>
                    </a:cubicBezTo>
                    <a:cubicBezTo>
                      <a:pt x="5155" y="8156"/>
                      <a:pt x="6199" y="7699"/>
                      <a:pt x="6949" y="6949"/>
                    </a:cubicBezTo>
                    <a:cubicBezTo>
                      <a:pt x="7699" y="6199"/>
                      <a:pt x="8156" y="5122"/>
                      <a:pt x="8156" y="4078"/>
                    </a:cubicBezTo>
                    <a:cubicBezTo>
                      <a:pt x="8156" y="3002"/>
                      <a:pt x="7699" y="1925"/>
                      <a:pt x="6949" y="1175"/>
                    </a:cubicBezTo>
                    <a:cubicBezTo>
                      <a:pt x="6199" y="425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9"/>
              <p:cNvSpPr/>
              <p:nvPr/>
            </p:nvSpPr>
            <p:spPr>
              <a:xfrm>
                <a:off x="5691350" y="1676675"/>
                <a:ext cx="733150" cy="492550"/>
              </a:xfrm>
              <a:custGeom>
                <a:avLst/>
                <a:gdLst/>
                <a:ahLst/>
                <a:cxnLst/>
                <a:rect l="l" t="t" r="r" b="b"/>
                <a:pathLst>
                  <a:path w="29326" h="19702" extrusionOk="0">
                    <a:moveTo>
                      <a:pt x="24657" y="1"/>
                    </a:moveTo>
                    <a:cubicBezTo>
                      <a:pt x="23968" y="1"/>
                      <a:pt x="23271" y="178"/>
                      <a:pt x="22638" y="554"/>
                    </a:cubicBezTo>
                    <a:lnTo>
                      <a:pt x="2642" y="12101"/>
                    </a:lnTo>
                    <a:cubicBezTo>
                      <a:pt x="685" y="13210"/>
                      <a:pt x="0" y="15722"/>
                      <a:pt x="1142" y="17679"/>
                    </a:cubicBezTo>
                    <a:cubicBezTo>
                      <a:pt x="1892" y="18984"/>
                      <a:pt x="3262" y="19702"/>
                      <a:pt x="4665" y="19702"/>
                    </a:cubicBezTo>
                    <a:cubicBezTo>
                      <a:pt x="5382" y="19702"/>
                      <a:pt x="6067" y="19539"/>
                      <a:pt x="6720" y="19147"/>
                    </a:cubicBezTo>
                    <a:lnTo>
                      <a:pt x="26683" y="7600"/>
                    </a:lnTo>
                    <a:cubicBezTo>
                      <a:pt x="28640" y="6491"/>
                      <a:pt x="29325" y="4012"/>
                      <a:pt x="28184" y="2054"/>
                    </a:cubicBezTo>
                    <a:cubicBezTo>
                      <a:pt x="27439" y="741"/>
                      <a:pt x="26063" y="1"/>
                      <a:pt x="2465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9"/>
              <p:cNvSpPr/>
              <p:nvPr/>
            </p:nvSpPr>
            <p:spPr>
              <a:xfrm>
                <a:off x="5261575" y="1276800"/>
                <a:ext cx="298500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1940" h="19029" extrusionOk="0">
                    <a:moveTo>
                      <a:pt x="7421" y="0"/>
                    </a:moveTo>
                    <a:cubicBezTo>
                      <a:pt x="5618" y="0"/>
                      <a:pt x="3982" y="1209"/>
                      <a:pt x="3491" y="3012"/>
                    </a:cubicBezTo>
                    <a:lnTo>
                      <a:pt x="588" y="13907"/>
                    </a:lnTo>
                    <a:cubicBezTo>
                      <a:pt x="0" y="16092"/>
                      <a:pt x="1273" y="18310"/>
                      <a:pt x="3458" y="18898"/>
                    </a:cubicBezTo>
                    <a:cubicBezTo>
                      <a:pt x="3817" y="18995"/>
                      <a:pt x="4176" y="19028"/>
                      <a:pt x="4502" y="19028"/>
                    </a:cubicBezTo>
                    <a:cubicBezTo>
                      <a:pt x="6329" y="19028"/>
                      <a:pt x="7960" y="17821"/>
                      <a:pt x="8449" y="16027"/>
                    </a:cubicBezTo>
                    <a:lnTo>
                      <a:pt x="11352" y="5132"/>
                    </a:lnTo>
                    <a:cubicBezTo>
                      <a:pt x="11939" y="2946"/>
                      <a:pt x="10667" y="728"/>
                      <a:pt x="8482" y="141"/>
                    </a:cubicBezTo>
                    <a:cubicBezTo>
                      <a:pt x="8126" y="46"/>
                      <a:pt x="7771" y="0"/>
                      <a:pt x="742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9"/>
              <p:cNvSpPr/>
              <p:nvPr/>
            </p:nvSpPr>
            <p:spPr>
              <a:xfrm>
                <a:off x="5831600" y="2535050"/>
                <a:ext cx="507275" cy="27925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11170" extrusionOk="0">
                    <a:moveTo>
                      <a:pt x="4503" y="1"/>
                    </a:moveTo>
                    <a:cubicBezTo>
                      <a:pt x="2706" y="1"/>
                      <a:pt x="1078" y="1189"/>
                      <a:pt x="588" y="3014"/>
                    </a:cubicBezTo>
                    <a:cubicBezTo>
                      <a:pt x="1" y="5200"/>
                      <a:pt x="1305" y="7418"/>
                      <a:pt x="3458" y="8005"/>
                    </a:cubicBezTo>
                    <a:lnTo>
                      <a:pt x="14712" y="11006"/>
                    </a:lnTo>
                    <a:cubicBezTo>
                      <a:pt x="15071" y="11104"/>
                      <a:pt x="15430" y="11169"/>
                      <a:pt x="15756" y="11169"/>
                    </a:cubicBezTo>
                    <a:cubicBezTo>
                      <a:pt x="17550" y="11169"/>
                      <a:pt x="19214" y="9962"/>
                      <a:pt x="19703" y="8136"/>
                    </a:cubicBezTo>
                    <a:cubicBezTo>
                      <a:pt x="20290" y="5950"/>
                      <a:pt x="18985" y="3732"/>
                      <a:pt x="16832" y="3145"/>
                    </a:cubicBezTo>
                    <a:lnTo>
                      <a:pt x="5579" y="144"/>
                    </a:lnTo>
                    <a:cubicBezTo>
                      <a:pt x="5218" y="47"/>
                      <a:pt x="4857" y="1"/>
                      <a:pt x="45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9"/>
              <p:cNvSpPr/>
              <p:nvPr/>
            </p:nvSpPr>
            <p:spPr>
              <a:xfrm>
                <a:off x="3021400" y="1881350"/>
                <a:ext cx="2039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5" extrusionOk="0">
                    <a:moveTo>
                      <a:pt x="4078" y="0"/>
                    </a:moveTo>
                    <a:cubicBezTo>
                      <a:pt x="3002" y="0"/>
                      <a:pt x="1958" y="424"/>
                      <a:pt x="1208" y="1174"/>
                    </a:cubicBezTo>
                    <a:cubicBezTo>
                      <a:pt x="457" y="1957"/>
                      <a:pt x="1" y="3001"/>
                      <a:pt x="1" y="4078"/>
                    </a:cubicBezTo>
                    <a:cubicBezTo>
                      <a:pt x="1" y="5154"/>
                      <a:pt x="457" y="6198"/>
                      <a:pt x="1208" y="6948"/>
                    </a:cubicBezTo>
                    <a:cubicBezTo>
                      <a:pt x="1958" y="7698"/>
                      <a:pt x="3002" y="8155"/>
                      <a:pt x="4078" y="8155"/>
                    </a:cubicBezTo>
                    <a:cubicBezTo>
                      <a:pt x="5155" y="8155"/>
                      <a:pt x="6231" y="7698"/>
                      <a:pt x="6981" y="6948"/>
                    </a:cubicBezTo>
                    <a:cubicBezTo>
                      <a:pt x="7732" y="6198"/>
                      <a:pt x="8156" y="5154"/>
                      <a:pt x="8156" y="4078"/>
                    </a:cubicBezTo>
                    <a:cubicBezTo>
                      <a:pt x="8156" y="3001"/>
                      <a:pt x="7732" y="1957"/>
                      <a:pt x="6981" y="1174"/>
                    </a:cubicBezTo>
                    <a:cubicBezTo>
                      <a:pt x="6231" y="424"/>
                      <a:pt x="5155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9"/>
              <p:cNvSpPr/>
              <p:nvPr/>
            </p:nvSpPr>
            <p:spPr>
              <a:xfrm>
                <a:off x="1615473" y="1881348"/>
                <a:ext cx="1189029" cy="203879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8155" extrusionOk="0">
                    <a:moveTo>
                      <a:pt x="4078" y="0"/>
                    </a:moveTo>
                    <a:cubicBezTo>
                      <a:pt x="1828" y="0"/>
                      <a:pt x="1" y="1827"/>
                      <a:pt x="1" y="4078"/>
                    </a:cubicBezTo>
                    <a:cubicBezTo>
                      <a:pt x="1" y="6328"/>
                      <a:pt x="1828" y="8155"/>
                      <a:pt x="4078" y="8155"/>
                    </a:cubicBezTo>
                    <a:lnTo>
                      <a:pt x="43483" y="8155"/>
                    </a:lnTo>
                    <a:cubicBezTo>
                      <a:pt x="45734" y="8155"/>
                      <a:pt x="47561" y="6328"/>
                      <a:pt x="47561" y="4078"/>
                    </a:cubicBezTo>
                    <a:cubicBezTo>
                      <a:pt x="47561" y="1827"/>
                      <a:pt x="45734" y="0"/>
                      <a:pt x="4348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9"/>
              <p:cNvSpPr/>
              <p:nvPr/>
            </p:nvSpPr>
            <p:spPr>
              <a:xfrm>
                <a:off x="2006925" y="2370625"/>
                <a:ext cx="976175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39047" h="8156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cubicBezTo>
                      <a:pt x="0" y="6329"/>
                      <a:pt x="1827" y="8156"/>
                      <a:pt x="4078" y="8156"/>
                    </a:cubicBezTo>
                    <a:lnTo>
                      <a:pt x="34969" y="8156"/>
                    </a:lnTo>
                    <a:cubicBezTo>
                      <a:pt x="37220" y="8156"/>
                      <a:pt x="39046" y="6329"/>
                      <a:pt x="39046" y="4078"/>
                    </a:cubicBezTo>
                    <a:cubicBezTo>
                      <a:pt x="39046" y="1828"/>
                      <a:pt x="37252" y="1"/>
                      <a:pt x="349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9"/>
              <p:cNvSpPr/>
              <p:nvPr/>
            </p:nvSpPr>
            <p:spPr>
              <a:xfrm>
                <a:off x="1614675" y="2370625"/>
                <a:ext cx="208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352" h="8156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cubicBezTo>
                      <a:pt x="0" y="6329"/>
                      <a:pt x="1827" y="8156"/>
                      <a:pt x="4078" y="8156"/>
                    </a:cubicBezTo>
                    <a:lnTo>
                      <a:pt x="4274" y="8156"/>
                    </a:lnTo>
                    <a:cubicBezTo>
                      <a:pt x="6524" y="8156"/>
                      <a:pt x="8351" y="6329"/>
                      <a:pt x="8351" y="4078"/>
                    </a:cubicBezTo>
                    <a:cubicBezTo>
                      <a:pt x="8351" y="1828"/>
                      <a:pt x="6524" y="1"/>
                      <a:pt x="427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2" name="Google Shape;1292;p89"/>
          <p:cNvGrpSpPr/>
          <p:nvPr/>
        </p:nvGrpSpPr>
        <p:grpSpPr>
          <a:xfrm>
            <a:off x="2296245" y="1529483"/>
            <a:ext cx="2270554" cy="1953998"/>
            <a:chOff x="3250287" y="1853924"/>
            <a:chExt cx="1118068" cy="993000"/>
          </a:xfrm>
        </p:grpSpPr>
        <p:sp>
          <p:nvSpPr>
            <p:cNvPr id="1279" name="Google Shape;1279;p89"/>
            <p:cNvSpPr/>
            <p:nvPr/>
          </p:nvSpPr>
          <p:spPr>
            <a:xfrm>
              <a:off x="3250287" y="1853924"/>
              <a:ext cx="993000" cy="9930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93" name="Google Shape;1293;p89"/>
            <p:cNvCxnSpPr>
              <a:stCxn id="1279" idx="6"/>
              <a:endCxn id="1264" idx="2"/>
            </p:cNvCxnSpPr>
            <p:nvPr/>
          </p:nvCxnSpPr>
          <p:spPr>
            <a:xfrm flipV="1">
              <a:off x="4243287" y="2346627"/>
              <a:ext cx="125068" cy="3797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97" name="Google Shape;1297;p89"/>
            <p:cNvSpPr/>
            <p:nvPr/>
          </p:nvSpPr>
          <p:spPr>
            <a:xfrm>
              <a:off x="3536646" y="2159602"/>
              <a:ext cx="20017" cy="20017"/>
            </a:xfrm>
            <a:custGeom>
              <a:avLst/>
              <a:gdLst/>
              <a:ahLst/>
              <a:cxnLst/>
              <a:rect l="l" t="t" r="r" b="b"/>
              <a:pathLst>
                <a:path w="8187" h="8187" extrusionOk="0">
                  <a:moveTo>
                    <a:pt x="4093" y="1"/>
                  </a:moveTo>
                  <a:cubicBezTo>
                    <a:pt x="3015" y="1"/>
                    <a:pt x="1961" y="442"/>
                    <a:pt x="1201" y="1202"/>
                  </a:cubicBezTo>
                  <a:cubicBezTo>
                    <a:pt x="441" y="1962"/>
                    <a:pt x="0" y="3016"/>
                    <a:pt x="0" y="4094"/>
                  </a:cubicBezTo>
                  <a:cubicBezTo>
                    <a:pt x="0" y="5172"/>
                    <a:pt x="441" y="6226"/>
                    <a:pt x="1201" y="6986"/>
                  </a:cubicBezTo>
                  <a:cubicBezTo>
                    <a:pt x="1961" y="7746"/>
                    <a:pt x="3015" y="8187"/>
                    <a:pt x="4093" y="8187"/>
                  </a:cubicBezTo>
                  <a:cubicBezTo>
                    <a:pt x="5172" y="8187"/>
                    <a:pt x="6225" y="7746"/>
                    <a:pt x="6985" y="6986"/>
                  </a:cubicBezTo>
                  <a:cubicBezTo>
                    <a:pt x="7745" y="6226"/>
                    <a:pt x="8186" y="5172"/>
                    <a:pt x="8186" y="4094"/>
                  </a:cubicBezTo>
                  <a:cubicBezTo>
                    <a:pt x="8186" y="3016"/>
                    <a:pt x="7745" y="1962"/>
                    <a:pt x="6985" y="1202"/>
                  </a:cubicBezTo>
                  <a:cubicBezTo>
                    <a:pt x="6225" y="442"/>
                    <a:pt x="5172" y="1"/>
                    <a:pt x="4093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8" name="Google Shape;1298;p89"/>
          <p:cNvSpPr txBox="1">
            <a:spLocks noGrp="1"/>
          </p:cNvSpPr>
          <p:nvPr>
            <p:ph type="ctrTitle"/>
          </p:nvPr>
        </p:nvSpPr>
        <p:spPr>
          <a:xfrm>
            <a:off x="607549" y="217897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6800" l="467" r="95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5" y="1876062"/>
            <a:ext cx="1758265" cy="13066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62" y="2064742"/>
            <a:ext cx="1322070" cy="9518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68" y="1966869"/>
            <a:ext cx="1462331" cy="999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04" l="0" r="56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15" y="2002714"/>
            <a:ext cx="1767545" cy="95012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51" l="507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32" y="2023554"/>
            <a:ext cx="1767545" cy="950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" grpId="0"/>
      <p:bldP spid="1233" grpId="0"/>
      <p:bldP spid="1234" grpId="0"/>
      <p:bldP spid="1235" grpId="0"/>
      <p:bldP spid="1236" grpId="0"/>
      <p:bldP spid="1237" grpId="0"/>
      <p:bldP spid="1238" grpId="0"/>
      <p:bldP spid="12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0"/>
          <p:cNvSpPr txBox="1">
            <a:spLocks noGrp="1"/>
          </p:cNvSpPr>
          <p:nvPr>
            <p:ph type="ctrTitle"/>
          </p:nvPr>
        </p:nvSpPr>
        <p:spPr>
          <a:xfrm>
            <a:off x="621342" y="669531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oogle Shape;847;p80"/>
          <p:cNvGrpSpPr/>
          <p:nvPr/>
        </p:nvGrpSpPr>
        <p:grpSpPr>
          <a:xfrm>
            <a:off x="-3657599" y="1366345"/>
            <a:ext cx="11624441" cy="4520876"/>
            <a:chOff x="5865862" y="-515605"/>
            <a:chExt cx="2471530" cy="2017475"/>
          </a:xfrm>
        </p:grpSpPr>
        <p:sp>
          <p:nvSpPr>
            <p:cNvPr id="5" name="Google Shape;848;p80"/>
            <p:cNvSpPr/>
            <p:nvPr/>
          </p:nvSpPr>
          <p:spPr>
            <a:xfrm>
              <a:off x="6976592" y="-515605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7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259724" y="1879839"/>
            <a:ext cx="5234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38" y="3717288"/>
            <a:ext cx="1167240" cy="11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chool Bag Sticker by Kids Party Worl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64" y="3743746"/>
            <a:ext cx="1000564" cy="1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Traveling Back To School Sticker by queeniescard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32" y="3843954"/>
            <a:ext cx="1143501" cy="1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ip Note Stick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331">
            <a:off x="5355158" y="43586"/>
            <a:ext cx="1353743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99"/>
          <p:cNvSpPr txBox="1">
            <a:spLocks noGrp="1"/>
          </p:cNvSpPr>
          <p:nvPr>
            <p:ph type="ctrTitle"/>
          </p:nvPr>
        </p:nvSpPr>
        <p:spPr>
          <a:xfrm>
            <a:off x="770305" y="116630"/>
            <a:ext cx="7918800" cy="7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98798" l="1333" r="982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273" y="901130"/>
            <a:ext cx="2682444" cy="1852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1" b="97954" l="400" r="990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51" y="2658766"/>
            <a:ext cx="2682444" cy="19627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7" b="96500" l="3063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475" y="1064181"/>
            <a:ext cx="2837792" cy="1962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102" y="3196912"/>
            <a:ext cx="2242538" cy="1650571"/>
          </a:xfrm>
          <a:prstGeom prst="rect">
            <a:avLst/>
          </a:prstGeom>
        </p:spPr>
      </p:pic>
      <p:pic>
        <p:nvPicPr>
          <p:cNvPr id="17" name="Picture 14" descr="https://i.pinimg.com/564x/4f/cf/20/4fcf20fb55415fe7b4a3227ef56e96a8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6" b="97436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24">
            <a:off x="3253767" y="741139"/>
            <a:ext cx="3141859" cy="217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https://i.pinimg.com/564x/07/71/52/077152b1e4e4edad240ab64e5862e6e3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796" l="1954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38" y="2658766"/>
            <a:ext cx="2461321" cy="23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87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4" name="Google Shape;1164;p87"/>
          <p:cNvSpPr txBox="1">
            <a:spLocks noGrp="1"/>
          </p:cNvSpPr>
          <p:nvPr>
            <p:ph type="subTitle" idx="1"/>
          </p:nvPr>
        </p:nvSpPr>
        <p:spPr>
          <a:xfrm flipH="1">
            <a:off x="1072054" y="3707611"/>
            <a:ext cx="4561488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/>
              <a:t>Luyện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- </a:t>
            </a:r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endParaRPr sz="3600" dirty="0"/>
          </a:p>
        </p:txBody>
      </p:sp>
      <p:pic>
        <p:nvPicPr>
          <p:cNvPr id="9218" name="Picture 2" descr="Stationery Sticker by PropShop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55" y="2238543"/>
            <a:ext cx="1578632" cy="15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4" name="Google Shape;1984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8891" y="555513"/>
            <a:ext cx="4655591" cy="232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Google Shape;1985;p117"/>
          <p:cNvSpPr txBox="1">
            <a:spLocks noGrp="1"/>
          </p:cNvSpPr>
          <p:nvPr>
            <p:ph type="ctrTitle" idx="4294967295"/>
          </p:nvPr>
        </p:nvSpPr>
        <p:spPr>
          <a:xfrm>
            <a:off x="3315887" y="228213"/>
            <a:ext cx="2461597" cy="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6" name="Google Shape;1986;p117"/>
          <p:cNvSpPr txBox="1">
            <a:spLocks noGrp="1"/>
          </p:cNvSpPr>
          <p:nvPr>
            <p:ph type="subTitle" idx="1"/>
          </p:nvPr>
        </p:nvSpPr>
        <p:spPr>
          <a:xfrm>
            <a:off x="1330037" y="2498504"/>
            <a:ext cx="7055427" cy="967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cặp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gấp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vẽ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thích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108"/>
          <p:cNvSpPr txBox="1">
            <a:spLocks noGrp="1"/>
          </p:cNvSpPr>
          <p:nvPr>
            <p:ph type="ctrTitle" idx="2"/>
          </p:nvPr>
        </p:nvSpPr>
        <p:spPr>
          <a:xfrm flipH="1">
            <a:off x="909202" y="1813600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50" name="Google Shape;1850;p108"/>
          <p:cNvSpPr txBox="1">
            <a:spLocks noGrp="1"/>
          </p:cNvSpPr>
          <p:nvPr>
            <p:ph type="subTitle" idx="1"/>
          </p:nvPr>
        </p:nvSpPr>
        <p:spPr>
          <a:xfrm>
            <a:off x="4645573" y="2946285"/>
            <a:ext cx="4004316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-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endParaRPr sz="3200" dirty="0"/>
          </a:p>
        </p:txBody>
      </p:sp>
      <p:pic>
        <p:nvPicPr>
          <p:cNvPr id="1851" name="Google Shape;1851;p108"/>
          <p:cNvPicPr preferRelativeResize="0"/>
          <p:nvPr/>
        </p:nvPicPr>
        <p:blipFill rotWithShape="1">
          <a:blip r:embed="rId3">
            <a:alphaModFix/>
          </a:blip>
          <a:srcRect l="33326" r="37168"/>
          <a:stretch/>
        </p:blipFill>
        <p:spPr>
          <a:xfrm>
            <a:off x="1453800" y="1548574"/>
            <a:ext cx="1742450" cy="332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896354" y="562061"/>
            <a:ext cx="3894492" cy="392071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oogle Shape;2434;p73"/>
          <p:cNvGrpSpPr/>
          <p:nvPr/>
        </p:nvGrpSpPr>
        <p:grpSpPr>
          <a:xfrm>
            <a:off x="5725717" y="828204"/>
            <a:ext cx="2379432" cy="4103650"/>
            <a:chOff x="6093972" y="739900"/>
            <a:chExt cx="2135361" cy="3682716"/>
          </a:xfrm>
        </p:grpSpPr>
        <p:sp>
          <p:nvSpPr>
            <p:cNvPr id="109" name="Google Shape;2435;p73"/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36;p73"/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37;p73"/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38;p73"/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39;p73"/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0;p73"/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1;p73"/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2;p73"/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3;p73"/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4;p73"/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45;p73"/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46;p73"/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47;p73"/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48;p73"/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49;p73"/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0;p73"/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1;p73"/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2;p73"/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3;p73"/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4;p73"/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5;p73"/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56;p73"/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57;p73"/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58;p73"/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59;p73"/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0;p73"/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1;p73"/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2;p73"/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3;p73"/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4;p73"/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65;p73"/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66;p73"/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67;p73"/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68;p73"/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69;p73"/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70;p73"/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71;p73"/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72;p73"/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73;p73"/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74;p73"/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75;p73"/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76;p73"/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77;p73"/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78;p73"/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79;p73"/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80;p73"/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1;p73"/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82;p73"/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83;p73"/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4;p73"/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85;p73"/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86;p73"/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87;p73"/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88;p73"/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89;p73"/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90;p73"/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91;p73"/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92;p73"/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93;p73"/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94;p73"/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95;p73"/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96;p73"/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97;p73"/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498;p73"/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499;p73"/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00;p73"/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01;p73"/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02;p73"/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03;p73"/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04;p73"/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05;p73"/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06;p73"/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07;p73"/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08;p73"/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09;p73"/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10;p73"/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11;p73"/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12;p73"/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13;p73"/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14;p73"/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15;p73"/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16;p73"/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17;p73"/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18;p73"/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19;p73"/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20;p73"/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21;p73"/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22;p73"/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23;p73"/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24;p73"/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25;p73"/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26;p73"/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27;p73"/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28;p73"/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29;p73"/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30;p73"/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31;p73"/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32;p73"/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33;p73"/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34;p73"/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35;p73"/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36;p73"/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37;p73"/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38;p73"/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39;p73"/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40;p73"/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41;p73"/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42;p73"/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43;p73"/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44;p73"/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45;p73"/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46;p73"/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47;p73"/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48;p73"/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49;p73"/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50;p73"/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51;p73"/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52;p73"/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53;p73"/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54;p73"/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55;p73"/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56;p73"/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57;p73"/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58;p73"/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59;p73"/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60;p73"/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61;p73"/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62;p73"/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63;p73"/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64;p73"/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65;p73"/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66;p73"/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67;p73"/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68;p73"/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69;p73"/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70;p73"/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71;p73"/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72;p73"/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73;p73"/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74;p73"/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75;p73"/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76;p73"/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77;p73"/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78;p73"/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79;p73"/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80;p73"/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81;p73"/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82;p73"/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83;p73"/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4;p73"/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85;p73"/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86;p73"/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87;p73"/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88;p73"/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89;p73"/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90;p73"/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91;p73"/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6" name="Picture 4" descr="Free To Be Rainbow Sticker by TikT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43" y="1201779"/>
            <a:ext cx="984736" cy="9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4" descr="Traveling Back To School Sticker by queeniescard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56" y="4067197"/>
            <a:ext cx="1076303" cy="10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4" descr="Free To Be Rainbow Sticker by TikTo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70" y="297905"/>
            <a:ext cx="984736" cy="9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167" y="110340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Con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!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25"/>
            <a:ext cx="628502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/>
          </p:nvPr>
        </p:nvSpPr>
        <p:spPr>
          <a:xfrm flipH="1">
            <a:off x="3646158" y="3325091"/>
            <a:ext cx="5277724" cy="926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xắn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3" name="Google Shape;503;p60"/>
          <p:cNvSpPr txBox="1">
            <a:spLocks noGrp="1"/>
          </p:cNvSpPr>
          <p:nvPr>
            <p:ph type="subTitle" idx="1"/>
          </p:nvPr>
        </p:nvSpPr>
        <p:spPr>
          <a:xfrm flipH="1">
            <a:off x="4381501" y="2401152"/>
            <a:ext cx="4431919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92"/>
          <p:cNvSpPr txBox="1">
            <a:spLocks noGrp="1"/>
          </p:cNvSpPr>
          <p:nvPr>
            <p:ph type="ctrTitle" idx="2"/>
          </p:nvPr>
        </p:nvSpPr>
        <p:spPr>
          <a:xfrm flipH="1">
            <a:off x="1061883" y="2786717"/>
            <a:ext cx="6614435" cy="1044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6" name="Google Shape;1316;p92"/>
          <p:cNvSpPr txBox="1">
            <a:spLocks noGrp="1"/>
          </p:cNvSpPr>
          <p:nvPr>
            <p:ph type="title"/>
          </p:nvPr>
        </p:nvSpPr>
        <p:spPr>
          <a:xfrm flipH="1">
            <a:off x="1484671" y="1935884"/>
            <a:ext cx="489379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7" name="Google Shape;1317;p92"/>
          <p:cNvSpPr txBox="1">
            <a:spLocks noGrp="1"/>
          </p:cNvSpPr>
          <p:nvPr>
            <p:ph type="subTitle" idx="1"/>
          </p:nvPr>
        </p:nvSpPr>
        <p:spPr>
          <a:xfrm>
            <a:off x="5423425" y="364645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2"/>
          <p:cNvSpPr txBox="1">
            <a:spLocks noGrp="1"/>
          </p:cNvSpPr>
          <p:nvPr>
            <p:ph type="ctrTitle"/>
          </p:nvPr>
        </p:nvSpPr>
        <p:spPr>
          <a:xfrm>
            <a:off x="3911267" y="1286241"/>
            <a:ext cx="4604660" cy="28324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7102" y="1776398"/>
            <a:ext cx="3138055" cy="241241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25833" y="1934510"/>
            <a:ext cx="2886798" cy="209835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3547;p83"/>
          <p:cNvGrpSpPr/>
          <p:nvPr/>
        </p:nvGrpSpPr>
        <p:grpSpPr>
          <a:xfrm>
            <a:off x="410245" y="2423474"/>
            <a:ext cx="3245407" cy="1285104"/>
            <a:chOff x="2700100" y="4201800"/>
            <a:chExt cx="1951425" cy="616500"/>
          </a:xfrm>
        </p:grpSpPr>
        <p:sp>
          <p:nvSpPr>
            <p:cNvPr id="6" name="Google Shape;3548;p83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49;p83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50;p83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51;p83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52;p83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53;p83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54;p83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55;p83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56;p83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57;p83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58;p83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59;p83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60;p83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61;p83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62;p83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3;p83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64;p83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65;p83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66;p83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67;p83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68;p83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69;p83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70;p83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71;p83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72;p83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73;p83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74;p83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75;p83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76;p83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77;p83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78;p83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79;p83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80;p83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81;p83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82;p83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83;p83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84;p83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85;p83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86;p83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87;p83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88;p83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89;p83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90;p83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91;p83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92;p83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93;p83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94;p83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95;p83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96;p83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97;p83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98;p83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99;p83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00;p83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01;p83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02;p83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2" descr="https://i.pinimg.com/564x/96/c2/5c/96c25c75948be2dcb24e5af408c1480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3" b="77067" l="2842" r="96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11" y="4032865"/>
            <a:ext cx="2437689" cy="16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72" y="236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oogle Shape;4505;p84"/>
          <p:cNvGrpSpPr/>
          <p:nvPr/>
        </p:nvGrpSpPr>
        <p:grpSpPr>
          <a:xfrm>
            <a:off x="737754" y="238991"/>
            <a:ext cx="7502237" cy="4904509"/>
            <a:chOff x="5484769" y="1845146"/>
            <a:chExt cx="2934132" cy="2568869"/>
          </a:xfrm>
        </p:grpSpPr>
        <p:grpSp>
          <p:nvGrpSpPr>
            <p:cNvPr id="11" name="Google Shape;4506;p84"/>
            <p:cNvGrpSpPr/>
            <p:nvPr/>
          </p:nvGrpSpPr>
          <p:grpSpPr>
            <a:xfrm>
              <a:off x="6111302" y="1846743"/>
              <a:ext cx="930848" cy="1083507"/>
              <a:chOff x="6111302" y="1846743"/>
              <a:chExt cx="930848" cy="1083507"/>
            </a:xfrm>
          </p:grpSpPr>
          <p:sp>
            <p:nvSpPr>
              <p:cNvPr id="154" name="Google Shape;4507;p84"/>
              <p:cNvSpPr/>
              <p:nvPr/>
            </p:nvSpPr>
            <p:spPr>
              <a:xfrm>
                <a:off x="644102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508;p84"/>
              <p:cNvSpPr/>
              <p:nvPr/>
            </p:nvSpPr>
            <p:spPr>
              <a:xfrm>
                <a:off x="6799269" y="2369974"/>
                <a:ext cx="10424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9" extrusionOk="0">
                    <a:moveTo>
                      <a:pt x="304" y="1"/>
                    </a:moveTo>
                    <a:cubicBezTo>
                      <a:pt x="152" y="1"/>
                      <a:pt x="0" y="123"/>
                      <a:pt x="0" y="275"/>
                    </a:cubicBezTo>
                    <a:cubicBezTo>
                      <a:pt x="0" y="426"/>
                      <a:pt x="152" y="578"/>
                      <a:pt x="304" y="578"/>
                    </a:cubicBezTo>
                    <a:cubicBezTo>
                      <a:pt x="456" y="578"/>
                      <a:pt x="578" y="426"/>
                      <a:pt x="578" y="275"/>
                    </a:cubicBezTo>
                    <a:cubicBezTo>
                      <a:pt x="578" y="123"/>
                      <a:pt x="456" y="1"/>
                      <a:pt x="304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509;p84"/>
              <p:cNvSpPr/>
              <p:nvPr/>
            </p:nvSpPr>
            <p:spPr>
              <a:xfrm>
                <a:off x="6111302" y="1962912"/>
                <a:ext cx="930848" cy="854408"/>
              </a:xfrm>
              <a:custGeom>
                <a:avLst/>
                <a:gdLst/>
                <a:ahLst/>
                <a:cxnLst/>
                <a:rect l="l" t="t" r="r" b="b"/>
                <a:pathLst>
                  <a:path w="52039" h="47375" extrusionOk="0">
                    <a:moveTo>
                      <a:pt x="27239" y="1"/>
                    </a:moveTo>
                    <a:cubicBezTo>
                      <a:pt x="13033" y="1"/>
                      <a:pt x="12952" y="14022"/>
                      <a:pt x="12463" y="16554"/>
                    </a:cubicBezTo>
                    <a:cubicBezTo>
                      <a:pt x="11886" y="19563"/>
                      <a:pt x="7478" y="20839"/>
                      <a:pt x="6110" y="23575"/>
                    </a:cubicBezTo>
                    <a:cubicBezTo>
                      <a:pt x="5138" y="25551"/>
                      <a:pt x="5928" y="27283"/>
                      <a:pt x="5958" y="29320"/>
                    </a:cubicBezTo>
                    <a:cubicBezTo>
                      <a:pt x="5989" y="30809"/>
                      <a:pt x="5867" y="32329"/>
                      <a:pt x="5624" y="33818"/>
                    </a:cubicBezTo>
                    <a:cubicBezTo>
                      <a:pt x="5320" y="35916"/>
                      <a:pt x="4773" y="39198"/>
                      <a:pt x="2767" y="40475"/>
                    </a:cubicBezTo>
                    <a:cubicBezTo>
                      <a:pt x="1" y="42207"/>
                      <a:pt x="214" y="46493"/>
                      <a:pt x="214" y="46493"/>
                    </a:cubicBezTo>
                    <a:lnTo>
                      <a:pt x="1338" y="47375"/>
                    </a:lnTo>
                    <a:cubicBezTo>
                      <a:pt x="1551" y="45825"/>
                      <a:pt x="2189" y="44335"/>
                      <a:pt x="3192" y="43150"/>
                    </a:cubicBezTo>
                    <a:cubicBezTo>
                      <a:pt x="3983" y="42207"/>
                      <a:pt x="5016" y="41448"/>
                      <a:pt x="5958" y="40657"/>
                    </a:cubicBezTo>
                    <a:cubicBezTo>
                      <a:pt x="7934" y="38986"/>
                      <a:pt x="9849" y="36858"/>
                      <a:pt x="10001" y="34244"/>
                    </a:cubicBezTo>
                    <a:cubicBezTo>
                      <a:pt x="10153" y="32238"/>
                      <a:pt x="9180" y="30292"/>
                      <a:pt x="8937" y="28286"/>
                    </a:cubicBezTo>
                    <a:cubicBezTo>
                      <a:pt x="8724" y="26584"/>
                      <a:pt x="9059" y="24821"/>
                      <a:pt x="9849" y="23301"/>
                    </a:cubicBezTo>
                    <a:cubicBezTo>
                      <a:pt x="10183" y="22663"/>
                      <a:pt x="10609" y="22055"/>
                      <a:pt x="11186" y="21630"/>
                    </a:cubicBezTo>
                    <a:cubicBezTo>
                      <a:pt x="12372" y="20718"/>
                      <a:pt x="14074" y="20596"/>
                      <a:pt x="15229" y="19624"/>
                    </a:cubicBezTo>
                    <a:cubicBezTo>
                      <a:pt x="15867" y="19046"/>
                      <a:pt x="16384" y="18165"/>
                      <a:pt x="17235" y="17982"/>
                    </a:cubicBezTo>
                    <a:cubicBezTo>
                      <a:pt x="17356" y="17958"/>
                      <a:pt x="17474" y="17949"/>
                      <a:pt x="17591" y="17949"/>
                    </a:cubicBezTo>
                    <a:cubicBezTo>
                      <a:pt x="17918" y="17949"/>
                      <a:pt x="18237" y="18021"/>
                      <a:pt x="18573" y="18043"/>
                    </a:cubicBezTo>
                    <a:cubicBezTo>
                      <a:pt x="18661" y="18051"/>
                      <a:pt x="18751" y="18055"/>
                      <a:pt x="18840" y="18055"/>
                    </a:cubicBezTo>
                    <a:cubicBezTo>
                      <a:pt x="20062" y="18055"/>
                      <a:pt x="21287" y="17294"/>
                      <a:pt x="21825" y="16189"/>
                    </a:cubicBezTo>
                    <a:cubicBezTo>
                      <a:pt x="21947" y="15885"/>
                      <a:pt x="22068" y="15581"/>
                      <a:pt x="22251" y="15368"/>
                    </a:cubicBezTo>
                    <a:cubicBezTo>
                      <a:pt x="22433" y="15186"/>
                      <a:pt x="22676" y="15034"/>
                      <a:pt x="22889" y="14943"/>
                    </a:cubicBezTo>
                    <a:cubicBezTo>
                      <a:pt x="24618" y="14088"/>
                      <a:pt x="26524" y="13898"/>
                      <a:pt x="28461" y="13898"/>
                    </a:cubicBezTo>
                    <a:cubicBezTo>
                      <a:pt x="29623" y="13898"/>
                      <a:pt x="30796" y="13966"/>
                      <a:pt x="31947" y="14000"/>
                    </a:cubicBezTo>
                    <a:cubicBezTo>
                      <a:pt x="32755" y="14021"/>
                      <a:pt x="33557" y="14033"/>
                      <a:pt x="34355" y="14033"/>
                    </a:cubicBezTo>
                    <a:cubicBezTo>
                      <a:pt x="37159" y="14033"/>
                      <a:pt x="39915" y="13876"/>
                      <a:pt x="42707" y="13332"/>
                    </a:cubicBezTo>
                    <a:lnTo>
                      <a:pt x="42707" y="13332"/>
                    </a:lnTo>
                    <a:cubicBezTo>
                      <a:pt x="42190" y="18499"/>
                      <a:pt x="43467" y="23818"/>
                      <a:pt x="46263" y="28195"/>
                    </a:cubicBezTo>
                    <a:cubicBezTo>
                      <a:pt x="47236" y="29715"/>
                      <a:pt x="48360" y="31083"/>
                      <a:pt x="49151" y="32694"/>
                    </a:cubicBezTo>
                    <a:cubicBezTo>
                      <a:pt x="50336" y="35065"/>
                      <a:pt x="50701" y="37709"/>
                      <a:pt x="50853" y="40384"/>
                    </a:cubicBezTo>
                    <a:lnTo>
                      <a:pt x="50914" y="40384"/>
                    </a:lnTo>
                    <a:cubicBezTo>
                      <a:pt x="50914" y="40384"/>
                      <a:pt x="52038" y="37618"/>
                      <a:pt x="50914" y="34244"/>
                    </a:cubicBezTo>
                    <a:cubicBezTo>
                      <a:pt x="50063" y="31721"/>
                      <a:pt x="48543" y="29411"/>
                      <a:pt x="47479" y="26949"/>
                    </a:cubicBezTo>
                    <a:cubicBezTo>
                      <a:pt x="46415" y="24517"/>
                      <a:pt x="46810" y="22207"/>
                      <a:pt x="46689" y="19624"/>
                    </a:cubicBezTo>
                    <a:cubicBezTo>
                      <a:pt x="46537" y="16918"/>
                      <a:pt x="46050" y="14213"/>
                      <a:pt x="45108" y="11690"/>
                    </a:cubicBezTo>
                    <a:cubicBezTo>
                      <a:pt x="44409" y="9897"/>
                      <a:pt x="43497" y="8134"/>
                      <a:pt x="42646" y="6402"/>
                    </a:cubicBezTo>
                    <a:cubicBezTo>
                      <a:pt x="41825" y="4791"/>
                      <a:pt x="40883" y="3240"/>
                      <a:pt x="39394" y="2177"/>
                    </a:cubicBezTo>
                    <a:cubicBezTo>
                      <a:pt x="37722" y="961"/>
                      <a:pt x="35685" y="353"/>
                      <a:pt x="33649" y="140"/>
                    </a:cubicBezTo>
                    <a:cubicBezTo>
                      <a:pt x="33379" y="108"/>
                      <a:pt x="33107" y="96"/>
                      <a:pt x="32833" y="96"/>
                    </a:cubicBezTo>
                    <a:cubicBezTo>
                      <a:pt x="32085" y="96"/>
                      <a:pt x="31327" y="184"/>
                      <a:pt x="30590" y="184"/>
                    </a:cubicBezTo>
                    <a:cubicBezTo>
                      <a:pt x="30319" y="184"/>
                      <a:pt x="30052" y="172"/>
                      <a:pt x="29789" y="140"/>
                    </a:cubicBezTo>
                    <a:cubicBezTo>
                      <a:pt x="28892" y="46"/>
                      <a:pt x="28043" y="1"/>
                      <a:pt x="27239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510;p84"/>
              <p:cNvSpPr/>
              <p:nvPr/>
            </p:nvSpPr>
            <p:spPr>
              <a:xfrm>
                <a:off x="6133218" y="2203331"/>
                <a:ext cx="893562" cy="726919"/>
              </a:xfrm>
              <a:custGeom>
                <a:avLst/>
                <a:gdLst/>
                <a:ahLst/>
                <a:cxnLst/>
                <a:rect l="l" t="t" r="r" b="b"/>
                <a:pathLst>
                  <a:path w="49546" h="40306" extrusionOk="0">
                    <a:moveTo>
                      <a:pt x="41369" y="1"/>
                    </a:moveTo>
                    <a:lnTo>
                      <a:pt x="41369" y="1"/>
                    </a:lnTo>
                    <a:cubicBezTo>
                      <a:pt x="38516" y="533"/>
                      <a:pt x="35702" y="699"/>
                      <a:pt x="32834" y="699"/>
                    </a:cubicBezTo>
                    <a:cubicBezTo>
                      <a:pt x="32096" y="699"/>
                      <a:pt x="31355" y="688"/>
                      <a:pt x="30609" y="669"/>
                    </a:cubicBezTo>
                    <a:cubicBezTo>
                      <a:pt x="29458" y="635"/>
                      <a:pt x="28285" y="567"/>
                      <a:pt x="27123" y="567"/>
                    </a:cubicBezTo>
                    <a:cubicBezTo>
                      <a:pt x="25186" y="567"/>
                      <a:pt x="23280" y="757"/>
                      <a:pt x="21551" y="1612"/>
                    </a:cubicBezTo>
                    <a:cubicBezTo>
                      <a:pt x="21338" y="1703"/>
                      <a:pt x="21095" y="1855"/>
                      <a:pt x="20943" y="2037"/>
                    </a:cubicBezTo>
                    <a:cubicBezTo>
                      <a:pt x="20730" y="2280"/>
                      <a:pt x="20639" y="2554"/>
                      <a:pt x="20487" y="2858"/>
                    </a:cubicBezTo>
                    <a:cubicBezTo>
                      <a:pt x="19949" y="3963"/>
                      <a:pt x="18750" y="4724"/>
                      <a:pt x="17507" y="4724"/>
                    </a:cubicBezTo>
                    <a:cubicBezTo>
                      <a:pt x="17416" y="4724"/>
                      <a:pt x="17326" y="4720"/>
                      <a:pt x="17235" y="4712"/>
                    </a:cubicBezTo>
                    <a:cubicBezTo>
                      <a:pt x="16899" y="4690"/>
                      <a:pt x="16580" y="4618"/>
                      <a:pt x="16253" y="4618"/>
                    </a:cubicBezTo>
                    <a:cubicBezTo>
                      <a:pt x="16136" y="4618"/>
                      <a:pt x="16018" y="4627"/>
                      <a:pt x="15897" y="4651"/>
                    </a:cubicBezTo>
                    <a:cubicBezTo>
                      <a:pt x="15046" y="4834"/>
                      <a:pt x="14560" y="5715"/>
                      <a:pt x="13891" y="6293"/>
                    </a:cubicBezTo>
                    <a:cubicBezTo>
                      <a:pt x="12736" y="7265"/>
                      <a:pt x="11034" y="7387"/>
                      <a:pt x="9848" y="8299"/>
                    </a:cubicBezTo>
                    <a:cubicBezTo>
                      <a:pt x="9271" y="8724"/>
                      <a:pt x="8845" y="9332"/>
                      <a:pt x="8511" y="9970"/>
                    </a:cubicBezTo>
                    <a:cubicBezTo>
                      <a:pt x="7721" y="11490"/>
                      <a:pt x="7386" y="13253"/>
                      <a:pt x="7599" y="14955"/>
                    </a:cubicBezTo>
                    <a:cubicBezTo>
                      <a:pt x="7842" y="16961"/>
                      <a:pt x="8815" y="18907"/>
                      <a:pt x="8663" y="20913"/>
                    </a:cubicBezTo>
                    <a:cubicBezTo>
                      <a:pt x="8511" y="23496"/>
                      <a:pt x="6596" y="25655"/>
                      <a:pt x="4620" y="27296"/>
                    </a:cubicBezTo>
                    <a:cubicBezTo>
                      <a:pt x="3678" y="28117"/>
                      <a:pt x="2675" y="28876"/>
                      <a:pt x="1854" y="29819"/>
                    </a:cubicBezTo>
                    <a:cubicBezTo>
                      <a:pt x="851" y="31004"/>
                      <a:pt x="213" y="32494"/>
                      <a:pt x="0" y="34044"/>
                    </a:cubicBezTo>
                    <a:lnTo>
                      <a:pt x="1034" y="34834"/>
                    </a:lnTo>
                    <a:cubicBezTo>
                      <a:pt x="1490" y="33618"/>
                      <a:pt x="2280" y="32098"/>
                      <a:pt x="3769" y="31004"/>
                    </a:cubicBezTo>
                    <a:lnTo>
                      <a:pt x="3769" y="31004"/>
                    </a:lnTo>
                    <a:cubicBezTo>
                      <a:pt x="3009" y="32190"/>
                      <a:pt x="2645" y="34287"/>
                      <a:pt x="2493" y="35959"/>
                    </a:cubicBezTo>
                    <a:lnTo>
                      <a:pt x="8086" y="40305"/>
                    </a:lnTo>
                    <a:lnTo>
                      <a:pt x="33466" y="31521"/>
                    </a:lnTo>
                    <a:lnTo>
                      <a:pt x="43375" y="28755"/>
                    </a:lnTo>
                    <a:cubicBezTo>
                      <a:pt x="44287" y="26901"/>
                      <a:pt x="45411" y="24226"/>
                      <a:pt x="45259" y="22220"/>
                    </a:cubicBezTo>
                    <a:lnTo>
                      <a:pt x="45259" y="22220"/>
                    </a:lnTo>
                    <a:cubicBezTo>
                      <a:pt x="45837" y="24560"/>
                      <a:pt x="46293" y="26475"/>
                      <a:pt x="46627" y="27843"/>
                    </a:cubicBezTo>
                    <a:lnTo>
                      <a:pt x="49545" y="27053"/>
                    </a:lnTo>
                    <a:cubicBezTo>
                      <a:pt x="49363" y="24378"/>
                      <a:pt x="48998" y="21703"/>
                      <a:pt x="47813" y="19332"/>
                    </a:cubicBezTo>
                    <a:cubicBezTo>
                      <a:pt x="47022" y="17752"/>
                      <a:pt x="45898" y="16384"/>
                      <a:pt x="44925" y="14864"/>
                    </a:cubicBezTo>
                    <a:cubicBezTo>
                      <a:pt x="42129" y="10518"/>
                      <a:pt x="40852" y="5168"/>
                      <a:pt x="41369" y="1"/>
                    </a:cubicBezTo>
                    <a:close/>
                  </a:path>
                </a:pathLst>
              </a:custGeom>
              <a:solidFill>
                <a:srgbClr val="BE55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511;p84"/>
              <p:cNvSpPr/>
              <p:nvPr/>
            </p:nvSpPr>
            <p:spPr>
              <a:xfrm>
                <a:off x="6862301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038" y="0"/>
                    </a:moveTo>
                    <a:cubicBezTo>
                      <a:pt x="1419" y="0"/>
                      <a:pt x="1" y="1696"/>
                      <a:pt x="1" y="1696"/>
                    </a:cubicBezTo>
                    <a:lnTo>
                      <a:pt x="1" y="6468"/>
                    </a:lnTo>
                    <a:cubicBezTo>
                      <a:pt x="387" y="6555"/>
                      <a:pt x="764" y="6595"/>
                      <a:pt x="1126" y="6595"/>
                    </a:cubicBezTo>
                    <a:cubicBezTo>
                      <a:pt x="4582" y="6595"/>
                      <a:pt x="6787" y="2936"/>
                      <a:pt x="4833" y="845"/>
                    </a:cubicBezTo>
                    <a:cubicBezTo>
                      <a:pt x="4248" y="227"/>
                      <a:pt x="3630" y="0"/>
                      <a:pt x="303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512;p84"/>
              <p:cNvSpPr/>
              <p:nvPr/>
            </p:nvSpPr>
            <p:spPr>
              <a:xfrm>
                <a:off x="6408396" y="2009274"/>
                <a:ext cx="276477" cy="286720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5898" extrusionOk="0">
                    <a:moveTo>
                      <a:pt x="6202" y="1"/>
                    </a:moveTo>
                    <a:cubicBezTo>
                      <a:pt x="2797" y="1"/>
                      <a:pt x="1" y="2797"/>
                      <a:pt x="1" y="6201"/>
                    </a:cubicBezTo>
                    <a:lnTo>
                      <a:pt x="1" y="15898"/>
                    </a:lnTo>
                    <a:cubicBezTo>
                      <a:pt x="2645" y="14712"/>
                      <a:pt x="7995" y="12189"/>
                      <a:pt x="8937" y="7387"/>
                    </a:cubicBezTo>
                    <a:cubicBezTo>
                      <a:pt x="9092" y="8622"/>
                      <a:pt x="9654" y="9245"/>
                      <a:pt x="10165" y="9245"/>
                    </a:cubicBezTo>
                    <a:cubicBezTo>
                      <a:pt x="10661" y="9245"/>
                      <a:pt x="11110" y="8660"/>
                      <a:pt x="11095" y="7478"/>
                    </a:cubicBezTo>
                    <a:lnTo>
                      <a:pt x="11095" y="7478"/>
                    </a:lnTo>
                    <a:cubicBezTo>
                      <a:pt x="11430" y="8366"/>
                      <a:pt x="11870" y="8761"/>
                      <a:pt x="12323" y="8761"/>
                    </a:cubicBezTo>
                    <a:cubicBezTo>
                      <a:pt x="13760" y="8761"/>
                      <a:pt x="15330" y="4785"/>
                      <a:pt x="14105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513;p84"/>
              <p:cNvSpPr/>
              <p:nvPr/>
            </p:nvSpPr>
            <p:spPr>
              <a:xfrm>
                <a:off x="6680310" y="2009274"/>
                <a:ext cx="190774" cy="199557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065" extrusionOk="0">
                    <a:moveTo>
                      <a:pt x="0" y="1"/>
                    </a:moveTo>
                    <a:cubicBezTo>
                      <a:pt x="882" y="2645"/>
                      <a:pt x="3769" y="9393"/>
                      <a:pt x="10578" y="11065"/>
                    </a:cubicBezTo>
                    <a:lnTo>
                      <a:pt x="10578" y="6201"/>
                    </a:lnTo>
                    <a:cubicBezTo>
                      <a:pt x="10578" y="2797"/>
                      <a:pt x="7781" y="1"/>
                      <a:pt x="434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514;p84"/>
              <p:cNvSpPr/>
              <p:nvPr/>
            </p:nvSpPr>
            <p:spPr>
              <a:xfrm>
                <a:off x="6584364" y="1846743"/>
                <a:ext cx="145290" cy="146661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8132" extrusionOk="0">
                    <a:moveTo>
                      <a:pt x="1642" y="1"/>
                    </a:moveTo>
                    <a:cubicBezTo>
                      <a:pt x="1583" y="1"/>
                      <a:pt x="1522" y="15"/>
                      <a:pt x="1460" y="46"/>
                    </a:cubicBezTo>
                    <a:cubicBezTo>
                      <a:pt x="1" y="775"/>
                      <a:pt x="1582" y="7250"/>
                      <a:pt x="3861" y="8131"/>
                    </a:cubicBezTo>
                    <a:cubicBezTo>
                      <a:pt x="3861" y="8131"/>
                      <a:pt x="8056" y="593"/>
                      <a:pt x="6019" y="76"/>
                    </a:cubicBezTo>
                    <a:cubicBezTo>
                      <a:pt x="5956" y="60"/>
                      <a:pt x="5895" y="53"/>
                      <a:pt x="5835" y="53"/>
                    </a:cubicBezTo>
                    <a:cubicBezTo>
                      <a:pt x="3950" y="53"/>
                      <a:pt x="3436" y="7675"/>
                      <a:pt x="3436" y="7675"/>
                    </a:cubicBezTo>
                    <a:cubicBezTo>
                      <a:pt x="3436" y="7675"/>
                      <a:pt x="2989" y="1"/>
                      <a:pt x="1642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515;p84"/>
              <p:cNvSpPr/>
              <p:nvPr/>
            </p:nvSpPr>
            <p:spPr>
              <a:xfrm>
                <a:off x="6667704" y="2009274"/>
                <a:ext cx="211064" cy="655103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36324" extrusionOk="0">
                    <a:moveTo>
                      <a:pt x="0" y="1"/>
                    </a:moveTo>
                    <a:cubicBezTo>
                      <a:pt x="790" y="4104"/>
                      <a:pt x="2979" y="10973"/>
                      <a:pt x="9058" y="12432"/>
                    </a:cubicBezTo>
                    <a:cubicBezTo>
                      <a:pt x="9058" y="18025"/>
                      <a:pt x="10487" y="28481"/>
                      <a:pt x="699" y="29940"/>
                    </a:cubicBezTo>
                    <a:cubicBezTo>
                      <a:pt x="699" y="29940"/>
                      <a:pt x="182" y="36232"/>
                      <a:pt x="3860" y="36323"/>
                    </a:cubicBezTo>
                    <a:lnTo>
                      <a:pt x="3830" y="36293"/>
                    </a:lnTo>
                    <a:lnTo>
                      <a:pt x="3435" y="31551"/>
                    </a:lnTo>
                    <a:cubicBezTo>
                      <a:pt x="8116" y="30852"/>
                      <a:pt x="11702" y="26962"/>
                      <a:pt x="11702" y="22311"/>
                    </a:cubicBezTo>
                    <a:lnTo>
                      <a:pt x="11702" y="10791"/>
                    </a:lnTo>
                    <a:cubicBezTo>
                      <a:pt x="4803" y="9150"/>
                      <a:pt x="1854" y="2584"/>
                      <a:pt x="942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516;p84"/>
              <p:cNvSpPr/>
              <p:nvPr/>
            </p:nvSpPr>
            <p:spPr>
              <a:xfrm>
                <a:off x="6408396" y="2009274"/>
                <a:ext cx="448440" cy="742898"/>
              </a:xfrm>
              <a:custGeom>
                <a:avLst/>
                <a:gdLst/>
                <a:ahLst/>
                <a:cxnLst/>
                <a:rect l="l" t="t" r="r" b="b"/>
                <a:pathLst>
                  <a:path w="24865" h="41192" extrusionOk="0">
                    <a:moveTo>
                      <a:pt x="14105" y="1"/>
                    </a:moveTo>
                    <a:cubicBezTo>
                      <a:pt x="15331" y="4587"/>
                      <a:pt x="13639" y="8122"/>
                      <a:pt x="12110" y="8122"/>
                    </a:cubicBezTo>
                    <a:cubicBezTo>
                      <a:pt x="11592" y="8122"/>
                      <a:pt x="11092" y="7717"/>
                      <a:pt x="10731" y="6809"/>
                    </a:cubicBezTo>
                    <a:lnTo>
                      <a:pt x="10731" y="6809"/>
                    </a:lnTo>
                    <a:cubicBezTo>
                      <a:pt x="10761" y="7979"/>
                      <a:pt x="10411" y="8565"/>
                      <a:pt x="10013" y="8565"/>
                    </a:cubicBezTo>
                    <a:cubicBezTo>
                      <a:pt x="9614" y="8565"/>
                      <a:pt x="9165" y="7979"/>
                      <a:pt x="8998" y="6809"/>
                    </a:cubicBezTo>
                    <a:cubicBezTo>
                      <a:pt x="8056" y="11460"/>
                      <a:pt x="2706" y="14347"/>
                      <a:pt x="1" y="15533"/>
                    </a:cubicBezTo>
                    <a:lnTo>
                      <a:pt x="1" y="22463"/>
                    </a:lnTo>
                    <a:cubicBezTo>
                      <a:pt x="1" y="27539"/>
                      <a:pt x="4348" y="31673"/>
                      <a:pt x="9636" y="31673"/>
                    </a:cubicBezTo>
                    <a:lnTo>
                      <a:pt x="9697" y="31673"/>
                    </a:lnTo>
                    <a:lnTo>
                      <a:pt x="9393" y="36506"/>
                    </a:lnTo>
                    <a:lnTo>
                      <a:pt x="5320" y="36506"/>
                    </a:lnTo>
                    <a:cubicBezTo>
                      <a:pt x="5320" y="36506"/>
                      <a:pt x="6627" y="41035"/>
                      <a:pt x="12828" y="41187"/>
                    </a:cubicBezTo>
                    <a:cubicBezTo>
                      <a:pt x="12960" y="41190"/>
                      <a:pt x="13090" y="41191"/>
                      <a:pt x="13218" y="41191"/>
                    </a:cubicBezTo>
                    <a:cubicBezTo>
                      <a:pt x="19114" y="41191"/>
                      <a:pt x="21065" y="37843"/>
                      <a:pt x="21065" y="37843"/>
                    </a:cubicBezTo>
                    <a:lnTo>
                      <a:pt x="18238" y="36323"/>
                    </a:lnTo>
                    <a:cubicBezTo>
                      <a:pt x="14560" y="36232"/>
                      <a:pt x="15077" y="29940"/>
                      <a:pt x="15077" y="29940"/>
                    </a:cubicBezTo>
                    <a:cubicBezTo>
                      <a:pt x="24865" y="28481"/>
                      <a:pt x="23436" y="18025"/>
                      <a:pt x="23436" y="12432"/>
                    </a:cubicBezTo>
                    <a:cubicBezTo>
                      <a:pt x="17387" y="10973"/>
                      <a:pt x="15168" y="4104"/>
                      <a:pt x="14408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517;p84"/>
              <p:cNvSpPr/>
              <p:nvPr/>
            </p:nvSpPr>
            <p:spPr>
              <a:xfrm>
                <a:off x="6473366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518;p84"/>
              <p:cNvSpPr/>
              <p:nvPr/>
            </p:nvSpPr>
            <p:spPr>
              <a:xfrm>
                <a:off x="6794327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1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34" y="2462"/>
                      <a:pt x="1308" y="1915"/>
                      <a:pt x="1308" y="1216"/>
                    </a:cubicBezTo>
                    <a:cubicBezTo>
                      <a:pt x="1308" y="547"/>
                      <a:pt x="1034" y="0"/>
                      <a:pt x="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519;p84"/>
              <p:cNvSpPr/>
              <p:nvPr/>
            </p:nvSpPr>
            <p:spPr>
              <a:xfrm>
                <a:off x="6474188" y="2212276"/>
                <a:ext cx="89363" cy="3273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815" extrusionOk="0">
                    <a:moveTo>
                      <a:pt x="2797" y="1"/>
                    </a:moveTo>
                    <a:cubicBezTo>
                      <a:pt x="2607" y="1"/>
                      <a:pt x="2413" y="18"/>
                      <a:pt x="2219" y="52"/>
                    </a:cubicBezTo>
                    <a:cubicBezTo>
                      <a:pt x="1733" y="143"/>
                      <a:pt x="1247" y="325"/>
                      <a:pt x="851" y="660"/>
                    </a:cubicBezTo>
                    <a:cubicBezTo>
                      <a:pt x="456" y="964"/>
                      <a:pt x="183" y="1359"/>
                      <a:pt x="0" y="1815"/>
                    </a:cubicBezTo>
                    <a:cubicBezTo>
                      <a:pt x="456" y="1663"/>
                      <a:pt x="851" y="1450"/>
                      <a:pt x="1247" y="1328"/>
                    </a:cubicBezTo>
                    <a:cubicBezTo>
                      <a:pt x="1611" y="1176"/>
                      <a:pt x="2007" y="1085"/>
                      <a:pt x="2402" y="1024"/>
                    </a:cubicBezTo>
                    <a:cubicBezTo>
                      <a:pt x="2927" y="919"/>
                      <a:pt x="3481" y="887"/>
                      <a:pt x="4094" y="887"/>
                    </a:cubicBezTo>
                    <a:cubicBezTo>
                      <a:pt x="4368" y="887"/>
                      <a:pt x="4654" y="893"/>
                      <a:pt x="4955" y="903"/>
                    </a:cubicBezTo>
                    <a:cubicBezTo>
                      <a:pt x="4621" y="508"/>
                      <a:pt x="4165" y="265"/>
                      <a:pt x="3709" y="143"/>
                    </a:cubicBezTo>
                    <a:cubicBezTo>
                      <a:pt x="3424" y="48"/>
                      <a:pt x="3115" y="1"/>
                      <a:pt x="279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520;p84"/>
              <p:cNvSpPr/>
              <p:nvPr/>
            </p:nvSpPr>
            <p:spPr>
              <a:xfrm>
                <a:off x="6770215" y="2212565"/>
                <a:ext cx="71815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1799" extrusionOk="0">
                    <a:moveTo>
                      <a:pt x="1941" y="1"/>
                    </a:moveTo>
                    <a:cubicBezTo>
                      <a:pt x="1892" y="1"/>
                      <a:pt x="1843" y="2"/>
                      <a:pt x="1793" y="5"/>
                    </a:cubicBezTo>
                    <a:cubicBezTo>
                      <a:pt x="1307" y="66"/>
                      <a:pt x="851" y="279"/>
                      <a:pt x="547" y="613"/>
                    </a:cubicBezTo>
                    <a:cubicBezTo>
                      <a:pt x="243" y="948"/>
                      <a:pt x="30" y="1343"/>
                      <a:pt x="0" y="1799"/>
                    </a:cubicBezTo>
                    <a:cubicBezTo>
                      <a:pt x="760" y="1343"/>
                      <a:pt x="1307" y="1008"/>
                      <a:pt x="1915" y="978"/>
                    </a:cubicBezTo>
                    <a:cubicBezTo>
                      <a:pt x="1988" y="970"/>
                      <a:pt x="2064" y="966"/>
                      <a:pt x="2141" y="966"/>
                    </a:cubicBezTo>
                    <a:cubicBezTo>
                      <a:pt x="2354" y="966"/>
                      <a:pt x="2582" y="994"/>
                      <a:pt x="2827" y="1039"/>
                    </a:cubicBezTo>
                    <a:cubicBezTo>
                      <a:pt x="3009" y="1069"/>
                      <a:pt x="3192" y="1130"/>
                      <a:pt x="3374" y="1160"/>
                    </a:cubicBezTo>
                    <a:cubicBezTo>
                      <a:pt x="3556" y="1191"/>
                      <a:pt x="3739" y="1252"/>
                      <a:pt x="3982" y="1282"/>
                    </a:cubicBezTo>
                    <a:cubicBezTo>
                      <a:pt x="3800" y="887"/>
                      <a:pt x="3496" y="553"/>
                      <a:pt x="3131" y="340"/>
                    </a:cubicBezTo>
                    <a:cubicBezTo>
                      <a:pt x="2803" y="121"/>
                      <a:pt x="2377" y="1"/>
                      <a:pt x="1941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521;p84"/>
              <p:cNvSpPr/>
              <p:nvPr/>
            </p:nvSpPr>
            <p:spPr>
              <a:xfrm>
                <a:off x="6651815" y="2276968"/>
                <a:ext cx="85522" cy="118869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591" extrusionOk="0">
                    <a:moveTo>
                      <a:pt x="3331" y="0"/>
                    </a:moveTo>
                    <a:cubicBezTo>
                      <a:pt x="3120" y="0"/>
                      <a:pt x="2894" y="175"/>
                      <a:pt x="2948" y="447"/>
                    </a:cubicBezTo>
                    <a:cubicBezTo>
                      <a:pt x="3257" y="2161"/>
                      <a:pt x="3592" y="3849"/>
                      <a:pt x="3929" y="5559"/>
                    </a:cubicBezTo>
                    <a:lnTo>
                      <a:pt x="3929" y="5559"/>
                    </a:lnTo>
                    <a:lnTo>
                      <a:pt x="486" y="5857"/>
                    </a:lnTo>
                    <a:cubicBezTo>
                      <a:pt x="19" y="5915"/>
                      <a:pt x="0" y="6590"/>
                      <a:pt x="430" y="6590"/>
                    </a:cubicBezTo>
                    <a:cubicBezTo>
                      <a:pt x="448" y="6590"/>
                      <a:pt x="467" y="6589"/>
                      <a:pt x="486" y="6587"/>
                    </a:cubicBezTo>
                    <a:lnTo>
                      <a:pt x="4346" y="6252"/>
                    </a:lnTo>
                    <a:cubicBezTo>
                      <a:pt x="4589" y="6222"/>
                      <a:pt x="4741" y="6039"/>
                      <a:pt x="4711" y="5766"/>
                    </a:cubicBezTo>
                    <a:cubicBezTo>
                      <a:pt x="4346" y="3942"/>
                      <a:pt x="4012" y="2088"/>
                      <a:pt x="3647" y="264"/>
                    </a:cubicBezTo>
                    <a:cubicBezTo>
                      <a:pt x="3610" y="80"/>
                      <a:pt x="3474" y="0"/>
                      <a:pt x="33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522;p84"/>
              <p:cNvSpPr/>
              <p:nvPr/>
            </p:nvSpPr>
            <p:spPr>
              <a:xfrm>
                <a:off x="674227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523;p84"/>
              <p:cNvSpPr/>
              <p:nvPr/>
            </p:nvSpPr>
            <p:spPr>
              <a:xfrm>
                <a:off x="6747725" y="2390805"/>
                <a:ext cx="10442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9" extrusionOk="0">
                    <a:moveTo>
                      <a:pt x="305" y="1"/>
                    </a:moveTo>
                    <a:cubicBezTo>
                      <a:pt x="153" y="1"/>
                      <a:pt x="1" y="123"/>
                      <a:pt x="1" y="275"/>
                    </a:cubicBezTo>
                    <a:cubicBezTo>
                      <a:pt x="1" y="427"/>
                      <a:pt x="153" y="578"/>
                      <a:pt x="305" y="578"/>
                    </a:cubicBezTo>
                    <a:cubicBezTo>
                      <a:pt x="457" y="578"/>
                      <a:pt x="578" y="427"/>
                      <a:pt x="578" y="275"/>
                    </a:cubicBezTo>
                    <a:cubicBezTo>
                      <a:pt x="578" y="123"/>
                      <a:pt x="457" y="1"/>
                      <a:pt x="305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524;p84"/>
              <p:cNvSpPr/>
              <p:nvPr/>
            </p:nvSpPr>
            <p:spPr>
              <a:xfrm>
                <a:off x="6783362" y="2400688"/>
                <a:ext cx="10442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48" extrusionOk="0">
                    <a:moveTo>
                      <a:pt x="27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426"/>
                      <a:pt x="122" y="547"/>
                      <a:pt x="274" y="547"/>
                    </a:cubicBezTo>
                    <a:cubicBezTo>
                      <a:pt x="426" y="547"/>
                      <a:pt x="578" y="426"/>
                      <a:pt x="578" y="274"/>
                    </a:cubicBezTo>
                    <a:cubicBezTo>
                      <a:pt x="578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525;p84"/>
              <p:cNvSpPr/>
              <p:nvPr/>
            </p:nvSpPr>
            <p:spPr>
              <a:xfrm>
                <a:off x="6870525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3554" y="0"/>
                    </a:moveTo>
                    <a:cubicBezTo>
                      <a:pt x="3545" y="0"/>
                      <a:pt x="3536" y="1"/>
                      <a:pt x="3526" y="2"/>
                    </a:cubicBezTo>
                    <a:cubicBezTo>
                      <a:pt x="1125" y="123"/>
                      <a:pt x="1" y="2312"/>
                      <a:pt x="244" y="4591"/>
                    </a:cubicBezTo>
                    <a:cubicBezTo>
                      <a:pt x="259" y="4728"/>
                      <a:pt x="365" y="4797"/>
                      <a:pt x="464" y="4797"/>
                    </a:cubicBezTo>
                    <a:cubicBezTo>
                      <a:pt x="563" y="4797"/>
                      <a:pt x="654" y="4728"/>
                      <a:pt x="639" y="4591"/>
                    </a:cubicBezTo>
                    <a:cubicBezTo>
                      <a:pt x="578" y="4014"/>
                      <a:pt x="608" y="3406"/>
                      <a:pt x="760" y="2859"/>
                    </a:cubicBezTo>
                    <a:cubicBezTo>
                      <a:pt x="1308" y="2465"/>
                      <a:pt x="1961" y="2274"/>
                      <a:pt x="2622" y="2274"/>
                    </a:cubicBezTo>
                    <a:cubicBezTo>
                      <a:pt x="3137" y="2274"/>
                      <a:pt x="3656" y="2390"/>
                      <a:pt x="4134" y="2616"/>
                    </a:cubicBezTo>
                    <a:cubicBezTo>
                      <a:pt x="4168" y="2633"/>
                      <a:pt x="4202" y="2640"/>
                      <a:pt x="4233" y="2640"/>
                    </a:cubicBezTo>
                    <a:cubicBezTo>
                      <a:pt x="4428" y="2640"/>
                      <a:pt x="4556" y="2356"/>
                      <a:pt x="4347" y="2251"/>
                    </a:cubicBezTo>
                    <a:cubicBezTo>
                      <a:pt x="3800" y="2001"/>
                      <a:pt x="3196" y="1863"/>
                      <a:pt x="2593" y="1863"/>
                    </a:cubicBezTo>
                    <a:cubicBezTo>
                      <a:pt x="2026" y="1863"/>
                      <a:pt x="1459" y="1985"/>
                      <a:pt x="943" y="2251"/>
                    </a:cubicBezTo>
                    <a:cubicBezTo>
                      <a:pt x="1399" y="1248"/>
                      <a:pt x="2219" y="488"/>
                      <a:pt x="3526" y="397"/>
                    </a:cubicBezTo>
                    <a:cubicBezTo>
                      <a:pt x="3791" y="397"/>
                      <a:pt x="3800" y="0"/>
                      <a:pt x="3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526;p84"/>
              <p:cNvSpPr/>
              <p:nvPr/>
            </p:nvSpPr>
            <p:spPr>
              <a:xfrm>
                <a:off x="6323848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749" y="0"/>
                    </a:moveTo>
                    <a:cubicBezTo>
                      <a:pt x="3157" y="0"/>
                      <a:pt x="2539" y="227"/>
                      <a:pt x="1953" y="845"/>
                    </a:cubicBezTo>
                    <a:cubicBezTo>
                      <a:pt x="0" y="2936"/>
                      <a:pt x="2205" y="6595"/>
                      <a:pt x="5661" y="6595"/>
                    </a:cubicBezTo>
                    <a:cubicBezTo>
                      <a:pt x="6023" y="6595"/>
                      <a:pt x="6400" y="6555"/>
                      <a:pt x="6786" y="6468"/>
                    </a:cubicBezTo>
                    <a:lnTo>
                      <a:pt x="6786" y="1696"/>
                    </a:lnTo>
                    <a:cubicBezTo>
                      <a:pt x="6786" y="1696"/>
                      <a:pt x="5368" y="0"/>
                      <a:pt x="374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527;p84"/>
              <p:cNvSpPr/>
              <p:nvPr/>
            </p:nvSpPr>
            <p:spPr>
              <a:xfrm>
                <a:off x="6490636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39" y="0"/>
                    </a:moveTo>
                    <a:cubicBezTo>
                      <a:pt x="274" y="0"/>
                      <a:pt x="0" y="547"/>
                      <a:pt x="0" y="1216"/>
                    </a:cubicBezTo>
                    <a:cubicBezTo>
                      <a:pt x="0" y="1915"/>
                      <a:pt x="274" y="2462"/>
                      <a:pt x="639" y="2462"/>
                    </a:cubicBezTo>
                    <a:cubicBezTo>
                      <a:pt x="1003" y="2462"/>
                      <a:pt x="1307" y="1915"/>
                      <a:pt x="1307" y="1216"/>
                    </a:cubicBezTo>
                    <a:cubicBezTo>
                      <a:pt x="1307" y="547"/>
                      <a:pt x="1003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528;p84"/>
              <p:cNvSpPr/>
              <p:nvPr/>
            </p:nvSpPr>
            <p:spPr>
              <a:xfrm>
                <a:off x="6355842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1003" y="0"/>
                    </a:moveTo>
                    <a:cubicBezTo>
                      <a:pt x="757" y="0"/>
                      <a:pt x="766" y="397"/>
                      <a:pt x="1030" y="397"/>
                    </a:cubicBezTo>
                    <a:cubicBezTo>
                      <a:pt x="2337" y="488"/>
                      <a:pt x="3158" y="1248"/>
                      <a:pt x="3614" y="2251"/>
                    </a:cubicBezTo>
                    <a:cubicBezTo>
                      <a:pt x="3098" y="1985"/>
                      <a:pt x="2531" y="1863"/>
                      <a:pt x="1963" y="1863"/>
                    </a:cubicBezTo>
                    <a:cubicBezTo>
                      <a:pt x="1361" y="1863"/>
                      <a:pt x="757" y="2001"/>
                      <a:pt x="210" y="2251"/>
                    </a:cubicBezTo>
                    <a:cubicBezTo>
                      <a:pt x="0" y="2356"/>
                      <a:pt x="129" y="2640"/>
                      <a:pt x="324" y="2640"/>
                    </a:cubicBezTo>
                    <a:cubicBezTo>
                      <a:pt x="355" y="2640"/>
                      <a:pt x="389" y="2633"/>
                      <a:pt x="422" y="2616"/>
                    </a:cubicBezTo>
                    <a:cubicBezTo>
                      <a:pt x="901" y="2390"/>
                      <a:pt x="1420" y="2274"/>
                      <a:pt x="1934" y="2274"/>
                    </a:cubicBezTo>
                    <a:cubicBezTo>
                      <a:pt x="2596" y="2274"/>
                      <a:pt x="3249" y="2465"/>
                      <a:pt x="3796" y="2859"/>
                    </a:cubicBezTo>
                    <a:cubicBezTo>
                      <a:pt x="3948" y="3406"/>
                      <a:pt x="3979" y="4014"/>
                      <a:pt x="3918" y="4591"/>
                    </a:cubicBezTo>
                    <a:cubicBezTo>
                      <a:pt x="3903" y="4728"/>
                      <a:pt x="3994" y="4797"/>
                      <a:pt x="4093" y="4797"/>
                    </a:cubicBezTo>
                    <a:cubicBezTo>
                      <a:pt x="4192" y="4797"/>
                      <a:pt x="4298" y="4728"/>
                      <a:pt x="4313" y="4591"/>
                    </a:cubicBezTo>
                    <a:cubicBezTo>
                      <a:pt x="4556" y="2312"/>
                      <a:pt x="3432" y="123"/>
                      <a:pt x="1030" y="2"/>
                    </a:cubicBezTo>
                    <a:cubicBezTo>
                      <a:pt x="1021" y="1"/>
                      <a:pt x="1012" y="0"/>
                      <a:pt x="10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529;p84"/>
              <p:cNvSpPr/>
              <p:nvPr/>
            </p:nvSpPr>
            <p:spPr>
              <a:xfrm>
                <a:off x="6504884" y="2380940"/>
                <a:ext cx="8242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4"/>
                    </a:cubicBezTo>
                    <a:cubicBezTo>
                      <a:pt x="1" y="366"/>
                      <a:pt x="92" y="457"/>
                      <a:pt x="213" y="457"/>
                    </a:cubicBezTo>
                    <a:cubicBezTo>
                      <a:pt x="335" y="457"/>
                      <a:pt x="457" y="366"/>
                      <a:pt x="457" y="214"/>
                    </a:cubicBezTo>
                    <a:cubicBezTo>
                      <a:pt x="457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530;p84"/>
              <p:cNvSpPr/>
              <p:nvPr/>
            </p:nvSpPr>
            <p:spPr>
              <a:xfrm>
                <a:off x="6527914" y="2373275"/>
                <a:ext cx="8242" cy="768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26" extrusionOk="0">
                    <a:moveTo>
                      <a:pt x="213" y="0"/>
                    </a:moveTo>
                    <a:cubicBezTo>
                      <a:pt x="91" y="0"/>
                      <a:pt x="0" y="92"/>
                      <a:pt x="0" y="213"/>
                    </a:cubicBezTo>
                    <a:cubicBezTo>
                      <a:pt x="0" y="335"/>
                      <a:pt x="91" y="426"/>
                      <a:pt x="213" y="426"/>
                    </a:cubicBezTo>
                    <a:cubicBezTo>
                      <a:pt x="335" y="426"/>
                      <a:pt x="456" y="335"/>
                      <a:pt x="456" y="213"/>
                    </a:cubicBezTo>
                    <a:cubicBezTo>
                      <a:pt x="456" y="92"/>
                      <a:pt x="335" y="0"/>
                      <a:pt x="213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531;p84"/>
              <p:cNvSpPr/>
              <p:nvPr/>
            </p:nvSpPr>
            <p:spPr>
              <a:xfrm>
                <a:off x="6501042" y="2362310"/>
                <a:ext cx="7701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7" extrusionOk="0">
                    <a:moveTo>
                      <a:pt x="214" y="0"/>
                    </a:moveTo>
                    <a:cubicBezTo>
                      <a:pt x="92" y="0"/>
                      <a:pt x="1" y="92"/>
                      <a:pt x="1" y="213"/>
                    </a:cubicBezTo>
                    <a:cubicBezTo>
                      <a:pt x="1" y="335"/>
                      <a:pt x="92" y="456"/>
                      <a:pt x="214" y="456"/>
                    </a:cubicBezTo>
                    <a:cubicBezTo>
                      <a:pt x="335" y="456"/>
                      <a:pt x="426" y="335"/>
                      <a:pt x="426" y="213"/>
                    </a:cubicBezTo>
                    <a:cubicBezTo>
                      <a:pt x="426" y="92"/>
                      <a:pt x="335" y="0"/>
                      <a:pt x="21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4532;p84"/>
            <p:cNvSpPr/>
            <p:nvPr/>
          </p:nvSpPr>
          <p:spPr>
            <a:xfrm>
              <a:off x="5666435" y="4251736"/>
              <a:ext cx="2752466" cy="162279"/>
            </a:xfrm>
            <a:custGeom>
              <a:avLst/>
              <a:gdLst/>
              <a:ahLst/>
              <a:cxnLst/>
              <a:rect l="l" t="t" r="r" b="b"/>
              <a:pathLst>
                <a:path w="152618" h="8998" extrusionOk="0">
                  <a:moveTo>
                    <a:pt x="76324" y="1"/>
                  </a:moveTo>
                  <a:cubicBezTo>
                    <a:pt x="34165" y="1"/>
                    <a:pt x="0" y="2007"/>
                    <a:pt x="0" y="4499"/>
                  </a:cubicBezTo>
                  <a:cubicBezTo>
                    <a:pt x="0" y="6992"/>
                    <a:pt x="34165" y="8998"/>
                    <a:pt x="76324" y="8998"/>
                  </a:cubicBezTo>
                  <a:cubicBezTo>
                    <a:pt x="118452" y="8998"/>
                    <a:pt x="152617" y="6992"/>
                    <a:pt x="152617" y="4499"/>
                  </a:cubicBezTo>
                  <a:cubicBezTo>
                    <a:pt x="152617" y="2007"/>
                    <a:pt x="118452" y="1"/>
                    <a:pt x="76324" y="1"/>
                  </a:cubicBezTo>
                  <a:close/>
                </a:path>
              </a:pathLst>
            </a:custGeom>
            <a:solidFill>
              <a:srgbClr val="FFC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33;p84"/>
            <p:cNvSpPr/>
            <p:nvPr/>
          </p:nvSpPr>
          <p:spPr>
            <a:xfrm>
              <a:off x="5806766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304" y="0"/>
                  </a:moveTo>
                  <a:cubicBezTo>
                    <a:pt x="1" y="730"/>
                    <a:pt x="153" y="1398"/>
                    <a:pt x="153" y="1398"/>
                  </a:cubicBezTo>
                  <a:lnTo>
                    <a:pt x="13344" y="1398"/>
                  </a:lnTo>
                  <a:lnTo>
                    <a:pt x="13344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34;p84"/>
            <p:cNvSpPr/>
            <p:nvPr/>
          </p:nvSpPr>
          <p:spPr>
            <a:xfrm>
              <a:off x="5812248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48" y="760"/>
                    <a:pt x="2858" y="851"/>
                  </a:cubicBezTo>
                  <a:cubicBezTo>
                    <a:pt x="1034" y="1064"/>
                    <a:pt x="274" y="1855"/>
                    <a:pt x="0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35;p84"/>
            <p:cNvSpPr/>
            <p:nvPr/>
          </p:nvSpPr>
          <p:spPr>
            <a:xfrm>
              <a:off x="5904335" y="4166773"/>
              <a:ext cx="144208" cy="131024"/>
            </a:xfrm>
            <a:custGeom>
              <a:avLst/>
              <a:gdLst/>
              <a:ahLst/>
              <a:cxnLst/>
              <a:rect l="l" t="t" r="r" b="b"/>
              <a:pathLst>
                <a:path w="799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799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536;p84"/>
            <p:cNvSpPr/>
            <p:nvPr/>
          </p:nvSpPr>
          <p:spPr>
            <a:xfrm>
              <a:off x="6208044" y="4292856"/>
              <a:ext cx="186951" cy="63844"/>
            </a:xfrm>
            <a:custGeom>
              <a:avLst/>
              <a:gdLst/>
              <a:ahLst/>
              <a:cxnLst/>
              <a:rect l="l" t="t" r="r" b="b"/>
              <a:pathLst>
                <a:path w="10366" h="3540" extrusionOk="0">
                  <a:moveTo>
                    <a:pt x="0" y="0"/>
                  </a:moveTo>
                  <a:cubicBezTo>
                    <a:pt x="0" y="183"/>
                    <a:pt x="0" y="365"/>
                    <a:pt x="0" y="517"/>
                  </a:cubicBezTo>
                  <a:cubicBezTo>
                    <a:pt x="61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4" y="3341"/>
                    <a:pt x="4512" y="3539"/>
                    <a:pt x="5912" y="3539"/>
                  </a:cubicBezTo>
                  <a:cubicBezTo>
                    <a:pt x="6670" y="3539"/>
                    <a:pt x="7429" y="3481"/>
                    <a:pt x="8177" y="3374"/>
                  </a:cubicBezTo>
                  <a:cubicBezTo>
                    <a:pt x="8633" y="3314"/>
                    <a:pt x="9058" y="3222"/>
                    <a:pt x="9453" y="3010"/>
                  </a:cubicBezTo>
                  <a:cubicBezTo>
                    <a:pt x="9879" y="2797"/>
                    <a:pt x="10213" y="2463"/>
                    <a:pt x="10304" y="2007"/>
                  </a:cubicBezTo>
                  <a:cubicBezTo>
                    <a:pt x="10365" y="1703"/>
                    <a:pt x="10274" y="1399"/>
                    <a:pt x="10152" y="1125"/>
                  </a:cubicBezTo>
                  <a:cubicBezTo>
                    <a:pt x="9094" y="1776"/>
                    <a:pt x="7649" y="2112"/>
                    <a:pt x="6529" y="2112"/>
                  </a:cubicBezTo>
                  <a:cubicBezTo>
                    <a:pt x="6395" y="2112"/>
                    <a:pt x="6264" y="2108"/>
                    <a:pt x="6140" y="2098"/>
                  </a:cubicBezTo>
                  <a:cubicBezTo>
                    <a:pt x="4620" y="1946"/>
                    <a:pt x="3101" y="1429"/>
                    <a:pt x="1733" y="821"/>
                  </a:cubicBezTo>
                  <a:cubicBezTo>
                    <a:pt x="1186" y="608"/>
                    <a:pt x="638" y="365"/>
                    <a:pt x="122" y="92"/>
                  </a:cubicBezTo>
                  <a:cubicBezTo>
                    <a:pt x="91" y="61"/>
                    <a:pt x="61" y="31"/>
                    <a:pt x="0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537;p84"/>
            <p:cNvSpPr/>
            <p:nvPr/>
          </p:nvSpPr>
          <p:spPr>
            <a:xfrm>
              <a:off x="6204744" y="4158892"/>
              <a:ext cx="129942" cy="163036"/>
            </a:xfrm>
            <a:custGeom>
              <a:avLst/>
              <a:gdLst/>
              <a:ahLst/>
              <a:cxnLst/>
              <a:rect l="l" t="t" r="r" b="b"/>
              <a:pathLst>
                <a:path w="7205" h="9040" extrusionOk="0">
                  <a:moveTo>
                    <a:pt x="1842" y="0"/>
                  </a:moveTo>
                  <a:cubicBezTo>
                    <a:pt x="1363" y="0"/>
                    <a:pt x="900" y="50"/>
                    <a:pt x="578" y="255"/>
                  </a:cubicBezTo>
                  <a:cubicBezTo>
                    <a:pt x="1" y="620"/>
                    <a:pt x="92" y="1319"/>
                    <a:pt x="153" y="1896"/>
                  </a:cubicBezTo>
                  <a:cubicBezTo>
                    <a:pt x="305" y="3720"/>
                    <a:pt x="214" y="5605"/>
                    <a:pt x="183" y="7428"/>
                  </a:cubicBezTo>
                  <a:cubicBezTo>
                    <a:pt x="244" y="7459"/>
                    <a:pt x="274" y="7489"/>
                    <a:pt x="305" y="7489"/>
                  </a:cubicBezTo>
                  <a:cubicBezTo>
                    <a:pt x="821" y="7763"/>
                    <a:pt x="1369" y="8036"/>
                    <a:pt x="1916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30" y="7155"/>
                    <a:pt x="6171" y="6638"/>
                    <a:pt x="7205" y="6486"/>
                  </a:cubicBezTo>
                  <a:cubicBezTo>
                    <a:pt x="6445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39" y="255"/>
                    <a:pt x="3679" y="164"/>
                    <a:pt x="3618" y="103"/>
                  </a:cubicBezTo>
                  <a:cubicBezTo>
                    <a:pt x="3527" y="42"/>
                    <a:pt x="3405" y="42"/>
                    <a:pt x="3284" y="42"/>
                  </a:cubicBezTo>
                  <a:cubicBezTo>
                    <a:pt x="3236" y="44"/>
                    <a:pt x="3187" y="45"/>
                    <a:pt x="3136" y="45"/>
                  </a:cubicBezTo>
                  <a:cubicBezTo>
                    <a:pt x="2762" y="45"/>
                    <a:pt x="2295" y="0"/>
                    <a:pt x="184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38;p84"/>
            <p:cNvSpPr/>
            <p:nvPr/>
          </p:nvSpPr>
          <p:spPr>
            <a:xfrm>
              <a:off x="6277660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2" y="0"/>
                  </a:moveTo>
                  <a:cubicBezTo>
                    <a:pt x="2128" y="152"/>
                    <a:pt x="487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5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1" y="1854"/>
                    <a:pt x="5988" y="1642"/>
                    <a:pt x="5806" y="1490"/>
                  </a:cubicBezTo>
                  <a:cubicBezTo>
                    <a:pt x="5380" y="1125"/>
                    <a:pt x="4864" y="912"/>
                    <a:pt x="4377" y="669"/>
                  </a:cubicBezTo>
                  <a:cubicBezTo>
                    <a:pt x="3952" y="487"/>
                    <a:pt x="3526" y="243"/>
                    <a:pt x="316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39;p84"/>
            <p:cNvSpPr/>
            <p:nvPr/>
          </p:nvSpPr>
          <p:spPr>
            <a:xfrm>
              <a:off x="6267632" y="4259473"/>
              <a:ext cx="54718" cy="29884"/>
            </a:xfrm>
            <a:custGeom>
              <a:avLst/>
              <a:gdLst/>
              <a:ahLst/>
              <a:cxnLst/>
              <a:rect l="l" t="t" r="r" b="b"/>
              <a:pathLst>
                <a:path w="3034" h="1657" extrusionOk="0">
                  <a:moveTo>
                    <a:pt x="277" y="1453"/>
                  </a:moveTo>
                  <a:lnTo>
                    <a:pt x="277" y="1453"/>
                  </a:lnTo>
                  <a:cubicBezTo>
                    <a:pt x="279" y="1454"/>
                    <a:pt x="281" y="1455"/>
                    <a:pt x="283" y="1456"/>
                  </a:cubicBezTo>
                  <a:cubicBezTo>
                    <a:pt x="283" y="1460"/>
                    <a:pt x="283" y="1463"/>
                    <a:pt x="283" y="1467"/>
                  </a:cubicBezTo>
                  <a:lnTo>
                    <a:pt x="283" y="1467"/>
                  </a:lnTo>
                  <a:cubicBezTo>
                    <a:pt x="281" y="1462"/>
                    <a:pt x="279" y="1458"/>
                    <a:pt x="277" y="1453"/>
                  </a:cubicBezTo>
                  <a:close/>
                  <a:moveTo>
                    <a:pt x="2326" y="1"/>
                  </a:moveTo>
                  <a:cubicBezTo>
                    <a:pt x="1473" y="1"/>
                    <a:pt x="684" y="571"/>
                    <a:pt x="161" y="1244"/>
                  </a:cubicBezTo>
                  <a:cubicBezTo>
                    <a:pt x="144" y="1278"/>
                    <a:pt x="78" y="1351"/>
                    <a:pt x="41" y="1425"/>
                  </a:cubicBezTo>
                  <a:lnTo>
                    <a:pt x="41" y="1425"/>
                  </a:lnTo>
                  <a:cubicBezTo>
                    <a:pt x="43" y="1422"/>
                    <a:pt x="50" y="1415"/>
                    <a:pt x="70" y="1396"/>
                  </a:cubicBezTo>
                  <a:cubicBezTo>
                    <a:pt x="73" y="1396"/>
                    <a:pt x="75" y="1396"/>
                    <a:pt x="77" y="1396"/>
                  </a:cubicBezTo>
                  <a:lnTo>
                    <a:pt x="77" y="1396"/>
                  </a:lnTo>
                  <a:cubicBezTo>
                    <a:pt x="65" y="1403"/>
                    <a:pt x="53" y="1413"/>
                    <a:pt x="41" y="1425"/>
                  </a:cubicBezTo>
                  <a:lnTo>
                    <a:pt x="41" y="1425"/>
                  </a:lnTo>
                  <a:cubicBezTo>
                    <a:pt x="41" y="1425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40" y="1426"/>
                    <a:pt x="40" y="1426"/>
                    <a:pt x="40" y="1426"/>
                  </a:cubicBezTo>
                  <a:cubicBezTo>
                    <a:pt x="40" y="1426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12" y="1481"/>
                    <a:pt x="0" y="1538"/>
                    <a:pt x="40" y="1578"/>
                  </a:cubicBezTo>
                  <a:cubicBezTo>
                    <a:pt x="59" y="1636"/>
                    <a:pt x="90" y="1657"/>
                    <a:pt x="134" y="1657"/>
                  </a:cubicBezTo>
                  <a:cubicBezTo>
                    <a:pt x="159" y="1657"/>
                    <a:pt x="189" y="1650"/>
                    <a:pt x="222" y="1639"/>
                  </a:cubicBezTo>
                  <a:cubicBezTo>
                    <a:pt x="222" y="1639"/>
                    <a:pt x="252" y="1639"/>
                    <a:pt x="252" y="1608"/>
                  </a:cubicBezTo>
                  <a:cubicBezTo>
                    <a:pt x="271" y="1590"/>
                    <a:pt x="283" y="1569"/>
                    <a:pt x="288" y="1547"/>
                  </a:cubicBezTo>
                  <a:lnTo>
                    <a:pt x="288" y="1547"/>
                  </a:lnTo>
                  <a:cubicBezTo>
                    <a:pt x="313" y="1544"/>
                    <a:pt x="315" y="1515"/>
                    <a:pt x="344" y="1487"/>
                  </a:cubicBezTo>
                  <a:cubicBezTo>
                    <a:pt x="374" y="1426"/>
                    <a:pt x="404" y="1396"/>
                    <a:pt x="465" y="1335"/>
                  </a:cubicBezTo>
                  <a:cubicBezTo>
                    <a:pt x="648" y="1122"/>
                    <a:pt x="830" y="940"/>
                    <a:pt x="1012" y="788"/>
                  </a:cubicBezTo>
                  <a:cubicBezTo>
                    <a:pt x="1397" y="493"/>
                    <a:pt x="1850" y="283"/>
                    <a:pt x="2319" y="283"/>
                  </a:cubicBezTo>
                  <a:cubicBezTo>
                    <a:pt x="2480" y="283"/>
                    <a:pt x="2643" y="308"/>
                    <a:pt x="2806" y="362"/>
                  </a:cubicBezTo>
                  <a:cubicBezTo>
                    <a:pt x="2824" y="368"/>
                    <a:pt x="2841" y="371"/>
                    <a:pt x="2856" y="371"/>
                  </a:cubicBezTo>
                  <a:cubicBezTo>
                    <a:pt x="2998" y="371"/>
                    <a:pt x="3034" y="143"/>
                    <a:pt x="2897" y="89"/>
                  </a:cubicBezTo>
                  <a:cubicBezTo>
                    <a:pt x="2705" y="28"/>
                    <a:pt x="2514" y="1"/>
                    <a:pt x="2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40;p84"/>
            <p:cNvSpPr/>
            <p:nvPr/>
          </p:nvSpPr>
          <p:spPr>
            <a:xfrm>
              <a:off x="6249705" y="4234297"/>
              <a:ext cx="55602" cy="30118"/>
            </a:xfrm>
            <a:custGeom>
              <a:avLst/>
              <a:gdLst/>
              <a:ahLst/>
              <a:cxnLst/>
              <a:rect l="l" t="t" r="r" b="b"/>
              <a:pathLst>
                <a:path w="3083" h="1670" extrusionOk="0">
                  <a:moveTo>
                    <a:pt x="122" y="1393"/>
                  </a:moveTo>
                  <a:cubicBezTo>
                    <a:pt x="125" y="1395"/>
                    <a:pt x="129" y="1397"/>
                    <a:pt x="132" y="1398"/>
                  </a:cubicBezTo>
                  <a:lnTo>
                    <a:pt x="132" y="1398"/>
                  </a:lnTo>
                  <a:cubicBezTo>
                    <a:pt x="119" y="1405"/>
                    <a:pt x="105" y="1413"/>
                    <a:pt x="91" y="1424"/>
                  </a:cubicBezTo>
                  <a:cubicBezTo>
                    <a:pt x="91" y="1424"/>
                    <a:pt x="91" y="1424"/>
                    <a:pt x="122" y="1393"/>
                  </a:cubicBezTo>
                  <a:close/>
                  <a:moveTo>
                    <a:pt x="335" y="1576"/>
                  </a:moveTo>
                  <a:cubicBezTo>
                    <a:pt x="335" y="1586"/>
                    <a:pt x="331" y="1589"/>
                    <a:pt x="328" y="1589"/>
                  </a:cubicBezTo>
                  <a:cubicBezTo>
                    <a:pt x="321" y="1589"/>
                    <a:pt x="314" y="1576"/>
                    <a:pt x="335" y="1576"/>
                  </a:cubicBezTo>
                  <a:close/>
                  <a:moveTo>
                    <a:pt x="2364" y="1"/>
                  </a:moveTo>
                  <a:cubicBezTo>
                    <a:pt x="1513" y="1"/>
                    <a:pt x="739" y="590"/>
                    <a:pt x="213" y="1241"/>
                  </a:cubicBezTo>
                  <a:cubicBezTo>
                    <a:pt x="152" y="1333"/>
                    <a:pt x="0" y="1485"/>
                    <a:pt x="61" y="1606"/>
                  </a:cubicBezTo>
                  <a:cubicBezTo>
                    <a:pt x="99" y="1644"/>
                    <a:pt x="136" y="1670"/>
                    <a:pt x="181" y="1670"/>
                  </a:cubicBezTo>
                  <a:cubicBezTo>
                    <a:pt x="209" y="1670"/>
                    <a:pt x="239" y="1660"/>
                    <a:pt x="274" y="1636"/>
                  </a:cubicBezTo>
                  <a:lnTo>
                    <a:pt x="304" y="1636"/>
                  </a:lnTo>
                  <a:cubicBezTo>
                    <a:pt x="328" y="1606"/>
                    <a:pt x="341" y="1575"/>
                    <a:pt x="343" y="1545"/>
                  </a:cubicBezTo>
                  <a:lnTo>
                    <a:pt x="343" y="1545"/>
                  </a:lnTo>
                  <a:cubicBezTo>
                    <a:pt x="352" y="1528"/>
                    <a:pt x="365" y="1515"/>
                    <a:pt x="365" y="1515"/>
                  </a:cubicBezTo>
                  <a:cubicBezTo>
                    <a:pt x="426" y="1424"/>
                    <a:pt x="456" y="1393"/>
                    <a:pt x="517" y="1333"/>
                  </a:cubicBezTo>
                  <a:cubicBezTo>
                    <a:pt x="669" y="1120"/>
                    <a:pt x="851" y="937"/>
                    <a:pt x="1064" y="785"/>
                  </a:cubicBezTo>
                  <a:cubicBezTo>
                    <a:pt x="1449" y="491"/>
                    <a:pt x="1902" y="281"/>
                    <a:pt x="2371" y="281"/>
                  </a:cubicBezTo>
                  <a:cubicBezTo>
                    <a:pt x="2532" y="281"/>
                    <a:pt x="2695" y="306"/>
                    <a:pt x="2857" y="360"/>
                  </a:cubicBezTo>
                  <a:cubicBezTo>
                    <a:pt x="2875" y="366"/>
                    <a:pt x="2892" y="369"/>
                    <a:pt x="2908" y="369"/>
                  </a:cubicBezTo>
                  <a:cubicBezTo>
                    <a:pt x="3049" y="369"/>
                    <a:pt x="3083" y="141"/>
                    <a:pt x="2918" y="86"/>
                  </a:cubicBezTo>
                  <a:cubicBezTo>
                    <a:pt x="2731" y="28"/>
                    <a:pt x="2546" y="1"/>
                    <a:pt x="2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541;p84"/>
            <p:cNvSpPr/>
            <p:nvPr/>
          </p:nvSpPr>
          <p:spPr>
            <a:xfrm>
              <a:off x="6243123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300" y="1455"/>
                  </a:moveTo>
                  <a:cubicBezTo>
                    <a:pt x="301" y="1456"/>
                    <a:pt x="303" y="1456"/>
                    <a:pt x="304" y="1457"/>
                  </a:cubicBezTo>
                  <a:cubicBezTo>
                    <a:pt x="304" y="1460"/>
                    <a:pt x="304" y="1463"/>
                    <a:pt x="304" y="1466"/>
                  </a:cubicBezTo>
                  <a:lnTo>
                    <a:pt x="304" y="1466"/>
                  </a:lnTo>
                  <a:cubicBezTo>
                    <a:pt x="303" y="1462"/>
                    <a:pt x="302" y="1459"/>
                    <a:pt x="300" y="1455"/>
                  </a:cubicBezTo>
                  <a:close/>
                  <a:moveTo>
                    <a:pt x="2331" y="1"/>
                  </a:moveTo>
                  <a:cubicBezTo>
                    <a:pt x="1494" y="1"/>
                    <a:pt x="706" y="571"/>
                    <a:pt x="183" y="1244"/>
                  </a:cubicBezTo>
                  <a:cubicBezTo>
                    <a:pt x="154" y="1273"/>
                    <a:pt x="103" y="1331"/>
                    <a:pt x="66" y="1393"/>
                  </a:cubicBezTo>
                  <a:lnTo>
                    <a:pt x="66" y="1393"/>
                  </a:lnTo>
                  <a:cubicBezTo>
                    <a:pt x="64" y="1394"/>
                    <a:pt x="63" y="1395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1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4" y="1639"/>
                  </a:cubicBezTo>
                  <a:cubicBezTo>
                    <a:pt x="244" y="1639"/>
                    <a:pt x="274" y="1639"/>
                    <a:pt x="274" y="1609"/>
                  </a:cubicBezTo>
                  <a:cubicBezTo>
                    <a:pt x="293" y="1590"/>
                    <a:pt x="304" y="1569"/>
                    <a:pt x="310" y="1548"/>
                  </a:cubicBezTo>
                  <a:lnTo>
                    <a:pt x="310" y="1548"/>
                  </a:lnTo>
                  <a:cubicBezTo>
                    <a:pt x="335" y="1544"/>
                    <a:pt x="335" y="1516"/>
                    <a:pt x="335" y="1487"/>
                  </a:cubicBezTo>
                  <a:cubicBezTo>
                    <a:pt x="396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2" y="284"/>
                    <a:pt x="2665" y="308"/>
                    <a:pt x="2827" y="362"/>
                  </a:cubicBezTo>
                  <a:cubicBezTo>
                    <a:pt x="2845" y="368"/>
                    <a:pt x="2862" y="371"/>
                    <a:pt x="2878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702" y="29"/>
                    <a:pt x="2515" y="1"/>
                    <a:pt x="2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42;p84"/>
            <p:cNvSpPr/>
            <p:nvPr/>
          </p:nvSpPr>
          <p:spPr>
            <a:xfrm>
              <a:off x="5915300" y="4234297"/>
              <a:ext cx="44078" cy="24455"/>
            </a:xfrm>
            <a:custGeom>
              <a:avLst/>
              <a:gdLst/>
              <a:ahLst/>
              <a:cxnLst/>
              <a:rect l="l" t="t" r="r" b="b"/>
              <a:pathLst>
                <a:path w="2444" h="1356" extrusionOk="0">
                  <a:moveTo>
                    <a:pt x="347" y="184"/>
                  </a:moveTo>
                  <a:cubicBezTo>
                    <a:pt x="352" y="192"/>
                    <a:pt x="358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5" y="56"/>
                    <a:pt x="214" y="56"/>
                  </a:cubicBezTo>
                  <a:cubicBezTo>
                    <a:pt x="210" y="56"/>
                    <a:pt x="208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8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9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43;p84"/>
            <p:cNvSpPr/>
            <p:nvPr/>
          </p:nvSpPr>
          <p:spPr>
            <a:xfrm>
              <a:off x="5933949" y="4218083"/>
              <a:ext cx="44060" cy="24744"/>
            </a:xfrm>
            <a:custGeom>
              <a:avLst/>
              <a:gdLst/>
              <a:ahLst/>
              <a:cxnLst/>
              <a:rect l="l" t="t" r="r" b="b"/>
              <a:pathLst>
                <a:path w="2443" h="1372" extrusionOk="0">
                  <a:moveTo>
                    <a:pt x="349" y="205"/>
                  </a:moveTo>
                  <a:cubicBezTo>
                    <a:pt x="353" y="212"/>
                    <a:pt x="358" y="219"/>
                    <a:pt x="365" y="225"/>
                  </a:cubicBezTo>
                  <a:cubicBezTo>
                    <a:pt x="365" y="237"/>
                    <a:pt x="357" y="252"/>
                    <a:pt x="345" y="268"/>
                  </a:cubicBezTo>
                  <a:lnTo>
                    <a:pt x="345" y="268"/>
                  </a:lnTo>
                  <a:cubicBezTo>
                    <a:pt x="350" y="248"/>
                    <a:pt x="351" y="226"/>
                    <a:pt x="349" y="205"/>
                  </a:cubicBezTo>
                  <a:close/>
                  <a:moveTo>
                    <a:pt x="682" y="1"/>
                  </a:moveTo>
                  <a:cubicBezTo>
                    <a:pt x="529" y="1"/>
                    <a:pt x="380" y="16"/>
                    <a:pt x="244" y="43"/>
                  </a:cubicBezTo>
                  <a:cubicBezTo>
                    <a:pt x="213" y="73"/>
                    <a:pt x="152" y="73"/>
                    <a:pt x="122" y="104"/>
                  </a:cubicBezTo>
                  <a:cubicBezTo>
                    <a:pt x="0" y="165"/>
                    <a:pt x="61" y="377"/>
                    <a:pt x="213" y="377"/>
                  </a:cubicBezTo>
                  <a:cubicBezTo>
                    <a:pt x="249" y="377"/>
                    <a:pt x="278" y="366"/>
                    <a:pt x="299" y="347"/>
                  </a:cubicBezTo>
                  <a:lnTo>
                    <a:pt x="304" y="347"/>
                  </a:lnTo>
                  <a:cubicBezTo>
                    <a:pt x="335" y="317"/>
                    <a:pt x="365" y="317"/>
                    <a:pt x="426" y="317"/>
                  </a:cubicBezTo>
                  <a:lnTo>
                    <a:pt x="456" y="317"/>
                  </a:lnTo>
                  <a:cubicBezTo>
                    <a:pt x="487" y="286"/>
                    <a:pt x="517" y="286"/>
                    <a:pt x="547" y="286"/>
                  </a:cubicBezTo>
                  <a:lnTo>
                    <a:pt x="730" y="286"/>
                  </a:lnTo>
                  <a:cubicBezTo>
                    <a:pt x="1064" y="317"/>
                    <a:pt x="1399" y="408"/>
                    <a:pt x="1672" y="621"/>
                  </a:cubicBezTo>
                  <a:cubicBezTo>
                    <a:pt x="1885" y="803"/>
                    <a:pt x="2037" y="1046"/>
                    <a:pt x="2158" y="1289"/>
                  </a:cubicBezTo>
                  <a:cubicBezTo>
                    <a:pt x="2178" y="1347"/>
                    <a:pt x="2216" y="1372"/>
                    <a:pt x="2256" y="1372"/>
                  </a:cubicBezTo>
                  <a:cubicBezTo>
                    <a:pt x="2343" y="1372"/>
                    <a:pt x="2443" y="1262"/>
                    <a:pt x="2402" y="1137"/>
                  </a:cubicBezTo>
                  <a:cubicBezTo>
                    <a:pt x="2158" y="651"/>
                    <a:pt x="1763" y="256"/>
                    <a:pt x="1247" y="73"/>
                  </a:cubicBezTo>
                  <a:cubicBezTo>
                    <a:pt x="1062" y="23"/>
                    <a:pt x="869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44;p84"/>
            <p:cNvSpPr/>
            <p:nvPr/>
          </p:nvSpPr>
          <p:spPr>
            <a:xfrm>
              <a:off x="5952579" y="4198118"/>
              <a:ext cx="44078" cy="24437"/>
            </a:xfrm>
            <a:custGeom>
              <a:avLst/>
              <a:gdLst/>
              <a:ahLst/>
              <a:cxnLst/>
              <a:rect l="l" t="t" r="r" b="b"/>
              <a:pathLst>
                <a:path w="2444" h="1355" extrusionOk="0">
                  <a:moveTo>
                    <a:pt x="347" y="184"/>
                  </a:moveTo>
                  <a:cubicBezTo>
                    <a:pt x="352" y="192"/>
                    <a:pt x="357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4" y="56"/>
                    <a:pt x="214" y="56"/>
                  </a:cubicBezTo>
                  <a:cubicBezTo>
                    <a:pt x="210" y="56"/>
                    <a:pt x="207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7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8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45;p84"/>
            <p:cNvSpPr/>
            <p:nvPr/>
          </p:nvSpPr>
          <p:spPr>
            <a:xfrm>
              <a:off x="6148836" y="3535260"/>
              <a:ext cx="187492" cy="646338"/>
            </a:xfrm>
            <a:custGeom>
              <a:avLst/>
              <a:gdLst/>
              <a:ahLst/>
              <a:cxnLst/>
              <a:rect l="l" t="t" r="r" b="b"/>
              <a:pathLst>
                <a:path w="10396" h="35838" extrusionOk="0">
                  <a:moveTo>
                    <a:pt x="9180" y="1"/>
                  </a:moveTo>
                  <a:cubicBezTo>
                    <a:pt x="6991" y="1"/>
                    <a:pt x="0" y="9636"/>
                    <a:pt x="0" y="9636"/>
                  </a:cubicBezTo>
                  <a:lnTo>
                    <a:pt x="1338" y="35837"/>
                  </a:lnTo>
                  <a:lnTo>
                    <a:pt x="10396" y="35503"/>
                  </a:lnTo>
                  <a:cubicBezTo>
                    <a:pt x="10396" y="35503"/>
                    <a:pt x="9697" y="1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46;p84"/>
            <p:cNvSpPr/>
            <p:nvPr/>
          </p:nvSpPr>
          <p:spPr>
            <a:xfrm>
              <a:off x="5842944" y="3391088"/>
              <a:ext cx="268631" cy="794334"/>
            </a:xfrm>
            <a:custGeom>
              <a:avLst/>
              <a:gdLst/>
              <a:ahLst/>
              <a:cxnLst/>
              <a:rect l="l" t="t" r="r" b="b"/>
              <a:pathLst>
                <a:path w="14895" h="44044" extrusionOk="0">
                  <a:moveTo>
                    <a:pt x="1" y="1"/>
                  </a:moveTo>
                  <a:lnTo>
                    <a:pt x="3071" y="44044"/>
                  </a:lnTo>
                  <a:lnTo>
                    <a:pt x="11399" y="44044"/>
                  </a:lnTo>
                  <a:lnTo>
                    <a:pt x="14895" y="1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47;p84"/>
            <p:cNvSpPr/>
            <p:nvPr/>
          </p:nvSpPr>
          <p:spPr>
            <a:xfrm>
              <a:off x="5791959" y="3186066"/>
              <a:ext cx="101447" cy="349212"/>
            </a:xfrm>
            <a:custGeom>
              <a:avLst/>
              <a:gdLst/>
              <a:ahLst/>
              <a:cxnLst/>
              <a:rect l="l" t="t" r="r" b="b"/>
              <a:pathLst>
                <a:path w="5625" h="19363" extrusionOk="0">
                  <a:moveTo>
                    <a:pt x="5624" y="1"/>
                  </a:moveTo>
                  <a:lnTo>
                    <a:pt x="1" y="2554"/>
                  </a:lnTo>
                  <a:lnTo>
                    <a:pt x="4287" y="19363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48;p84"/>
            <p:cNvSpPr/>
            <p:nvPr/>
          </p:nvSpPr>
          <p:spPr>
            <a:xfrm>
              <a:off x="5545276" y="2676938"/>
              <a:ext cx="657304" cy="571890"/>
            </a:xfrm>
            <a:custGeom>
              <a:avLst/>
              <a:gdLst/>
              <a:ahLst/>
              <a:cxnLst/>
              <a:rect l="l" t="t" r="r" b="b"/>
              <a:pathLst>
                <a:path w="36446" h="31710" extrusionOk="0">
                  <a:moveTo>
                    <a:pt x="23793" y="1"/>
                  </a:moveTo>
                  <a:cubicBezTo>
                    <a:pt x="23367" y="1"/>
                    <a:pt x="22934" y="9"/>
                    <a:pt x="22494" y="24"/>
                  </a:cubicBezTo>
                  <a:cubicBezTo>
                    <a:pt x="8937" y="632"/>
                    <a:pt x="1" y="18899"/>
                    <a:pt x="3192" y="26985"/>
                  </a:cubicBezTo>
                  <a:cubicBezTo>
                    <a:pt x="4675" y="30705"/>
                    <a:pt x="7922" y="31710"/>
                    <a:pt x="11066" y="31710"/>
                  </a:cubicBezTo>
                  <a:cubicBezTo>
                    <a:pt x="14754" y="31710"/>
                    <a:pt x="18300" y="30328"/>
                    <a:pt x="18694" y="30328"/>
                  </a:cubicBezTo>
                  <a:cubicBezTo>
                    <a:pt x="18694" y="30328"/>
                    <a:pt x="27934" y="28808"/>
                    <a:pt x="35412" y="25890"/>
                  </a:cubicBezTo>
                  <a:cubicBezTo>
                    <a:pt x="35442" y="25769"/>
                    <a:pt x="35442" y="25617"/>
                    <a:pt x="35473" y="25465"/>
                  </a:cubicBezTo>
                  <a:cubicBezTo>
                    <a:pt x="36445" y="21453"/>
                    <a:pt x="35929" y="17136"/>
                    <a:pt x="34470" y="13246"/>
                  </a:cubicBezTo>
                  <a:cubicBezTo>
                    <a:pt x="32980" y="9355"/>
                    <a:pt x="30579" y="5890"/>
                    <a:pt x="27843" y="2790"/>
                  </a:cubicBezTo>
                  <a:cubicBezTo>
                    <a:pt x="26962" y="1817"/>
                    <a:pt x="26050" y="875"/>
                    <a:pt x="25047" y="24"/>
                  </a:cubicBezTo>
                  <a:cubicBezTo>
                    <a:pt x="24637" y="9"/>
                    <a:pt x="24219" y="1"/>
                    <a:pt x="23793" y="1"/>
                  </a:cubicBezTo>
                  <a:close/>
                </a:path>
              </a:pathLst>
            </a:custGeom>
            <a:solidFill>
              <a:srgbClr val="A7E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49;p84"/>
            <p:cNvSpPr/>
            <p:nvPr/>
          </p:nvSpPr>
          <p:spPr>
            <a:xfrm>
              <a:off x="5808407" y="2992010"/>
              <a:ext cx="385949" cy="158456"/>
            </a:xfrm>
            <a:custGeom>
              <a:avLst/>
              <a:gdLst/>
              <a:ahLst/>
              <a:cxnLst/>
              <a:rect l="l" t="t" r="r" b="b"/>
              <a:pathLst>
                <a:path w="21400" h="8786" extrusionOk="0">
                  <a:moveTo>
                    <a:pt x="21399" y="1"/>
                  </a:moveTo>
                  <a:lnTo>
                    <a:pt x="1" y="274"/>
                  </a:lnTo>
                  <a:lnTo>
                    <a:pt x="1" y="6293"/>
                  </a:lnTo>
                  <a:lnTo>
                    <a:pt x="2250" y="8785"/>
                  </a:lnTo>
                  <a:lnTo>
                    <a:pt x="4651" y="4378"/>
                  </a:lnTo>
                  <a:lnTo>
                    <a:pt x="21399" y="2280"/>
                  </a:lnTo>
                  <a:lnTo>
                    <a:pt x="21399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50;p84"/>
            <p:cNvSpPr/>
            <p:nvPr/>
          </p:nvSpPr>
          <p:spPr>
            <a:xfrm>
              <a:off x="5996981" y="2677353"/>
              <a:ext cx="376625" cy="466529"/>
            </a:xfrm>
            <a:custGeom>
              <a:avLst/>
              <a:gdLst/>
              <a:ahLst/>
              <a:cxnLst/>
              <a:rect l="l" t="t" r="r" b="b"/>
              <a:pathLst>
                <a:path w="20883" h="25868" extrusionOk="0">
                  <a:moveTo>
                    <a:pt x="1" y="1"/>
                  </a:moveTo>
                  <a:cubicBezTo>
                    <a:pt x="1004" y="852"/>
                    <a:pt x="1916" y="1794"/>
                    <a:pt x="2797" y="2767"/>
                  </a:cubicBezTo>
                  <a:cubicBezTo>
                    <a:pt x="5533" y="5867"/>
                    <a:pt x="7934" y="9332"/>
                    <a:pt x="9424" y="13223"/>
                  </a:cubicBezTo>
                  <a:cubicBezTo>
                    <a:pt x="10883" y="17113"/>
                    <a:pt x="11399" y="21399"/>
                    <a:pt x="10427" y="25442"/>
                  </a:cubicBezTo>
                  <a:cubicBezTo>
                    <a:pt x="10396" y="25594"/>
                    <a:pt x="10396" y="25746"/>
                    <a:pt x="10366" y="25867"/>
                  </a:cubicBezTo>
                  <a:cubicBezTo>
                    <a:pt x="16141" y="23618"/>
                    <a:pt x="20883" y="20548"/>
                    <a:pt x="19545" y="16657"/>
                  </a:cubicBezTo>
                  <a:cubicBezTo>
                    <a:pt x="16688" y="8299"/>
                    <a:pt x="11703" y="487"/>
                    <a:pt x="1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51;p84"/>
            <p:cNvSpPr/>
            <p:nvPr/>
          </p:nvSpPr>
          <p:spPr>
            <a:xfrm>
              <a:off x="5484769" y="1953951"/>
              <a:ext cx="759472" cy="432822"/>
            </a:xfrm>
            <a:custGeom>
              <a:avLst/>
              <a:gdLst/>
              <a:ahLst/>
              <a:cxnLst/>
              <a:rect l="l" t="t" r="r" b="b"/>
              <a:pathLst>
                <a:path w="42111" h="23999" extrusionOk="0">
                  <a:moveTo>
                    <a:pt x="30872" y="0"/>
                  </a:moveTo>
                  <a:cubicBezTo>
                    <a:pt x="28494" y="0"/>
                    <a:pt x="25471" y="390"/>
                    <a:pt x="21593" y="1175"/>
                  </a:cubicBezTo>
                  <a:cubicBezTo>
                    <a:pt x="21016" y="1144"/>
                    <a:pt x="20460" y="1129"/>
                    <a:pt x="19923" y="1129"/>
                  </a:cubicBezTo>
                  <a:cubicBezTo>
                    <a:pt x="0" y="1129"/>
                    <a:pt x="7020" y="21998"/>
                    <a:pt x="7642" y="23212"/>
                  </a:cubicBezTo>
                  <a:cubicBezTo>
                    <a:pt x="7980" y="23843"/>
                    <a:pt x="8716" y="23998"/>
                    <a:pt x="9360" y="23998"/>
                  </a:cubicBezTo>
                  <a:cubicBezTo>
                    <a:pt x="9988" y="23998"/>
                    <a:pt x="10529" y="23850"/>
                    <a:pt x="10529" y="23850"/>
                  </a:cubicBezTo>
                  <a:cubicBezTo>
                    <a:pt x="10529" y="23850"/>
                    <a:pt x="12687" y="12513"/>
                    <a:pt x="15332" y="10993"/>
                  </a:cubicBezTo>
                  <a:cubicBezTo>
                    <a:pt x="15461" y="10918"/>
                    <a:pt x="15630" y="10883"/>
                    <a:pt x="15835" y="10883"/>
                  </a:cubicBezTo>
                  <a:cubicBezTo>
                    <a:pt x="19682" y="10883"/>
                    <a:pt x="36150" y="23349"/>
                    <a:pt x="39363" y="23349"/>
                  </a:cubicBezTo>
                  <a:cubicBezTo>
                    <a:pt x="39474" y="23349"/>
                    <a:pt x="39570" y="23334"/>
                    <a:pt x="39648" y="23303"/>
                  </a:cubicBezTo>
                  <a:cubicBezTo>
                    <a:pt x="42110" y="22330"/>
                    <a:pt x="41350" y="12300"/>
                    <a:pt x="39648" y="6312"/>
                  </a:cubicBezTo>
                  <a:cubicBezTo>
                    <a:pt x="38457" y="2121"/>
                    <a:pt x="36417" y="0"/>
                    <a:pt x="30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52;p84"/>
            <p:cNvSpPr/>
            <p:nvPr/>
          </p:nvSpPr>
          <p:spPr>
            <a:xfrm>
              <a:off x="5651088" y="2089701"/>
              <a:ext cx="484600" cy="645184"/>
            </a:xfrm>
            <a:custGeom>
              <a:avLst/>
              <a:gdLst/>
              <a:ahLst/>
              <a:cxnLst/>
              <a:rect l="l" t="t" r="r" b="b"/>
              <a:pathLst>
                <a:path w="26870" h="35774" extrusionOk="0">
                  <a:moveTo>
                    <a:pt x="10152" y="1"/>
                  </a:moveTo>
                  <a:cubicBezTo>
                    <a:pt x="9737" y="1891"/>
                    <a:pt x="8378" y="3711"/>
                    <a:pt x="6963" y="3711"/>
                  </a:cubicBezTo>
                  <a:cubicBezTo>
                    <a:pt x="6513" y="3711"/>
                    <a:pt x="6057" y="3527"/>
                    <a:pt x="5623" y="3101"/>
                  </a:cubicBezTo>
                  <a:cubicBezTo>
                    <a:pt x="5552" y="4478"/>
                    <a:pt x="4776" y="5985"/>
                    <a:pt x="4049" y="5985"/>
                  </a:cubicBezTo>
                  <a:cubicBezTo>
                    <a:pt x="3845" y="5985"/>
                    <a:pt x="3645" y="5866"/>
                    <a:pt x="3465" y="5593"/>
                  </a:cubicBezTo>
                  <a:cubicBezTo>
                    <a:pt x="3009" y="7600"/>
                    <a:pt x="1034" y="10214"/>
                    <a:pt x="0" y="11521"/>
                  </a:cubicBezTo>
                  <a:lnTo>
                    <a:pt x="882" y="19940"/>
                  </a:lnTo>
                  <a:cubicBezTo>
                    <a:pt x="1437" y="25381"/>
                    <a:pt x="6103" y="29442"/>
                    <a:pt x="11466" y="29442"/>
                  </a:cubicBezTo>
                  <a:cubicBezTo>
                    <a:pt x="11675" y="29442"/>
                    <a:pt x="11886" y="29436"/>
                    <a:pt x="12098" y="29424"/>
                  </a:cubicBezTo>
                  <a:lnTo>
                    <a:pt x="12918" y="32949"/>
                  </a:lnTo>
                  <a:lnTo>
                    <a:pt x="10061" y="34682"/>
                  </a:lnTo>
                  <a:cubicBezTo>
                    <a:pt x="11164" y="35097"/>
                    <a:pt x="13350" y="35773"/>
                    <a:pt x="15940" y="35773"/>
                  </a:cubicBezTo>
                  <a:cubicBezTo>
                    <a:pt x="18276" y="35773"/>
                    <a:pt x="20941" y="35223"/>
                    <a:pt x="23435" y="33436"/>
                  </a:cubicBezTo>
                  <a:cubicBezTo>
                    <a:pt x="23466" y="33375"/>
                    <a:pt x="23496" y="33314"/>
                    <a:pt x="23496" y="33253"/>
                  </a:cubicBezTo>
                  <a:lnTo>
                    <a:pt x="23496" y="33253"/>
                  </a:lnTo>
                  <a:cubicBezTo>
                    <a:pt x="22944" y="33335"/>
                    <a:pt x="22382" y="33384"/>
                    <a:pt x="21826" y="33384"/>
                  </a:cubicBezTo>
                  <a:cubicBezTo>
                    <a:pt x="20512" y="33384"/>
                    <a:pt x="19232" y="33110"/>
                    <a:pt x="18207" y="32342"/>
                  </a:cubicBezTo>
                  <a:cubicBezTo>
                    <a:pt x="17143" y="31521"/>
                    <a:pt x="16566" y="30335"/>
                    <a:pt x="16171" y="29120"/>
                  </a:cubicBezTo>
                  <a:cubicBezTo>
                    <a:pt x="16111" y="28879"/>
                    <a:pt x="15339" y="25379"/>
                    <a:pt x="15671" y="25379"/>
                  </a:cubicBezTo>
                  <a:cubicBezTo>
                    <a:pt x="15675" y="25379"/>
                    <a:pt x="15680" y="25380"/>
                    <a:pt x="15684" y="25381"/>
                  </a:cubicBezTo>
                  <a:cubicBezTo>
                    <a:pt x="16505" y="25584"/>
                    <a:pt x="17358" y="25686"/>
                    <a:pt x="18210" y="25686"/>
                  </a:cubicBezTo>
                  <a:cubicBezTo>
                    <a:pt x="21306" y="25686"/>
                    <a:pt x="24396" y="24348"/>
                    <a:pt x="25897" y="21703"/>
                  </a:cubicBezTo>
                  <a:cubicBezTo>
                    <a:pt x="26870" y="20001"/>
                    <a:pt x="26840" y="18572"/>
                    <a:pt x="26444" y="16840"/>
                  </a:cubicBezTo>
                  <a:cubicBezTo>
                    <a:pt x="26080" y="15198"/>
                    <a:pt x="25624" y="13557"/>
                    <a:pt x="25077" y="11977"/>
                  </a:cubicBezTo>
                  <a:cubicBezTo>
                    <a:pt x="24043" y="11369"/>
                    <a:pt x="23162" y="10548"/>
                    <a:pt x="22523" y="9545"/>
                  </a:cubicBezTo>
                  <a:cubicBezTo>
                    <a:pt x="21627" y="10179"/>
                    <a:pt x="20604" y="10457"/>
                    <a:pt x="19578" y="10457"/>
                  </a:cubicBezTo>
                  <a:cubicBezTo>
                    <a:pt x="17507" y="10457"/>
                    <a:pt x="15424" y="9327"/>
                    <a:pt x="14347" y="7721"/>
                  </a:cubicBezTo>
                  <a:cubicBezTo>
                    <a:pt x="13496" y="6445"/>
                    <a:pt x="13253" y="4621"/>
                    <a:pt x="12918" y="2979"/>
                  </a:cubicBezTo>
                  <a:cubicBezTo>
                    <a:pt x="12158" y="2736"/>
                    <a:pt x="11064" y="2007"/>
                    <a:pt x="101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53;p84"/>
            <p:cNvSpPr/>
            <p:nvPr/>
          </p:nvSpPr>
          <p:spPr>
            <a:xfrm>
              <a:off x="5884064" y="2143968"/>
              <a:ext cx="311933" cy="547921"/>
            </a:xfrm>
            <a:custGeom>
              <a:avLst/>
              <a:gdLst/>
              <a:ahLst/>
              <a:cxnLst/>
              <a:rect l="l" t="t" r="r" b="b"/>
              <a:pathLst>
                <a:path w="17296" h="30381" extrusionOk="0">
                  <a:moveTo>
                    <a:pt x="0" y="1"/>
                  </a:moveTo>
                  <a:cubicBezTo>
                    <a:pt x="335" y="1642"/>
                    <a:pt x="578" y="3436"/>
                    <a:pt x="1429" y="4743"/>
                  </a:cubicBezTo>
                  <a:cubicBezTo>
                    <a:pt x="2505" y="6326"/>
                    <a:pt x="4585" y="7449"/>
                    <a:pt x="6654" y="7449"/>
                  </a:cubicBezTo>
                  <a:cubicBezTo>
                    <a:pt x="7682" y="7449"/>
                    <a:pt x="8707" y="7172"/>
                    <a:pt x="9605" y="6536"/>
                  </a:cubicBezTo>
                  <a:cubicBezTo>
                    <a:pt x="10244" y="7539"/>
                    <a:pt x="11125" y="8390"/>
                    <a:pt x="12159" y="8968"/>
                  </a:cubicBezTo>
                  <a:cubicBezTo>
                    <a:pt x="12706" y="10548"/>
                    <a:pt x="13162" y="12189"/>
                    <a:pt x="13526" y="13831"/>
                  </a:cubicBezTo>
                  <a:cubicBezTo>
                    <a:pt x="13922" y="15563"/>
                    <a:pt x="13466" y="17326"/>
                    <a:pt x="12493" y="19028"/>
                  </a:cubicBezTo>
                  <a:cubicBezTo>
                    <a:pt x="10999" y="21620"/>
                    <a:pt x="8070" y="22633"/>
                    <a:pt x="5249" y="22633"/>
                  </a:cubicBezTo>
                  <a:cubicBezTo>
                    <a:pt x="4397" y="22633"/>
                    <a:pt x="3556" y="22541"/>
                    <a:pt x="2766" y="22372"/>
                  </a:cubicBezTo>
                  <a:cubicBezTo>
                    <a:pt x="2763" y="22371"/>
                    <a:pt x="2760" y="22371"/>
                    <a:pt x="2757" y="22371"/>
                  </a:cubicBezTo>
                  <a:cubicBezTo>
                    <a:pt x="2415" y="22371"/>
                    <a:pt x="3192" y="25900"/>
                    <a:pt x="3253" y="26111"/>
                  </a:cubicBezTo>
                  <a:cubicBezTo>
                    <a:pt x="3648" y="27326"/>
                    <a:pt x="4225" y="28542"/>
                    <a:pt x="5289" y="29333"/>
                  </a:cubicBezTo>
                  <a:cubicBezTo>
                    <a:pt x="6301" y="30112"/>
                    <a:pt x="7561" y="30381"/>
                    <a:pt x="8857" y="30381"/>
                  </a:cubicBezTo>
                  <a:cubicBezTo>
                    <a:pt x="9430" y="30381"/>
                    <a:pt x="10010" y="30328"/>
                    <a:pt x="10578" y="30244"/>
                  </a:cubicBezTo>
                  <a:cubicBezTo>
                    <a:pt x="10639" y="30062"/>
                    <a:pt x="10669" y="29940"/>
                    <a:pt x="10669" y="29940"/>
                  </a:cubicBezTo>
                  <a:lnTo>
                    <a:pt x="7842" y="28694"/>
                  </a:lnTo>
                  <a:lnTo>
                    <a:pt x="6991" y="25624"/>
                  </a:lnTo>
                  <a:lnTo>
                    <a:pt x="7235" y="25594"/>
                  </a:lnTo>
                  <a:cubicBezTo>
                    <a:pt x="13040" y="24986"/>
                    <a:pt x="17295" y="19728"/>
                    <a:pt x="16688" y="13922"/>
                  </a:cubicBezTo>
                  <a:lnTo>
                    <a:pt x="16140" y="8603"/>
                  </a:lnTo>
                  <a:cubicBezTo>
                    <a:pt x="12493" y="8116"/>
                    <a:pt x="8937" y="1127"/>
                    <a:pt x="8937" y="1125"/>
                  </a:cubicBezTo>
                  <a:lnTo>
                    <a:pt x="8937" y="1125"/>
                  </a:lnTo>
                  <a:cubicBezTo>
                    <a:pt x="8937" y="1127"/>
                    <a:pt x="10365" y="5381"/>
                    <a:pt x="8937" y="5624"/>
                  </a:cubicBezTo>
                  <a:cubicBezTo>
                    <a:pt x="8875" y="5634"/>
                    <a:pt x="8812" y="5639"/>
                    <a:pt x="8748" y="5639"/>
                  </a:cubicBezTo>
                  <a:cubicBezTo>
                    <a:pt x="7322" y="5639"/>
                    <a:pt x="5291" y="3164"/>
                    <a:pt x="5289" y="3162"/>
                  </a:cubicBezTo>
                  <a:lnTo>
                    <a:pt x="5289" y="3162"/>
                  </a:lnTo>
                  <a:cubicBezTo>
                    <a:pt x="5291" y="3164"/>
                    <a:pt x="7142" y="5503"/>
                    <a:pt x="5289" y="6110"/>
                  </a:cubicBezTo>
                  <a:cubicBezTo>
                    <a:pt x="5207" y="6137"/>
                    <a:pt x="5123" y="6150"/>
                    <a:pt x="5039" y="6150"/>
                  </a:cubicBezTo>
                  <a:cubicBezTo>
                    <a:pt x="3201" y="6150"/>
                    <a:pt x="1034" y="92"/>
                    <a:pt x="1034" y="92"/>
                  </a:cubicBezTo>
                  <a:cubicBezTo>
                    <a:pt x="1034" y="92"/>
                    <a:pt x="927" y="115"/>
                    <a:pt x="745" y="115"/>
                  </a:cubicBezTo>
                  <a:cubicBezTo>
                    <a:pt x="563" y="115"/>
                    <a:pt x="304" y="92"/>
                    <a:pt x="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54;p84"/>
            <p:cNvSpPr/>
            <p:nvPr/>
          </p:nvSpPr>
          <p:spPr>
            <a:xfrm>
              <a:off x="5544735" y="2349603"/>
              <a:ext cx="133766" cy="109635"/>
            </a:xfrm>
            <a:custGeom>
              <a:avLst/>
              <a:gdLst/>
              <a:ahLst/>
              <a:cxnLst/>
              <a:rect l="l" t="t" r="r" b="b"/>
              <a:pathLst>
                <a:path w="7417" h="6079" extrusionOk="0">
                  <a:moveTo>
                    <a:pt x="3972" y="0"/>
                  </a:moveTo>
                  <a:cubicBezTo>
                    <a:pt x="3470" y="0"/>
                    <a:pt x="2909" y="139"/>
                    <a:pt x="2310" y="514"/>
                  </a:cubicBezTo>
                  <a:cubicBezTo>
                    <a:pt x="0" y="1973"/>
                    <a:pt x="1672" y="5164"/>
                    <a:pt x="4317" y="5894"/>
                  </a:cubicBezTo>
                  <a:cubicBezTo>
                    <a:pt x="4790" y="6025"/>
                    <a:pt x="5194" y="6078"/>
                    <a:pt x="5537" y="6078"/>
                  </a:cubicBezTo>
                  <a:cubicBezTo>
                    <a:pt x="7110" y="6078"/>
                    <a:pt x="7417" y="4952"/>
                    <a:pt x="7417" y="4952"/>
                  </a:cubicBezTo>
                  <a:lnTo>
                    <a:pt x="6323" y="1091"/>
                  </a:lnTo>
                  <a:cubicBezTo>
                    <a:pt x="6323" y="1091"/>
                    <a:pt x="5381" y="0"/>
                    <a:pt x="397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55;p84"/>
            <p:cNvSpPr/>
            <p:nvPr/>
          </p:nvSpPr>
          <p:spPr>
            <a:xfrm>
              <a:off x="6093468" y="2313479"/>
              <a:ext cx="205040" cy="119265"/>
            </a:xfrm>
            <a:custGeom>
              <a:avLst/>
              <a:gdLst/>
              <a:ahLst/>
              <a:cxnLst/>
              <a:rect l="l" t="t" r="r" b="b"/>
              <a:pathLst>
                <a:path w="11369" h="6613" extrusionOk="0">
                  <a:moveTo>
                    <a:pt x="8146" y="1"/>
                  </a:moveTo>
                  <a:cubicBezTo>
                    <a:pt x="5982" y="1"/>
                    <a:pt x="3435" y="2547"/>
                    <a:pt x="3435" y="2547"/>
                  </a:cubicBezTo>
                  <a:cubicBezTo>
                    <a:pt x="3435" y="2547"/>
                    <a:pt x="0" y="5708"/>
                    <a:pt x="5077" y="6529"/>
                  </a:cubicBezTo>
                  <a:cubicBezTo>
                    <a:pt x="5418" y="6586"/>
                    <a:pt x="5742" y="6613"/>
                    <a:pt x="6050" y="6613"/>
                  </a:cubicBezTo>
                  <a:cubicBezTo>
                    <a:pt x="10346" y="6613"/>
                    <a:pt x="11368" y="1402"/>
                    <a:pt x="9241" y="268"/>
                  </a:cubicBezTo>
                  <a:cubicBezTo>
                    <a:pt x="8898" y="80"/>
                    <a:pt x="8528" y="1"/>
                    <a:pt x="814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56;p84"/>
            <p:cNvSpPr/>
            <p:nvPr/>
          </p:nvSpPr>
          <p:spPr>
            <a:xfrm>
              <a:off x="5634081" y="2015198"/>
              <a:ext cx="540545" cy="283925"/>
            </a:xfrm>
            <a:custGeom>
              <a:avLst/>
              <a:gdLst/>
              <a:ahLst/>
              <a:cxnLst/>
              <a:rect l="l" t="t" r="r" b="b"/>
              <a:pathLst>
                <a:path w="29972" h="15743" extrusionOk="0">
                  <a:moveTo>
                    <a:pt x="18766" y="1"/>
                  </a:moveTo>
                  <a:cubicBezTo>
                    <a:pt x="18400" y="1"/>
                    <a:pt x="18032" y="20"/>
                    <a:pt x="17661" y="59"/>
                  </a:cubicBezTo>
                  <a:lnTo>
                    <a:pt x="10062" y="849"/>
                  </a:lnTo>
                  <a:cubicBezTo>
                    <a:pt x="4256" y="1457"/>
                    <a:pt x="1" y="6715"/>
                    <a:pt x="609" y="12521"/>
                  </a:cubicBezTo>
                  <a:lnTo>
                    <a:pt x="943" y="15652"/>
                  </a:lnTo>
                  <a:cubicBezTo>
                    <a:pt x="2007" y="14345"/>
                    <a:pt x="3952" y="11731"/>
                    <a:pt x="4408" y="9724"/>
                  </a:cubicBezTo>
                  <a:cubicBezTo>
                    <a:pt x="4588" y="9997"/>
                    <a:pt x="4788" y="10116"/>
                    <a:pt x="4992" y="10116"/>
                  </a:cubicBezTo>
                  <a:cubicBezTo>
                    <a:pt x="5719" y="10116"/>
                    <a:pt x="6495" y="8609"/>
                    <a:pt x="6566" y="7232"/>
                  </a:cubicBezTo>
                  <a:cubicBezTo>
                    <a:pt x="7000" y="7658"/>
                    <a:pt x="7456" y="7842"/>
                    <a:pt x="7906" y="7842"/>
                  </a:cubicBezTo>
                  <a:cubicBezTo>
                    <a:pt x="9321" y="7842"/>
                    <a:pt x="10680" y="6022"/>
                    <a:pt x="11095" y="4132"/>
                  </a:cubicBezTo>
                  <a:cubicBezTo>
                    <a:pt x="12378" y="6962"/>
                    <a:pt x="14026" y="7251"/>
                    <a:pt x="14645" y="7251"/>
                  </a:cubicBezTo>
                  <a:cubicBezTo>
                    <a:pt x="14804" y="7251"/>
                    <a:pt x="14895" y="7232"/>
                    <a:pt x="14895" y="7232"/>
                  </a:cubicBezTo>
                  <a:cubicBezTo>
                    <a:pt x="14895" y="7232"/>
                    <a:pt x="17062" y="13290"/>
                    <a:pt x="18900" y="13290"/>
                  </a:cubicBezTo>
                  <a:cubicBezTo>
                    <a:pt x="18984" y="13290"/>
                    <a:pt x="19068" y="13277"/>
                    <a:pt x="19150" y="13250"/>
                  </a:cubicBezTo>
                  <a:cubicBezTo>
                    <a:pt x="21003" y="12643"/>
                    <a:pt x="19152" y="10304"/>
                    <a:pt x="19150" y="10302"/>
                  </a:cubicBezTo>
                  <a:lnTo>
                    <a:pt x="19150" y="10302"/>
                  </a:lnTo>
                  <a:cubicBezTo>
                    <a:pt x="19152" y="10304"/>
                    <a:pt x="21183" y="12779"/>
                    <a:pt x="22609" y="12779"/>
                  </a:cubicBezTo>
                  <a:cubicBezTo>
                    <a:pt x="22673" y="12779"/>
                    <a:pt x="22736" y="12774"/>
                    <a:pt x="22798" y="12764"/>
                  </a:cubicBezTo>
                  <a:cubicBezTo>
                    <a:pt x="24226" y="12521"/>
                    <a:pt x="22798" y="8267"/>
                    <a:pt x="22798" y="8265"/>
                  </a:cubicBezTo>
                  <a:lnTo>
                    <a:pt x="22798" y="8265"/>
                  </a:lnTo>
                  <a:cubicBezTo>
                    <a:pt x="22798" y="8267"/>
                    <a:pt x="26354" y="15256"/>
                    <a:pt x="29971" y="15743"/>
                  </a:cubicBezTo>
                  <a:lnTo>
                    <a:pt x="29333" y="9512"/>
                  </a:lnTo>
                  <a:cubicBezTo>
                    <a:pt x="28764" y="4077"/>
                    <a:pt x="24119" y="1"/>
                    <a:pt x="18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57;p84"/>
            <p:cNvSpPr/>
            <p:nvPr/>
          </p:nvSpPr>
          <p:spPr>
            <a:xfrm>
              <a:off x="6033578" y="2414627"/>
              <a:ext cx="111026" cy="111049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487" y="1"/>
                    <a:pt x="1" y="487"/>
                    <a:pt x="1" y="1125"/>
                  </a:cubicBezTo>
                  <a:cubicBezTo>
                    <a:pt x="1" y="1733"/>
                    <a:pt x="487" y="2250"/>
                    <a:pt x="1125" y="2250"/>
                  </a:cubicBezTo>
                  <a:cubicBezTo>
                    <a:pt x="1733" y="2250"/>
                    <a:pt x="2250" y="1733"/>
                    <a:pt x="2250" y="1125"/>
                  </a:cubicBezTo>
                  <a:cubicBezTo>
                    <a:pt x="225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58;p84"/>
            <p:cNvSpPr/>
            <p:nvPr/>
          </p:nvSpPr>
          <p:spPr>
            <a:xfrm>
              <a:off x="5861448" y="1845146"/>
              <a:ext cx="127327" cy="155768"/>
            </a:xfrm>
            <a:custGeom>
              <a:avLst/>
              <a:gdLst/>
              <a:ahLst/>
              <a:cxnLst/>
              <a:rect l="l" t="t" r="r" b="b"/>
              <a:pathLst>
                <a:path w="7060" h="8637" extrusionOk="0">
                  <a:moveTo>
                    <a:pt x="2085" y="0"/>
                  </a:moveTo>
                  <a:cubicBezTo>
                    <a:pt x="0" y="0"/>
                    <a:pt x="890" y="8150"/>
                    <a:pt x="890" y="8150"/>
                  </a:cubicBezTo>
                  <a:lnTo>
                    <a:pt x="707" y="8637"/>
                  </a:lnTo>
                  <a:cubicBezTo>
                    <a:pt x="707" y="8637"/>
                    <a:pt x="7060" y="4594"/>
                    <a:pt x="5388" y="3621"/>
                  </a:cubicBezTo>
                  <a:cubicBezTo>
                    <a:pt x="5224" y="3528"/>
                    <a:pt x="5057" y="3485"/>
                    <a:pt x="4890" y="3485"/>
                  </a:cubicBezTo>
                  <a:cubicBezTo>
                    <a:pt x="3323" y="3485"/>
                    <a:pt x="1710" y="7208"/>
                    <a:pt x="1710" y="7208"/>
                  </a:cubicBezTo>
                  <a:cubicBezTo>
                    <a:pt x="1710" y="7208"/>
                    <a:pt x="4355" y="247"/>
                    <a:pt x="2166" y="4"/>
                  </a:cubicBezTo>
                  <a:cubicBezTo>
                    <a:pt x="2139" y="2"/>
                    <a:pt x="2112" y="0"/>
                    <a:pt x="2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9;p84"/>
            <p:cNvSpPr/>
            <p:nvPr/>
          </p:nvSpPr>
          <p:spPr>
            <a:xfrm>
              <a:off x="6044683" y="237418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74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0;p84"/>
            <p:cNvSpPr/>
            <p:nvPr/>
          </p:nvSpPr>
          <p:spPr>
            <a:xfrm>
              <a:off x="5733122" y="2439840"/>
              <a:ext cx="115498" cy="113953"/>
            </a:xfrm>
            <a:custGeom>
              <a:avLst/>
              <a:gdLst/>
              <a:ahLst/>
              <a:cxnLst/>
              <a:rect l="l" t="t" r="r" b="b"/>
              <a:pathLst>
                <a:path w="2250" h="2220" extrusionOk="0">
                  <a:moveTo>
                    <a:pt x="1125" y="0"/>
                  </a:moveTo>
                  <a:cubicBezTo>
                    <a:pt x="517" y="0"/>
                    <a:pt x="0" y="487"/>
                    <a:pt x="0" y="1125"/>
                  </a:cubicBezTo>
                  <a:cubicBezTo>
                    <a:pt x="0" y="1733"/>
                    <a:pt x="517" y="2219"/>
                    <a:pt x="1125" y="2219"/>
                  </a:cubicBezTo>
                  <a:cubicBezTo>
                    <a:pt x="1763" y="2219"/>
                    <a:pt x="2250" y="1733"/>
                    <a:pt x="2250" y="1125"/>
                  </a:cubicBezTo>
                  <a:cubicBezTo>
                    <a:pt x="2250" y="487"/>
                    <a:pt x="1763" y="0"/>
                    <a:pt x="11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1;p84"/>
            <p:cNvSpPr/>
            <p:nvPr/>
          </p:nvSpPr>
          <p:spPr>
            <a:xfrm>
              <a:off x="5760722" y="239501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43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2;p84"/>
            <p:cNvSpPr/>
            <p:nvPr/>
          </p:nvSpPr>
          <p:spPr>
            <a:xfrm>
              <a:off x="5948755" y="2283757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7"/>
                    <a:pt x="4255" y="11977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3;p84"/>
            <p:cNvSpPr/>
            <p:nvPr/>
          </p:nvSpPr>
          <p:spPr>
            <a:xfrm>
              <a:off x="5814248" y="2478772"/>
              <a:ext cx="100545" cy="67180"/>
            </a:xfrm>
            <a:custGeom>
              <a:avLst/>
              <a:gdLst/>
              <a:ahLst/>
              <a:cxnLst/>
              <a:rect l="l" t="t" r="r" b="b"/>
              <a:pathLst>
                <a:path w="5575" h="3725" extrusionOk="0">
                  <a:moveTo>
                    <a:pt x="332" y="0"/>
                  </a:moveTo>
                  <a:cubicBezTo>
                    <a:pt x="313" y="0"/>
                    <a:pt x="294" y="2"/>
                    <a:pt x="274" y="6"/>
                  </a:cubicBezTo>
                  <a:cubicBezTo>
                    <a:pt x="122" y="67"/>
                    <a:pt x="1" y="219"/>
                    <a:pt x="61" y="371"/>
                  </a:cubicBezTo>
                  <a:cubicBezTo>
                    <a:pt x="639" y="1738"/>
                    <a:pt x="1764" y="3045"/>
                    <a:pt x="3192" y="3532"/>
                  </a:cubicBezTo>
                  <a:cubicBezTo>
                    <a:pt x="3585" y="3663"/>
                    <a:pt x="4000" y="3724"/>
                    <a:pt x="4424" y="3724"/>
                  </a:cubicBezTo>
                  <a:cubicBezTo>
                    <a:pt x="4690" y="3724"/>
                    <a:pt x="4959" y="3700"/>
                    <a:pt x="5229" y="3653"/>
                  </a:cubicBezTo>
                  <a:cubicBezTo>
                    <a:pt x="5574" y="3596"/>
                    <a:pt x="5456" y="3101"/>
                    <a:pt x="5132" y="3101"/>
                  </a:cubicBezTo>
                  <a:cubicBezTo>
                    <a:pt x="5114" y="3101"/>
                    <a:pt x="5096" y="3103"/>
                    <a:pt x="5077" y="3106"/>
                  </a:cubicBezTo>
                  <a:cubicBezTo>
                    <a:pt x="4872" y="3143"/>
                    <a:pt x="4671" y="3160"/>
                    <a:pt x="4476" y="3160"/>
                  </a:cubicBezTo>
                  <a:cubicBezTo>
                    <a:pt x="2870" y="3160"/>
                    <a:pt x="1580" y="1995"/>
                    <a:pt x="821" y="614"/>
                  </a:cubicBezTo>
                  <a:cubicBezTo>
                    <a:pt x="761" y="492"/>
                    <a:pt x="700" y="401"/>
                    <a:pt x="639" y="279"/>
                  </a:cubicBezTo>
                  <a:cubicBezTo>
                    <a:pt x="639" y="258"/>
                    <a:pt x="593" y="159"/>
                    <a:pt x="588" y="159"/>
                  </a:cubicBezTo>
                  <a:lnTo>
                    <a:pt x="588" y="159"/>
                  </a:lnTo>
                  <a:cubicBezTo>
                    <a:pt x="586" y="159"/>
                    <a:pt x="591" y="175"/>
                    <a:pt x="609" y="219"/>
                  </a:cubicBezTo>
                  <a:cubicBezTo>
                    <a:pt x="556" y="86"/>
                    <a:pt x="457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4;p84"/>
            <p:cNvSpPr/>
            <p:nvPr/>
          </p:nvSpPr>
          <p:spPr>
            <a:xfrm>
              <a:off x="5885705" y="2391823"/>
              <a:ext cx="78380" cy="100311"/>
            </a:xfrm>
            <a:custGeom>
              <a:avLst/>
              <a:gdLst/>
              <a:ahLst/>
              <a:cxnLst/>
              <a:rect l="l" t="t" r="r" b="b"/>
              <a:pathLst>
                <a:path w="4346" h="5562" extrusionOk="0">
                  <a:moveTo>
                    <a:pt x="2621" y="0"/>
                  </a:moveTo>
                  <a:cubicBezTo>
                    <a:pt x="2447" y="0"/>
                    <a:pt x="2268" y="143"/>
                    <a:pt x="2341" y="361"/>
                  </a:cubicBezTo>
                  <a:cubicBezTo>
                    <a:pt x="2736" y="1820"/>
                    <a:pt x="3162" y="3279"/>
                    <a:pt x="3587" y="4738"/>
                  </a:cubicBezTo>
                  <a:cubicBezTo>
                    <a:pt x="3610" y="4817"/>
                    <a:pt x="3632" y="4896"/>
                    <a:pt x="3655" y="4975"/>
                  </a:cubicBezTo>
                  <a:lnTo>
                    <a:pt x="3655" y="4975"/>
                  </a:lnTo>
                  <a:cubicBezTo>
                    <a:pt x="2544" y="4871"/>
                    <a:pt x="1454" y="4786"/>
                    <a:pt x="365" y="4678"/>
                  </a:cubicBezTo>
                  <a:cubicBezTo>
                    <a:pt x="356" y="4677"/>
                    <a:pt x="347" y="4676"/>
                    <a:pt x="338" y="4676"/>
                  </a:cubicBezTo>
                  <a:cubicBezTo>
                    <a:pt x="1" y="4676"/>
                    <a:pt x="10" y="5225"/>
                    <a:pt x="365" y="5255"/>
                  </a:cubicBezTo>
                  <a:cubicBezTo>
                    <a:pt x="1581" y="5377"/>
                    <a:pt x="2797" y="5468"/>
                    <a:pt x="4043" y="5559"/>
                  </a:cubicBezTo>
                  <a:cubicBezTo>
                    <a:pt x="4055" y="5561"/>
                    <a:pt x="4067" y="5562"/>
                    <a:pt x="4078" y="5562"/>
                  </a:cubicBezTo>
                  <a:cubicBezTo>
                    <a:pt x="4241" y="5562"/>
                    <a:pt x="4345" y="5367"/>
                    <a:pt x="4317" y="5225"/>
                  </a:cubicBezTo>
                  <a:cubicBezTo>
                    <a:pt x="3891" y="3735"/>
                    <a:pt x="3466" y="2276"/>
                    <a:pt x="3070" y="817"/>
                  </a:cubicBezTo>
                  <a:cubicBezTo>
                    <a:pt x="3010" y="605"/>
                    <a:pt x="2949" y="392"/>
                    <a:pt x="2888" y="209"/>
                  </a:cubicBezTo>
                  <a:cubicBezTo>
                    <a:pt x="2852" y="63"/>
                    <a:pt x="273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65;p84"/>
            <p:cNvSpPr/>
            <p:nvPr/>
          </p:nvSpPr>
          <p:spPr>
            <a:xfrm>
              <a:off x="5871457" y="2398875"/>
              <a:ext cx="87181" cy="12083"/>
            </a:xfrm>
            <a:custGeom>
              <a:avLst/>
              <a:gdLst/>
              <a:ahLst/>
              <a:cxnLst/>
              <a:rect l="l" t="t" r="r" b="b"/>
              <a:pathLst>
                <a:path w="4834" h="670" fill="none" extrusionOk="0">
                  <a:moveTo>
                    <a:pt x="0" y="669"/>
                  </a:moveTo>
                  <a:lnTo>
                    <a:pt x="4833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66;p84"/>
            <p:cNvSpPr/>
            <p:nvPr/>
          </p:nvSpPr>
          <p:spPr>
            <a:xfrm>
              <a:off x="6152677" y="2321577"/>
              <a:ext cx="41120" cy="47721"/>
            </a:xfrm>
            <a:custGeom>
              <a:avLst/>
              <a:gdLst/>
              <a:ahLst/>
              <a:cxnLst/>
              <a:rect l="l" t="t" r="r" b="b"/>
              <a:pathLst>
                <a:path w="2280" h="2646" fill="none" extrusionOk="0">
                  <a:moveTo>
                    <a:pt x="0" y="2645"/>
                  </a:moveTo>
                  <a:lnTo>
                    <a:pt x="2280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67;p84"/>
            <p:cNvSpPr/>
            <p:nvPr/>
          </p:nvSpPr>
          <p:spPr>
            <a:xfrm>
              <a:off x="5664794" y="2302946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6"/>
                    <a:pt x="4255" y="11976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68;p84"/>
            <p:cNvSpPr/>
            <p:nvPr/>
          </p:nvSpPr>
          <p:spPr>
            <a:xfrm>
              <a:off x="5709196" y="2267868"/>
              <a:ext cx="97587" cy="31255"/>
            </a:xfrm>
            <a:custGeom>
              <a:avLst/>
              <a:gdLst/>
              <a:ahLst/>
              <a:cxnLst/>
              <a:rect l="l" t="t" r="r" b="b"/>
              <a:pathLst>
                <a:path w="5411" h="1733" extrusionOk="0">
                  <a:moveTo>
                    <a:pt x="3309" y="0"/>
                  </a:moveTo>
                  <a:cubicBezTo>
                    <a:pt x="3047" y="0"/>
                    <a:pt x="2781" y="31"/>
                    <a:pt x="2523" y="91"/>
                  </a:cubicBezTo>
                  <a:cubicBezTo>
                    <a:pt x="2037" y="213"/>
                    <a:pt x="1550" y="426"/>
                    <a:pt x="1125" y="699"/>
                  </a:cubicBezTo>
                  <a:cubicBezTo>
                    <a:pt x="699" y="973"/>
                    <a:pt x="304" y="1307"/>
                    <a:pt x="0" y="1733"/>
                  </a:cubicBezTo>
                  <a:cubicBezTo>
                    <a:pt x="395" y="1429"/>
                    <a:pt x="821" y="1186"/>
                    <a:pt x="1277" y="942"/>
                  </a:cubicBezTo>
                  <a:cubicBezTo>
                    <a:pt x="1702" y="730"/>
                    <a:pt x="2158" y="547"/>
                    <a:pt x="2614" y="456"/>
                  </a:cubicBezTo>
                  <a:cubicBezTo>
                    <a:pt x="2881" y="385"/>
                    <a:pt x="3159" y="355"/>
                    <a:pt x="3434" y="355"/>
                  </a:cubicBezTo>
                  <a:cubicBezTo>
                    <a:pt x="3629" y="355"/>
                    <a:pt x="3823" y="370"/>
                    <a:pt x="4012" y="395"/>
                  </a:cubicBezTo>
                  <a:cubicBezTo>
                    <a:pt x="4499" y="426"/>
                    <a:pt x="4955" y="608"/>
                    <a:pt x="5411" y="790"/>
                  </a:cubicBezTo>
                  <a:cubicBezTo>
                    <a:pt x="5046" y="487"/>
                    <a:pt x="4590" y="183"/>
                    <a:pt x="4073" y="91"/>
                  </a:cubicBezTo>
                  <a:cubicBezTo>
                    <a:pt x="3830" y="31"/>
                    <a:pt x="3572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69;p84"/>
            <p:cNvSpPr/>
            <p:nvPr/>
          </p:nvSpPr>
          <p:spPr>
            <a:xfrm>
              <a:off x="5984933" y="2245721"/>
              <a:ext cx="97587" cy="31471"/>
            </a:xfrm>
            <a:custGeom>
              <a:avLst/>
              <a:gdLst/>
              <a:ahLst/>
              <a:cxnLst/>
              <a:rect l="l" t="t" r="r" b="b"/>
              <a:pathLst>
                <a:path w="5411" h="1745" extrusionOk="0">
                  <a:moveTo>
                    <a:pt x="3266" y="1"/>
                  </a:moveTo>
                  <a:cubicBezTo>
                    <a:pt x="3018" y="1"/>
                    <a:pt x="2767" y="32"/>
                    <a:pt x="2523" y="104"/>
                  </a:cubicBezTo>
                  <a:cubicBezTo>
                    <a:pt x="2037" y="225"/>
                    <a:pt x="1550" y="438"/>
                    <a:pt x="1125" y="711"/>
                  </a:cubicBezTo>
                  <a:cubicBezTo>
                    <a:pt x="699" y="985"/>
                    <a:pt x="304" y="1319"/>
                    <a:pt x="0" y="1745"/>
                  </a:cubicBezTo>
                  <a:cubicBezTo>
                    <a:pt x="395" y="1441"/>
                    <a:pt x="821" y="1198"/>
                    <a:pt x="1277" y="955"/>
                  </a:cubicBezTo>
                  <a:cubicBezTo>
                    <a:pt x="1702" y="742"/>
                    <a:pt x="2158" y="560"/>
                    <a:pt x="2614" y="468"/>
                  </a:cubicBezTo>
                  <a:cubicBezTo>
                    <a:pt x="2918" y="387"/>
                    <a:pt x="3236" y="360"/>
                    <a:pt x="3549" y="360"/>
                  </a:cubicBezTo>
                  <a:cubicBezTo>
                    <a:pt x="3705" y="360"/>
                    <a:pt x="3860" y="367"/>
                    <a:pt x="4012" y="377"/>
                  </a:cubicBezTo>
                  <a:cubicBezTo>
                    <a:pt x="4499" y="438"/>
                    <a:pt x="4955" y="620"/>
                    <a:pt x="5411" y="803"/>
                  </a:cubicBezTo>
                  <a:cubicBezTo>
                    <a:pt x="5046" y="499"/>
                    <a:pt x="4590" y="195"/>
                    <a:pt x="4073" y="104"/>
                  </a:cubicBezTo>
                  <a:cubicBezTo>
                    <a:pt x="3817" y="39"/>
                    <a:pt x="3543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0;p84"/>
            <p:cNvSpPr/>
            <p:nvPr/>
          </p:nvSpPr>
          <p:spPr>
            <a:xfrm>
              <a:off x="6203103" y="2330360"/>
              <a:ext cx="63159" cy="82654"/>
            </a:xfrm>
            <a:custGeom>
              <a:avLst/>
              <a:gdLst/>
              <a:ahLst/>
              <a:cxnLst/>
              <a:rect l="l" t="t" r="r" b="b"/>
              <a:pathLst>
                <a:path w="3502" h="4583" extrusionOk="0">
                  <a:moveTo>
                    <a:pt x="3071" y="0"/>
                  </a:moveTo>
                  <a:cubicBezTo>
                    <a:pt x="1581" y="91"/>
                    <a:pt x="669" y="1095"/>
                    <a:pt x="274" y="2341"/>
                  </a:cubicBezTo>
                  <a:cubicBezTo>
                    <a:pt x="244" y="2371"/>
                    <a:pt x="244" y="2402"/>
                    <a:pt x="244" y="2432"/>
                  </a:cubicBezTo>
                  <a:cubicBezTo>
                    <a:pt x="61" y="3040"/>
                    <a:pt x="1" y="3739"/>
                    <a:pt x="31" y="4377"/>
                  </a:cubicBezTo>
                  <a:cubicBezTo>
                    <a:pt x="46" y="4514"/>
                    <a:pt x="153" y="4582"/>
                    <a:pt x="251" y="4582"/>
                  </a:cubicBezTo>
                  <a:cubicBezTo>
                    <a:pt x="350" y="4582"/>
                    <a:pt x="441" y="4514"/>
                    <a:pt x="426" y="4377"/>
                  </a:cubicBezTo>
                  <a:cubicBezTo>
                    <a:pt x="365" y="3769"/>
                    <a:pt x="426" y="3131"/>
                    <a:pt x="609" y="2523"/>
                  </a:cubicBezTo>
                  <a:cubicBezTo>
                    <a:pt x="1051" y="2177"/>
                    <a:pt x="1616" y="1977"/>
                    <a:pt x="2178" y="1977"/>
                  </a:cubicBezTo>
                  <a:cubicBezTo>
                    <a:pt x="2505" y="1977"/>
                    <a:pt x="2830" y="2044"/>
                    <a:pt x="3131" y="2189"/>
                  </a:cubicBezTo>
                  <a:cubicBezTo>
                    <a:pt x="3157" y="2200"/>
                    <a:pt x="3181" y="2204"/>
                    <a:pt x="3205" y="2204"/>
                  </a:cubicBezTo>
                  <a:cubicBezTo>
                    <a:pt x="3382" y="2204"/>
                    <a:pt x="3501" y="1935"/>
                    <a:pt x="3314" y="1854"/>
                  </a:cubicBezTo>
                  <a:cubicBezTo>
                    <a:pt x="2950" y="1679"/>
                    <a:pt x="2575" y="1600"/>
                    <a:pt x="2203" y="1600"/>
                  </a:cubicBezTo>
                  <a:cubicBezTo>
                    <a:pt x="1736" y="1600"/>
                    <a:pt x="1275" y="1726"/>
                    <a:pt x="852" y="1946"/>
                  </a:cubicBezTo>
                  <a:cubicBezTo>
                    <a:pt x="1247" y="1095"/>
                    <a:pt x="1946" y="456"/>
                    <a:pt x="3071" y="395"/>
                  </a:cubicBezTo>
                  <a:cubicBezTo>
                    <a:pt x="3314" y="395"/>
                    <a:pt x="3314" y="0"/>
                    <a:pt x="3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1;p84"/>
            <p:cNvSpPr/>
            <p:nvPr/>
          </p:nvSpPr>
          <p:spPr>
            <a:xfrm>
              <a:off x="5592330" y="2363255"/>
              <a:ext cx="59317" cy="82240"/>
            </a:xfrm>
            <a:custGeom>
              <a:avLst/>
              <a:gdLst/>
              <a:ahLst/>
              <a:cxnLst/>
              <a:rect l="l" t="t" r="r" b="b"/>
              <a:pathLst>
                <a:path w="3289" h="4560" extrusionOk="0">
                  <a:moveTo>
                    <a:pt x="431" y="0"/>
                  </a:moveTo>
                  <a:cubicBezTo>
                    <a:pt x="188" y="0"/>
                    <a:pt x="188" y="365"/>
                    <a:pt x="431" y="395"/>
                  </a:cubicBezTo>
                  <a:cubicBezTo>
                    <a:pt x="1465" y="456"/>
                    <a:pt x="2134" y="1094"/>
                    <a:pt x="2498" y="1945"/>
                  </a:cubicBezTo>
                  <a:cubicBezTo>
                    <a:pt x="2117" y="1713"/>
                    <a:pt x="1689" y="1589"/>
                    <a:pt x="1257" y="1589"/>
                  </a:cubicBezTo>
                  <a:cubicBezTo>
                    <a:pt x="897" y="1589"/>
                    <a:pt x="533" y="1675"/>
                    <a:pt x="188" y="1854"/>
                  </a:cubicBezTo>
                  <a:cubicBezTo>
                    <a:pt x="1" y="1935"/>
                    <a:pt x="120" y="2204"/>
                    <a:pt x="297" y="2204"/>
                  </a:cubicBezTo>
                  <a:cubicBezTo>
                    <a:pt x="321" y="2204"/>
                    <a:pt x="345" y="2199"/>
                    <a:pt x="371" y="2189"/>
                  </a:cubicBezTo>
                  <a:cubicBezTo>
                    <a:pt x="649" y="2044"/>
                    <a:pt x="949" y="1976"/>
                    <a:pt x="1249" y="1976"/>
                  </a:cubicBezTo>
                  <a:cubicBezTo>
                    <a:pt x="1767" y="1976"/>
                    <a:pt x="2288" y="2176"/>
                    <a:pt x="2711" y="2523"/>
                  </a:cubicBezTo>
                  <a:cubicBezTo>
                    <a:pt x="2863" y="3131"/>
                    <a:pt x="2924" y="3769"/>
                    <a:pt x="2893" y="4377"/>
                  </a:cubicBezTo>
                  <a:cubicBezTo>
                    <a:pt x="2878" y="4499"/>
                    <a:pt x="2962" y="4559"/>
                    <a:pt x="3053" y="4559"/>
                  </a:cubicBezTo>
                  <a:cubicBezTo>
                    <a:pt x="3144" y="4559"/>
                    <a:pt x="3243" y="4499"/>
                    <a:pt x="3258" y="4377"/>
                  </a:cubicBezTo>
                  <a:cubicBezTo>
                    <a:pt x="3289" y="3708"/>
                    <a:pt x="3228" y="3040"/>
                    <a:pt x="3045" y="2432"/>
                  </a:cubicBezTo>
                  <a:cubicBezTo>
                    <a:pt x="3045" y="2371"/>
                    <a:pt x="3045" y="2340"/>
                    <a:pt x="3015" y="2310"/>
                  </a:cubicBezTo>
                  <a:cubicBezTo>
                    <a:pt x="2650" y="1064"/>
                    <a:pt x="1799" y="91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72;p84"/>
            <p:cNvSpPr/>
            <p:nvPr/>
          </p:nvSpPr>
          <p:spPr>
            <a:xfrm>
              <a:off x="5756881" y="2933973"/>
              <a:ext cx="81248" cy="190666"/>
            </a:xfrm>
            <a:custGeom>
              <a:avLst/>
              <a:gdLst/>
              <a:ahLst/>
              <a:cxnLst/>
              <a:rect l="l" t="t" r="r" b="b"/>
              <a:pathLst>
                <a:path w="4505" h="10572" extrusionOk="0">
                  <a:moveTo>
                    <a:pt x="1079" y="0"/>
                  </a:moveTo>
                  <a:cubicBezTo>
                    <a:pt x="967" y="0"/>
                    <a:pt x="858" y="64"/>
                    <a:pt x="821" y="210"/>
                  </a:cubicBezTo>
                  <a:cubicBezTo>
                    <a:pt x="1" y="3796"/>
                    <a:pt x="1490" y="7778"/>
                    <a:pt x="3891" y="10483"/>
                  </a:cubicBezTo>
                  <a:cubicBezTo>
                    <a:pt x="3947" y="10546"/>
                    <a:pt x="4012" y="10572"/>
                    <a:pt x="4076" y="10572"/>
                  </a:cubicBezTo>
                  <a:cubicBezTo>
                    <a:pt x="4294" y="10572"/>
                    <a:pt x="4504" y="10276"/>
                    <a:pt x="4317" y="10088"/>
                  </a:cubicBezTo>
                  <a:cubicBezTo>
                    <a:pt x="3557" y="9237"/>
                    <a:pt x="2949" y="8204"/>
                    <a:pt x="2432" y="7201"/>
                  </a:cubicBezTo>
                  <a:cubicBezTo>
                    <a:pt x="1368" y="5103"/>
                    <a:pt x="852" y="2702"/>
                    <a:pt x="1368" y="362"/>
                  </a:cubicBezTo>
                  <a:cubicBezTo>
                    <a:pt x="1423" y="143"/>
                    <a:pt x="1248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3;p84"/>
            <p:cNvSpPr/>
            <p:nvPr/>
          </p:nvSpPr>
          <p:spPr>
            <a:xfrm>
              <a:off x="6493088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1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23" y="33557"/>
                    <a:pt x="275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7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9" y="3496"/>
                    <a:pt x="550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4;p84"/>
            <p:cNvSpPr/>
            <p:nvPr/>
          </p:nvSpPr>
          <p:spPr>
            <a:xfrm>
              <a:off x="6592316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1" y="0"/>
                  </a:moveTo>
                  <a:cubicBezTo>
                    <a:pt x="457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75;p84"/>
            <p:cNvSpPr/>
            <p:nvPr/>
          </p:nvSpPr>
          <p:spPr>
            <a:xfrm>
              <a:off x="6692086" y="3737540"/>
              <a:ext cx="168321" cy="630305"/>
            </a:xfrm>
            <a:custGeom>
              <a:avLst/>
              <a:gdLst/>
              <a:ahLst/>
              <a:cxnLst/>
              <a:rect l="l" t="t" r="r" b="b"/>
              <a:pathLst>
                <a:path w="9333" h="34949" extrusionOk="0">
                  <a:moveTo>
                    <a:pt x="7265" y="1"/>
                  </a:moveTo>
                  <a:lnTo>
                    <a:pt x="1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9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9" y="32554"/>
                  </a:cubicBezTo>
                  <a:cubicBezTo>
                    <a:pt x="6232" y="33071"/>
                    <a:pt x="6414" y="33649"/>
                    <a:pt x="6779" y="34105"/>
                  </a:cubicBezTo>
                  <a:cubicBezTo>
                    <a:pt x="7144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3" y="34949"/>
                    <a:pt x="9084" y="34886"/>
                    <a:pt x="933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76;p84"/>
            <p:cNvSpPr/>
            <p:nvPr/>
          </p:nvSpPr>
          <p:spPr>
            <a:xfrm>
              <a:off x="6798438" y="3734799"/>
              <a:ext cx="76216" cy="629890"/>
            </a:xfrm>
            <a:custGeom>
              <a:avLst/>
              <a:gdLst/>
              <a:ahLst/>
              <a:cxnLst/>
              <a:rect l="l" t="t" r="r" b="b"/>
              <a:pathLst>
                <a:path w="4226" h="34926" extrusionOk="0">
                  <a:moveTo>
                    <a:pt x="3192" y="1"/>
                  </a:moveTo>
                  <a:lnTo>
                    <a:pt x="1368" y="153"/>
                  </a:lnTo>
                  <a:lnTo>
                    <a:pt x="0" y="29910"/>
                  </a:lnTo>
                  <a:cubicBezTo>
                    <a:pt x="0" y="29910"/>
                    <a:pt x="2462" y="32342"/>
                    <a:pt x="3465" y="34925"/>
                  </a:cubicBezTo>
                  <a:cubicBezTo>
                    <a:pt x="3648" y="34834"/>
                    <a:pt x="3800" y="34682"/>
                    <a:pt x="3921" y="34530"/>
                  </a:cubicBezTo>
                  <a:cubicBezTo>
                    <a:pt x="4165" y="34196"/>
                    <a:pt x="4225" y="33801"/>
                    <a:pt x="4225" y="33375"/>
                  </a:cubicBezTo>
                  <a:cubicBezTo>
                    <a:pt x="4073" y="33102"/>
                    <a:pt x="3891" y="32858"/>
                    <a:pt x="3709" y="32615"/>
                  </a:cubicBezTo>
                  <a:cubicBezTo>
                    <a:pt x="2888" y="31582"/>
                    <a:pt x="1854" y="30731"/>
                    <a:pt x="1095" y="29636"/>
                  </a:cubicBezTo>
                  <a:cubicBezTo>
                    <a:pt x="1095" y="29636"/>
                    <a:pt x="1064" y="29606"/>
                    <a:pt x="1064" y="2960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7;p84"/>
            <p:cNvSpPr/>
            <p:nvPr/>
          </p:nvSpPr>
          <p:spPr>
            <a:xfrm>
              <a:off x="6377967" y="2650000"/>
              <a:ext cx="480777" cy="121334"/>
            </a:xfrm>
            <a:custGeom>
              <a:avLst/>
              <a:gdLst/>
              <a:ahLst/>
              <a:cxnLst/>
              <a:rect l="l" t="t" r="r" b="b"/>
              <a:pathLst>
                <a:path w="26658" h="6571" extrusionOk="0">
                  <a:moveTo>
                    <a:pt x="11842" y="1"/>
                  </a:moveTo>
                  <a:cubicBezTo>
                    <a:pt x="6595" y="1"/>
                    <a:pt x="3012" y="1164"/>
                    <a:pt x="1" y="6571"/>
                  </a:cubicBezTo>
                  <a:cubicBezTo>
                    <a:pt x="6293" y="6267"/>
                    <a:pt x="12615" y="5963"/>
                    <a:pt x="18907" y="5659"/>
                  </a:cubicBezTo>
                  <a:cubicBezTo>
                    <a:pt x="21491" y="5537"/>
                    <a:pt x="24074" y="5416"/>
                    <a:pt x="26658" y="5203"/>
                  </a:cubicBezTo>
                  <a:cubicBezTo>
                    <a:pt x="24956" y="2558"/>
                    <a:pt x="22433" y="613"/>
                    <a:pt x="18664" y="340"/>
                  </a:cubicBezTo>
                  <a:cubicBezTo>
                    <a:pt x="16105" y="171"/>
                    <a:pt x="13851" y="1"/>
                    <a:pt x="1184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78;p84"/>
            <p:cNvSpPr/>
            <p:nvPr/>
          </p:nvSpPr>
          <p:spPr>
            <a:xfrm>
              <a:off x="6329181" y="2746053"/>
              <a:ext cx="565740" cy="143141"/>
            </a:xfrm>
            <a:custGeom>
              <a:avLst/>
              <a:gdLst/>
              <a:ahLst/>
              <a:cxnLst/>
              <a:rect l="l" t="t" r="r" b="b"/>
              <a:pathLst>
                <a:path w="31369" h="7752" extrusionOk="0">
                  <a:moveTo>
                    <a:pt x="29363" y="1"/>
                  </a:moveTo>
                  <a:cubicBezTo>
                    <a:pt x="26779" y="214"/>
                    <a:pt x="24196" y="335"/>
                    <a:pt x="21612" y="457"/>
                  </a:cubicBezTo>
                  <a:cubicBezTo>
                    <a:pt x="15320" y="761"/>
                    <a:pt x="8998" y="1065"/>
                    <a:pt x="2706" y="1369"/>
                  </a:cubicBezTo>
                  <a:cubicBezTo>
                    <a:pt x="1764" y="3040"/>
                    <a:pt x="882" y="5138"/>
                    <a:pt x="1" y="7752"/>
                  </a:cubicBezTo>
                  <a:cubicBezTo>
                    <a:pt x="10457" y="6627"/>
                    <a:pt x="20913" y="5563"/>
                    <a:pt x="31369" y="4621"/>
                  </a:cubicBezTo>
                  <a:cubicBezTo>
                    <a:pt x="30883" y="2980"/>
                    <a:pt x="30244" y="1399"/>
                    <a:pt x="29363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79;p84"/>
            <p:cNvSpPr/>
            <p:nvPr/>
          </p:nvSpPr>
          <p:spPr>
            <a:xfrm>
              <a:off x="6250600" y="2952895"/>
              <a:ext cx="670631" cy="303435"/>
            </a:xfrm>
            <a:custGeom>
              <a:avLst/>
              <a:gdLst/>
              <a:ahLst/>
              <a:cxnLst/>
              <a:rect l="l" t="t" r="r" b="b"/>
              <a:pathLst>
                <a:path w="37185" h="16433" extrusionOk="0">
                  <a:moveTo>
                    <a:pt x="33283" y="0"/>
                  </a:moveTo>
                  <a:cubicBezTo>
                    <a:pt x="23200" y="0"/>
                    <a:pt x="13098" y="345"/>
                    <a:pt x="3020" y="1079"/>
                  </a:cubicBezTo>
                  <a:cubicBezTo>
                    <a:pt x="2655" y="2477"/>
                    <a:pt x="2291" y="3966"/>
                    <a:pt x="1896" y="5608"/>
                  </a:cubicBezTo>
                  <a:cubicBezTo>
                    <a:pt x="0" y="13772"/>
                    <a:pt x="3672" y="16432"/>
                    <a:pt x="9262" y="16432"/>
                  </a:cubicBezTo>
                  <a:cubicBezTo>
                    <a:pt x="19717" y="16432"/>
                    <a:pt x="36881" y="7127"/>
                    <a:pt x="36881" y="7127"/>
                  </a:cubicBezTo>
                  <a:cubicBezTo>
                    <a:pt x="36881" y="7127"/>
                    <a:pt x="37185" y="3997"/>
                    <a:pt x="36881" y="15"/>
                  </a:cubicBezTo>
                  <a:cubicBezTo>
                    <a:pt x="35682" y="5"/>
                    <a:pt x="34482" y="0"/>
                    <a:pt x="33283" y="0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80;p84"/>
            <p:cNvSpPr/>
            <p:nvPr/>
          </p:nvSpPr>
          <p:spPr>
            <a:xfrm>
              <a:off x="6305067" y="2831360"/>
              <a:ext cx="610701" cy="141460"/>
            </a:xfrm>
            <a:custGeom>
              <a:avLst/>
              <a:gdLst/>
              <a:ahLst/>
              <a:cxnLst/>
              <a:rect l="l" t="t" r="r" b="b"/>
              <a:pathLst>
                <a:path w="33862" h="7661" extrusionOk="0">
                  <a:moveTo>
                    <a:pt x="32706" y="1"/>
                  </a:moveTo>
                  <a:cubicBezTo>
                    <a:pt x="22250" y="974"/>
                    <a:pt x="11794" y="2007"/>
                    <a:pt x="1338" y="3132"/>
                  </a:cubicBezTo>
                  <a:cubicBezTo>
                    <a:pt x="912" y="4500"/>
                    <a:pt x="456" y="6019"/>
                    <a:pt x="0" y="7661"/>
                  </a:cubicBezTo>
                  <a:cubicBezTo>
                    <a:pt x="10078" y="6927"/>
                    <a:pt x="20180" y="6582"/>
                    <a:pt x="30263" y="6582"/>
                  </a:cubicBezTo>
                  <a:cubicBezTo>
                    <a:pt x="31462" y="6582"/>
                    <a:pt x="32662" y="6587"/>
                    <a:pt x="33861" y="6597"/>
                  </a:cubicBezTo>
                  <a:cubicBezTo>
                    <a:pt x="33679" y="4530"/>
                    <a:pt x="33344" y="2220"/>
                    <a:pt x="3270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81;p84"/>
            <p:cNvSpPr/>
            <p:nvPr/>
          </p:nvSpPr>
          <p:spPr>
            <a:xfrm>
              <a:off x="6451733" y="4266543"/>
              <a:ext cx="191586" cy="144478"/>
            </a:xfrm>
            <a:custGeom>
              <a:avLst/>
              <a:gdLst/>
              <a:ahLst/>
              <a:cxnLst/>
              <a:rect l="l" t="t" r="r" b="b"/>
              <a:pathLst>
                <a:path w="10623" h="8011" extrusionOk="0">
                  <a:moveTo>
                    <a:pt x="10501" y="0"/>
                  </a:moveTo>
                  <a:lnTo>
                    <a:pt x="10501" y="0"/>
                  </a:lnTo>
                  <a:cubicBezTo>
                    <a:pt x="9559" y="213"/>
                    <a:pt x="8677" y="730"/>
                    <a:pt x="8039" y="1490"/>
                  </a:cubicBezTo>
                  <a:cubicBezTo>
                    <a:pt x="7461" y="2219"/>
                    <a:pt x="7127" y="3131"/>
                    <a:pt x="6519" y="3861"/>
                  </a:cubicBezTo>
                  <a:cubicBezTo>
                    <a:pt x="5941" y="4560"/>
                    <a:pt x="5090" y="5046"/>
                    <a:pt x="4178" y="5198"/>
                  </a:cubicBezTo>
                  <a:cubicBezTo>
                    <a:pt x="4016" y="5234"/>
                    <a:pt x="3846" y="5254"/>
                    <a:pt x="3675" y="5254"/>
                  </a:cubicBezTo>
                  <a:cubicBezTo>
                    <a:pt x="3271" y="5254"/>
                    <a:pt x="2867" y="5142"/>
                    <a:pt x="2568" y="4864"/>
                  </a:cubicBezTo>
                  <a:cubicBezTo>
                    <a:pt x="2446" y="4742"/>
                    <a:pt x="2355" y="4560"/>
                    <a:pt x="2294" y="4377"/>
                  </a:cubicBezTo>
                  <a:lnTo>
                    <a:pt x="2294" y="4377"/>
                  </a:lnTo>
                  <a:cubicBezTo>
                    <a:pt x="0" y="5657"/>
                    <a:pt x="909" y="8011"/>
                    <a:pt x="3087" y="8011"/>
                  </a:cubicBezTo>
                  <a:cubicBezTo>
                    <a:pt x="3650" y="8011"/>
                    <a:pt x="4299" y="7853"/>
                    <a:pt x="4999" y="7478"/>
                  </a:cubicBezTo>
                  <a:cubicBezTo>
                    <a:pt x="8403" y="5624"/>
                    <a:pt x="9528" y="3952"/>
                    <a:pt x="9528" y="3952"/>
                  </a:cubicBezTo>
                  <a:cubicBezTo>
                    <a:pt x="9528" y="3952"/>
                    <a:pt x="10622" y="2706"/>
                    <a:pt x="1050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82;p84"/>
            <p:cNvSpPr/>
            <p:nvPr/>
          </p:nvSpPr>
          <p:spPr>
            <a:xfrm>
              <a:off x="6732647" y="4266543"/>
              <a:ext cx="156814" cy="144424"/>
            </a:xfrm>
            <a:custGeom>
              <a:avLst/>
              <a:gdLst/>
              <a:ahLst/>
              <a:cxnLst/>
              <a:rect l="l" t="t" r="r" b="b"/>
              <a:pathLst>
                <a:path w="8695" h="800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1429"/>
                    <a:pt x="1004" y="2827"/>
                    <a:pt x="1825" y="4043"/>
                  </a:cubicBezTo>
                  <a:cubicBezTo>
                    <a:pt x="2220" y="4651"/>
                    <a:pt x="2706" y="5289"/>
                    <a:pt x="3223" y="5897"/>
                  </a:cubicBezTo>
                  <a:cubicBezTo>
                    <a:pt x="3952" y="6688"/>
                    <a:pt x="4803" y="7417"/>
                    <a:pt x="5806" y="7782"/>
                  </a:cubicBezTo>
                  <a:cubicBezTo>
                    <a:pt x="6121" y="7911"/>
                    <a:pt x="6470" y="8007"/>
                    <a:pt x="6818" y="8007"/>
                  </a:cubicBezTo>
                  <a:cubicBezTo>
                    <a:pt x="7042" y="8007"/>
                    <a:pt x="7265" y="7968"/>
                    <a:pt x="7478" y="7873"/>
                  </a:cubicBezTo>
                  <a:cubicBezTo>
                    <a:pt x="7934" y="7691"/>
                    <a:pt x="8238" y="7265"/>
                    <a:pt x="8390" y="6779"/>
                  </a:cubicBezTo>
                  <a:cubicBezTo>
                    <a:pt x="8694" y="5836"/>
                    <a:pt x="8390" y="4803"/>
                    <a:pt x="7873" y="3891"/>
                  </a:cubicBezTo>
                  <a:cubicBezTo>
                    <a:pt x="7873" y="4317"/>
                    <a:pt x="7813" y="4712"/>
                    <a:pt x="7569" y="5046"/>
                  </a:cubicBezTo>
                  <a:cubicBezTo>
                    <a:pt x="7291" y="5426"/>
                    <a:pt x="6780" y="5616"/>
                    <a:pt x="6283" y="5616"/>
                  </a:cubicBezTo>
                  <a:cubicBezTo>
                    <a:pt x="6184" y="5616"/>
                    <a:pt x="6085" y="5608"/>
                    <a:pt x="5989" y="5593"/>
                  </a:cubicBezTo>
                  <a:cubicBezTo>
                    <a:pt x="5411" y="5502"/>
                    <a:pt x="4895" y="5198"/>
                    <a:pt x="4530" y="4773"/>
                  </a:cubicBezTo>
                  <a:cubicBezTo>
                    <a:pt x="4165" y="4317"/>
                    <a:pt x="3983" y="3739"/>
                    <a:pt x="3740" y="3222"/>
                  </a:cubicBezTo>
                  <a:cubicBezTo>
                    <a:pt x="3010" y="1703"/>
                    <a:pt x="1612" y="517"/>
                    <a:pt x="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83;p84"/>
            <p:cNvSpPr/>
            <p:nvPr/>
          </p:nvSpPr>
          <p:spPr>
            <a:xfrm>
              <a:off x="7002901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275" y="0"/>
                  </a:moveTo>
                  <a:cubicBezTo>
                    <a:pt x="1" y="730"/>
                    <a:pt x="123" y="1398"/>
                    <a:pt x="123" y="1398"/>
                  </a:cubicBezTo>
                  <a:lnTo>
                    <a:pt x="13314" y="1398"/>
                  </a:lnTo>
                  <a:lnTo>
                    <a:pt x="13345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84;p84"/>
            <p:cNvSpPr/>
            <p:nvPr/>
          </p:nvSpPr>
          <p:spPr>
            <a:xfrm>
              <a:off x="7007843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78" y="760"/>
                    <a:pt x="2888" y="851"/>
                  </a:cubicBezTo>
                  <a:cubicBezTo>
                    <a:pt x="1034" y="1064"/>
                    <a:pt x="304" y="1855"/>
                    <a:pt x="1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85;p84"/>
            <p:cNvSpPr/>
            <p:nvPr/>
          </p:nvSpPr>
          <p:spPr>
            <a:xfrm>
              <a:off x="7099929" y="4166773"/>
              <a:ext cx="144749" cy="131024"/>
            </a:xfrm>
            <a:custGeom>
              <a:avLst/>
              <a:gdLst/>
              <a:ahLst/>
              <a:cxnLst/>
              <a:rect l="l" t="t" r="r" b="b"/>
              <a:pathLst>
                <a:path w="802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802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86;p84"/>
            <p:cNvSpPr/>
            <p:nvPr/>
          </p:nvSpPr>
          <p:spPr>
            <a:xfrm>
              <a:off x="7342230" y="4292856"/>
              <a:ext cx="186410" cy="63844"/>
            </a:xfrm>
            <a:custGeom>
              <a:avLst/>
              <a:gdLst/>
              <a:ahLst/>
              <a:cxnLst/>
              <a:rect l="l" t="t" r="r" b="b"/>
              <a:pathLst>
                <a:path w="10336" h="3540" extrusionOk="0">
                  <a:moveTo>
                    <a:pt x="1" y="0"/>
                  </a:moveTo>
                  <a:cubicBezTo>
                    <a:pt x="1" y="183"/>
                    <a:pt x="1" y="365"/>
                    <a:pt x="1" y="517"/>
                  </a:cubicBezTo>
                  <a:cubicBezTo>
                    <a:pt x="62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5" y="3341"/>
                    <a:pt x="4513" y="3539"/>
                    <a:pt x="5913" y="3539"/>
                  </a:cubicBezTo>
                  <a:cubicBezTo>
                    <a:pt x="6671" y="3539"/>
                    <a:pt x="7430" y="3481"/>
                    <a:pt x="8177" y="3374"/>
                  </a:cubicBezTo>
                  <a:cubicBezTo>
                    <a:pt x="8603" y="3314"/>
                    <a:pt x="9059" y="3222"/>
                    <a:pt x="9454" y="3010"/>
                  </a:cubicBezTo>
                  <a:cubicBezTo>
                    <a:pt x="9849" y="2797"/>
                    <a:pt x="10214" y="2463"/>
                    <a:pt x="10275" y="2007"/>
                  </a:cubicBezTo>
                  <a:cubicBezTo>
                    <a:pt x="10335" y="1703"/>
                    <a:pt x="10275" y="1399"/>
                    <a:pt x="10123" y="1125"/>
                  </a:cubicBezTo>
                  <a:cubicBezTo>
                    <a:pt x="9092" y="1776"/>
                    <a:pt x="7650" y="2112"/>
                    <a:pt x="6530" y="2112"/>
                  </a:cubicBezTo>
                  <a:cubicBezTo>
                    <a:pt x="6395" y="2112"/>
                    <a:pt x="6265" y="2108"/>
                    <a:pt x="6141" y="2098"/>
                  </a:cubicBezTo>
                  <a:cubicBezTo>
                    <a:pt x="4621" y="1946"/>
                    <a:pt x="3101" y="1429"/>
                    <a:pt x="1733" y="821"/>
                  </a:cubicBezTo>
                  <a:cubicBezTo>
                    <a:pt x="1186" y="608"/>
                    <a:pt x="639" y="365"/>
                    <a:pt x="92" y="92"/>
                  </a:cubicBezTo>
                  <a:cubicBezTo>
                    <a:pt x="92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87;p84"/>
            <p:cNvSpPr/>
            <p:nvPr/>
          </p:nvSpPr>
          <p:spPr>
            <a:xfrm>
              <a:off x="7338947" y="4158892"/>
              <a:ext cx="129383" cy="163036"/>
            </a:xfrm>
            <a:custGeom>
              <a:avLst/>
              <a:gdLst/>
              <a:ahLst/>
              <a:cxnLst/>
              <a:rect l="l" t="t" r="r" b="b"/>
              <a:pathLst>
                <a:path w="7174" h="9040" extrusionOk="0">
                  <a:moveTo>
                    <a:pt x="1825" y="0"/>
                  </a:moveTo>
                  <a:cubicBezTo>
                    <a:pt x="1340" y="0"/>
                    <a:pt x="870" y="50"/>
                    <a:pt x="548" y="255"/>
                  </a:cubicBezTo>
                  <a:cubicBezTo>
                    <a:pt x="1" y="620"/>
                    <a:pt x="92" y="1319"/>
                    <a:pt x="122" y="1896"/>
                  </a:cubicBezTo>
                  <a:cubicBezTo>
                    <a:pt x="274" y="3720"/>
                    <a:pt x="213" y="5605"/>
                    <a:pt x="183" y="7428"/>
                  </a:cubicBezTo>
                  <a:cubicBezTo>
                    <a:pt x="213" y="7459"/>
                    <a:pt x="274" y="7489"/>
                    <a:pt x="274" y="7489"/>
                  </a:cubicBezTo>
                  <a:cubicBezTo>
                    <a:pt x="821" y="7763"/>
                    <a:pt x="1368" y="8036"/>
                    <a:pt x="1915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29" y="7155"/>
                    <a:pt x="6171" y="6638"/>
                    <a:pt x="7174" y="6486"/>
                  </a:cubicBezTo>
                  <a:cubicBezTo>
                    <a:pt x="6444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09" y="255"/>
                    <a:pt x="3678" y="164"/>
                    <a:pt x="3618" y="103"/>
                  </a:cubicBezTo>
                  <a:cubicBezTo>
                    <a:pt x="3526" y="42"/>
                    <a:pt x="3405" y="42"/>
                    <a:pt x="3283" y="42"/>
                  </a:cubicBezTo>
                  <a:cubicBezTo>
                    <a:pt x="3236" y="44"/>
                    <a:pt x="3187" y="45"/>
                    <a:pt x="3135" y="45"/>
                  </a:cubicBezTo>
                  <a:cubicBezTo>
                    <a:pt x="2760" y="45"/>
                    <a:pt x="2286" y="0"/>
                    <a:pt x="182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88;p84"/>
            <p:cNvSpPr/>
            <p:nvPr/>
          </p:nvSpPr>
          <p:spPr>
            <a:xfrm>
              <a:off x="7411863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1" y="0"/>
                  </a:moveTo>
                  <a:cubicBezTo>
                    <a:pt x="2128" y="152"/>
                    <a:pt x="486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4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0" y="1854"/>
                    <a:pt x="5988" y="1642"/>
                    <a:pt x="5806" y="1490"/>
                  </a:cubicBezTo>
                  <a:cubicBezTo>
                    <a:pt x="5380" y="1125"/>
                    <a:pt x="4863" y="912"/>
                    <a:pt x="4377" y="669"/>
                  </a:cubicBezTo>
                  <a:cubicBezTo>
                    <a:pt x="3952" y="487"/>
                    <a:pt x="3526" y="243"/>
                    <a:pt x="316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89;p84"/>
            <p:cNvSpPr/>
            <p:nvPr/>
          </p:nvSpPr>
          <p:spPr>
            <a:xfrm>
              <a:off x="7400897" y="4259473"/>
              <a:ext cx="55602" cy="29884"/>
            </a:xfrm>
            <a:custGeom>
              <a:avLst/>
              <a:gdLst/>
              <a:ahLst/>
              <a:cxnLst/>
              <a:rect l="l" t="t" r="r" b="b"/>
              <a:pathLst>
                <a:path w="3083" h="1657" extrusionOk="0">
                  <a:moveTo>
                    <a:pt x="122" y="1396"/>
                  </a:moveTo>
                  <a:cubicBezTo>
                    <a:pt x="124" y="1396"/>
                    <a:pt x="127" y="1396"/>
                    <a:pt x="129" y="1396"/>
                  </a:cubicBezTo>
                  <a:lnTo>
                    <a:pt x="129" y="1396"/>
                  </a:lnTo>
                  <a:cubicBezTo>
                    <a:pt x="117" y="1403"/>
                    <a:pt x="104" y="1413"/>
                    <a:pt x="91" y="1426"/>
                  </a:cubicBezTo>
                  <a:cubicBezTo>
                    <a:pt x="91" y="1426"/>
                    <a:pt x="91" y="1426"/>
                    <a:pt x="122" y="1396"/>
                  </a:cubicBezTo>
                  <a:close/>
                  <a:moveTo>
                    <a:pt x="329" y="1454"/>
                  </a:moveTo>
                  <a:lnTo>
                    <a:pt x="329" y="1454"/>
                  </a:lnTo>
                  <a:cubicBezTo>
                    <a:pt x="331" y="1455"/>
                    <a:pt x="333" y="1456"/>
                    <a:pt x="335" y="1456"/>
                  </a:cubicBezTo>
                  <a:cubicBezTo>
                    <a:pt x="335" y="1460"/>
                    <a:pt x="335" y="1463"/>
                    <a:pt x="335" y="1467"/>
                  </a:cubicBezTo>
                  <a:lnTo>
                    <a:pt x="335" y="1467"/>
                  </a:lnTo>
                  <a:cubicBezTo>
                    <a:pt x="333" y="1463"/>
                    <a:pt x="331" y="1459"/>
                    <a:pt x="329" y="1454"/>
                  </a:cubicBezTo>
                  <a:close/>
                  <a:moveTo>
                    <a:pt x="2361" y="1"/>
                  </a:moveTo>
                  <a:cubicBezTo>
                    <a:pt x="1525" y="1"/>
                    <a:pt x="736" y="571"/>
                    <a:pt x="213" y="1244"/>
                  </a:cubicBezTo>
                  <a:cubicBezTo>
                    <a:pt x="152" y="1304"/>
                    <a:pt x="0" y="1487"/>
                    <a:pt x="61" y="1578"/>
                  </a:cubicBezTo>
                  <a:cubicBezTo>
                    <a:pt x="100" y="1636"/>
                    <a:pt x="138" y="1657"/>
                    <a:pt x="184" y="1657"/>
                  </a:cubicBezTo>
                  <a:cubicBezTo>
                    <a:pt x="211" y="1657"/>
                    <a:pt x="240" y="1650"/>
                    <a:pt x="274" y="1639"/>
                  </a:cubicBezTo>
                  <a:cubicBezTo>
                    <a:pt x="274" y="1639"/>
                    <a:pt x="304" y="1639"/>
                    <a:pt x="304" y="1608"/>
                  </a:cubicBezTo>
                  <a:cubicBezTo>
                    <a:pt x="323" y="1590"/>
                    <a:pt x="334" y="1569"/>
                    <a:pt x="340" y="1547"/>
                  </a:cubicBezTo>
                  <a:lnTo>
                    <a:pt x="340" y="1547"/>
                  </a:lnTo>
                  <a:cubicBezTo>
                    <a:pt x="365" y="1544"/>
                    <a:pt x="365" y="1515"/>
                    <a:pt x="365" y="1487"/>
                  </a:cubicBezTo>
                  <a:cubicBezTo>
                    <a:pt x="426" y="1426"/>
                    <a:pt x="456" y="1396"/>
                    <a:pt x="517" y="1335"/>
                  </a:cubicBezTo>
                  <a:cubicBezTo>
                    <a:pt x="669" y="1122"/>
                    <a:pt x="851" y="940"/>
                    <a:pt x="1064" y="788"/>
                  </a:cubicBezTo>
                  <a:cubicBezTo>
                    <a:pt x="1449" y="493"/>
                    <a:pt x="1901" y="283"/>
                    <a:pt x="2371" y="283"/>
                  </a:cubicBezTo>
                  <a:cubicBezTo>
                    <a:pt x="2532" y="283"/>
                    <a:pt x="2695" y="308"/>
                    <a:pt x="2857" y="362"/>
                  </a:cubicBezTo>
                  <a:cubicBezTo>
                    <a:pt x="2875" y="368"/>
                    <a:pt x="2892" y="371"/>
                    <a:pt x="2908" y="371"/>
                  </a:cubicBezTo>
                  <a:cubicBezTo>
                    <a:pt x="3049" y="371"/>
                    <a:pt x="3083" y="143"/>
                    <a:pt x="2918" y="89"/>
                  </a:cubicBezTo>
                  <a:cubicBezTo>
                    <a:pt x="2732" y="28"/>
                    <a:pt x="2545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90;p84"/>
            <p:cNvSpPr/>
            <p:nvPr/>
          </p:nvSpPr>
          <p:spPr>
            <a:xfrm>
              <a:off x="7383890" y="4234297"/>
              <a:ext cx="55620" cy="30118"/>
            </a:xfrm>
            <a:custGeom>
              <a:avLst/>
              <a:gdLst/>
              <a:ahLst/>
              <a:cxnLst/>
              <a:rect l="l" t="t" r="r" b="b"/>
              <a:pathLst>
                <a:path w="3084" h="1670" extrusionOk="0">
                  <a:moveTo>
                    <a:pt x="123" y="1393"/>
                  </a:moveTo>
                  <a:cubicBezTo>
                    <a:pt x="125" y="1394"/>
                    <a:pt x="127" y="1396"/>
                    <a:pt x="130" y="1397"/>
                  </a:cubicBezTo>
                  <a:lnTo>
                    <a:pt x="130" y="1397"/>
                  </a:lnTo>
                  <a:cubicBezTo>
                    <a:pt x="116" y="1403"/>
                    <a:pt x="104" y="1412"/>
                    <a:pt x="92" y="1424"/>
                  </a:cubicBezTo>
                  <a:cubicBezTo>
                    <a:pt x="92" y="1424"/>
                    <a:pt x="92" y="1424"/>
                    <a:pt x="123" y="1393"/>
                  </a:cubicBezTo>
                  <a:close/>
                  <a:moveTo>
                    <a:pt x="335" y="1581"/>
                  </a:moveTo>
                  <a:lnTo>
                    <a:pt x="335" y="1581"/>
                  </a:lnTo>
                  <a:cubicBezTo>
                    <a:pt x="334" y="1583"/>
                    <a:pt x="334" y="1584"/>
                    <a:pt x="333" y="1586"/>
                  </a:cubicBezTo>
                  <a:lnTo>
                    <a:pt x="333" y="1586"/>
                  </a:lnTo>
                  <a:cubicBezTo>
                    <a:pt x="334" y="1585"/>
                    <a:pt x="335" y="1583"/>
                    <a:pt x="335" y="1581"/>
                  </a:cubicBezTo>
                  <a:close/>
                  <a:moveTo>
                    <a:pt x="2365" y="1"/>
                  </a:moveTo>
                  <a:cubicBezTo>
                    <a:pt x="1514" y="1"/>
                    <a:pt x="740" y="590"/>
                    <a:pt x="214" y="1241"/>
                  </a:cubicBezTo>
                  <a:cubicBezTo>
                    <a:pt x="153" y="1333"/>
                    <a:pt x="1" y="1485"/>
                    <a:pt x="62" y="1606"/>
                  </a:cubicBezTo>
                  <a:cubicBezTo>
                    <a:pt x="99" y="1644"/>
                    <a:pt x="137" y="1670"/>
                    <a:pt x="182" y="1670"/>
                  </a:cubicBezTo>
                  <a:cubicBezTo>
                    <a:pt x="209" y="1670"/>
                    <a:pt x="240" y="1660"/>
                    <a:pt x="275" y="1636"/>
                  </a:cubicBezTo>
                  <a:lnTo>
                    <a:pt x="305" y="1636"/>
                  </a:lnTo>
                  <a:cubicBezTo>
                    <a:pt x="318" y="1620"/>
                    <a:pt x="328" y="1603"/>
                    <a:pt x="333" y="1586"/>
                  </a:cubicBezTo>
                  <a:lnTo>
                    <a:pt x="333" y="1586"/>
                  </a:lnTo>
                  <a:cubicBezTo>
                    <a:pt x="332" y="1588"/>
                    <a:pt x="330" y="1589"/>
                    <a:pt x="329" y="1589"/>
                  </a:cubicBezTo>
                  <a:cubicBezTo>
                    <a:pt x="322" y="1589"/>
                    <a:pt x="315" y="1576"/>
                    <a:pt x="335" y="1576"/>
                  </a:cubicBezTo>
                  <a:cubicBezTo>
                    <a:pt x="335" y="1578"/>
                    <a:pt x="335" y="1580"/>
                    <a:pt x="335" y="1581"/>
                  </a:cubicBezTo>
                  <a:lnTo>
                    <a:pt x="335" y="1581"/>
                  </a:lnTo>
                  <a:cubicBezTo>
                    <a:pt x="338" y="1571"/>
                    <a:pt x="340" y="1562"/>
                    <a:pt x="341" y="1552"/>
                  </a:cubicBezTo>
                  <a:lnTo>
                    <a:pt x="341" y="1552"/>
                  </a:lnTo>
                  <a:cubicBezTo>
                    <a:pt x="349" y="1531"/>
                    <a:pt x="366" y="1515"/>
                    <a:pt x="366" y="1515"/>
                  </a:cubicBezTo>
                  <a:cubicBezTo>
                    <a:pt x="427" y="1424"/>
                    <a:pt x="457" y="1393"/>
                    <a:pt x="518" y="1333"/>
                  </a:cubicBezTo>
                  <a:cubicBezTo>
                    <a:pt x="670" y="1120"/>
                    <a:pt x="852" y="937"/>
                    <a:pt x="1065" y="785"/>
                  </a:cubicBezTo>
                  <a:cubicBezTo>
                    <a:pt x="1427" y="491"/>
                    <a:pt x="1891" y="281"/>
                    <a:pt x="2367" y="281"/>
                  </a:cubicBezTo>
                  <a:cubicBezTo>
                    <a:pt x="2531" y="281"/>
                    <a:pt x="2695" y="306"/>
                    <a:pt x="2858" y="360"/>
                  </a:cubicBezTo>
                  <a:cubicBezTo>
                    <a:pt x="2873" y="366"/>
                    <a:pt x="2888" y="369"/>
                    <a:pt x="2901" y="369"/>
                  </a:cubicBezTo>
                  <a:cubicBezTo>
                    <a:pt x="3026" y="369"/>
                    <a:pt x="3083" y="141"/>
                    <a:pt x="2919" y="86"/>
                  </a:cubicBezTo>
                  <a:cubicBezTo>
                    <a:pt x="2732" y="28"/>
                    <a:pt x="2547" y="1"/>
                    <a:pt x="2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91;p84"/>
            <p:cNvSpPr/>
            <p:nvPr/>
          </p:nvSpPr>
          <p:spPr>
            <a:xfrm>
              <a:off x="7377326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2320" y="1"/>
                  </a:moveTo>
                  <a:cubicBezTo>
                    <a:pt x="1474" y="1"/>
                    <a:pt x="706" y="571"/>
                    <a:pt x="183" y="1244"/>
                  </a:cubicBezTo>
                  <a:cubicBezTo>
                    <a:pt x="154" y="1273"/>
                    <a:pt x="104" y="1330"/>
                    <a:pt x="66" y="1391"/>
                  </a:cubicBezTo>
                  <a:lnTo>
                    <a:pt x="66" y="1391"/>
                  </a:lnTo>
                  <a:cubicBezTo>
                    <a:pt x="65" y="1392"/>
                    <a:pt x="63" y="1394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0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3" y="1639"/>
                  </a:cubicBezTo>
                  <a:cubicBezTo>
                    <a:pt x="243" y="1639"/>
                    <a:pt x="243" y="1639"/>
                    <a:pt x="274" y="1609"/>
                  </a:cubicBezTo>
                  <a:cubicBezTo>
                    <a:pt x="282" y="1600"/>
                    <a:pt x="289" y="1592"/>
                    <a:pt x="294" y="1583"/>
                  </a:cubicBezTo>
                  <a:lnTo>
                    <a:pt x="294" y="1583"/>
                  </a:lnTo>
                  <a:cubicBezTo>
                    <a:pt x="294" y="1583"/>
                    <a:pt x="295" y="1583"/>
                    <a:pt x="295" y="1583"/>
                  </a:cubicBezTo>
                  <a:cubicBezTo>
                    <a:pt x="298" y="1583"/>
                    <a:pt x="302" y="1577"/>
                    <a:pt x="303" y="1563"/>
                  </a:cubicBezTo>
                  <a:lnTo>
                    <a:pt x="303" y="1563"/>
                  </a:lnTo>
                  <a:cubicBezTo>
                    <a:pt x="301" y="1570"/>
                    <a:pt x="298" y="1576"/>
                    <a:pt x="294" y="1583"/>
                  </a:cubicBezTo>
                  <a:lnTo>
                    <a:pt x="294" y="1583"/>
                  </a:lnTo>
                  <a:cubicBezTo>
                    <a:pt x="289" y="1581"/>
                    <a:pt x="287" y="1565"/>
                    <a:pt x="304" y="1548"/>
                  </a:cubicBezTo>
                  <a:lnTo>
                    <a:pt x="304" y="1548"/>
                  </a:lnTo>
                  <a:cubicBezTo>
                    <a:pt x="304" y="1554"/>
                    <a:pt x="304" y="1559"/>
                    <a:pt x="303" y="1563"/>
                  </a:cubicBezTo>
                  <a:lnTo>
                    <a:pt x="303" y="1563"/>
                  </a:lnTo>
                  <a:cubicBezTo>
                    <a:pt x="306" y="1556"/>
                    <a:pt x="307" y="1550"/>
                    <a:pt x="309" y="1543"/>
                  </a:cubicBezTo>
                  <a:lnTo>
                    <a:pt x="309" y="1543"/>
                  </a:lnTo>
                  <a:cubicBezTo>
                    <a:pt x="317" y="1533"/>
                    <a:pt x="335" y="1510"/>
                    <a:pt x="335" y="1487"/>
                  </a:cubicBezTo>
                  <a:cubicBezTo>
                    <a:pt x="395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1" y="284"/>
                    <a:pt x="2664" y="308"/>
                    <a:pt x="2827" y="362"/>
                  </a:cubicBezTo>
                  <a:cubicBezTo>
                    <a:pt x="2845" y="368"/>
                    <a:pt x="2862" y="371"/>
                    <a:pt x="2877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696" y="29"/>
                    <a:pt x="2506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92;p84"/>
            <p:cNvSpPr/>
            <p:nvPr/>
          </p:nvSpPr>
          <p:spPr>
            <a:xfrm>
              <a:off x="7111454" y="4234297"/>
              <a:ext cx="43518" cy="24455"/>
            </a:xfrm>
            <a:custGeom>
              <a:avLst/>
              <a:gdLst/>
              <a:ahLst/>
              <a:cxnLst/>
              <a:rect l="l" t="t" r="r" b="b"/>
              <a:pathLst>
                <a:path w="2413" h="1356" extrusionOk="0">
                  <a:moveTo>
                    <a:pt x="316" y="184"/>
                  </a:moveTo>
                  <a:cubicBezTo>
                    <a:pt x="321" y="192"/>
                    <a:pt x="327" y="200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6"/>
                    <a:pt x="316" y="184"/>
                  </a:cubicBezTo>
                  <a:close/>
                  <a:moveTo>
                    <a:pt x="633" y="1"/>
                  </a:moveTo>
                  <a:cubicBezTo>
                    <a:pt x="493" y="1"/>
                    <a:pt x="353" y="18"/>
                    <a:pt x="213" y="56"/>
                  </a:cubicBezTo>
                  <a:cubicBezTo>
                    <a:pt x="204" y="56"/>
                    <a:pt x="196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70"/>
                    <a:pt x="122" y="86"/>
                  </a:cubicBezTo>
                  <a:cubicBezTo>
                    <a:pt x="0" y="178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9"/>
                    <a:pt x="274" y="329"/>
                    <a:pt x="274" y="329"/>
                  </a:cubicBezTo>
                  <a:cubicBezTo>
                    <a:pt x="304" y="299"/>
                    <a:pt x="33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699" y="269"/>
                  </a:lnTo>
                  <a:cubicBezTo>
                    <a:pt x="1034" y="299"/>
                    <a:pt x="1368" y="390"/>
                    <a:pt x="1642" y="633"/>
                  </a:cubicBezTo>
                  <a:cubicBezTo>
                    <a:pt x="1854" y="816"/>
                    <a:pt x="2006" y="1029"/>
                    <a:pt x="2128" y="1272"/>
                  </a:cubicBezTo>
                  <a:cubicBezTo>
                    <a:pt x="2148" y="1331"/>
                    <a:pt x="2187" y="1355"/>
                    <a:pt x="2229" y="1355"/>
                  </a:cubicBezTo>
                  <a:cubicBezTo>
                    <a:pt x="2315" y="1355"/>
                    <a:pt x="2412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22" y="33"/>
                    <a:pt x="828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93;p84"/>
            <p:cNvSpPr/>
            <p:nvPr/>
          </p:nvSpPr>
          <p:spPr>
            <a:xfrm>
              <a:off x="7130084" y="4218083"/>
              <a:ext cx="43518" cy="24744"/>
            </a:xfrm>
            <a:custGeom>
              <a:avLst/>
              <a:gdLst/>
              <a:ahLst/>
              <a:cxnLst/>
              <a:rect l="l" t="t" r="r" b="b"/>
              <a:pathLst>
                <a:path w="2413" h="1372" extrusionOk="0">
                  <a:moveTo>
                    <a:pt x="319" y="205"/>
                  </a:moveTo>
                  <a:lnTo>
                    <a:pt x="319" y="205"/>
                  </a:lnTo>
                  <a:cubicBezTo>
                    <a:pt x="323" y="212"/>
                    <a:pt x="328" y="219"/>
                    <a:pt x="335" y="225"/>
                  </a:cubicBezTo>
                  <a:cubicBezTo>
                    <a:pt x="335" y="237"/>
                    <a:pt x="326" y="254"/>
                    <a:pt x="314" y="272"/>
                  </a:cubicBezTo>
                  <a:lnTo>
                    <a:pt x="314" y="272"/>
                  </a:lnTo>
                  <a:cubicBezTo>
                    <a:pt x="320" y="251"/>
                    <a:pt x="321" y="228"/>
                    <a:pt x="319" y="205"/>
                  </a:cubicBezTo>
                  <a:close/>
                  <a:moveTo>
                    <a:pt x="664" y="1"/>
                  </a:moveTo>
                  <a:cubicBezTo>
                    <a:pt x="514" y="1"/>
                    <a:pt x="364" y="16"/>
                    <a:pt x="214" y="43"/>
                  </a:cubicBezTo>
                  <a:cubicBezTo>
                    <a:pt x="183" y="73"/>
                    <a:pt x="153" y="73"/>
                    <a:pt x="122" y="104"/>
                  </a:cubicBezTo>
                  <a:cubicBezTo>
                    <a:pt x="1" y="165"/>
                    <a:pt x="31" y="377"/>
                    <a:pt x="183" y="377"/>
                  </a:cubicBezTo>
                  <a:cubicBezTo>
                    <a:pt x="219" y="377"/>
                    <a:pt x="248" y="366"/>
                    <a:pt x="269" y="347"/>
                  </a:cubicBezTo>
                  <a:lnTo>
                    <a:pt x="274" y="347"/>
                  </a:lnTo>
                  <a:cubicBezTo>
                    <a:pt x="274" y="345"/>
                    <a:pt x="274" y="344"/>
                    <a:pt x="274" y="343"/>
                  </a:cubicBezTo>
                  <a:lnTo>
                    <a:pt x="274" y="343"/>
                  </a:lnTo>
                  <a:cubicBezTo>
                    <a:pt x="274" y="342"/>
                    <a:pt x="275" y="342"/>
                    <a:pt x="275" y="342"/>
                  </a:cubicBezTo>
                  <a:lnTo>
                    <a:pt x="275" y="342"/>
                  </a:lnTo>
                  <a:cubicBezTo>
                    <a:pt x="274" y="344"/>
                    <a:pt x="274" y="345"/>
                    <a:pt x="274" y="347"/>
                  </a:cubicBezTo>
                  <a:cubicBezTo>
                    <a:pt x="305" y="317"/>
                    <a:pt x="335" y="317"/>
                    <a:pt x="396" y="317"/>
                  </a:cubicBezTo>
                  <a:lnTo>
                    <a:pt x="426" y="317"/>
                  </a:lnTo>
                  <a:cubicBezTo>
                    <a:pt x="457" y="286"/>
                    <a:pt x="487" y="286"/>
                    <a:pt x="517" y="286"/>
                  </a:cubicBezTo>
                  <a:lnTo>
                    <a:pt x="700" y="286"/>
                  </a:lnTo>
                  <a:cubicBezTo>
                    <a:pt x="1034" y="317"/>
                    <a:pt x="1369" y="408"/>
                    <a:pt x="1642" y="621"/>
                  </a:cubicBezTo>
                  <a:cubicBezTo>
                    <a:pt x="1855" y="803"/>
                    <a:pt x="2007" y="1046"/>
                    <a:pt x="2128" y="1289"/>
                  </a:cubicBezTo>
                  <a:cubicBezTo>
                    <a:pt x="2148" y="1347"/>
                    <a:pt x="2186" y="1372"/>
                    <a:pt x="2227" y="1372"/>
                  </a:cubicBezTo>
                  <a:cubicBezTo>
                    <a:pt x="2313" y="1372"/>
                    <a:pt x="2413" y="1262"/>
                    <a:pt x="2372" y="1137"/>
                  </a:cubicBezTo>
                  <a:cubicBezTo>
                    <a:pt x="2128" y="651"/>
                    <a:pt x="1733" y="256"/>
                    <a:pt x="1217" y="73"/>
                  </a:cubicBezTo>
                  <a:cubicBezTo>
                    <a:pt x="1033" y="23"/>
                    <a:pt x="848" y="1"/>
                    <a:pt x="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94;p84"/>
            <p:cNvSpPr/>
            <p:nvPr/>
          </p:nvSpPr>
          <p:spPr>
            <a:xfrm>
              <a:off x="7148732" y="4198118"/>
              <a:ext cx="43879" cy="24437"/>
            </a:xfrm>
            <a:custGeom>
              <a:avLst/>
              <a:gdLst/>
              <a:ahLst/>
              <a:cxnLst/>
              <a:rect l="l" t="t" r="r" b="b"/>
              <a:pathLst>
                <a:path w="2433" h="1355" extrusionOk="0">
                  <a:moveTo>
                    <a:pt x="281" y="110"/>
                  </a:moveTo>
                  <a:cubicBezTo>
                    <a:pt x="288" y="112"/>
                    <a:pt x="296" y="115"/>
                    <a:pt x="304" y="117"/>
                  </a:cubicBezTo>
                  <a:cubicBezTo>
                    <a:pt x="304" y="129"/>
                    <a:pt x="304" y="140"/>
                    <a:pt x="306" y="152"/>
                  </a:cubicBezTo>
                  <a:lnTo>
                    <a:pt x="306" y="152"/>
                  </a:lnTo>
                  <a:cubicBezTo>
                    <a:pt x="300" y="137"/>
                    <a:pt x="291" y="123"/>
                    <a:pt x="281" y="110"/>
                  </a:cubicBezTo>
                  <a:close/>
                  <a:moveTo>
                    <a:pt x="315" y="182"/>
                  </a:moveTo>
                  <a:cubicBezTo>
                    <a:pt x="320" y="190"/>
                    <a:pt x="326" y="199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4"/>
                    <a:pt x="315" y="182"/>
                  </a:cubicBezTo>
                  <a:close/>
                  <a:moveTo>
                    <a:pt x="642" y="1"/>
                  </a:moveTo>
                  <a:cubicBezTo>
                    <a:pt x="498" y="1"/>
                    <a:pt x="353" y="18"/>
                    <a:pt x="213" y="56"/>
                  </a:cubicBezTo>
                  <a:cubicBezTo>
                    <a:pt x="204" y="56"/>
                    <a:pt x="195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69"/>
                    <a:pt x="122" y="86"/>
                  </a:cubicBezTo>
                  <a:cubicBezTo>
                    <a:pt x="0" y="177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8"/>
                    <a:pt x="274" y="329"/>
                    <a:pt x="274" y="329"/>
                  </a:cubicBezTo>
                  <a:cubicBezTo>
                    <a:pt x="304" y="299"/>
                    <a:pt x="36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730" y="269"/>
                  </a:lnTo>
                  <a:cubicBezTo>
                    <a:pt x="1034" y="299"/>
                    <a:pt x="1398" y="390"/>
                    <a:pt x="1642" y="633"/>
                  </a:cubicBezTo>
                  <a:cubicBezTo>
                    <a:pt x="1854" y="816"/>
                    <a:pt x="2006" y="1028"/>
                    <a:pt x="2128" y="1272"/>
                  </a:cubicBezTo>
                  <a:cubicBezTo>
                    <a:pt x="2148" y="1331"/>
                    <a:pt x="2190" y="1355"/>
                    <a:pt x="2235" y="1355"/>
                  </a:cubicBezTo>
                  <a:cubicBezTo>
                    <a:pt x="2328" y="1355"/>
                    <a:pt x="2433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39" y="33"/>
                    <a:pt x="842" y="1"/>
                    <a:pt x="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95;p84"/>
            <p:cNvSpPr/>
            <p:nvPr/>
          </p:nvSpPr>
          <p:spPr>
            <a:xfrm>
              <a:off x="7098847" y="3721093"/>
              <a:ext cx="155155" cy="464329"/>
            </a:xfrm>
            <a:custGeom>
              <a:avLst/>
              <a:gdLst/>
              <a:ahLst/>
              <a:cxnLst/>
              <a:rect l="l" t="t" r="r" b="b"/>
              <a:pathLst>
                <a:path w="8603" h="25746" extrusionOk="0">
                  <a:moveTo>
                    <a:pt x="0" y="1"/>
                  </a:moveTo>
                  <a:lnTo>
                    <a:pt x="4012" y="25746"/>
                  </a:lnTo>
                  <a:lnTo>
                    <a:pt x="8085" y="25746"/>
                  </a:lnTo>
                  <a:lnTo>
                    <a:pt x="8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96;p84"/>
            <p:cNvSpPr/>
            <p:nvPr/>
          </p:nvSpPr>
          <p:spPr>
            <a:xfrm>
              <a:off x="7296745" y="3709045"/>
              <a:ext cx="163920" cy="486801"/>
            </a:xfrm>
            <a:custGeom>
              <a:avLst/>
              <a:gdLst/>
              <a:ahLst/>
              <a:cxnLst/>
              <a:rect l="l" t="t" r="r" b="b"/>
              <a:pathLst>
                <a:path w="9089" h="26992" extrusionOk="0">
                  <a:moveTo>
                    <a:pt x="9088" y="0"/>
                  </a:moveTo>
                  <a:lnTo>
                    <a:pt x="0" y="669"/>
                  </a:lnTo>
                  <a:lnTo>
                    <a:pt x="2189" y="26414"/>
                  </a:lnTo>
                  <a:lnTo>
                    <a:pt x="6930" y="26991"/>
                  </a:lnTo>
                  <a:lnTo>
                    <a:pt x="9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97;p84"/>
            <p:cNvSpPr/>
            <p:nvPr/>
          </p:nvSpPr>
          <p:spPr>
            <a:xfrm>
              <a:off x="6978788" y="2886505"/>
              <a:ext cx="412803" cy="253338"/>
            </a:xfrm>
            <a:custGeom>
              <a:avLst/>
              <a:gdLst/>
              <a:ahLst/>
              <a:cxnLst/>
              <a:rect l="l" t="t" r="r" b="b"/>
              <a:pathLst>
                <a:path w="22889" h="14047" extrusionOk="0">
                  <a:moveTo>
                    <a:pt x="16229" y="1"/>
                  </a:moveTo>
                  <a:cubicBezTo>
                    <a:pt x="14082" y="1"/>
                    <a:pt x="11849" y="107"/>
                    <a:pt x="9666" y="197"/>
                  </a:cubicBezTo>
                  <a:cubicBezTo>
                    <a:pt x="1" y="592"/>
                    <a:pt x="305" y="9833"/>
                    <a:pt x="305" y="9833"/>
                  </a:cubicBezTo>
                  <a:cubicBezTo>
                    <a:pt x="305" y="9833"/>
                    <a:pt x="12397" y="14047"/>
                    <a:pt x="20964" y="14047"/>
                  </a:cubicBezTo>
                  <a:cubicBezTo>
                    <a:pt x="21629" y="14047"/>
                    <a:pt x="22273" y="14021"/>
                    <a:pt x="22889" y="13966"/>
                  </a:cubicBezTo>
                  <a:cubicBezTo>
                    <a:pt x="22250" y="9194"/>
                    <a:pt x="20730" y="4544"/>
                    <a:pt x="18420" y="319"/>
                  </a:cubicBezTo>
                  <a:cubicBezTo>
                    <a:pt x="18451" y="228"/>
                    <a:pt x="18451" y="136"/>
                    <a:pt x="18451" y="45"/>
                  </a:cubicBezTo>
                  <a:cubicBezTo>
                    <a:pt x="17725" y="14"/>
                    <a:pt x="16982" y="1"/>
                    <a:pt x="16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98;p84"/>
            <p:cNvSpPr/>
            <p:nvPr/>
          </p:nvSpPr>
          <p:spPr>
            <a:xfrm>
              <a:off x="7310993" y="2887316"/>
              <a:ext cx="207781" cy="251083"/>
            </a:xfrm>
            <a:custGeom>
              <a:avLst/>
              <a:gdLst/>
              <a:ahLst/>
              <a:cxnLst/>
              <a:rect l="l" t="t" r="r" b="b"/>
              <a:pathLst>
                <a:path w="11521" h="13922" extrusionOk="0">
                  <a:moveTo>
                    <a:pt x="31" y="0"/>
                  </a:moveTo>
                  <a:cubicBezTo>
                    <a:pt x="31" y="91"/>
                    <a:pt x="0" y="183"/>
                    <a:pt x="0" y="274"/>
                  </a:cubicBezTo>
                  <a:cubicBezTo>
                    <a:pt x="2310" y="4499"/>
                    <a:pt x="3830" y="9149"/>
                    <a:pt x="4469" y="13921"/>
                  </a:cubicBezTo>
                  <a:cubicBezTo>
                    <a:pt x="8025" y="13587"/>
                    <a:pt x="10639" y="12280"/>
                    <a:pt x="10882" y="9271"/>
                  </a:cubicBezTo>
                  <a:cubicBezTo>
                    <a:pt x="11520" y="2098"/>
                    <a:pt x="6444" y="304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99;p84"/>
            <p:cNvSpPr/>
            <p:nvPr/>
          </p:nvSpPr>
          <p:spPr>
            <a:xfrm>
              <a:off x="6756218" y="2228155"/>
              <a:ext cx="1034993" cy="623506"/>
            </a:xfrm>
            <a:custGeom>
              <a:avLst/>
              <a:gdLst/>
              <a:ahLst/>
              <a:cxnLst/>
              <a:rect l="l" t="t" r="r" b="b"/>
              <a:pathLst>
                <a:path w="57388" h="34572" extrusionOk="0">
                  <a:moveTo>
                    <a:pt x="29376" y="1"/>
                  </a:moveTo>
                  <a:cubicBezTo>
                    <a:pt x="22886" y="1"/>
                    <a:pt x="16687" y="2526"/>
                    <a:pt x="13527" y="11442"/>
                  </a:cubicBezTo>
                  <a:cubicBezTo>
                    <a:pt x="10092" y="21017"/>
                    <a:pt x="2189" y="18494"/>
                    <a:pt x="1" y="29133"/>
                  </a:cubicBezTo>
                  <a:cubicBezTo>
                    <a:pt x="1" y="29133"/>
                    <a:pt x="1521" y="29923"/>
                    <a:pt x="4256" y="30896"/>
                  </a:cubicBezTo>
                  <a:cubicBezTo>
                    <a:pt x="5198" y="28251"/>
                    <a:pt x="7174" y="27127"/>
                    <a:pt x="7174" y="27127"/>
                  </a:cubicBezTo>
                  <a:lnTo>
                    <a:pt x="7174" y="27127"/>
                  </a:lnTo>
                  <a:lnTo>
                    <a:pt x="6232" y="31564"/>
                  </a:lnTo>
                  <a:cubicBezTo>
                    <a:pt x="10809" y="33011"/>
                    <a:pt x="17616" y="34572"/>
                    <a:pt x="25926" y="34572"/>
                  </a:cubicBezTo>
                  <a:cubicBezTo>
                    <a:pt x="27219" y="34572"/>
                    <a:pt x="28548" y="34534"/>
                    <a:pt x="29910" y="34452"/>
                  </a:cubicBezTo>
                  <a:cubicBezTo>
                    <a:pt x="35716" y="34118"/>
                    <a:pt x="40366" y="33722"/>
                    <a:pt x="44014" y="33358"/>
                  </a:cubicBezTo>
                  <a:cubicBezTo>
                    <a:pt x="43983" y="31200"/>
                    <a:pt x="44075" y="27704"/>
                    <a:pt x="44075" y="27704"/>
                  </a:cubicBezTo>
                  <a:cubicBezTo>
                    <a:pt x="44075" y="27704"/>
                    <a:pt x="45746" y="30652"/>
                    <a:pt x="46537" y="33084"/>
                  </a:cubicBezTo>
                  <a:cubicBezTo>
                    <a:pt x="52312" y="32415"/>
                    <a:pt x="54804" y="31868"/>
                    <a:pt x="54804" y="31868"/>
                  </a:cubicBezTo>
                  <a:cubicBezTo>
                    <a:pt x="54804" y="31868"/>
                    <a:pt x="57388" y="25060"/>
                    <a:pt x="51309" y="21443"/>
                  </a:cubicBezTo>
                  <a:cubicBezTo>
                    <a:pt x="46506" y="18616"/>
                    <a:pt x="46901" y="12446"/>
                    <a:pt x="45473" y="7825"/>
                  </a:cubicBezTo>
                  <a:cubicBezTo>
                    <a:pt x="43467" y="1351"/>
                    <a:pt x="36810" y="348"/>
                    <a:pt x="30883" y="44"/>
                  </a:cubicBezTo>
                  <a:cubicBezTo>
                    <a:pt x="30380" y="16"/>
                    <a:pt x="29877" y="1"/>
                    <a:pt x="29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00;p84"/>
            <p:cNvSpPr/>
            <p:nvPr/>
          </p:nvSpPr>
          <p:spPr>
            <a:xfrm>
              <a:off x="7505591" y="2593003"/>
              <a:ext cx="79210" cy="97930"/>
            </a:xfrm>
            <a:custGeom>
              <a:avLst/>
              <a:gdLst/>
              <a:ahLst/>
              <a:cxnLst/>
              <a:rect l="l" t="t" r="r" b="b"/>
              <a:pathLst>
                <a:path w="4392" h="5430" extrusionOk="0">
                  <a:moveTo>
                    <a:pt x="1539" y="0"/>
                  </a:moveTo>
                  <a:cubicBezTo>
                    <a:pt x="911" y="0"/>
                    <a:pt x="426" y="118"/>
                    <a:pt x="426" y="118"/>
                  </a:cubicBezTo>
                  <a:lnTo>
                    <a:pt x="1" y="5377"/>
                  </a:lnTo>
                  <a:cubicBezTo>
                    <a:pt x="1" y="5377"/>
                    <a:pt x="347" y="5429"/>
                    <a:pt x="844" y="5429"/>
                  </a:cubicBezTo>
                  <a:cubicBezTo>
                    <a:pt x="2120" y="5429"/>
                    <a:pt x="4391" y="5083"/>
                    <a:pt x="4347" y="2611"/>
                  </a:cubicBezTo>
                  <a:cubicBezTo>
                    <a:pt x="4308" y="393"/>
                    <a:pt x="2685" y="0"/>
                    <a:pt x="153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01;p84"/>
            <p:cNvSpPr/>
            <p:nvPr/>
          </p:nvSpPr>
          <p:spPr>
            <a:xfrm>
              <a:off x="6972205" y="2591579"/>
              <a:ext cx="121718" cy="108481"/>
            </a:xfrm>
            <a:custGeom>
              <a:avLst/>
              <a:gdLst/>
              <a:ahLst/>
              <a:cxnLst/>
              <a:rect l="l" t="t" r="r" b="b"/>
              <a:pathLst>
                <a:path w="6749" h="6015" extrusionOk="0">
                  <a:moveTo>
                    <a:pt x="3401" y="1"/>
                  </a:moveTo>
                  <a:cubicBezTo>
                    <a:pt x="2926" y="1"/>
                    <a:pt x="2439" y="105"/>
                    <a:pt x="1977" y="380"/>
                  </a:cubicBezTo>
                  <a:cubicBezTo>
                    <a:pt x="1" y="1535"/>
                    <a:pt x="244" y="4787"/>
                    <a:pt x="3071" y="5760"/>
                  </a:cubicBezTo>
                  <a:cubicBezTo>
                    <a:pt x="3591" y="5941"/>
                    <a:pt x="4045" y="6014"/>
                    <a:pt x="4439" y="6014"/>
                  </a:cubicBezTo>
                  <a:cubicBezTo>
                    <a:pt x="6165" y="6014"/>
                    <a:pt x="6749" y="4605"/>
                    <a:pt x="6749" y="4605"/>
                  </a:cubicBezTo>
                  <a:lnTo>
                    <a:pt x="6323" y="1079"/>
                  </a:lnTo>
                  <a:cubicBezTo>
                    <a:pt x="6323" y="1079"/>
                    <a:pt x="4927" y="1"/>
                    <a:pt x="340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02;p84"/>
            <p:cNvSpPr/>
            <p:nvPr/>
          </p:nvSpPr>
          <p:spPr>
            <a:xfrm>
              <a:off x="7057186" y="2259644"/>
              <a:ext cx="464870" cy="630431"/>
            </a:xfrm>
            <a:custGeom>
              <a:avLst/>
              <a:gdLst/>
              <a:ahLst/>
              <a:cxnLst/>
              <a:rect l="l" t="t" r="r" b="b"/>
              <a:pathLst>
                <a:path w="25776" h="34956" extrusionOk="0">
                  <a:moveTo>
                    <a:pt x="9848" y="0"/>
                  </a:moveTo>
                  <a:cubicBezTo>
                    <a:pt x="4438" y="0"/>
                    <a:pt x="0" y="4438"/>
                    <a:pt x="0" y="9848"/>
                  </a:cubicBezTo>
                  <a:lnTo>
                    <a:pt x="0" y="16991"/>
                  </a:lnTo>
                  <a:lnTo>
                    <a:pt x="21824" y="16991"/>
                  </a:lnTo>
                  <a:cubicBezTo>
                    <a:pt x="21824" y="16991"/>
                    <a:pt x="25107" y="27812"/>
                    <a:pt x="13861" y="29727"/>
                  </a:cubicBezTo>
                  <a:cubicBezTo>
                    <a:pt x="13590" y="33370"/>
                    <a:pt x="15048" y="34956"/>
                    <a:pt x="17617" y="34956"/>
                  </a:cubicBezTo>
                  <a:cubicBezTo>
                    <a:pt x="17641" y="34956"/>
                    <a:pt x="17666" y="34955"/>
                    <a:pt x="17690" y="34955"/>
                  </a:cubicBezTo>
                  <a:lnTo>
                    <a:pt x="17083" y="34682"/>
                  </a:lnTo>
                  <a:lnTo>
                    <a:pt x="16475" y="31034"/>
                  </a:lnTo>
                  <a:cubicBezTo>
                    <a:pt x="21642" y="30761"/>
                    <a:pt x="25745" y="26475"/>
                    <a:pt x="25745" y="21247"/>
                  </a:cubicBezTo>
                  <a:lnTo>
                    <a:pt x="25745" y="9848"/>
                  </a:lnTo>
                  <a:cubicBezTo>
                    <a:pt x="25776" y="4438"/>
                    <a:pt x="21338" y="0"/>
                    <a:pt x="15927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603;p84"/>
            <p:cNvSpPr/>
            <p:nvPr/>
          </p:nvSpPr>
          <p:spPr>
            <a:xfrm>
              <a:off x="7059936" y="2566077"/>
              <a:ext cx="452264" cy="460019"/>
            </a:xfrm>
            <a:custGeom>
              <a:avLst/>
              <a:gdLst/>
              <a:ahLst/>
              <a:cxnLst/>
              <a:rect l="l" t="t" r="r" b="b"/>
              <a:pathLst>
                <a:path w="25077" h="25507" extrusionOk="0">
                  <a:moveTo>
                    <a:pt x="1" y="0"/>
                  </a:moveTo>
                  <a:lnTo>
                    <a:pt x="1" y="4256"/>
                  </a:lnTo>
                  <a:cubicBezTo>
                    <a:pt x="1" y="9484"/>
                    <a:pt x="4134" y="13770"/>
                    <a:pt x="9332" y="14043"/>
                  </a:cubicBezTo>
                  <a:lnTo>
                    <a:pt x="9119" y="17691"/>
                  </a:lnTo>
                  <a:lnTo>
                    <a:pt x="2736" y="18207"/>
                  </a:lnTo>
                  <a:cubicBezTo>
                    <a:pt x="2736" y="18207"/>
                    <a:pt x="4421" y="25507"/>
                    <a:pt x="11490" y="25507"/>
                  </a:cubicBezTo>
                  <a:cubicBezTo>
                    <a:pt x="11590" y="25507"/>
                    <a:pt x="11692" y="25505"/>
                    <a:pt x="11794" y="25502"/>
                  </a:cubicBezTo>
                  <a:cubicBezTo>
                    <a:pt x="19089" y="25290"/>
                    <a:pt x="20670" y="18663"/>
                    <a:pt x="20670" y="18663"/>
                  </a:cubicBezTo>
                  <a:lnTo>
                    <a:pt x="17265" y="17721"/>
                  </a:lnTo>
                  <a:cubicBezTo>
                    <a:pt x="15259" y="17447"/>
                    <a:pt x="13557" y="16414"/>
                    <a:pt x="13831" y="12736"/>
                  </a:cubicBezTo>
                  <a:cubicBezTo>
                    <a:pt x="25077" y="10821"/>
                    <a:pt x="21794" y="0"/>
                    <a:pt x="21794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604;p84"/>
            <p:cNvSpPr/>
            <p:nvPr/>
          </p:nvSpPr>
          <p:spPr>
            <a:xfrm>
              <a:off x="7287998" y="2143968"/>
              <a:ext cx="86604" cy="101988"/>
            </a:xfrm>
            <a:custGeom>
              <a:avLst/>
              <a:gdLst/>
              <a:ahLst/>
              <a:cxnLst/>
              <a:rect l="l" t="t" r="r" b="b"/>
              <a:pathLst>
                <a:path w="4802" h="5655" extrusionOk="0">
                  <a:moveTo>
                    <a:pt x="1054" y="1"/>
                  </a:moveTo>
                  <a:cubicBezTo>
                    <a:pt x="1" y="1"/>
                    <a:pt x="333" y="5654"/>
                    <a:pt x="333" y="5654"/>
                  </a:cubicBezTo>
                  <a:cubicBezTo>
                    <a:pt x="2552" y="5350"/>
                    <a:pt x="4801" y="1733"/>
                    <a:pt x="3829" y="1369"/>
                  </a:cubicBezTo>
                  <a:cubicBezTo>
                    <a:pt x="3779" y="1350"/>
                    <a:pt x="3728" y="1341"/>
                    <a:pt x="3674" y="1341"/>
                  </a:cubicBezTo>
                  <a:cubicBezTo>
                    <a:pt x="2678" y="1341"/>
                    <a:pt x="1063" y="4408"/>
                    <a:pt x="1063" y="4408"/>
                  </a:cubicBezTo>
                  <a:cubicBezTo>
                    <a:pt x="1063" y="4408"/>
                    <a:pt x="2126" y="31"/>
                    <a:pt x="1063" y="1"/>
                  </a:cubicBezTo>
                  <a:cubicBezTo>
                    <a:pt x="1060" y="1"/>
                    <a:pt x="1057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605;p84"/>
            <p:cNvSpPr/>
            <p:nvPr/>
          </p:nvSpPr>
          <p:spPr>
            <a:xfrm>
              <a:off x="7036897" y="2228642"/>
              <a:ext cx="515801" cy="329770"/>
            </a:xfrm>
            <a:custGeom>
              <a:avLst/>
              <a:gdLst/>
              <a:ahLst/>
              <a:cxnLst/>
              <a:rect l="l" t="t" r="r" b="b"/>
              <a:pathLst>
                <a:path w="28600" h="18285" extrusionOk="0">
                  <a:moveTo>
                    <a:pt x="16396" y="1"/>
                  </a:moveTo>
                  <a:cubicBezTo>
                    <a:pt x="15944" y="1"/>
                    <a:pt x="15474" y="26"/>
                    <a:pt x="14986" y="78"/>
                  </a:cubicBezTo>
                  <a:cubicBezTo>
                    <a:pt x="1308" y="1567"/>
                    <a:pt x="0" y="6035"/>
                    <a:pt x="122" y="18285"/>
                  </a:cubicBezTo>
                  <a:lnTo>
                    <a:pt x="7387" y="18285"/>
                  </a:lnTo>
                  <a:lnTo>
                    <a:pt x="8785" y="13422"/>
                  </a:lnTo>
                  <a:lnTo>
                    <a:pt x="8785" y="18285"/>
                  </a:lnTo>
                  <a:lnTo>
                    <a:pt x="19363" y="18285"/>
                  </a:lnTo>
                  <a:lnTo>
                    <a:pt x="21825" y="14668"/>
                  </a:lnTo>
                  <a:lnTo>
                    <a:pt x="22493" y="18285"/>
                  </a:lnTo>
                  <a:lnTo>
                    <a:pt x="28147" y="18285"/>
                  </a:lnTo>
                  <a:cubicBezTo>
                    <a:pt x="28147" y="18285"/>
                    <a:pt x="28599" y="1"/>
                    <a:pt x="163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606;p84"/>
            <p:cNvSpPr/>
            <p:nvPr/>
          </p:nvSpPr>
          <p:spPr>
            <a:xfrm>
              <a:off x="7127343" y="2634592"/>
              <a:ext cx="23590" cy="45520"/>
            </a:xfrm>
            <a:custGeom>
              <a:avLst/>
              <a:gdLst/>
              <a:ahLst/>
              <a:cxnLst/>
              <a:rect l="l" t="t" r="r" b="b"/>
              <a:pathLst>
                <a:path w="1308" h="2524" extrusionOk="0">
                  <a:moveTo>
                    <a:pt x="669" y="1"/>
                  </a:moveTo>
                  <a:cubicBezTo>
                    <a:pt x="274" y="1"/>
                    <a:pt x="1" y="578"/>
                    <a:pt x="1" y="1247"/>
                  </a:cubicBezTo>
                  <a:cubicBezTo>
                    <a:pt x="1" y="1946"/>
                    <a:pt x="274" y="2524"/>
                    <a:pt x="669" y="2524"/>
                  </a:cubicBezTo>
                  <a:cubicBezTo>
                    <a:pt x="1034" y="2524"/>
                    <a:pt x="1308" y="1946"/>
                    <a:pt x="1308" y="1247"/>
                  </a:cubicBezTo>
                  <a:cubicBezTo>
                    <a:pt x="1308" y="578"/>
                    <a:pt x="1034" y="1"/>
                    <a:pt x="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607;p84"/>
            <p:cNvSpPr/>
            <p:nvPr/>
          </p:nvSpPr>
          <p:spPr>
            <a:xfrm>
              <a:off x="7418427" y="2640075"/>
              <a:ext cx="24149" cy="45520"/>
            </a:xfrm>
            <a:custGeom>
              <a:avLst/>
              <a:gdLst/>
              <a:ahLst/>
              <a:cxnLst/>
              <a:rect l="l" t="t" r="r" b="b"/>
              <a:pathLst>
                <a:path w="1339" h="2524" extrusionOk="0">
                  <a:moveTo>
                    <a:pt x="670" y="1"/>
                  </a:moveTo>
                  <a:cubicBezTo>
                    <a:pt x="305" y="1"/>
                    <a:pt x="1" y="578"/>
                    <a:pt x="1" y="1277"/>
                  </a:cubicBezTo>
                  <a:cubicBezTo>
                    <a:pt x="1" y="1946"/>
                    <a:pt x="305" y="2524"/>
                    <a:pt x="670" y="2524"/>
                  </a:cubicBezTo>
                  <a:cubicBezTo>
                    <a:pt x="1034" y="2524"/>
                    <a:pt x="1338" y="1946"/>
                    <a:pt x="1338" y="1277"/>
                  </a:cubicBezTo>
                  <a:cubicBezTo>
                    <a:pt x="1338" y="578"/>
                    <a:pt x="1034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608;p84"/>
            <p:cNvSpPr/>
            <p:nvPr/>
          </p:nvSpPr>
          <p:spPr>
            <a:xfrm>
              <a:off x="7240278" y="2640742"/>
              <a:ext cx="73475" cy="89255"/>
            </a:xfrm>
            <a:custGeom>
              <a:avLst/>
              <a:gdLst/>
              <a:ahLst/>
              <a:cxnLst/>
              <a:rect l="l" t="t" r="r" b="b"/>
              <a:pathLst>
                <a:path w="4074" h="4949" extrusionOk="0">
                  <a:moveTo>
                    <a:pt x="2721" y="0"/>
                  </a:moveTo>
                  <a:cubicBezTo>
                    <a:pt x="2635" y="0"/>
                    <a:pt x="2549" y="43"/>
                    <a:pt x="2493" y="146"/>
                  </a:cubicBezTo>
                  <a:cubicBezTo>
                    <a:pt x="1794" y="1423"/>
                    <a:pt x="1095" y="2699"/>
                    <a:pt x="426" y="3976"/>
                  </a:cubicBezTo>
                  <a:cubicBezTo>
                    <a:pt x="304" y="4158"/>
                    <a:pt x="213" y="4341"/>
                    <a:pt x="122" y="4523"/>
                  </a:cubicBezTo>
                  <a:cubicBezTo>
                    <a:pt x="0" y="4736"/>
                    <a:pt x="122" y="4949"/>
                    <a:pt x="365" y="4949"/>
                  </a:cubicBezTo>
                  <a:lnTo>
                    <a:pt x="3709" y="4949"/>
                  </a:lnTo>
                  <a:cubicBezTo>
                    <a:pt x="4073" y="4949"/>
                    <a:pt x="4073" y="4402"/>
                    <a:pt x="3709" y="4402"/>
                  </a:cubicBezTo>
                  <a:lnTo>
                    <a:pt x="840" y="4402"/>
                  </a:lnTo>
                  <a:cubicBezTo>
                    <a:pt x="1456" y="3267"/>
                    <a:pt x="2054" y="2132"/>
                    <a:pt x="2675" y="997"/>
                  </a:cubicBezTo>
                  <a:cubicBezTo>
                    <a:pt x="2797" y="784"/>
                    <a:pt x="2888" y="602"/>
                    <a:pt x="2979" y="420"/>
                  </a:cubicBezTo>
                  <a:cubicBezTo>
                    <a:pt x="3105" y="210"/>
                    <a:pt x="2912" y="0"/>
                    <a:pt x="2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609;p84"/>
            <p:cNvSpPr/>
            <p:nvPr/>
          </p:nvSpPr>
          <p:spPr>
            <a:xfrm>
              <a:off x="7103254" y="2676477"/>
              <a:ext cx="86051" cy="85098"/>
            </a:xfrm>
            <a:custGeom>
              <a:avLst/>
              <a:gdLst/>
              <a:ahLst/>
              <a:cxnLst/>
              <a:rect l="l" t="t" r="r" b="b"/>
              <a:pathLst>
                <a:path w="2645" h="2615" extrusionOk="0">
                  <a:moveTo>
                    <a:pt x="1338" y="1"/>
                  </a:moveTo>
                  <a:cubicBezTo>
                    <a:pt x="608" y="1"/>
                    <a:pt x="0" y="578"/>
                    <a:pt x="0" y="1308"/>
                  </a:cubicBezTo>
                  <a:cubicBezTo>
                    <a:pt x="0" y="2037"/>
                    <a:pt x="608" y="2615"/>
                    <a:pt x="1338" y="2615"/>
                  </a:cubicBezTo>
                  <a:cubicBezTo>
                    <a:pt x="2037" y="2615"/>
                    <a:pt x="2645" y="2037"/>
                    <a:pt x="2645" y="1308"/>
                  </a:cubicBezTo>
                  <a:cubicBezTo>
                    <a:pt x="2645" y="578"/>
                    <a:pt x="2037" y="1"/>
                    <a:pt x="133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610;p84"/>
            <p:cNvSpPr/>
            <p:nvPr/>
          </p:nvSpPr>
          <p:spPr>
            <a:xfrm>
              <a:off x="7388974" y="2683558"/>
              <a:ext cx="83051" cy="83051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0"/>
                  </a:moveTo>
                  <a:cubicBezTo>
                    <a:pt x="578" y="0"/>
                    <a:pt x="1" y="578"/>
                    <a:pt x="1" y="1307"/>
                  </a:cubicBezTo>
                  <a:cubicBezTo>
                    <a:pt x="1" y="2037"/>
                    <a:pt x="578" y="2614"/>
                    <a:pt x="1308" y="2614"/>
                  </a:cubicBezTo>
                  <a:cubicBezTo>
                    <a:pt x="2037" y="2614"/>
                    <a:pt x="2615" y="2037"/>
                    <a:pt x="2615" y="1307"/>
                  </a:cubicBezTo>
                  <a:cubicBezTo>
                    <a:pt x="2615" y="578"/>
                    <a:pt x="2037" y="0"/>
                    <a:pt x="13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11;p84"/>
            <p:cNvSpPr/>
            <p:nvPr/>
          </p:nvSpPr>
          <p:spPr>
            <a:xfrm>
              <a:off x="7320858" y="2714541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12;p84"/>
            <p:cNvSpPr/>
            <p:nvPr/>
          </p:nvSpPr>
          <p:spPr>
            <a:xfrm>
              <a:off x="7398156" y="2578539"/>
              <a:ext cx="68533" cy="14410"/>
            </a:xfrm>
            <a:custGeom>
              <a:avLst/>
              <a:gdLst/>
              <a:ahLst/>
              <a:cxnLst/>
              <a:rect l="l" t="t" r="r" b="b"/>
              <a:pathLst>
                <a:path w="3800" h="799" extrusionOk="0">
                  <a:moveTo>
                    <a:pt x="2078" y="1"/>
                  </a:moveTo>
                  <a:cubicBezTo>
                    <a:pt x="2014" y="1"/>
                    <a:pt x="1949" y="3"/>
                    <a:pt x="1885" y="8"/>
                  </a:cubicBezTo>
                  <a:cubicBezTo>
                    <a:pt x="1550" y="39"/>
                    <a:pt x="1186" y="130"/>
                    <a:pt x="882" y="252"/>
                  </a:cubicBezTo>
                  <a:cubicBezTo>
                    <a:pt x="547" y="404"/>
                    <a:pt x="243" y="556"/>
                    <a:pt x="0" y="799"/>
                  </a:cubicBezTo>
                  <a:cubicBezTo>
                    <a:pt x="639" y="616"/>
                    <a:pt x="1277" y="434"/>
                    <a:pt x="1915" y="373"/>
                  </a:cubicBezTo>
                  <a:cubicBezTo>
                    <a:pt x="2250" y="373"/>
                    <a:pt x="2553" y="373"/>
                    <a:pt x="2857" y="434"/>
                  </a:cubicBezTo>
                  <a:cubicBezTo>
                    <a:pt x="3192" y="464"/>
                    <a:pt x="3496" y="586"/>
                    <a:pt x="3800" y="708"/>
                  </a:cubicBezTo>
                  <a:cubicBezTo>
                    <a:pt x="3587" y="464"/>
                    <a:pt x="3283" y="252"/>
                    <a:pt x="2949" y="130"/>
                  </a:cubicBezTo>
                  <a:cubicBezTo>
                    <a:pt x="2674" y="55"/>
                    <a:pt x="2378" y="1"/>
                    <a:pt x="2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13;p84"/>
            <p:cNvSpPr/>
            <p:nvPr/>
          </p:nvSpPr>
          <p:spPr>
            <a:xfrm>
              <a:off x="7093365" y="2578377"/>
              <a:ext cx="68533" cy="16773"/>
            </a:xfrm>
            <a:custGeom>
              <a:avLst/>
              <a:gdLst/>
              <a:ahLst/>
              <a:cxnLst/>
              <a:rect l="l" t="t" r="r" b="b"/>
              <a:pathLst>
                <a:path w="3800" h="930" extrusionOk="0">
                  <a:moveTo>
                    <a:pt x="2188" y="1"/>
                  </a:moveTo>
                  <a:cubicBezTo>
                    <a:pt x="2067" y="1"/>
                    <a:pt x="1946" y="7"/>
                    <a:pt x="1824" y="17"/>
                  </a:cubicBezTo>
                  <a:cubicBezTo>
                    <a:pt x="1490" y="78"/>
                    <a:pt x="1155" y="169"/>
                    <a:pt x="821" y="321"/>
                  </a:cubicBezTo>
                  <a:cubicBezTo>
                    <a:pt x="517" y="473"/>
                    <a:pt x="213" y="656"/>
                    <a:pt x="0" y="929"/>
                  </a:cubicBezTo>
                  <a:cubicBezTo>
                    <a:pt x="639" y="686"/>
                    <a:pt x="1246" y="473"/>
                    <a:pt x="1885" y="413"/>
                  </a:cubicBezTo>
                  <a:cubicBezTo>
                    <a:pt x="2063" y="377"/>
                    <a:pt x="2251" y="362"/>
                    <a:pt x="2438" y="362"/>
                  </a:cubicBezTo>
                  <a:cubicBezTo>
                    <a:pt x="2570" y="362"/>
                    <a:pt x="2701" y="370"/>
                    <a:pt x="2827" y="382"/>
                  </a:cubicBezTo>
                  <a:cubicBezTo>
                    <a:pt x="3161" y="413"/>
                    <a:pt x="3465" y="534"/>
                    <a:pt x="3800" y="625"/>
                  </a:cubicBezTo>
                  <a:cubicBezTo>
                    <a:pt x="3557" y="382"/>
                    <a:pt x="3253" y="200"/>
                    <a:pt x="2888" y="109"/>
                  </a:cubicBezTo>
                  <a:cubicBezTo>
                    <a:pt x="2665" y="28"/>
                    <a:pt x="2429" y="1"/>
                    <a:pt x="2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14;p84"/>
            <p:cNvSpPr/>
            <p:nvPr/>
          </p:nvSpPr>
          <p:spPr>
            <a:xfrm>
              <a:off x="7523680" y="2611543"/>
              <a:ext cx="54177" cy="65828"/>
            </a:xfrm>
            <a:custGeom>
              <a:avLst/>
              <a:gdLst/>
              <a:ahLst/>
              <a:cxnLst/>
              <a:rect l="l" t="t" r="r" b="b"/>
              <a:pathLst>
                <a:path w="3004" h="3650" extrusionOk="0">
                  <a:moveTo>
                    <a:pt x="2219" y="1"/>
                  </a:moveTo>
                  <a:cubicBezTo>
                    <a:pt x="2209" y="1"/>
                    <a:pt x="2199" y="1"/>
                    <a:pt x="2189" y="2"/>
                  </a:cubicBezTo>
                  <a:cubicBezTo>
                    <a:pt x="518" y="185"/>
                    <a:pt x="1" y="2008"/>
                    <a:pt x="92" y="3467"/>
                  </a:cubicBezTo>
                  <a:cubicBezTo>
                    <a:pt x="107" y="3589"/>
                    <a:pt x="214" y="3650"/>
                    <a:pt x="312" y="3650"/>
                  </a:cubicBezTo>
                  <a:cubicBezTo>
                    <a:pt x="411" y="3650"/>
                    <a:pt x="502" y="3589"/>
                    <a:pt x="487" y="3467"/>
                  </a:cubicBezTo>
                  <a:cubicBezTo>
                    <a:pt x="457" y="3011"/>
                    <a:pt x="487" y="2525"/>
                    <a:pt x="609" y="2039"/>
                  </a:cubicBezTo>
                  <a:cubicBezTo>
                    <a:pt x="990" y="1829"/>
                    <a:pt x="1432" y="1679"/>
                    <a:pt x="1865" y="1679"/>
                  </a:cubicBezTo>
                  <a:cubicBezTo>
                    <a:pt x="2122" y="1679"/>
                    <a:pt x="2377" y="1732"/>
                    <a:pt x="2615" y="1856"/>
                  </a:cubicBezTo>
                  <a:cubicBezTo>
                    <a:pt x="2647" y="1875"/>
                    <a:pt x="2679" y="1883"/>
                    <a:pt x="2709" y="1883"/>
                  </a:cubicBezTo>
                  <a:cubicBezTo>
                    <a:pt x="2881" y="1883"/>
                    <a:pt x="3004" y="1625"/>
                    <a:pt x="2797" y="1522"/>
                  </a:cubicBezTo>
                  <a:cubicBezTo>
                    <a:pt x="2508" y="1363"/>
                    <a:pt x="2185" y="1293"/>
                    <a:pt x="1857" y="1293"/>
                  </a:cubicBezTo>
                  <a:cubicBezTo>
                    <a:pt x="1495" y="1293"/>
                    <a:pt x="1126" y="1378"/>
                    <a:pt x="791" y="1522"/>
                  </a:cubicBezTo>
                  <a:cubicBezTo>
                    <a:pt x="1034" y="914"/>
                    <a:pt x="1490" y="458"/>
                    <a:pt x="2189" y="397"/>
                  </a:cubicBezTo>
                  <a:cubicBezTo>
                    <a:pt x="2453" y="368"/>
                    <a:pt x="2463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15;p84"/>
            <p:cNvSpPr/>
            <p:nvPr/>
          </p:nvSpPr>
          <p:spPr>
            <a:xfrm>
              <a:off x="6998555" y="2611543"/>
              <a:ext cx="53708" cy="65828"/>
            </a:xfrm>
            <a:custGeom>
              <a:avLst/>
              <a:gdLst/>
              <a:ahLst/>
              <a:cxnLst/>
              <a:rect l="l" t="t" r="r" b="b"/>
              <a:pathLst>
                <a:path w="2978" h="3650" extrusionOk="0">
                  <a:moveTo>
                    <a:pt x="760" y="1"/>
                  </a:moveTo>
                  <a:cubicBezTo>
                    <a:pt x="518" y="1"/>
                    <a:pt x="555" y="368"/>
                    <a:pt x="789" y="397"/>
                  </a:cubicBezTo>
                  <a:cubicBezTo>
                    <a:pt x="1488" y="458"/>
                    <a:pt x="1944" y="914"/>
                    <a:pt x="2187" y="1522"/>
                  </a:cubicBezTo>
                  <a:cubicBezTo>
                    <a:pt x="1852" y="1378"/>
                    <a:pt x="1492" y="1293"/>
                    <a:pt x="1133" y="1293"/>
                  </a:cubicBezTo>
                  <a:cubicBezTo>
                    <a:pt x="808" y="1293"/>
                    <a:pt x="484" y="1363"/>
                    <a:pt x="181" y="1522"/>
                  </a:cubicBezTo>
                  <a:cubicBezTo>
                    <a:pt x="0" y="1625"/>
                    <a:pt x="105" y="1883"/>
                    <a:pt x="271" y="1883"/>
                  </a:cubicBezTo>
                  <a:cubicBezTo>
                    <a:pt x="300" y="1883"/>
                    <a:pt x="332" y="1875"/>
                    <a:pt x="364" y="1856"/>
                  </a:cubicBezTo>
                  <a:cubicBezTo>
                    <a:pt x="601" y="1732"/>
                    <a:pt x="860" y="1679"/>
                    <a:pt x="1121" y="1679"/>
                  </a:cubicBezTo>
                  <a:cubicBezTo>
                    <a:pt x="1561" y="1679"/>
                    <a:pt x="2007" y="1829"/>
                    <a:pt x="2370" y="2039"/>
                  </a:cubicBezTo>
                  <a:cubicBezTo>
                    <a:pt x="2491" y="2525"/>
                    <a:pt x="2522" y="3011"/>
                    <a:pt x="2491" y="3467"/>
                  </a:cubicBezTo>
                  <a:cubicBezTo>
                    <a:pt x="2491" y="3589"/>
                    <a:pt x="2590" y="3650"/>
                    <a:pt x="2689" y="3650"/>
                  </a:cubicBezTo>
                  <a:cubicBezTo>
                    <a:pt x="2788" y="3650"/>
                    <a:pt x="2886" y="3589"/>
                    <a:pt x="2886" y="3467"/>
                  </a:cubicBezTo>
                  <a:cubicBezTo>
                    <a:pt x="2978" y="2008"/>
                    <a:pt x="2461" y="185"/>
                    <a:pt x="789" y="2"/>
                  </a:cubicBezTo>
                  <a:cubicBezTo>
                    <a:pt x="779" y="1"/>
                    <a:pt x="769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6;p84"/>
            <p:cNvSpPr/>
            <p:nvPr/>
          </p:nvSpPr>
          <p:spPr>
            <a:xfrm>
              <a:off x="7036356" y="2991469"/>
              <a:ext cx="347011" cy="32355"/>
            </a:xfrm>
            <a:custGeom>
              <a:avLst/>
              <a:gdLst/>
              <a:ahLst/>
              <a:cxnLst/>
              <a:rect l="l" t="t" r="r" b="b"/>
              <a:pathLst>
                <a:path w="19241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9241" y="1794"/>
                  </a:lnTo>
                  <a:lnTo>
                    <a:pt x="185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17;p84"/>
            <p:cNvSpPr/>
            <p:nvPr/>
          </p:nvSpPr>
          <p:spPr>
            <a:xfrm>
              <a:off x="7645380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0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53" y="33557"/>
                    <a:pt x="274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6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8" y="3496"/>
                    <a:pt x="550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18;p84"/>
            <p:cNvSpPr/>
            <p:nvPr/>
          </p:nvSpPr>
          <p:spPr>
            <a:xfrm>
              <a:off x="7744608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0" y="0"/>
                  </a:moveTo>
                  <a:cubicBezTo>
                    <a:pt x="456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19;p84"/>
            <p:cNvSpPr/>
            <p:nvPr/>
          </p:nvSpPr>
          <p:spPr>
            <a:xfrm>
              <a:off x="7844378" y="3737540"/>
              <a:ext cx="168862" cy="630305"/>
            </a:xfrm>
            <a:custGeom>
              <a:avLst/>
              <a:gdLst/>
              <a:ahLst/>
              <a:cxnLst/>
              <a:rect l="l" t="t" r="r" b="b"/>
              <a:pathLst>
                <a:path w="9363" h="34949" extrusionOk="0">
                  <a:moveTo>
                    <a:pt x="7265" y="1"/>
                  </a:moveTo>
                  <a:lnTo>
                    <a:pt x="0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8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8" y="32554"/>
                  </a:cubicBezTo>
                  <a:cubicBezTo>
                    <a:pt x="6231" y="33071"/>
                    <a:pt x="6414" y="33649"/>
                    <a:pt x="6779" y="34105"/>
                  </a:cubicBezTo>
                  <a:cubicBezTo>
                    <a:pt x="7143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4" y="34949"/>
                    <a:pt x="9092" y="34886"/>
                    <a:pt x="936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20;p84"/>
            <p:cNvSpPr/>
            <p:nvPr/>
          </p:nvSpPr>
          <p:spPr>
            <a:xfrm>
              <a:off x="7951272" y="3734799"/>
              <a:ext cx="57027" cy="649080"/>
            </a:xfrm>
            <a:custGeom>
              <a:avLst/>
              <a:gdLst/>
              <a:ahLst/>
              <a:cxnLst/>
              <a:rect l="l" t="t" r="r" b="b"/>
              <a:pathLst>
                <a:path w="3162" h="35990" extrusionOk="0">
                  <a:moveTo>
                    <a:pt x="3162" y="1"/>
                  </a:moveTo>
                  <a:lnTo>
                    <a:pt x="1338" y="153"/>
                  </a:lnTo>
                  <a:lnTo>
                    <a:pt x="1" y="29910"/>
                  </a:lnTo>
                  <a:cubicBezTo>
                    <a:pt x="1" y="29910"/>
                    <a:pt x="1429" y="33406"/>
                    <a:pt x="2402" y="35989"/>
                  </a:cubicBezTo>
                  <a:cubicBezTo>
                    <a:pt x="2584" y="35898"/>
                    <a:pt x="2493" y="35260"/>
                    <a:pt x="2615" y="35108"/>
                  </a:cubicBezTo>
                  <a:cubicBezTo>
                    <a:pt x="2858" y="34773"/>
                    <a:pt x="2554" y="34895"/>
                    <a:pt x="2554" y="34469"/>
                  </a:cubicBezTo>
                  <a:cubicBezTo>
                    <a:pt x="2371" y="34196"/>
                    <a:pt x="2463" y="33709"/>
                    <a:pt x="2280" y="33466"/>
                  </a:cubicBezTo>
                  <a:cubicBezTo>
                    <a:pt x="1460" y="32433"/>
                    <a:pt x="1824" y="30731"/>
                    <a:pt x="1064" y="29636"/>
                  </a:cubicBezTo>
                  <a:cubicBezTo>
                    <a:pt x="1064" y="29636"/>
                    <a:pt x="1034" y="29606"/>
                    <a:pt x="1034" y="29606"/>
                  </a:cubicBezTo>
                  <a:lnTo>
                    <a:pt x="3162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21;p84"/>
            <p:cNvSpPr/>
            <p:nvPr/>
          </p:nvSpPr>
          <p:spPr>
            <a:xfrm>
              <a:off x="7495725" y="2684783"/>
              <a:ext cx="497766" cy="416338"/>
            </a:xfrm>
            <a:custGeom>
              <a:avLst/>
              <a:gdLst/>
              <a:ahLst/>
              <a:cxnLst/>
              <a:rect l="l" t="t" r="r" b="b"/>
              <a:pathLst>
                <a:path w="27600" h="23085" extrusionOk="0">
                  <a:moveTo>
                    <a:pt x="16874" y="1"/>
                  </a:moveTo>
                  <a:cubicBezTo>
                    <a:pt x="488" y="1"/>
                    <a:pt x="1" y="20484"/>
                    <a:pt x="1" y="20714"/>
                  </a:cubicBezTo>
                  <a:lnTo>
                    <a:pt x="27205" y="23084"/>
                  </a:lnTo>
                  <a:cubicBezTo>
                    <a:pt x="27600" y="18373"/>
                    <a:pt x="26627" y="13601"/>
                    <a:pt x="24956" y="9194"/>
                  </a:cubicBezTo>
                  <a:cubicBezTo>
                    <a:pt x="23831" y="6124"/>
                    <a:pt x="22342" y="3206"/>
                    <a:pt x="20761" y="349"/>
                  </a:cubicBezTo>
                  <a:cubicBezTo>
                    <a:pt x="20518" y="318"/>
                    <a:pt x="20244" y="257"/>
                    <a:pt x="19971" y="227"/>
                  </a:cubicBezTo>
                  <a:cubicBezTo>
                    <a:pt x="18880" y="73"/>
                    <a:pt x="17849" y="1"/>
                    <a:pt x="16874" y="1"/>
                  </a:cubicBezTo>
                  <a:close/>
                </a:path>
              </a:pathLst>
            </a:custGeom>
            <a:solidFill>
              <a:srgbClr val="82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22;p84"/>
            <p:cNvSpPr/>
            <p:nvPr/>
          </p:nvSpPr>
          <p:spPr>
            <a:xfrm>
              <a:off x="7870132" y="2691060"/>
              <a:ext cx="333864" cy="423209"/>
            </a:xfrm>
            <a:custGeom>
              <a:avLst/>
              <a:gdLst/>
              <a:ahLst/>
              <a:cxnLst/>
              <a:rect l="l" t="t" r="r" b="b"/>
              <a:pathLst>
                <a:path w="18512" h="23466" extrusionOk="0">
                  <a:moveTo>
                    <a:pt x="1" y="1"/>
                  </a:moveTo>
                  <a:cubicBezTo>
                    <a:pt x="1582" y="2858"/>
                    <a:pt x="3071" y="5776"/>
                    <a:pt x="4196" y="8846"/>
                  </a:cubicBezTo>
                  <a:cubicBezTo>
                    <a:pt x="5867" y="13253"/>
                    <a:pt x="6840" y="18025"/>
                    <a:pt x="6445" y="22736"/>
                  </a:cubicBezTo>
                  <a:lnTo>
                    <a:pt x="14986" y="23466"/>
                  </a:lnTo>
                  <a:cubicBezTo>
                    <a:pt x="14986" y="23466"/>
                    <a:pt x="18512" y="3192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3;p84"/>
            <p:cNvSpPr/>
            <p:nvPr/>
          </p:nvSpPr>
          <p:spPr>
            <a:xfrm>
              <a:off x="7594179" y="1901072"/>
              <a:ext cx="649837" cy="615066"/>
            </a:xfrm>
            <a:custGeom>
              <a:avLst/>
              <a:gdLst/>
              <a:ahLst/>
              <a:cxnLst/>
              <a:rect l="l" t="t" r="r" b="b"/>
              <a:pathLst>
                <a:path w="36032" h="34104" extrusionOk="0">
                  <a:moveTo>
                    <a:pt x="14913" y="0"/>
                  </a:moveTo>
                  <a:cubicBezTo>
                    <a:pt x="12895" y="0"/>
                    <a:pt x="10869" y="617"/>
                    <a:pt x="9253" y="1797"/>
                  </a:cubicBezTo>
                  <a:cubicBezTo>
                    <a:pt x="7308" y="3165"/>
                    <a:pt x="5910" y="5323"/>
                    <a:pt x="5423" y="7663"/>
                  </a:cubicBezTo>
                  <a:cubicBezTo>
                    <a:pt x="5241" y="8666"/>
                    <a:pt x="5241" y="9821"/>
                    <a:pt x="5970" y="10551"/>
                  </a:cubicBezTo>
                  <a:cubicBezTo>
                    <a:pt x="3569" y="11098"/>
                    <a:pt x="1533" y="12982"/>
                    <a:pt x="803" y="15323"/>
                  </a:cubicBezTo>
                  <a:cubicBezTo>
                    <a:pt x="1" y="17938"/>
                    <a:pt x="942" y="23082"/>
                    <a:pt x="4309" y="23082"/>
                  </a:cubicBezTo>
                  <a:cubicBezTo>
                    <a:pt x="4385" y="23082"/>
                    <a:pt x="4463" y="23079"/>
                    <a:pt x="4542" y="23074"/>
                  </a:cubicBezTo>
                  <a:cubicBezTo>
                    <a:pt x="5454" y="23013"/>
                    <a:pt x="6335" y="22739"/>
                    <a:pt x="7247" y="22527"/>
                  </a:cubicBezTo>
                  <a:cubicBezTo>
                    <a:pt x="8180" y="22313"/>
                    <a:pt x="9136" y="22217"/>
                    <a:pt x="10095" y="22217"/>
                  </a:cubicBezTo>
                  <a:cubicBezTo>
                    <a:pt x="10230" y="22217"/>
                    <a:pt x="10365" y="22219"/>
                    <a:pt x="10499" y="22223"/>
                  </a:cubicBezTo>
                  <a:cubicBezTo>
                    <a:pt x="11472" y="22284"/>
                    <a:pt x="12506" y="22436"/>
                    <a:pt x="13205" y="23135"/>
                  </a:cubicBezTo>
                  <a:cubicBezTo>
                    <a:pt x="13782" y="23682"/>
                    <a:pt x="14025" y="24502"/>
                    <a:pt x="14360" y="25232"/>
                  </a:cubicBezTo>
                  <a:cubicBezTo>
                    <a:pt x="15545" y="27967"/>
                    <a:pt x="17855" y="30126"/>
                    <a:pt x="20469" y="31524"/>
                  </a:cubicBezTo>
                  <a:cubicBezTo>
                    <a:pt x="23114" y="32922"/>
                    <a:pt x="26062" y="33591"/>
                    <a:pt x="29010" y="34016"/>
                  </a:cubicBezTo>
                  <a:cubicBezTo>
                    <a:pt x="29347" y="34064"/>
                    <a:pt x="29683" y="34104"/>
                    <a:pt x="30011" y="34104"/>
                  </a:cubicBezTo>
                  <a:cubicBezTo>
                    <a:pt x="30305" y="34104"/>
                    <a:pt x="30592" y="34072"/>
                    <a:pt x="30865" y="33986"/>
                  </a:cubicBezTo>
                  <a:cubicBezTo>
                    <a:pt x="31746" y="33682"/>
                    <a:pt x="32324" y="32800"/>
                    <a:pt x="32628" y="31919"/>
                  </a:cubicBezTo>
                  <a:cubicBezTo>
                    <a:pt x="32901" y="31037"/>
                    <a:pt x="32931" y="30095"/>
                    <a:pt x="33083" y="29183"/>
                  </a:cubicBezTo>
                  <a:cubicBezTo>
                    <a:pt x="33327" y="27967"/>
                    <a:pt x="33752" y="26752"/>
                    <a:pt x="34421" y="25688"/>
                  </a:cubicBezTo>
                  <a:cubicBezTo>
                    <a:pt x="34877" y="24958"/>
                    <a:pt x="35424" y="24259"/>
                    <a:pt x="35697" y="23408"/>
                  </a:cubicBezTo>
                  <a:cubicBezTo>
                    <a:pt x="36032" y="22466"/>
                    <a:pt x="35910" y="21402"/>
                    <a:pt x="35789" y="20399"/>
                  </a:cubicBezTo>
                  <a:cubicBezTo>
                    <a:pt x="35606" y="18970"/>
                    <a:pt x="35394" y="17511"/>
                    <a:pt x="34877" y="16144"/>
                  </a:cubicBezTo>
                  <a:cubicBezTo>
                    <a:pt x="34056" y="13986"/>
                    <a:pt x="32567" y="12192"/>
                    <a:pt x="31108" y="10429"/>
                  </a:cubicBezTo>
                  <a:cubicBezTo>
                    <a:pt x="29527" y="8514"/>
                    <a:pt x="27916" y="6599"/>
                    <a:pt x="26001" y="5019"/>
                  </a:cubicBezTo>
                  <a:cubicBezTo>
                    <a:pt x="24603" y="3864"/>
                    <a:pt x="23022" y="2891"/>
                    <a:pt x="21412" y="2040"/>
                  </a:cubicBezTo>
                  <a:cubicBezTo>
                    <a:pt x="19709" y="1128"/>
                    <a:pt x="17916" y="308"/>
                    <a:pt x="16031" y="64"/>
                  </a:cubicBezTo>
                  <a:cubicBezTo>
                    <a:pt x="15661" y="22"/>
                    <a:pt x="15287" y="0"/>
                    <a:pt x="149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24;p84"/>
            <p:cNvSpPr/>
            <p:nvPr/>
          </p:nvSpPr>
          <p:spPr>
            <a:xfrm>
              <a:off x="7608733" y="2263630"/>
              <a:ext cx="100257" cy="113440"/>
            </a:xfrm>
            <a:custGeom>
              <a:avLst/>
              <a:gdLst/>
              <a:ahLst/>
              <a:cxnLst/>
              <a:rect l="l" t="t" r="r" b="b"/>
              <a:pathLst>
                <a:path w="5559" h="6290" extrusionOk="0">
                  <a:moveTo>
                    <a:pt x="3145" y="1"/>
                  </a:moveTo>
                  <a:cubicBezTo>
                    <a:pt x="2696" y="1"/>
                    <a:pt x="2223" y="131"/>
                    <a:pt x="1759" y="478"/>
                  </a:cubicBezTo>
                  <a:cubicBezTo>
                    <a:pt x="0" y="1790"/>
                    <a:pt x="1282" y="6289"/>
                    <a:pt x="4372" y="6289"/>
                  </a:cubicBezTo>
                  <a:cubicBezTo>
                    <a:pt x="4433" y="6289"/>
                    <a:pt x="4494" y="6287"/>
                    <a:pt x="4556" y="6284"/>
                  </a:cubicBezTo>
                  <a:cubicBezTo>
                    <a:pt x="4981" y="4399"/>
                    <a:pt x="5559" y="1117"/>
                    <a:pt x="5559" y="1117"/>
                  </a:cubicBezTo>
                  <a:cubicBezTo>
                    <a:pt x="5559" y="1117"/>
                    <a:pt x="4460" y="1"/>
                    <a:pt x="3145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25;p84"/>
            <p:cNvSpPr/>
            <p:nvPr/>
          </p:nvSpPr>
          <p:spPr>
            <a:xfrm>
              <a:off x="8114633" y="2423691"/>
              <a:ext cx="91077" cy="97389"/>
            </a:xfrm>
            <a:custGeom>
              <a:avLst/>
              <a:gdLst/>
              <a:ahLst/>
              <a:cxnLst/>
              <a:rect l="l" t="t" r="r" b="b"/>
              <a:pathLst>
                <a:path w="5050" h="5400" extrusionOk="0">
                  <a:moveTo>
                    <a:pt x="2240" y="0"/>
                  </a:moveTo>
                  <a:cubicBezTo>
                    <a:pt x="1662" y="0"/>
                    <a:pt x="1216" y="84"/>
                    <a:pt x="1216" y="84"/>
                  </a:cubicBezTo>
                  <a:cubicBezTo>
                    <a:pt x="1216" y="84"/>
                    <a:pt x="973" y="2667"/>
                    <a:pt x="0" y="5099"/>
                  </a:cubicBezTo>
                  <a:cubicBezTo>
                    <a:pt x="765" y="5307"/>
                    <a:pt x="1417" y="5399"/>
                    <a:pt x="1972" y="5399"/>
                  </a:cubicBezTo>
                  <a:cubicBezTo>
                    <a:pt x="4659" y="5399"/>
                    <a:pt x="5050" y="3231"/>
                    <a:pt x="4773" y="1543"/>
                  </a:cubicBezTo>
                  <a:cubicBezTo>
                    <a:pt x="4581" y="241"/>
                    <a:pt x="3221" y="0"/>
                    <a:pt x="2240" y="0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6;p84"/>
            <p:cNvSpPr/>
            <p:nvPr/>
          </p:nvSpPr>
          <p:spPr>
            <a:xfrm>
              <a:off x="8145545" y="2443583"/>
              <a:ext cx="48586" cy="54141"/>
            </a:xfrm>
            <a:custGeom>
              <a:avLst/>
              <a:gdLst/>
              <a:ahLst/>
              <a:cxnLst/>
              <a:rect l="l" t="t" r="r" b="b"/>
              <a:pathLst>
                <a:path w="2694" h="3002" extrusionOk="0">
                  <a:moveTo>
                    <a:pt x="2291" y="0"/>
                  </a:moveTo>
                  <a:cubicBezTo>
                    <a:pt x="969" y="0"/>
                    <a:pt x="221" y="1542"/>
                    <a:pt x="19" y="2811"/>
                  </a:cubicBezTo>
                  <a:cubicBezTo>
                    <a:pt x="0" y="2923"/>
                    <a:pt x="98" y="3001"/>
                    <a:pt x="182" y="3001"/>
                  </a:cubicBezTo>
                  <a:cubicBezTo>
                    <a:pt x="234" y="3001"/>
                    <a:pt x="281" y="2971"/>
                    <a:pt x="293" y="2902"/>
                  </a:cubicBezTo>
                  <a:cubicBezTo>
                    <a:pt x="353" y="2476"/>
                    <a:pt x="505" y="2051"/>
                    <a:pt x="688" y="1625"/>
                  </a:cubicBezTo>
                  <a:cubicBezTo>
                    <a:pt x="960" y="1497"/>
                    <a:pt x="1267" y="1419"/>
                    <a:pt x="1567" y="1419"/>
                  </a:cubicBezTo>
                  <a:cubicBezTo>
                    <a:pt x="1836" y="1419"/>
                    <a:pt x="2099" y="1482"/>
                    <a:pt x="2329" y="1625"/>
                  </a:cubicBezTo>
                  <a:cubicBezTo>
                    <a:pt x="2356" y="1646"/>
                    <a:pt x="2382" y="1656"/>
                    <a:pt x="2407" y="1656"/>
                  </a:cubicBezTo>
                  <a:cubicBezTo>
                    <a:pt x="2525" y="1656"/>
                    <a:pt x="2606" y="1452"/>
                    <a:pt x="2481" y="1352"/>
                  </a:cubicBezTo>
                  <a:cubicBezTo>
                    <a:pt x="2207" y="1180"/>
                    <a:pt x="1904" y="1106"/>
                    <a:pt x="1599" y="1106"/>
                  </a:cubicBezTo>
                  <a:cubicBezTo>
                    <a:pt x="1363" y="1106"/>
                    <a:pt x="1126" y="1150"/>
                    <a:pt x="900" y="1230"/>
                  </a:cubicBezTo>
                  <a:cubicBezTo>
                    <a:pt x="1240" y="692"/>
                    <a:pt x="1739" y="312"/>
                    <a:pt x="2371" y="312"/>
                  </a:cubicBezTo>
                  <a:cubicBezTo>
                    <a:pt x="2417" y="312"/>
                    <a:pt x="2464" y="314"/>
                    <a:pt x="2511" y="318"/>
                  </a:cubicBezTo>
                  <a:cubicBezTo>
                    <a:pt x="2519" y="319"/>
                    <a:pt x="2527" y="320"/>
                    <a:pt x="2534" y="320"/>
                  </a:cubicBezTo>
                  <a:cubicBezTo>
                    <a:pt x="2693" y="320"/>
                    <a:pt x="2686" y="14"/>
                    <a:pt x="2511" y="14"/>
                  </a:cubicBezTo>
                  <a:cubicBezTo>
                    <a:pt x="2436" y="5"/>
                    <a:pt x="2363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27;p84"/>
            <p:cNvSpPr/>
            <p:nvPr/>
          </p:nvSpPr>
          <p:spPr>
            <a:xfrm>
              <a:off x="7645686" y="2279880"/>
              <a:ext cx="43573" cy="62221"/>
            </a:xfrm>
            <a:custGeom>
              <a:avLst/>
              <a:gdLst/>
              <a:ahLst/>
              <a:cxnLst/>
              <a:rect l="l" t="t" r="r" b="b"/>
              <a:pathLst>
                <a:path w="2416" h="3450" extrusionOk="0">
                  <a:moveTo>
                    <a:pt x="414" y="1"/>
                  </a:moveTo>
                  <a:cubicBezTo>
                    <a:pt x="249" y="1"/>
                    <a:pt x="176" y="278"/>
                    <a:pt x="379" y="307"/>
                  </a:cubicBezTo>
                  <a:cubicBezTo>
                    <a:pt x="1108" y="398"/>
                    <a:pt x="1564" y="915"/>
                    <a:pt x="1807" y="1553"/>
                  </a:cubicBezTo>
                  <a:cubicBezTo>
                    <a:pt x="1468" y="1362"/>
                    <a:pt x="1069" y="1230"/>
                    <a:pt x="673" y="1230"/>
                  </a:cubicBezTo>
                  <a:cubicBezTo>
                    <a:pt x="502" y="1230"/>
                    <a:pt x="331" y="1255"/>
                    <a:pt x="166" y="1310"/>
                  </a:cubicBezTo>
                  <a:cubicBezTo>
                    <a:pt x="0" y="1365"/>
                    <a:pt x="61" y="1622"/>
                    <a:pt x="210" y="1622"/>
                  </a:cubicBezTo>
                  <a:cubicBezTo>
                    <a:pt x="225" y="1622"/>
                    <a:pt x="241" y="1619"/>
                    <a:pt x="257" y="1614"/>
                  </a:cubicBezTo>
                  <a:cubicBezTo>
                    <a:pt x="402" y="1568"/>
                    <a:pt x="550" y="1547"/>
                    <a:pt x="698" y="1547"/>
                  </a:cubicBezTo>
                  <a:cubicBezTo>
                    <a:pt x="1143" y="1547"/>
                    <a:pt x="1587" y="1735"/>
                    <a:pt x="1929" y="2009"/>
                  </a:cubicBezTo>
                  <a:cubicBezTo>
                    <a:pt x="2020" y="2435"/>
                    <a:pt x="2051" y="2890"/>
                    <a:pt x="2020" y="3316"/>
                  </a:cubicBezTo>
                  <a:cubicBezTo>
                    <a:pt x="2020" y="3404"/>
                    <a:pt x="2090" y="3449"/>
                    <a:pt x="2167" y="3449"/>
                  </a:cubicBezTo>
                  <a:cubicBezTo>
                    <a:pt x="2249" y="3449"/>
                    <a:pt x="2339" y="3396"/>
                    <a:pt x="2355" y="3286"/>
                  </a:cubicBezTo>
                  <a:cubicBezTo>
                    <a:pt x="2415" y="1948"/>
                    <a:pt x="1990" y="216"/>
                    <a:pt x="440" y="3"/>
                  </a:cubicBezTo>
                  <a:cubicBezTo>
                    <a:pt x="431" y="1"/>
                    <a:pt x="423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28;p84"/>
            <p:cNvSpPr/>
            <p:nvPr/>
          </p:nvSpPr>
          <p:spPr>
            <a:xfrm>
              <a:off x="8214402" y="2073794"/>
              <a:ext cx="83881" cy="145290"/>
            </a:xfrm>
            <a:custGeom>
              <a:avLst/>
              <a:gdLst/>
              <a:ahLst/>
              <a:cxnLst/>
              <a:rect l="l" t="t" r="r" b="b"/>
              <a:pathLst>
                <a:path w="4651" h="8056" extrusionOk="0">
                  <a:moveTo>
                    <a:pt x="2951" y="0"/>
                  </a:moveTo>
                  <a:cubicBezTo>
                    <a:pt x="1293" y="0"/>
                    <a:pt x="0" y="8056"/>
                    <a:pt x="0" y="8056"/>
                  </a:cubicBezTo>
                  <a:cubicBezTo>
                    <a:pt x="0" y="8056"/>
                    <a:pt x="4651" y="62"/>
                    <a:pt x="2979" y="1"/>
                  </a:cubicBezTo>
                  <a:cubicBezTo>
                    <a:pt x="2970" y="1"/>
                    <a:pt x="2961" y="0"/>
                    <a:pt x="2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29;p84"/>
            <p:cNvSpPr/>
            <p:nvPr/>
          </p:nvSpPr>
          <p:spPr>
            <a:xfrm>
              <a:off x="8209461" y="2162021"/>
              <a:ext cx="109112" cy="36791"/>
            </a:xfrm>
            <a:custGeom>
              <a:avLst/>
              <a:gdLst/>
              <a:ahLst/>
              <a:cxnLst/>
              <a:rect l="l" t="t" r="r" b="b"/>
              <a:pathLst>
                <a:path w="6050" h="2040" extrusionOk="0">
                  <a:moveTo>
                    <a:pt x="4994" y="1"/>
                  </a:moveTo>
                  <a:cubicBezTo>
                    <a:pt x="3608" y="1"/>
                    <a:pt x="1" y="2039"/>
                    <a:pt x="1" y="2039"/>
                  </a:cubicBezTo>
                  <a:cubicBezTo>
                    <a:pt x="1" y="2039"/>
                    <a:pt x="6050" y="1097"/>
                    <a:pt x="5472" y="185"/>
                  </a:cubicBezTo>
                  <a:cubicBezTo>
                    <a:pt x="5390" y="56"/>
                    <a:pt x="5222" y="1"/>
                    <a:pt x="4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30;p84"/>
            <p:cNvSpPr/>
            <p:nvPr/>
          </p:nvSpPr>
          <p:spPr>
            <a:xfrm>
              <a:off x="7660763" y="2056336"/>
              <a:ext cx="438016" cy="716873"/>
            </a:xfrm>
            <a:custGeom>
              <a:avLst/>
              <a:gdLst/>
              <a:ahLst/>
              <a:cxnLst/>
              <a:rect l="l" t="t" r="r" b="b"/>
              <a:pathLst>
                <a:path w="24287" h="39749" extrusionOk="0">
                  <a:moveTo>
                    <a:pt x="12109" y="1"/>
                  </a:moveTo>
                  <a:cubicBezTo>
                    <a:pt x="7558" y="1"/>
                    <a:pt x="3551" y="3079"/>
                    <a:pt x="2858" y="7322"/>
                  </a:cubicBezTo>
                  <a:lnTo>
                    <a:pt x="2037" y="12641"/>
                  </a:lnTo>
                  <a:lnTo>
                    <a:pt x="700" y="20878"/>
                  </a:lnTo>
                  <a:cubicBezTo>
                    <a:pt x="1" y="25438"/>
                    <a:pt x="3344" y="29663"/>
                    <a:pt x="8207" y="30514"/>
                  </a:cubicBezTo>
                  <a:lnTo>
                    <a:pt x="7113" y="34465"/>
                  </a:lnTo>
                  <a:lnTo>
                    <a:pt x="3800" y="34951"/>
                  </a:lnTo>
                  <a:cubicBezTo>
                    <a:pt x="3800" y="34951"/>
                    <a:pt x="5259" y="38265"/>
                    <a:pt x="10730" y="39420"/>
                  </a:cubicBezTo>
                  <a:cubicBezTo>
                    <a:pt x="11813" y="39654"/>
                    <a:pt x="12798" y="39748"/>
                    <a:pt x="13680" y="39748"/>
                  </a:cubicBezTo>
                  <a:cubicBezTo>
                    <a:pt x="17253" y="39748"/>
                    <a:pt x="19150" y="38204"/>
                    <a:pt x="19150" y="38204"/>
                  </a:cubicBezTo>
                  <a:lnTo>
                    <a:pt x="16718" y="36471"/>
                  </a:lnTo>
                  <a:lnTo>
                    <a:pt x="15746" y="35772"/>
                  </a:lnTo>
                  <a:cubicBezTo>
                    <a:pt x="13861" y="35164"/>
                    <a:pt x="12554" y="32885"/>
                    <a:pt x="13253" y="29359"/>
                  </a:cubicBezTo>
                  <a:cubicBezTo>
                    <a:pt x="24287" y="28508"/>
                    <a:pt x="22828" y="19055"/>
                    <a:pt x="23952" y="11152"/>
                  </a:cubicBezTo>
                  <a:cubicBezTo>
                    <a:pt x="21217" y="7717"/>
                    <a:pt x="22524" y="4404"/>
                    <a:pt x="24226" y="2155"/>
                  </a:cubicBezTo>
                  <a:cubicBezTo>
                    <a:pt x="23223" y="1638"/>
                    <a:pt x="22129" y="1273"/>
                    <a:pt x="20974" y="1121"/>
                  </a:cubicBezTo>
                  <a:lnTo>
                    <a:pt x="13436" y="88"/>
                  </a:lnTo>
                  <a:cubicBezTo>
                    <a:pt x="12990" y="29"/>
                    <a:pt x="12547" y="1"/>
                    <a:pt x="12109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31;p84"/>
            <p:cNvSpPr/>
            <p:nvPr/>
          </p:nvSpPr>
          <p:spPr>
            <a:xfrm>
              <a:off x="7882757" y="2095183"/>
              <a:ext cx="303709" cy="606319"/>
            </a:xfrm>
            <a:custGeom>
              <a:avLst/>
              <a:gdLst/>
              <a:ahLst/>
              <a:cxnLst/>
              <a:rect l="l" t="t" r="r" b="b"/>
              <a:pathLst>
                <a:path w="16840" h="33619" extrusionOk="0">
                  <a:moveTo>
                    <a:pt x="11672" y="1"/>
                  </a:moveTo>
                  <a:cubicBezTo>
                    <a:pt x="9970" y="2250"/>
                    <a:pt x="8663" y="5563"/>
                    <a:pt x="11398" y="8998"/>
                  </a:cubicBezTo>
                  <a:cubicBezTo>
                    <a:pt x="10274" y="16901"/>
                    <a:pt x="11733" y="26354"/>
                    <a:pt x="699" y="27205"/>
                  </a:cubicBezTo>
                  <a:cubicBezTo>
                    <a:pt x="0" y="30731"/>
                    <a:pt x="1337" y="33010"/>
                    <a:pt x="3192" y="33618"/>
                  </a:cubicBezTo>
                  <a:lnTo>
                    <a:pt x="2918" y="33436"/>
                  </a:lnTo>
                  <a:lnTo>
                    <a:pt x="4043" y="29515"/>
                  </a:lnTo>
                  <a:cubicBezTo>
                    <a:pt x="4479" y="29573"/>
                    <a:pt x="4909" y="29601"/>
                    <a:pt x="5332" y="29601"/>
                  </a:cubicBezTo>
                  <a:cubicBezTo>
                    <a:pt x="9803" y="29601"/>
                    <a:pt x="13437" y="26468"/>
                    <a:pt x="14104" y="22220"/>
                  </a:cubicBezTo>
                  <a:lnTo>
                    <a:pt x="14499" y="19849"/>
                  </a:lnTo>
                  <a:lnTo>
                    <a:pt x="16262" y="8663"/>
                  </a:lnTo>
                  <a:cubicBezTo>
                    <a:pt x="16839" y="5107"/>
                    <a:pt x="14894" y="1703"/>
                    <a:pt x="116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32;p84"/>
            <p:cNvSpPr/>
            <p:nvPr/>
          </p:nvSpPr>
          <p:spPr>
            <a:xfrm>
              <a:off x="7752832" y="2354382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7" y="498"/>
                    <a:pt x="152" y="1130"/>
                  </a:cubicBezTo>
                  <a:cubicBezTo>
                    <a:pt x="0" y="1829"/>
                    <a:pt x="183" y="2437"/>
                    <a:pt x="547" y="2498"/>
                  </a:cubicBezTo>
                  <a:cubicBezTo>
                    <a:pt x="576" y="2505"/>
                    <a:pt x="604" y="2509"/>
                    <a:pt x="633" y="2509"/>
                  </a:cubicBezTo>
                  <a:cubicBezTo>
                    <a:pt x="976" y="2509"/>
                    <a:pt x="1347" y="2021"/>
                    <a:pt x="1459" y="1404"/>
                  </a:cubicBezTo>
                  <a:cubicBezTo>
                    <a:pt x="1581" y="705"/>
                    <a:pt x="1398" y="97"/>
                    <a:pt x="1034" y="6"/>
                  </a:cubicBezTo>
                  <a:cubicBezTo>
                    <a:pt x="1014" y="2"/>
                    <a:pt x="994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33;p84"/>
            <p:cNvSpPr/>
            <p:nvPr/>
          </p:nvSpPr>
          <p:spPr>
            <a:xfrm>
              <a:off x="8041176" y="2404267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6" y="498"/>
                    <a:pt x="122" y="1130"/>
                  </a:cubicBezTo>
                  <a:cubicBezTo>
                    <a:pt x="0" y="1829"/>
                    <a:pt x="183" y="2437"/>
                    <a:pt x="548" y="2498"/>
                  </a:cubicBezTo>
                  <a:cubicBezTo>
                    <a:pt x="576" y="2505"/>
                    <a:pt x="604" y="2509"/>
                    <a:pt x="632" y="2509"/>
                  </a:cubicBezTo>
                  <a:cubicBezTo>
                    <a:pt x="972" y="2509"/>
                    <a:pt x="1319" y="2021"/>
                    <a:pt x="1459" y="1404"/>
                  </a:cubicBezTo>
                  <a:cubicBezTo>
                    <a:pt x="1581" y="705"/>
                    <a:pt x="1399" y="97"/>
                    <a:pt x="1034" y="6"/>
                  </a:cubicBezTo>
                  <a:cubicBezTo>
                    <a:pt x="1014" y="2"/>
                    <a:pt x="995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34;p84"/>
            <p:cNvSpPr/>
            <p:nvPr/>
          </p:nvSpPr>
          <p:spPr>
            <a:xfrm>
              <a:off x="7807100" y="2378567"/>
              <a:ext cx="80256" cy="96613"/>
            </a:xfrm>
            <a:custGeom>
              <a:avLst/>
              <a:gdLst/>
              <a:ahLst/>
              <a:cxnLst/>
              <a:rect l="l" t="t" r="r" b="b"/>
              <a:pathLst>
                <a:path w="4450" h="5357" extrusionOk="0">
                  <a:moveTo>
                    <a:pt x="3611" y="1"/>
                  </a:moveTo>
                  <a:cubicBezTo>
                    <a:pt x="3549" y="1"/>
                    <a:pt x="3486" y="28"/>
                    <a:pt x="3435" y="93"/>
                  </a:cubicBezTo>
                  <a:cubicBezTo>
                    <a:pt x="2463" y="1279"/>
                    <a:pt x="1490" y="2464"/>
                    <a:pt x="517" y="3619"/>
                  </a:cubicBezTo>
                  <a:cubicBezTo>
                    <a:pt x="396" y="3802"/>
                    <a:pt x="244" y="3954"/>
                    <a:pt x="122" y="4106"/>
                  </a:cubicBezTo>
                  <a:cubicBezTo>
                    <a:pt x="0" y="4257"/>
                    <a:pt x="0" y="4561"/>
                    <a:pt x="244" y="4592"/>
                  </a:cubicBezTo>
                  <a:cubicBezTo>
                    <a:pt x="1490" y="4835"/>
                    <a:pt x="2706" y="5109"/>
                    <a:pt x="3952" y="5352"/>
                  </a:cubicBezTo>
                  <a:cubicBezTo>
                    <a:pt x="3971" y="5355"/>
                    <a:pt x="3990" y="5356"/>
                    <a:pt x="4008" y="5356"/>
                  </a:cubicBezTo>
                  <a:cubicBezTo>
                    <a:pt x="4331" y="5356"/>
                    <a:pt x="4449" y="4862"/>
                    <a:pt x="4104" y="4805"/>
                  </a:cubicBezTo>
                  <a:cubicBezTo>
                    <a:pt x="3007" y="4591"/>
                    <a:pt x="1934" y="4353"/>
                    <a:pt x="843" y="4134"/>
                  </a:cubicBezTo>
                  <a:lnTo>
                    <a:pt x="843" y="4134"/>
                  </a:lnTo>
                  <a:cubicBezTo>
                    <a:pt x="1707" y="3081"/>
                    <a:pt x="2568" y="2031"/>
                    <a:pt x="3405" y="1005"/>
                  </a:cubicBezTo>
                  <a:cubicBezTo>
                    <a:pt x="3557" y="823"/>
                    <a:pt x="3678" y="671"/>
                    <a:pt x="3830" y="488"/>
                  </a:cubicBezTo>
                  <a:cubicBezTo>
                    <a:pt x="4016" y="280"/>
                    <a:pt x="3813" y="1"/>
                    <a:pt x="36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35;p84"/>
            <p:cNvSpPr/>
            <p:nvPr/>
          </p:nvSpPr>
          <p:spPr>
            <a:xfrm>
              <a:off x="7994025" y="2458475"/>
              <a:ext cx="115496" cy="104122"/>
            </a:xfrm>
            <a:custGeom>
              <a:avLst/>
              <a:gdLst/>
              <a:ahLst/>
              <a:cxnLst/>
              <a:rect l="l" t="t" r="r" b="b"/>
              <a:pathLst>
                <a:path w="3223" h="2905" extrusionOk="0">
                  <a:moveTo>
                    <a:pt x="1611" y="1"/>
                  </a:moveTo>
                  <a:cubicBezTo>
                    <a:pt x="943" y="1"/>
                    <a:pt x="339" y="455"/>
                    <a:pt x="183" y="1134"/>
                  </a:cubicBezTo>
                  <a:cubicBezTo>
                    <a:pt x="0" y="1924"/>
                    <a:pt x="487" y="2684"/>
                    <a:pt x="1277" y="2866"/>
                  </a:cubicBezTo>
                  <a:cubicBezTo>
                    <a:pt x="1389" y="2892"/>
                    <a:pt x="1501" y="2904"/>
                    <a:pt x="1612" y="2904"/>
                  </a:cubicBezTo>
                  <a:cubicBezTo>
                    <a:pt x="2279" y="2904"/>
                    <a:pt x="2883" y="2450"/>
                    <a:pt x="3040" y="1772"/>
                  </a:cubicBezTo>
                  <a:cubicBezTo>
                    <a:pt x="3222" y="1012"/>
                    <a:pt x="2736" y="222"/>
                    <a:pt x="1946" y="39"/>
                  </a:cubicBezTo>
                  <a:cubicBezTo>
                    <a:pt x="1834" y="13"/>
                    <a:pt x="1722" y="1"/>
                    <a:pt x="1611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36;p84"/>
            <p:cNvSpPr/>
            <p:nvPr/>
          </p:nvSpPr>
          <p:spPr>
            <a:xfrm>
              <a:off x="7710590" y="2413034"/>
              <a:ext cx="102999" cy="93658"/>
            </a:xfrm>
            <a:custGeom>
              <a:avLst/>
              <a:gdLst/>
              <a:ahLst/>
              <a:cxnLst/>
              <a:rect l="l" t="t" r="r" b="b"/>
              <a:pathLst>
                <a:path w="3223" h="2933" extrusionOk="0">
                  <a:moveTo>
                    <a:pt x="1624" y="1"/>
                  </a:moveTo>
                  <a:cubicBezTo>
                    <a:pt x="951" y="1"/>
                    <a:pt x="341" y="476"/>
                    <a:pt x="183" y="1132"/>
                  </a:cubicBezTo>
                  <a:cubicBezTo>
                    <a:pt x="1" y="1922"/>
                    <a:pt x="487" y="2712"/>
                    <a:pt x="1277" y="2895"/>
                  </a:cubicBezTo>
                  <a:cubicBezTo>
                    <a:pt x="1390" y="2920"/>
                    <a:pt x="1502" y="2933"/>
                    <a:pt x="1612" y="2933"/>
                  </a:cubicBezTo>
                  <a:cubicBezTo>
                    <a:pt x="2280" y="2933"/>
                    <a:pt x="2884" y="2479"/>
                    <a:pt x="3040" y="1800"/>
                  </a:cubicBezTo>
                  <a:cubicBezTo>
                    <a:pt x="3223" y="1010"/>
                    <a:pt x="2706" y="220"/>
                    <a:pt x="1946" y="37"/>
                  </a:cubicBezTo>
                  <a:cubicBezTo>
                    <a:pt x="1838" y="13"/>
                    <a:pt x="1730" y="1"/>
                    <a:pt x="1624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37;p84"/>
            <p:cNvSpPr/>
            <p:nvPr/>
          </p:nvSpPr>
          <p:spPr>
            <a:xfrm>
              <a:off x="7907771" y="2485948"/>
              <a:ext cx="121592" cy="50191"/>
            </a:xfrm>
            <a:custGeom>
              <a:avLst/>
              <a:gdLst/>
              <a:ahLst/>
              <a:cxnLst/>
              <a:rect l="l" t="t" r="r" b="b"/>
              <a:pathLst>
                <a:path w="6742" h="2783" extrusionOk="0">
                  <a:moveTo>
                    <a:pt x="6394" y="1"/>
                  </a:moveTo>
                  <a:cubicBezTo>
                    <a:pt x="6281" y="1"/>
                    <a:pt x="6168" y="57"/>
                    <a:pt x="6121" y="188"/>
                  </a:cubicBezTo>
                  <a:cubicBezTo>
                    <a:pt x="5488" y="1808"/>
                    <a:pt x="3633" y="2205"/>
                    <a:pt x="1995" y="2205"/>
                  </a:cubicBezTo>
                  <a:cubicBezTo>
                    <a:pt x="1666" y="2205"/>
                    <a:pt x="1345" y="2189"/>
                    <a:pt x="1045" y="2164"/>
                  </a:cubicBezTo>
                  <a:cubicBezTo>
                    <a:pt x="954" y="2164"/>
                    <a:pt x="862" y="2164"/>
                    <a:pt x="802" y="2133"/>
                  </a:cubicBezTo>
                  <a:lnTo>
                    <a:pt x="650" y="2133"/>
                  </a:lnTo>
                  <a:lnTo>
                    <a:pt x="498" y="2103"/>
                  </a:lnTo>
                  <a:cubicBezTo>
                    <a:pt x="480" y="2100"/>
                    <a:pt x="463" y="2098"/>
                    <a:pt x="446" y="2098"/>
                  </a:cubicBezTo>
                  <a:cubicBezTo>
                    <a:pt x="146" y="2098"/>
                    <a:pt x="0" y="2592"/>
                    <a:pt x="346" y="2650"/>
                  </a:cubicBezTo>
                  <a:cubicBezTo>
                    <a:pt x="810" y="2743"/>
                    <a:pt x="1292" y="2783"/>
                    <a:pt x="1765" y="2783"/>
                  </a:cubicBezTo>
                  <a:cubicBezTo>
                    <a:pt x="1911" y="2783"/>
                    <a:pt x="2056" y="2779"/>
                    <a:pt x="2200" y="2772"/>
                  </a:cubicBezTo>
                  <a:cubicBezTo>
                    <a:pt x="3294" y="2741"/>
                    <a:pt x="4479" y="2559"/>
                    <a:pt x="5422" y="1921"/>
                  </a:cubicBezTo>
                  <a:cubicBezTo>
                    <a:pt x="5999" y="1525"/>
                    <a:pt x="6394" y="978"/>
                    <a:pt x="6668" y="340"/>
                  </a:cubicBezTo>
                  <a:cubicBezTo>
                    <a:pt x="6742" y="137"/>
                    <a:pt x="6568" y="1"/>
                    <a:pt x="6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38;p84"/>
            <p:cNvSpPr/>
            <p:nvPr/>
          </p:nvSpPr>
          <p:spPr>
            <a:xfrm>
              <a:off x="7681558" y="2035018"/>
              <a:ext cx="525179" cy="222444"/>
            </a:xfrm>
            <a:custGeom>
              <a:avLst/>
              <a:gdLst/>
              <a:ahLst/>
              <a:cxnLst/>
              <a:rect l="l" t="t" r="r" b="b"/>
              <a:pathLst>
                <a:path w="29120" h="12334" extrusionOk="0">
                  <a:moveTo>
                    <a:pt x="6002" y="1"/>
                  </a:moveTo>
                  <a:cubicBezTo>
                    <a:pt x="5203" y="1"/>
                    <a:pt x="4402" y="85"/>
                    <a:pt x="3709" y="540"/>
                  </a:cubicBezTo>
                  <a:cubicBezTo>
                    <a:pt x="1673" y="1938"/>
                    <a:pt x="1" y="4887"/>
                    <a:pt x="426" y="7379"/>
                  </a:cubicBezTo>
                  <a:cubicBezTo>
                    <a:pt x="548" y="8018"/>
                    <a:pt x="791" y="8625"/>
                    <a:pt x="1186" y="9112"/>
                  </a:cubicBezTo>
                  <a:cubicBezTo>
                    <a:pt x="2007" y="10069"/>
                    <a:pt x="3343" y="10337"/>
                    <a:pt x="4621" y="10337"/>
                  </a:cubicBezTo>
                  <a:cubicBezTo>
                    <a:pt x="4764" y="10337"/>
                    <a:pt x="4906" y="10334"/>
                    <a:pt x="5047" y="10328"/>
                  </a:cubicBezTo>
                  <a:cubicBezTo>
                    <a:pt x="11369" y="10054"/>
                    <a:pt x="16901" y="6042"/>
                    <a:pt x="22919" y="4096"/>
                  </a:cubicBezTo>
                  <a:lnTo>
                    <a:pt x="22919" y="4096"/>
                  </a:lnTo>
                  <a:cubicBezTo>
                    <a:pt x="22311" y="6163"/>
                    <a:pt x="22372" y="8321"/>
                    <a:pt x="23345" y="9872"/>
                  </a:cubicBezTo>
                  <a:cubicBezTo>
                    <a:pt x="24317" y="11422"/>
                    <a:pt x="26749" y="12121"/>
                    <a:pt x="28573" y="12334"/>
                  </a:cubicBezTo>
                  <a:cubicBezTo>
                    <a:pt x="29120" y="10753"/>
                    <a:pt x="28238" y="9051"/>
                    <a:pt x="27327" y="7622"/>
                  </a:cubicBezTo>
                  <a:cubicBezTo>
                    <a:pt x="26020" y="5555"/>
                    <a:pt x="24500" y="3489"/>
                    <a:pt x="22433" y="2182"/>
                  </a:cubicBezTo>
                  <a:cubicBezTo>
                    <a:pt x="19515" y="358"/>
                    <a:pt x="15867" y="236"/>
                    <a:pt x="12402" y="145"/>
                  </a:cubicBezTo>
                  <a:cubicBezTo>
                    <a:pt x="10579" y="115"/>
                    <a:pt x="8785" y="54"/>
                    <a:pt x="6961" y="23"/>
                  </a:cubicBezTo>
                  <a:cubicBezTo>
                    <a:pt x="6647" y="15"/>
                    <a:pt x="6325" y="1"/>
                    <a:pt x="6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39;p84"/>
            <p:cNvSpPr/>
            <p:nvPr/>
          </p:nvSpPr>
          <p:spPr>
            <a:xfrm>
              <a:off x="7730902" y="1939397"/>
              <a:ext cx="213264" cy="111925"/>
            </a:xfrm>
            <a:custGeom>
              <a:avLst/>
              <a:gdLst/>
              <a:ahLst/>
              <a:cxnLst/>
              <a:rect l="l" t="t" r="r" b="b"/>
              <a:pathLst>
                <a:path w="11825" h="6206" extrusionOk="0">
                  <a:moveTo>
                    <a:pt x="7923" y="1"/>
                  </a:moveTo>
                  <a:cubicBezTo>
                    <a:pt x="5311" y="1"/>
                    <a:pt x="2576" y="1085"/>
                    <a:pt x="852" y="2955"/>
                  </a:cubicBezTo>
                  <a:cubicBezTo>
                    <a:pt x="426" y="3441"/>
                    <a:pt x="0" y="4018"/>
                    <a:pt x="61" y="4657"/>
                  </a:cubicBezTo>
                  <a:cubicBezTo>
                    <a:pt x="92" y="5447"/>
                    <a:pt x="852" y="6055"/>
                    <a:pt x="1611" y="6177"/>
                  </a:cubicBezTo>
                  <a:cubicBezTo>
                    <a:pt x="1741" y="6197"/>
                    <a:pt x="1871" y="6206"/>
                    <a:pt x="2000" y="6206"/>
                  </a:cubicBezTo>
                  <a:cubicBezTo>
                    <a:pt x="2659" y="6206"/>
                    <a:pt x="3307" y="5965"/>
                    <a:pt x="3891" y="5660"/>
                  </a:cubicBezTo>
                  <a:cubicBezTo>
                    <a:pt x="4560" y="5265"/>
                    <a:pt x="5229" y="4809"/>
                    <a:pt x="5928" y="4505"/>
                  </a:cubicBezTo>
                  <a:cubicBezTo>
                    <a:pt x="7599" y="3806"/>
                    <a:pt x="9879" y="4170"/>
                    <a:pt x="11308" y="2894"/>
                  </a:cubicBezTo>
                  <a:cubicBezTo>
                    <a:pt x="11581" y="2620"/>
                    <a:pt x="11824" y="2256"/>
                    <a:pt x="11824" y="1830"/>
                  </a:cubicBezTo>
                  <a:cubicBezTo>
                    <a:pt x="11824" y="1404"/>
                    <a:pt x="11551" y="1009"/>
                    <a:pt x="11216" y="736"/>
                  </a:cubicBezTo>
                  <a:cubicBezTo>
                    <a:pt x="10882" y="462"/>
                    <a:pt x="10457" y="310"/>
                    <a:pt x="10031" y="219"/>
                  </a:cubicBezTo>
                  <a:cubicBezTo>
                    <a:pt x="9454" y="97"/>
                    <a:pt x="8846" y="37"/>
                    <a:pt x="8238" y="6"/>
                  </a:cubicBezTo>
                  <a:cubicBezTo>
                    <a:pt x="8133" y="3"/>
                    <a:pt x="8028" y="1"/>
                    <a:pt x="7923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40;p84"/>
            <p:cNvSpPr/>
            <p:nvPr/>
          </p:nvSpPr>
          <p:spPr>
            <a:xfrm>
              <a:off x="8036234" y="2353877"/>
              <a:ext cx="77316" cy="30227"/>
            </a:xfrm>
            <a:custGeom>
              <a:avLst/>
              <a:gdLst/>
              <a:ahLst/>
              <a:cxnLst/>
              <a:rect l="l" t="t" r="r" b="b"/>
              <a:pathLst>
                <a:path w="4287" h="1676" extrusionOk="0">
                  <a:moveTo>
                    <a:pt x="1997" y="1"/>
                  </a:moveTo>
                  <a:cubicBezTo>
                    <a:pt x="1728" y="1"/>
                    <a:pt x="1461" y="27"/>
                    <a:pt x="1217" y="64"/>
                  </a:cubicBezTo>
                  <a:cubicBezTo>
                    <a:pt x="791" y="155"/>
                    <a:pt x="366" y="277"/>
                    <a:pt x="1" y="490"/>
                  </a:cubicBezTo>
                  <a:cubicBezTo>
                    <a:pt x="603" y="425"/>
                    <a:pt x="1189" y="361"/>
                    <a:pt x="1750" y="361"/>
                  </a:cubicBezTo>
                  <a:cubicBezTo>
                    <a:pt x="1982" y="361"/>
                    <a:pt x="2210" y="372"/>
                    <a:pt x="2433" y="398"/>
                  </a:cubicBezTo>
                  <a:cubicBezTo>
                    <a:pt x="2828" y="459"/>
                    <a:pt x="3223" y="550"/>
                    <a:pt x="3527" y="763"/>
                  </a:cubicBezTo>
                  <a:cubicBezTo>
                    <a:pt x="3861" y="976"/>
                    <a:pt x="4104" y="1280"/>
                    <a:pt x="4287" y="1675"/>
                  </a:cubicBezTo>
                  <a:cubicBezTo>
                    <a:pt x="4256" y="1250"/>
                    <a:pt x="4074" y="824"/>
                    <a:pt x="3709" y="520"/>
                  </a:cubicBezTo>
                  <a:cubicBezTo>
                    <a:pt x="3375" y="216"/>
                    <a:pt x="2919" y="95"/>
                    <a:pt x="2493" y="34"/>
                  </a:cubicBezTo>
                  <a:cubicBezTo>
                    <a:pt x="2331" y="10"/>
                    <a:pt x="2164" y="1"/>
                    <a:pt x="1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41;p84"/>
            <p:cNvSpPr/>
            <p:nvPr/>
          </p:nvSpPr>
          <p:spPr>
            <a:xfrm>
              <a:off x="7748991" y="2300728"/>
              <a:ext cx="63609" cy="19784"/>
            </a:xfrm>
            <a:custGeom>
              <a:avLst/>
              <a:gdLst/>
              <a:ahLst/>
              <a:cxnLst/>
              <a:rect l="l" t="t" r="r" b="b"/>
              <a:pathLst>
                <a:path w="3527" h="1097" extrusionOk="0">
                  <a:moveTo>
                    <a:pt x="2035" y="1"/>
                  </a:moveTo>
                  <a:cubicBezTo>
                    <a:pt x="1913" y="1"/>
                    <a:pt x="1791" y="11"/>
                    <a:pt x="1672" y="32"/>
                  </a:cubicBezTo>
                  <a:cubicBezTo>
                    <a:pt x="1338" y="124"/>
                    <a:pt x="1004" y="245"/>
                    <a:pt x="730" y="427"/>
                  </a:cubicBezTo>
                  <a:cubicBezTo>
                    <a:pt x="426" y="610"/>
                    <a:pt x="183" y="823"/>
                    <a:pt x="1" y="1096"/>
                  </a:cubicBezTo>
                  <a:cubicBezTo>
                    <a:pt x="578" y="792"/>
                    <a:pt x="1125" y="519"/>
                    <a:pt x="1733" y="427"/>
                  </a:cubicBezTo>
                  <a:cubicBezTo>
                    <a:pt x="1911" y="392"/>
                    <a:pt x="2079" y="377"/>
                    <a:pt x="2248" y="377"/>
                  </a:cubicBezTo>
                  <a:cubicBezTo>
                    <a:pt x="2368" y="377"/>
                    <a:pt x="2489" y="384"/>
                    <a:pt x="2615" y="397"/>
                  </a:cubicBezTo>
                  <a:cubicBezTo>
                    <a:pt x="2919" y="427"/>
                    <a:pt x="3222" y="519"/>
                    <a:pt x="3526" y="640"/>
                  </a:cubicBezTo>
                  <a:cubicBezTo>
                    <a:pt x="3314" y="397"/>
                    <a:pt x="3010" y="184"/>
                    <a:pt x="2675" y="93"/>
                  </a:cubicBezTo>
                  <a:cubicBezTo>
                    <a:pt x="2479" y="34"/>
                    <a:pt x="2257" y="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42;p84"/>
            <p:cNvSpPr/>
            <p:nvPr/>
          </p:nvSpPr>
          <p:spPr>
            <a:xfrm>
              <a:off x="7503949" y="2991469"/>
              <a:ext cx="519156" cy="32355"/>
            </a:xfrm>
            <a:custGeom>
              <a:avLst/>
              <a:gdLst/>
              <a:ahLst/>
              <a:cxnLst/>
              <a:rect l="l" t="t" r="r" b="b"/>
              <a:pathLst>
                <a:path w="28786" h="1794" extrusionOk="0">
                  <a:moveTo>
                    <a:pt x="28573" y="0"/>
                  </a:moveTo>
                  <a:lnTo>
                    <a:pt x="1" y="61"/>
                  </a:lnTo>
                  <a:lnTo>
                    <a:pt x="1" y="1794"/>
                  </a:lnTo>
                  <a:lnTo>
                    <a:pt x="28785" y="1794"/>
                  </a:lnTo>
                  <a:lnTo>
                    <a:pt x="2857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43;p84"/>
            <p:cNvSpPr/>
            <p:nvPr/>
          </p:nvSpPr>
          <p:spPr>
            <a:xfrm>
              <a:off x="7508332" y="2956391"/>
              <a:ext cx="649080" cy="40020"/>
            </a:xfrm>
            <a:custGeom>
              <a:avLst/>
              <a:gdLst/>
              <a:ahLst/>
              <a:cxnLst/>
              <a:rect l="l" t="t" r="r" b="b"/>
              <a:pathLst>
                <a:path w="35990" h="2219" extrusionOk="0">
                  <a:moveTo>
                    <a:pt x="62" y="0"/>
                  </a:moveTo>
                  <a:lnTo>
                    <a:pt x="1" y="395"/>
                  </a:lnTo>
                  <a:lnTo>
                    <a:pt x="35989" y="2219"/>
                  </a:lnTo>
                  <a:lnTo>
                    <a:pt x="35989" y="179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44;p84"/>
            <p:cNvSpPr/>
            <p:nvPr/>
          </p:nvSpPr>
          <p:spPr>
            <a:xfrm>
              <a:off x="7520938" y="2907047"/>
              <a:ext cx="614543" cy="37837"/>
            </a:xfrm>
            <a:custGeom>
              <a:avLst/>
              <a:gdLst/>
              <a:ahLst/>
              <a:cxnLst/>
              <a:rect l="l" t="t" r="r" b="b"/>
              <a:pathLst>
                <a:path w="34075" h="2098" extrusionOk="0">
                  <a:moveTo>
                    <a:pt x="122" y="0"/>
                  </a:moveTo>
                  <a:lnTo>
                    <a:pt x="1" y="396"/>
                  </a:lnTo>
                  <a:lnTo>
                    <a:pt x="34074" y="2098"/>
                  </a:lnTo>
                  <a:lnTo>
                    <a:pt x="34074" y="2098"/>
                  </a:lnTo>
                  <a:lnTo>
                    <a:pt x="33983" y="16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45;p84"/>
            <p:cNvSpPr/>
            <p:nvPr/>
          </p:nvSpPr>
          <p:spPr>
            <a:xfrm>
              <a:off x="7539587" y="2857703"/>
              <a:ext cx="581647" cy="36196"/>
            </a:xfrm>
            <a:custGeom>
              <a:avLst/>
              <a:gdLst/>
              <a:ahLst/>
              <a:cxnLst/>
              <a:rect l="l" t="t" r="r" b="b"/>
              <a:pathLst>
                <a:path w="32251" h="2007" extrusionOk="0">
                  <a:moveTo>
                    <a:pt x="152" y="1"/>
                  </a:moveTo>
                  <a:lnTo>
                    <a:pt x="0" y="396"/>
                  </a:lnTo>
                  <a:lnTo>
                    <a:pt x="32250" y="2007"/>
                  </a:lnTo>
                  <a:lnTo>
                    <a:pt x="32250" y="2007"/>
                  </a:lnTo>
                  <a:lnTo>
                    <a:pt x="32098" y="158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646;p84"/>
            <p:cNvSpPr/>
            <p:nvPr/>
          </p:nvSpPr>
          <p:spPr>
            <a:xfrm>
              <a:off x="7548352" y="2807277"/>
              <a:ext cx="549851" cy="35096"/>
            </a:xfrm>
            <a:custGeom>
              <a:avLst/>
              <a:gdLst/>
              <a:ahLst/>
              <a:cxnLst/>
              <a:rect l="l" t="t" r="r" b="b"/>
              <a:pathLst>
                <a:path w="30488" h="1946" extrusionOk="0">
                  <a:moveTo>
                    <a:pt x="31" y="0"/>
                  </a:moveTo>
                  <a:lnTo>
                    <a:pt x="1" y="426"/>
                  </a:lnTo>
                  <a:lnTo>
                    <a:pt x="30488" y="1946"/>
                  </a:lnTo>
                  <a:lnTo>
                    <a:pt x="30244" y="15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647;p84"/>
            <p:cNvSpPr/>
            <p:nvPr/>
          </p:nvSpPr>
          <p:spPr>
            <a:xfrm>
              <a:off x="7604278" y="2760134"/>
              <a:ext cx="456105" cy="28513"/>
            </a:xfrm>
            <a:custGeom>
              <a:avLst/>
              <a:gdLst/>
              <a:ahLst/>
              <a:cxnLst/>
              <a:rect l="l" t="t" r="r" b="b"/>
              <a:pathLst>
                <a:path w="25290" h="1581" extrusionOk="0">
                  <a:moveTo>
                    <a:pt x="0" y="0"/>
                  </a:moveTo>
                  <a:lnTo>
                    <a:pt x="0" y="396"/>
                  </a:lnTo>
                  <a:lnTo>
                    <a:pt x="25289" y="1581"/>
                  </a:lnTo>
                  <a:lnTo>
                    <a:pt x="25077" y="1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648;p84"/>
            <p:cNvSpPr/>
            <p:nvPr/>
          </p:nvSpPr>
          <p:spPr>
            <a:xfrm>
              <a:off x="7586171" y="4230365"/>
              <a:ext cx="206699" cy="165778"/>
            </a:xfrm>
            <a:custGeom>
              <a:avLst/>
              <a:gdLst/>
              <a:ahLst/>
              <a:cxnLst/>
              <a:rect l="l" t="t" r="r" b="b"/>
              <a:pathLst>
                <a:path w="11461" h="9192" extrusionOk="0">
                  <a:moveTo>
                    <a:pt x="11460" y="0"/>
                  </a:moveTo>
                  <a:lnTo>
                    <a:pt x="7296" y="1186"/>
                  </a:lnTo>
                  <a:cubicBezTo>
                    <a:pt x="6263" y="5228"/>
                    <a:pt x="1399" y="7083"/>
                    <a:pt x="1399" y="7083"/>
                  </a:cubicBezTo>
                  <a:cubicBezTo>
                    <a:pt x="1399" y="7083"/>
                    <a:pt x="1" y="8268"/>
                    <a:pt x="2980" y="9058"/>
                  </a:cubicBezTo>
                  <a:cubicBezTo>
                    <a:pt x="3343" y="9151"/>
                    <a:pt x="3744" y="9192"/>
                    <a:pt x="4168" y="9192"/>
                  </a:cubicBezTo>
                  <a:cubicBezTo>
                    <a:pt x="7219" y="9192"/>
                    <a:pt x="11460" y="7083"/>
                    <a:pt x="11460" y="7083"/>
                  </a:cubicBezTo>
                  <a:lnTo>
                    <a:pt x="114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49;p84"/>
            <p:cNvSpPr/>
            <p:nvPr/>
          </p:nvSpPr>
          <p:spPr>
            <a:xfrm>
              <a:off x="7880556" y="4220500"/>
              <a:ext cx="165561" cy="185851"/>
            </a:xfrm>
            <a:custGeom>
              <a:avLst/>
              <a:gdLst/>
              <a:ahLst/>
              <a:cxnLst/>
              <a:rect l="l" t="t" r="r" b="b"/>
              <a:pathLst>
                <a:path w="9180" h="10305" extrusionOk="0">
                  <a:moveTo>
                    <a:pt x="0" y="0"/>
                  </a:moveTo>
                  <a:lnTo>
                    <a:pt x="0" y="6535"/>
                  </a:lnTo>
                  <a:cubicBezTo>
                    <a:pt x="0" y="6535"/>
                    <a:pt x="3852" y="10304"/>
                    <a:pt x="6599" y="10304"/>
                  </a:cubicBezTo>
                  <a:cubicBezTo>
                    <a:pt x="7180" y="10304"/>
                    <a:pt x="7711" y="10135"/>
                    <a:pt x="8147" y="9727"/>
                  </a:cubicBezTo>
                  <a:cubicBezTo>
                    <a:pt x="9180" y="8511"/>
                    <a:pt x="4985" y="2705"/>
                    <a:pt x="4985" y="2705"/>
                  </a:cubicBezTo>
                  <a:lnTo>
                    <a:pt x="5107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50;p84"/>
            <p:cNvSpPr/>
            <p:nvPr/>
          </p:nvSpPr>
          <p:spPr>
            <a:xfrm>
              <a:off x="5834179" y="3023805"/>
              <a:ext cx="2323233" cy="853542"/>
            </a:xfrm>
            <a:custGeom>
              <a:avLst/>
              <a:gdLst/>
              <a:ahLst/>
              <a:cxnLst/>
              <a:rect l="l" t="t" r="r" b="b"/>
              <a:pathLst>
                <a:path w="128818" h="47327" extrusionOk="0">
                  <a:moveTo>
                    <a:pt x="0" y="1"/>
                  </a:moveTo>
                  <a:lnTo>
                    <a:pt x="0" y="47327"/>
                  </a:lnTo>
                  <a:lnTo>
                    <a:pt x="128817" y="47327"/>
                  </a:lnTo>
                  <a:lnTo>
                    <a:pt x="1288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4651;p84"/>
            <p:cNvSpPr/>
            <p:nvPr/>
          </p:nvSpPr>
          <p:spPr>
            <a:xfrm>
              <a:off x="5792518" y="3084619"/>
              <a:ext cx="191874" cy="147689"/>
            </a:xfrm>
            <a:custGeom>
              <a:avLst/>
              <a:gdLst/>
              <a:ahLst/>
              <a:cxnLst/>
              <a:rect l="l" t="t" r="r" b="b"/>
              <a:pathLst>
                <a:path w="10639" h="8189" extrusionOk="0">
                  <a:moveTo>
                    <a:pt x="7945" y="0"/>
                  </a:moveTo>
                  <a:cubicBezTo>
                    <a:pt x="6346" y="0"/>
                    <a:pt x="3872" y="547"/>
                    <a:pt x="1398" y="3194"/>
                  </a:cubicBezTo>
                  <a:cubicBezTo>
                    <a:pt x="1125" y="3498"/>
                    <a:pt x="912" y="3863"/>
                    <a:pt x="791" y="4288"/>
                  </a:cubicBezTo>
                  <a:cubicBezTo>
                    <a:pt x="426" y="5474"/>
                    <a:pt x="0" y="7966"/>
                    <a:pt x="2553" y="8179"/>
                  </a:cubicBezTo>
                  <a:cubicBezTo>
                    <a:pt x="2641" y="8185"/>
                    <a:pt x="2728" y="8189"/>
                    <a:pt x="2814" y="8189"/>
                  </a:cubicBezTo>
                  <a:cubicBezTo>
                    <a:pt x="5993" y="8189"/>
                    <a:pt x="7751" y="3924"/>
                    <a:pt x="7751" y="3924"/>
                  </a:cubicBezTo>
                  <a:cubicBezTo>
                    <a:pt x="7751" y="3924"/>
                    <a:pt x="9940" y="3589"/>
                    <a:pt x="10244" y="3042"/>
                  </a:cubicBezTo>
                  <a:cubicBezTo>
                    <a:pt x="10578" y="2495"/>
                    <a:pt x="8967" y="2191"/>
                    <a:pt x="8967" y="2191"/>
                  </a:cubicBezTo>
                  <a:cubicBezTo>
                    <a:pt x="8967" y="2191"/>
                    <a:pt x="10639" y="1918"/>
                    <a:pt x="10639" y="1614"/>
                  </a:cubicBezTo>
                  <a:cubicBezTo>
                    <a:pt x="10639" y="1331"/>
                    <a:pt x="9159" y="1309"/>
                    <a:pt x="8704" y="1309"/>
                  </a:cubicBezTo>
                  <a:cubicBezTo>
                    <a:pt x="8621" y="1309"/>
                    <a:pt x="8572" y="1310"/>
                    <a:pt x="8572" y="1310"/>
                  </a:cubicBezTo>
                  <a:cubicBezTo>
                    <a:pt x="8572" y="1310"/>
                    <a:pt x="10183" y="459"/>
                    <a:pt x="9666" y="246"/>
                  </a:cubicBezTo>
                  <a:cubicBezTo>
                    <a:pt x="9489" y="179"/>
                    <a:pt x="8860" y="0"/>
                    <a:pt x="794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52;p84"/>
            <p:cNvSpPr/>
            <p:nvPr/>
          </p:nvSpPr>
          <p:spPr>
            <a:xfrm>
              <a:off x="5926825" y="3121790"/>
              <a:ext cx="54826" cy="33599"/>
            </a:xfrm>
            <a:custGeom>
              <a:avLst/>
              <a:gdLst/>
              <a:ahLst/>
              <a:cxnLst/>
              <a:rect l="l" t="t" r="r" b="b"/>
              <a:pathLst>
                <a:path w="3040" h="1863" extrusionOk="0">
                  <a:moveTo>
                    <a:pt x="1596" y="0"/>
                  </a:moveTo>
                  <a:cubicBezTo>
                    <a:pt x="1549" y="0"/>
                    <a:pt x="1504" y="3"/>
                    <a:pt x="1459" y="9"/>
                  </a:cubicBezTo>
                  <a:cubicBezTo>
                    <a:pt x="1421" y="6"/>
                    <a:pt x="1384" y="5"/>
                    <a:pt x="1346" y="5"/>
                  </a:cubicBezTo>
                  <a:cubicBezTo>
                    <a:pt x="868" y="5"/>
                    <a:pt x="395" y="180"/>
                    <a:pt x="0" y="434"/>
                  </a:cubicBezTo>
                  <a:cubicBezTo>
                    <a:pt x="377" y="316"/>
                    <a:pt x="754" y="271"/>
                    <a:pt x="1117" y="271"/>
                  </a:cubicBezTo>
                  <a:cubicBezTo>
                    <a:pt x="1222" y="271"/>
                    <a:pt x="1326" y="275"/>
                    <a:pt x="1429" y="282"/>
                  </a:cubicBezTo>
                  <a:cubicBezTo>
                    <a:pt x="1672" y="312"/>
                    <a:pt x="1915" y="373"/>
                    <a:pt x="2128" y="434"/>
                  </a:cubicBezTo>
                  <a:cubicBezTo>
                    <a:pt x="2341" y="525"/>
                    <a:pt x="2553" y="647"/>
                    <a:pt x="2645" y="768"/>
                  </a:cubicBezTo>
                  <a:cubicBezTo>
                    <a:pt x="2645" y="794"/>
                    <a:pt x="2645" y="819"/>
                    <a:pt x="2662" y="827"/>
                  </a:cubicBezTo>
                  <a:lnTo>
                    <a:pt x="2662" y="827"/>
                  </a:lnTo>
                  <a:cubicBezTo>
                    <a:pt x="2653" y="835"/>
                    <a:pt x="2639" y="847"/>
                    <a:pt x="2614" y="860"/>
                  </a:cubicBezTo>
                  <a:cubicBezTo>
                    <a:pt x="2553" y="920"/>
                    <a:pt x="2462" y="981"/>
                    <a:pt x="2371" y="1042"/>
                  </a:cubicBezTo>
                  <a:cubicBezTo>
                    <a:pt x="2158" y="1164"/>
                    <a:pt x="1946" y="1255"/>
                    <a:pt x="1702" y="1346"/>
                  </a:cubicBezTo>
                  <a:lnTo>
                    <a:pt x="304" y="1863"/>
                  </a:lnTo>
                  <a:cubicBezTo>
                    <a:pt x="790" y="1832"/>
                    <a:pt x="1307" y="1741"/>
                    <a:pt x="1794" y="1619"/>
                  </a:cubicBezTo>
                  <a:cubicBezTo>
                    <a:pt x="2037" y="1559"/>
                    <a:pt x="2280" y="1468"/>
                    <a:pt x="2523" y="1376"/>
                  </a:cubicBezTo>
                  <a:cubicBezTo>
                    <a:pt x="2645" y="1316"/>
                    <a:pt x="2766" y="1255"/>
                    <a:pt x="2888" y="1133"/>
                  </a:cubicBezTo>
                  <a:cubicBezTo>
                    <a:pt x="2949" y="1072"/>
                    <a:pt x="3009" y="1012"/>
                    <a:pt x="3040" y="860"/>
                  </a:cubicBezTo>
                  <a:cubicBezTo>
                    <a:pt x="3040" y="738"/>
                    <a:pt x="3009" y="647"/>
                    <a:pt x="2949" y="556"/>
                  </a:cubicBezTo>
                  <a:cubicBezTo>
                    <a:pt x="2766" y="282"/>
                    <a:pt x="2493" y="191"/>
                    <a:pt x="2249" y="100"/>
                  </a:cubicBezTo>
                  <a:cubicBezTo>
                    <a:pt x="2026" y="50"/>
                    <a:pt x="1803" y="0"/>
                    <a:pt x="159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53;p84"/>
            <p:cNvSpPr/>
            <p:nvPr/>
          </p:nvSpPr>
          <p:spPr>
            <a:xfrm>
              <a:off x="5930107" y="3102149"/>
              <a:ext cx="58127" cy="22003"/>
            </a:xfrm>
            <a:custGeom>
              <a:avLst/>
              <a:gdLst/>
              <a:ahLst/>
              <a:cxnLst/>
              <a:rect l="l" t="t" r="r" b="b"/>
              <a:pathLst>
                <a:path w="3223" h="1220" extrusionOk="0">
                  <a:moveTo>
                    <a:pt x="1618" y="1"/>
                  </a:moveTo>
                  <a:cubicBezTo>
                    <a:pt x="1462" y="1"/>
                    <a:pt x="1307" y="10"/>
                    <a:pt x="1156" y="34"/>
                  </a:cubicBezTo>
                  <a:cubicBezTo>
                    <a:pt x="760" y="64"/>
                    <a:pt x="335" y="186"/>
                    <a:pt x="1" y="429"/>
                  </a:cubicBezTo>
                  <a:cubicBezTo>
                    <a:pt x="297" y="360"/>
                    <a:pt x="593" y="326"/>
                    <a:pt x="877" y="326"/>
                  </a:cubicBezTo>
                  <a:cubicBezTo>
                    <a:pt x="971" y="326"/>
                    <a:pt x="1064" y="330"/>
                    <a:pt x="1156" y="338"/>
                  </a:cubicBezTo>
                  <a:cubicBezTo>
                    <a:pt x="1551" y="338"/>
                    <a:pt x="1946" y="368"/>
                    <a:pt x="2311" y="459"/>
                  </a:cubicBezTo>
                  <a:cubicBezTo>
                    <a:pt x="2493" y="490"/>
                    <a:pt x="2675" y="520"/>
                    <a:pt x="2827" y="581"/>
                  </a:cubicBezTo>
                  <a:lnTo>
                    <a:pt x="2848" y="602"/>
                  </a:lnTo>
                  <a:lnTo>
                    <a:pt x="2848" y="602"/>
                  </a:lnTo>
                  <a:cubicBezTo>
                    <a:pt x="2823" y="635"/>
                    <a:pt x="2755" y="684"/>
                    <a:pt x="2706" y="733"/>
                  </a:cubicBezTo>
                  <a:cubicBezTo>
                    <a:pt x="2371" y="915"/>
                    <a:pt x="2007" y="1067"/>
                    <a:pt x="1642" y="1219"/>
                  </a:cubicBezTo>
                  <a:cubicBezTo>
                    <a:pt x="2037" y="1219"/>
                    <a:pt x="2432" y="1158"/>
                    <a:pt x="2827" y="976"/>
                  </a:cubicBezTo>
                  <a:cubicBezTo>
                    <a:pt x="2919" y="946"/>
                    <a:pt x="3040" y="915"/>
                    <a:pt x="3131" y="763"/>
                  </a:cubicBezTo>
                  <a:cubicBezTo>
                    <a:pt x="3162" y="763"/>
                    <a:pt x="3192" y="672"/>
                    <a:pt x="3192" y="642"/>
                  </a:cubicBezTo>
                  <a:cubicBezTo>
                    <a:pt x="3223" y="581"/>
                    <a:pt x="3192" y="520"/>
                    <a:pt x="3192" y="459"/>
                  </a:cubicBezTo>
                  <a:cubicBezTo>
                    <a:pt x="3162" y="429"/>
                    <a:pt x="3131" y="398"/>
                    <a:pt x="3101" y="338"/>
                  </a:cubicBezTo>
                  <a:cubicBezTo>
                    <a:pt x="3071" y="338"/>
                    <a:pt x="3040" y="307"/>
                    <a:pt x="3010" y="277"/>
                  </a:cubicBezTo>
                  <a:cubicBezTo>
                    <a:pt x="2797" y="155"/>
                    <a:pt x="2584" y="125"/>
                    <a:pt x="2371" y="64"/>
                  </a:cubicBezTo>
                  <a:cubicBezTo>
                    <a:pt x="2127" y="26"/>
                    <a:pt x="1871" y="1"/>
                    <a:pt x="161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654;p84"/>
            <p:cNvSpPr/>
            <p:nvPr/>
          </p:nvSpPr>
          <p:spPr>
            <a:xfrm>
              <a:off x="5902694" y="3081373"/>
              <a:ext cx="68551" cy="23031"/>
            </a:xfrm>
            <a:custGeom>
              <a:avLst/>
              <a:gdLst/>
              <a:ahLst/>
              <a:cxnLst/>
              <a:rect l="l" t="t" r="r" b="b"/>
              <a:pathLst>
                <a:path w="3801" h="1277" extrusionOk="0">
                  <a:moveTo>
                    <a:pt x="2432" y="0"/>
                  </a:moveTo>
                  <a:cubicBezTo>
                    <a:pt x="2007" y="0"/>
                    <a:pt x="1581" y="0"/>
                    <a:pt x="1186" y="61"/>
                  </a:cubicBezTo>
                  <a:cubicBezTo>
                    <a:pt x="761" y="122"/>
                    <a:pt x="366" y="213"/>
                    <a:pt x="1" y="426"/>
                  </a:cubicBezTo>
                  <a:cubicBezTo>
                    <a:pt x="396" y="365"/>
                    <a:pt x="791" y="365"/>
                    <a:pt x="1217" y="365"/>
                  </a:cubicBezTo>
                  <a:cubicBezTo>
                    <a:pt x="1612" y="365"/>
                    <a:pt x="2007" y="365"/>
                    <a:pt x="2402" y="395"/>
                  </a:cubicBezTo>
                  <a:cubicBezTo>
                    <a:pt x="2615" y="395"/>
                    <a:pt x="2797" y="395"/>
                    <a:pt x="3010" y="426"/>
                  </a:cubicBezTo>
                  <a:cubicBezTo>
                    <a:pt x="3192" y="426"/>
                    <a:pt x="3405" y="487"/>
                    <a:pt x="3527" y="517"/>
                  </a:cubicBezTo>
                  <a:cubicBezTo>
                    <a:pt x="3527" y="547"/>
                    <a:pt x="3527" y="578"/>
                    <a:pt x="3496" y="608"/>
                  </a:cubicBezTo>
                  <a:cubicBezTo>
                    <a:pt x="3466" y="699"/>
                    <a:pt x="3405" y="791"/>
                    <a:pt x="3344" y="851"/>
                  </a:cubicBezTo>
                  <a:cubicBezTo>
                    <a:pt x="3223" y="1003"/>
                    <a:pt x="3071" y="1125"/>
                    <a:pt x="2919" y="1277"/>
                  </a:cubicBezTo>
                  <a:cubicBezTo>
                    <a:pt x="3132" y="1216"/>
                    <a:pt x="3314" y="1125"/>
                    <a:pt x="3466" y="973"/>
                  </a:cubicBezTo>
                  <a:cubicBezTo>
                    <a:pt x="3557" y="912"/>
                    <a:pt x="3648" y="851"/>
                    <a:pt x="3709" y="730"/>
                  </a:cubicBezTo>
                  <a:cubicBezTo>
                    <a:pt x="3739" y="699"/>
                    <a:pt x="3770" y="639"/>
                    <a:pt x="3800" y="547"/>
                  </a:cubicBezTo>
                  <a:cubicBezTo>
                    <a:pt x="3800" y="517"/>
                    <a:pt x="3800" y="487"/>
                    <a:pt x="3770" y="395"/>
                  </a:cubicBezTo>
                  <a:cubicBezTo>
                    <a:pt x="3770" y="335"/>
                    <a:pt x="3709" y="304"/>
                    <a:pt x="3679" y="304"/>
                  </a:cubicBezTo>
                  <a:cubicBezTo>
                    <a:pt x="3466" y="122"/>
                    <a:pt x="3253" y="122"/>
                    <a:pt x="3040" y="61"/>
                  </a:cubicBezTo>
                  <a:cubicBezTo>
                    <a:pt x="2828" y="31"/>
                    <a:pt x="2645" y="31"/>
                    <a:pt x="243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655;p84"/>
            <p:cNvSpPr/>
            <p:nvPr/>
          </p:nvSpPr>
          <p:spPr>
            <a:xfrm>
              <a:off x="6174049" y="2955976"/>
              <a:ext cx="151314" cy="168212"/>
            </a:xfrm>
            <a:custGeom>
              <a:avLst/>
              <a:gdLst/>
              <a:ahLst/>
              <a:cxnLst/>
              <a:rect l="l" t="t" r="r" b="b"/>
              <a:pathLst>
                <a:path w="8390" h="9327" extrusionOk="0">
                  <a:moveTo>
                    <a:pt x="5226" y="1"/>
                  </a:moveTo>
                  <a:cubicBezTo>
                    <a:pt x="4626" y="1"/>
                    <a:pt x="3958" y="136"/>
                    <a:pt x="3253" y="509"/>
                  </a:cubicBezTo>
                  <a:cubicBezTo>
                    <a:pt x="669" y="1877"/>
                    <a:pt x="1" y="8412"/>
                    <a:pt x="1247" y="8990"/>
                  </a:cubicBezTo>
                  <a:cubicBezTo>
                    <a:pt x="1379" y="9050"/>
                    <a:pt x="1499" y="9077"/>
                    <a:pt x="1606" y="9077"/>
                  </a:cubicBezTo>
                  <a:cubicBezTo>
                    <a:pt x="2289" y="9077"/>
                    <a:pt x="2480" y="7981"/>
                    <a:pt x="2534" y="7411"/>
                  </a:cubicBezTo>
                  <a:lnTo>
                    <a:pt x="2534" y="7411"/>
                  </a:lnTo>
                  <a:cubicBezTo>
                    <a:pt x="2522" y="7950"/>
                    <a:pt x="2590" y="8976"/>
                    <a:pt x="3253" y="9263"/>
                  </a:cubicBezTo>
                  <a:cubicBezTo>
                    <a:pt x="3336" y="9302"/>
                    <a:pt x="3412" y="9320"/>
                    <a:pt x="3483" y="9320"/>
                  </a:cubicBezTo>
                  <a:cubicBezTo>
                    <a:pt x="4186" y="9320"/>
                    <a:pt x="4286" y="7561"/>
                    <a:pt x="4286" y="7561"/>
                  </a:cubicBezTo>
                  <a:cubicBezTo>
                    <a:pt x="4286" y="7561"/>
                    <a:pt x="4378" y="9203"/>
                    <a:pt x="5441" y="9324"/>
                  </a:cubicBezTo>
                  <a:cubicBezTo>
                    <a:pt x="5454" y="9326"/>
                    <a:pt x="5467" y="9326"/>
                    <a:pt x="5479" y="9326"/>
                  </a:cubicBezTo>
                  <a:cubicBezTo>
                    <a:pt x="6529" y="9326"/>
                    <a:pt x="6232" y="4248"/>
                    <a:pt x="6232" y="4248"/>
                  </a:cubicBezTo>
                  <a:cubicBezTo>
                    <a:pt x="6232" y="4248"/>
                    <a:pt x="8390" y="3154"/>
                    <a:pt x="7934" y="965"/>
                  </a:cubicBezTo>
                  <a:cubicBezTo>
                    <a:pt x="7934" y="965"/>
                    <a:pt x="6825" y="1"/>
                    <a:pt x="522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56;p84"/>
            <p:cNvSpPr/>
            <p:nvPr/>
          </p:nvSpPr>
          <p:spPr>
            <a:xfrm>
              <a:off x="6217351" y="3060543"/>
              <a:ext cx="70192" cy="66802"/>
            </a:xfrm>
            <a:custGeom>
              <a:avLst/>
              <a:gdLst/>
              <a:ahLst/>
              <a:cxnLst/>
              <a:rect l="l" t="t" r="r" b="b"/>
              <a:pathLst>
                <a:path w="3892" h="3704" extrusionOk="0">
                  <a:moveTo>
                    <a:pt x="3861" y="0"/>
                  </a:moveTo>
                  <a:lnTo>
                    <a:pt x="3861" y="0"/>
                  </a:lnTo>
                  <a:cubicBezTo>
                    <a:pt x="3800" y="487"/>
                    <a:pt x="3740" y="973"/>
                    <a:pt x="3648" y="1429"/>
                  </a:cubicBezTo>
                  <a:cubicBezTo>
                    <a:pt x="3557" y="1915"/>
                    <a:pt x="3466" y="2401"/>
                    <a:pt x="3314" y="2857"/>
                  </a:cubicBezTo>
                  <a:cubicBezTo>
                    <a:pt x="3284" y="2949"/>
                    <a:pt x="3223" y="3070"/>
                    <a:pt x="3192" y="3161"/>
                  </a:cubicBezTo>
                  <a:cubicBezTo>
                    <a:pt x="3132" y="3253"/>
                    <a:pt x="3071" y="3344"/>
                    <a:pt x="3010" y="3344"/>
                  </a:cubicBezTo>
                  <a:cubicBezTo>
                    <a:pt x="3010" y="3356"/>
                    <a:pt x="2994" y="3364"/>
                    <a:pt x="2972" y="3364"/>
                  </a:cubicBezTo>
                  <a:cubicBezTo>
                    <a:pt x="2940" y="3364"/>
                    <a:pt x="2894" y="3349"/>
                    <a:pt x="2858" y="3313"/>
                  </a:cubicBezTo>
                  <a:cubicBezTo>
                    <a:pt x="2767" y="3253"/>
                    <a:pt x="2706" y="3161"/>
                    <a:pt x="2645" y="3070"/>
                  </a:cubicBezTo>
                  <a:cubicBezTo>
                    <a:pt x="2372" y="2736"/>
                    <a:pt x="2189" y="2249"/>
                    <a:pt x="2068" y="1824"/>
                  </a:cubicBezTo>
                  <a:lnTo>
                    <a:pt x="1825" y="1125"/>
                  </a:lnTo>
                  <a:lnTo>
                    <a:pt x="1673" y="1854"/>
                  </a:lnTo>
                  <a:cubicBezTo>
                    <a:pt x="1612" y="2280"/>
                    <a:pt x="1490" y="2705"/>
                    <a:pt x="1308" y="3070"/>
                  </a:cubicBezTo>
                  <a:cubicBezTo>
                    <a:pt x="1199" y="3234"/>
                    <a:pt x="1090" y="3348"/>
                    <a:pt x="981" y="3348"/>
                  </a:cubicBezTo>
                  <a:cubicBezTo>
                    <a:pt x="968" y="3348"/>
                    <a:pt x="956" y="3347"/>
                    <a:pt x="943" y="3344"/>
                  </a:cubicBezTo>
                  <a:cubicBezTo>
                    <a:pt x="822" y="3344"/>
                    <a:pt x="670" y="3161"/>
                    <a:pt x="578" y="2979"/>
                  </a:cubicBezTo>
                  <a:cubicBezTo>
                    <a:pt x="396" y="2584"/>
                    <a:pt x="274" y="2158"/>
                    <a:pt x="214" y="1702"/>
                  </a:cubicBezTo>
                  <a:cubicBezTo>
                    <a:pt x="122" y="1277"/>
                    <a:pt x="122" y="821"/>
                    <a:pt x="153" y="365"/>
                  </a:cubicBezTo>
                  <a:lnTo>
                    <a:pt x="153" y="365"/>
                  </a:lnTo>
                  <a:cubicBezTo>
                    <a:pt x="31" y="821"/>
                    <a:pt x="1" y="1277"/>
                    <a:pt x="31" y="1733"/>
                  </a:cubicBezTo>
                  <a:cubicBezTo>
                    <a:pt x="62" y="2189"/>
                    <a:pt x="153" y="2645"/>
                    <a:pt x="335" y="3101"/>
                  </a:cubicBezTo>
                  <a:cubicBezTo>
                    <a:pt x="396" y="3222"/>
                    <a:pt x="457" y="3313"/>
                    <a:pt x="518" y="3435"/>
                  </a:cubicBezTo>
                  <a:cubicBezTo>
                    <a:pt x="609" y="3526"/>
                    <a:pt x="700" y="3617"/>
                    <a:pt x="882" y="3678"/>
                  </a:cubicBezTo>
                  <a:cubicBezTo>
                    <a:pt x="915" y="3683"/>
                    <a:pt x="946" y="3686"/>
                    <a:pt x="976" y="3686"/>
                  </a:cubicBezTo>
                  <a:cubicBezTo>
                    <a:pt x="1118" y="3686"/>
                    <a:pt x="1238" y="3632"/>
                    <a:pt x="1338" y="3556"/>
                  </a:cubicBezTo>
                  <a:cubicBezTo>
                    <a:pt x="1460" y="3465"/>
                    <a:pt x="1521" y="3374"/>
                    <a:pt x="1612" y="3253"/>
                  </a:cubicBezTo>
                  <a:cubicBezTo>
                    <a:pt x="1744" y="3021"/>
                    <a:pt x="1840" y="2781"/>
                    <a:pt x="1915" y="2537"/>
                  </a:cubicBezTo>
                  <a:lnTo>
                    <a:pt x="1915" y="2537"/>
                  </a:lnTo>
                  <a:cubicBezTo>
                    <a:pt x="2028" y="2806"/>
                    <a:pt x="2164" y="3065"/>
                    <a:pt x="2341" y="3313"/>
                  </a:cubicBezTo>
                  <a:cubicBezTo>
                    <a:pt x="2433" y="3405"/>
                    <a:pt x="2524" y="3526"/>
                    <a:pt x="2645" y="3617"/>
                  </a:cubicBezTo>
                  <a:cubicBezTo>
                    <a:pt x="2753" y="3660"/>
                    <a:pt x="2875" y="3703"/>
                    <a:pt x="3003" y="3703"/>
                  </a:cubicBezTo>
                  <a:cubicBezTo>
                    <a:pt x="3055" y="3703"/>
                    <a:pt x="3109" y="3696"/>
                    <a:pt x="3162" y="3678"/>
                  </a:cubicBezTo>
                  <a:cubicBezTo>
                    <a:pt x="3344" y="3556"/>
                    <a:pt x="3405" y="3435"/>
                    <a:pt x="3466" y="3313"/>
                  </a:cubicBezTo>
                  <a:cubicBezTo>
                    <a:pt x="3527" y="3192"/>
                    <a:pt x="3557" y="3070"/>
                    <a:pt x="3588" y="2949"/>
                  </a:cubicBezTo>
                  <a:cubicBezTo>
                    <a:pt x="3709" y="2432"/>
                    <a:pt x="3770" y="1946"/>
                    <a:pt x="3831" y="1459"/>
                  </a:cubicBezTo>
                  <a:cubicBezTo>
                    <a:pt x="3861" y="973"/>
                    <a:pt x="3892" y="487"/>
                    <a:pt x="386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57;p84"/>
            <p:cNvSpPr/>
            <p:nvPr/>
          </p:nvSpPr>
          <p:spPr>
            <a:xfrm>
              <a:off x="6181731" y="3051219"/>
              <a:ext cx="37296" cy="71563"/>
            </a:xfrm>
            <a:custGeom>
              <a:avLst/>
              <a:gdLst/>
              <a:ahLst/>
              <a:cxnLst/>
              <a:rect l="l" t="t" r="r" b="b"/>
              <a:pathLst>
                <a:path w="2068" h="3968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456"/>
                    <a:pt x="61" y="943"/>
                    <a:pt x="31" y="1459"/>
                  </a:cubicBezTo>
                  <a:cubicBezTo>
                    <a:pt x="0" y="1946"/>
                    <a:pt x="31" y="2463"/>
                    <a:pt x="213" y="2949"/>
                  </a:cubicBezTo>
                  <a:cubicBezTo>
                    <a:pt x="274" y="3192"/>
                    <a:pt x="395" y="3435"/>
                    <a:pt x="578" y="3648"/>
                  </a:cubicBezTo>
                  <a:cubicBezTo>
                    <a:pt x="699" y="3739"/>
                    <a:pt x="790" y="3861"/>
                    <a:pt x="942" y="3922"/>
                  </a:cubicBezTo>
                  <a:cubicBezTo>
                    <a:pt x="1018" y="3952"/>
                    <a:pt x="1102" y="3967"/>
                    <a:pt x="1186" y="3967"/>
                  </a:cubicBezTo>
                  <a:cubicBezTo>
                    <a:pt x="1269" y="3967"/>
                    <a:pt x="1353" y="3952"/>
                    <a:pt x="1429" y="3922"/>
                  </a:cubicBezTo>
                  <a:cubicBezTo>
                    <a:pt x="1702" y="3739"/>
                    <a:pt x="1824" y="3496"/>
                    <a:pt x="1915" y="3253"/>
                  </a:cubicBezTo>
                  <a:cubicBezTo>
                    <a:pt x="1976" y="3010"/>
                    <a:pt x="2037" y="2766"/>
                    <a:pt x="2067" y="2523"/>
                  </a:cubicBezTo>
                  <a:lnTo>
                    <a:pt x="2067" y="2523"/>
                  </a:lnTo>
                  <a:cubicBezTo>
                    <a:pt x="1946" y="2766"/>
                    <a:pt x="1854" y="2979"/>
                    <a:pt x="1733" y="3192"/>
                  </a:cubicBezTo>
                  <a:cubicBezTo>
                    <a:pt x="1611" y="3374"/>
                    <a:pt x="1459" y="3587"/>
                    <a:pt x="1307" y="3648"/>
                  </a:cubicBezTo>
                  <a:cubicBezTo>
                    <a:pt x="1288" y="3652"/>
                    <a:pt x="1269" y="3654"/>
                    <a:pt x="1249" y="3654"/>
                  </a:cubicBezTo>
                  <a:cubicBezTo>
                    <a:pt x="1117" y="3654"/>
                    <a:pt x="984" y="3564"/>
                    <a:pt x="851" y="3405"/>
                  </a:cubicBezTo>
                  <a:cubicBezTo>
                    <a:pt x="730" y="3253"/>
                    <a:pt x="639" y="3040"/>
                    <a:pt x="547" y="2827"/>
                  </a:cubicBezTo>
                  <a:cubicBezTo>
                    <a:pt x="395" y="2402"/>
                    <a:pt x="365" y="1915"/>
                    <a:pt x="335" y="1459"/>
                  </a:cubicBezTo>
                  <a:cubicBezTo>
                    <a:pt x="304" y="973"/>
                    <a:pt x="335" y="487"/>
                    <a:pt x="3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658;p84"/>
            <p:cNvSpPr/>
            <p:nvPr/>
          </p:nvSpPr>
          <p:spPr>
            <a:xfrm>
              <a:off x="6318220" y="2962847"/>
              <a:ext cx="212164" cy="147166"/>
            </a:xfrm>
            <a:custGeom>
              <a:avLst/>
              <a:gdLst/>
              <a:ahLst/>
              <a:cxnLst/>
              <a:rect l="l" t="t" r="r" b="b"/>
              <a:pathLst>
                <a:path w="11764" h="8160" extrusionOk="0">
                  <a:moveTo>
                    <a:pt x="5246" y="0"/>
                  </a:moveTo>
                  <a:cubicBezTo>
                    <a:pt x="1712" y="0"/>
                    <a:pt x="1" y="3472"/>
                    <a:pt x="1" y="3472"/>
                  </a:cubicBezTo>
                  <a:cubicBezTo>
                    <a:pt x="942" y="4519"/>
                    <a:pt x="2557" y="4737"/>
                    <a:pt x="3738" y="4737"/>
                  </a:cubicBezTo>
                  <a:cubicBezTo>
                    <a:pt x="4578" y="4737"/>
                    <a:pt x="5198" y="4627"/>
                    <a:pt x="5198" y="4627"/>
                  </a:cubicBezTo>
                  <a:cubicBezTo>
                    <a:pt x="5198" y="4627"/>
                    <a:pt x="6588" y="8159"/>
                    <a:pt x="7757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668" y="8026"/>
                    <a:pt x="8182" y="6647"/>
                    <a:pt x="7811" y="5820"/>
                  </a:cubicBezTo>
                  <a:lnTo>
                    <a:pt x="7811" y="5820"/>
                  </a:lnTo>
                  <a:cubicBezTo>
                    <a:pt x="8185" y="6532"/>
                    <a:pt x="8837" y="7607"/>
                    <a:pt x="9364" y="7607"/>
                  </a:cubicBezTo>
                  <a:cubicBezTo>
                    <a:pt x="9374" y="7607"/>
                    <a:pt x="9383" y="7606"/>
                    <a:pt x="9393" y="7606"/>
                  </a:cubicBezTo>
                  <a:cubicBezTo>
                    <a:pt x="9952" y="7583"/>
                    <a:pt x="9459" y="6296"/>
                    <a:pt x="9159" y="5616"/>
                  </a:cubicBezTo>
                  <a:lnTo>
                    <a:pt x="9159" y="5616"/>
                  </a:lnTo>
                  <a:cubicBezTo>
                    <a:pt x="9420" y="6118"/>
                    <a:pt x="9929" y="6903"/>
                    <a:pt x="10561" y="6903"/>
                  </a:cubicBezTo>
                  <a:cubicBezTo>
                    <a:pt x="10626" y="6903"/>
                    <a:pt x="10693" y="6894"/>
                    <a:pt x="10761" y="6876"/>
                  </a:cubicBezTo>
                  <a:cubicBezTo>
                    <a:pt x="11764" y="6603"/>
                    <a:pt x="10761" y="1040"/>
                    <a:pt x="6445" y="128"/>
                  </a:cubicBezTo>
                  <a:cubicBezTo>
                    <a:pt x="6024" y="40"/>
                    <a:pt x="5624" y="0"/>
                    <a:pt x="524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659;p84"/>
            <p:cNvSpPr/>
            <p:nvPr/>
          </p:nvSpPr>
          <p:spPr>
            <a:xfrm>
              <a:off x="6411407" y="3046277"/>
              <a:ext cx="58127" cy="67451"/>
            </a:xfrm>
            <a:custGeom>
              <a:avLst/>
              <a:gdLst/>
              <a:ahLst/>
              <a:cxnLst/>
              <a:rect l="l" t="t" r="r" b="b"/>
              <a:pathLst>
                <a:path w="3223" h="3740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670"/>
                    <a:pt x="518" y="1338"/>
                    <a:pt x="822" y="1946"/>
                  </a:cubicBezTo>
                  <a:cubicBezTo>
                    <a:pt x="1004" y="2281"/>
                    <a:pt x="1186" y="2585"/>
                    <a:pt x="1399" y="2889"/>
                  </a:cubicBezTo>
                  <a:cubicBezTo>
                    <a:pt x="1612" y="3162"/>
                    <a:pt x="1825" y="3466"/>
                    <a:pt x="2220" y="3679"/>
                  </a:cubicBezTo>
                  <a:cubicBezTo>
                    <a:pt x="2311" y="3709"/>
                    <a:pt x="2402" y="3740"/>
                    <a:pt x="2554" y="3740"/>
                  </a:cubicBezTo>
                  <a:cubicBezTo>
                    <a:pt x="2676" y="3740"/>
                    <a:pt x="2797" y="3679"/>
                    <a:pt x="2889" y="3618"/>
                  </a:cubicBezTo>
                  <a:cubicBezTo>
                    <a:pt x="3101" y="3466"/>
                    <a:pt x="3162" y="3223"/>
                    <a:pt x="3193" y="3040"/>
                  </a:cubicBezTo>
                  <a:cubicBezTo>
                    <a:pt x="3223" y="2645"/>
                    <a:pt x="3162" y="2281"/>
                    <a:pt x="3041" y="1916"/>
                  </a:cubicBezTo>
                  <a:cubicBezTo>
                    <a:pt x="2858" y="1247"/>
                    <a:pt x="2585" y="578"/>
                    <a:pt x="2159" y="1"/>
                  </a:cubicBezTo>
                  <a:lnTo>
                    <a:pt x="2159" y="1"/>
                  </a:lnTo>
                  <a:cubicBezTo>
                    <a:pt x="2311" y="305"/>
                    <a:pt x="2402" y="639"/>
                    <a:pt x="2524" y="974"/>
                  </a:cubicBezTo>
                  <a:cubicBezTo>
                    <a:pt x="2615" y="1308"/>
                    <a:pt x="2706" y="1642"/>
                    <a:pt x="2767" y="2007"/>
                  </a:cubicBezTo>
                  <a:cubicBezTo>
                    <a:pt x="2828" y="2341"/>
                    <a:pt x="2889" y="2676"/>
                    <a:pt x="2828" y="2980"/>
                  </a:cubicBezTo>
                  <a:cubicBezTo>
                    <a:pt x="2805" y="3226"/>
                    <a:pt x="2701" y="3373"/>
                    <a:pt x="2550" y="3373"/>
                  </a:cubicBezTo>
                  <a:cubicBezTo>
                    <a:pt x="2496" y="3373"/>
                    <a:pt x="2436" y="3354"/>
                    <a:pt x="2372" y="3314"/>
                  </a:cubicBezTo>
                  <a:cubicBezTo>
                    <a:pt x="2129" y="3192"/>
                    <a:pt x="1886" y="2919"/>
                    <a:pt x="1673" y="2676"/>
                  </a:cubicBezTo>
                  <a:cubicBezTo>
                    <a:pt x="1460" y="2402"/>
                    <a:pt x="1278" y="2098"/>
                    <a:pt x="1095" y="1825"/>
                  </a:cubicBezTo>
                  <a:cubicBezTo>
                    <a:pt x="730" y="1217"/>
                    <a:pt x="366" y="609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660;p84"/>
            <p:cNvSpPr/>
            <p:nvPr/>
          </p:nvSpPr>
          <p:spPr>
            <a:xfrm>
              <a:off x="6463492" y="3036412"/>
              <a:ext cx="31273" cy="66044"/>
            </a:xfrm>
            <a:custGeom>
              <a:avLst/>
              <a:gdLst/>
              <a:ahLst/>
              <a:cxnLst/>
              <a:rect l="l" t="t" r="r" b="b"/>
              <a:pathLst>
                <a:path w="1734" h="3662" extrusionOk="0">
                  <a:moveTo>
                    <a:pt x="1395" y="3329"/>
                  </a:moveTo>
                  <a:cubicBezTo>
                    <a:pt x="1391" y="3337"/>
                    <a:pt x="1384" y="3344"/>
                    <a:pt x="1368" y="3344"/>
                  </a:cubicBezTo>
                  <a:cubicBezTo>
                    <a:pt x="1368" y="3344"/>
                    <a:pt x="1384" y="3337"/>
                    <a:pt x="1395" y="3329"/>
                  </a:cubicBezTo>
                  <a:close/>
                  <a:moveTo>
                    <a:pt x="305" y="1"/>
                  </a:moveTo>
                  <a:lnTo>
                    <a:pt x="305" y="1"/>
                  </a:lnTo>
                  <a:cubicBezTo>
                    <a:pt x="457" y="183"/>
                    <a:pt x="517" y="426"/>
                    <a:pt x="608" y="639"/>
                  </a:cubicBezTo>
                  <a:cubicBezTo>
                    <a:pt x="700" y="852"/>
                    <a:pt x="760" y="1065"/>
                    <a:pt x="852" y="1308"/>
                  </a:cubicBezTo>
                  <a:cubicBezTo>
                    <a:pt x="1004" y="1733"/>
                    <a:pt x="1156" y="2189"/>
                    <a:pt x="1277" y="2615"/>
                  </a:cubicBezTo>
                  <a:cubicBezTo>
                    <a:pt x="1338" y="2828"/>
                    <a:pt x="1368" y="3071"/>
                    <a:pt x="1399" y="3253"/>
                  </a:cubicBezTo>
                  <a:cubicBezTo>
                    <a:pt x="1399" y="3314"/>
                    <a:pt x="1368" y="3344"/>
                    <a:pt x="1368" y="3344"/>
                  </a:cubicBezTo>
                  <a:cubicBezTo>
                    <a:pt x="1308" y="3344"/>
                    <a:pt x="1216" y="3284"/>
                    <a:pt x="1125" y="3253"/>
                  </a:cubicBezTo>
                  <a:cubicBezTo>
                    <a:pt x="730" y="3040"/>
                    <a:pt x="396" y="2706"/>
                    <a:pt x="1" y="2402"/>
                  </a:cubicBezTo>
                  <a:lnTo>
                    <a:pt x="1" y="2402"/>
                  </a:lnTo>
                  <a:cubicBezTo>
                    <a:pt x="274" y="2828"/>
                    <a:pt x="548" y="3192"/>
                    <a:pt x="973" y="3496"/>
                  </a:cubicBezTo>
                  <a:cubicBezTo>
                    <a:pt x="1064" y="3557"/>
                    <a:pt x="1186" y="3648"/>
                    <a:pt x="1368" y="3648"/>
                  </a:cubicBezTo>
                  <a:cubicBezTo>
                    <a:pt x="1379" y="3658"/>
                    <a:pt x="1392" y="3662"/>
                    <a:pt x="1407" y="3662"/>
                  </a:cubicBezTo>
                  <a:cubicBezTo>
                    <a:pt x="1436" y="3662"/>
                    <a:pt x="1470" y="3648"/>
                    <a:pt x="1490" y="3648"/>
                  </a:cubicBezTo>
                  <a:cubicBezTo>
                    <a:pt x="1520" y="3648"/>
                    <a:pt x="1551" y="3618"/>
                    <a:pt x="1581" y="3618"/>
                  </a:cubicBezTo>
                  <a:cubicBezTo>
                    <a:pt x="1642" y="3587"/>
                    <a:pt x="1642" y="3557"/>
                    <a:pt x="1672" y="3527"/>
                  </a:cubicBezTo>
                  <a:cubicBezTo>
                    <a:pt x="1733" y="3436"/>
                    <a:pt x="1733" y="3344"/>
                    <a:pt x="1733" y="3284"/>
                  </a:cubicBezTo>
                  <a:cubicBezTo>
                    <a:pt x="1733" y="2980"/>
                    <a:pt x="1672" y="2767"/>
                    <a:pt x="1642" y="2524"/>
                  </a:cubicBezTo>
                  <a:cubicBezTo>
                    <a:pt x="1490" y="2068"/>
                    <a:pt x="1338" y="1612"/>
                    <a:pt x="1125" y="1186"/>
                  </a:cubicBezTo>
                  <a:cubicBezTo>
                    <a:pt x="1004" y="973"/>
                    <a:pt x="912" y="761"/>
                    <a:pt x="791" y="548"/>
                  </a:cubicBezTo>
                  <a:cubicBezTo>
                    <a:pt x="639" y="366"/>
                    <a:pt x="517" y="153"/>
                    <a:pt x="30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661;p84"/>
            <p:cNvSpPr/>
            <p:nvPr/>
          </p:nvSpPr>
          <p:spPr>
            <a:xfrm>
              <a:off x="6487064" y="3011758"/>
              <a:ext cx="34555" cy="77857"/>
            </a:xfrm>
            <a:custGeom>
              <a:avLst/>
              <a:gdLst/>
              <a:ahLst/>
              <a:cxnLst/>
              <a:rect l="l" t="t" r="r" b="b"/>
              <a:pathLst>
                <a:path w="1916" h="4317" extrusionOk="0">
                  <a:moveTo>
                    <a:pt x="700" y="0"/>
                  </a:moveTo>
                  <a:lnTo>
                    <a:pt x="700" y="0"/>
                  </a:lnTo>
                  <a:cubicBezTo>
                    <a:pt x="973" y="426"/>
                    <a:pt x="1156" y="912"/>
                    <a:pt x="1308" y="1368"/>
                  </a:cubicBezTo>
                  <a:cubicBezTo>
                    <a:pt x="1429" y="1854"/>
                    <a:pt x="1520" y="2340"/>
                    <a:pt x="1551" y="2827"/>
                  </a:cubicBezTo>
                  <a:cubicBezTo>
                    <a:pt x="1551" y="3070"/>
                    <a:pt x="1551" y="3344"/>
                    <a:pt x="1490" y="3556"/>
                  </a:cubicBezTo>
                  <a:cubicBezTo>
                    <a:pt x="1490" y="3678"/>
                    <a:pt x="1460" y="3799"/>
                    <a:pt x="1429" y="3891"/>
                  </a:cubicBezTo>
                  <a:cubicBezTo>
                    <a:pt x="1399" y="3921"/>
                    <a:pt x="1368" y="3982"/>
                    <a:pt x="1368" y="3982"/>
                  </a:cubicBezTo>
                  <a:cubicBezTo>
                    <a:pt x="1338" y="4012"/>
                    <a:pt x="1308" y="4012"/>
                    <a:pt x="1277" y="4043"/>
                  </a:cubicBezTo>
                  <a:cubicBezTo>
                    <a:pt x="1258" y="4046"/>
                    <a:pt x="1238" y="4047"/>
                    <a:pt x="1218" y="4047"/>
                  </a:cubicBezTo>
                  <a:cubicBezTo>
                    <a:pt x="1044" y="4047"/>
                    <a:pt x="829" y="3939"/>
                    <a:pt x="639" y="3830"/>
                  </a:cubicBezTo>
                  <a:cubicBezTo>
                    <a:pt x="396" y="3739"/>
                    <a:pt x="213" y="3587"/>
                    <a:pt x="1" y="3435"/>
                  </a:cubicBezTo>
                  <a:lnTo>
                    <a:pt x="1" y="3435"/>
                  </a:lnTo>
                  <a:cubicBezTo>
                    <a:pt x="122" y="3647"/>
                    <a:pt x="335" y="3830"/>
                    <a:pt x="517" y="3982"/>
                  </a:cubicBezTo>
                  <a:cubicBezTo>
                    <a:pt x="730" y="4134"/>
                    <a:pt x="973" y="4316"/>
                    <a:pt x="1308" y="4316"/>
                  </a:cubicBezTo>
                  <a:cubicBezTo>
                    <a:pt x="1368" y="4316"/>
                    <a:pt x="1460" y="4316"/>
                    <a:pt x="1551" y="4225"/>
                  </a:cubicBezTo>
                  <a:cubicBezTo>
                    <a:pt x="1642" y="4164"/>
                    <a:pt x="1672" y="4103"/>
                    <a:pt x="1733" y="4043"/>
                  </a:cubicBezTo>
                  <a:cubicBezTo>
                    <a:pt x="1794" y="3891"/>
                    <a:pt x="1824" y="3769"/>
                    <a:pt x="1855" y="3617"/>
                  </a:cubicBezTo>
                  <a:cubicBezTo>
                    <a:pt x="1916" y="3344"/>
                    <a:pt x="1916" y="3100"/>
                    <a:pt x="1916" y="2827"/>
                  </a:cubicBezTo>
                  <a:cubicBezTo>
                    <a:pt x="1885" y="2280"/>
                    <a:pt x="1794" y="1763"/>
                    <a:pt x="1581" y="1277"/>
                  </a:cubicBezTo>
                  <a:cubicBezTo>
                    <a:pt x="1399" y="790"/>
                    <a:pt x="1095" y="334"/>
                    <a:pt x="700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662;p84"/>
            <p:cNvSpPr/>
            <p:nvPr/>
          </p:nvSpPr>
          <p:spPr>
            <a:xfrm>
              <a:off x="6876277" y="2955723"/>
              <a:ext cx="212723" cy="147166"/>
            </a:xfrm>
            <a:custGeom>
              <a:avLst/>
              <a:gdLst/>
              <a:ahLst/>
              <a:cxnLst/>
              <a:rect l="l" t="t" r="r" b="b"/>
              <a:pathLst>
                <a:path w="11795" h="8160" extrusionOk="0">
                  <a:moveTo>
                    <a:pt x="5289" y="1"/>
                  </a:moveTo>
                  <a:cubicBezTo>
                    <a:pt x="1726" y="1"/>
                    <a:pt x="1" y="3776"/>
                    <a:pt x="1" y="3776"/>
                  </a:cubicBezTo>
                  <a:cubicBezTo>
                    <a:pt x="773" y="4636"/>
                    <a:pt x="2001" y="4860"/>
                    <a:pt x="3069" y="4860"/>
                  </a:cubicBezTo>
                  <a:cubicBezTo>
                    <a:pt x="4227" y="4860"/>
                    <a:pt x="5198" y="4596"/>
                    <a:pt x="5198" y="4596"/>
                  </a:cubicBezTo>
                  <a:cubicBezTo>
                    <a:pt x="5198" y="4596"/>
                    <a:pt x="6589" y="8159"/>
                    <a:pt x="7758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708" y="8023"/>
                    <a:pt x="8172" y="6583"/>
                    <a:pt x="7791" y="5764"/>
                  </a:cubicBezTo>
                  <a:lnTo>
                    <a:pt x="7791" y="5764"/>
                  </a:lnTo>
                  <a:cubicBezTo>
                    <a:pt x="8170" y="6474"/>
                    <a:pt x="8857" y="7606"/>
                    <a:pt x="9379" y="7606"/>
                  </a:cubicBezTo>
                  <a:cubicBezTo>
                    <a:pt x="9383" y="7606"/>
                    <a:pt x="9388" y="7606"/>
                    <a:pt x="9393" y="7606"/>
                  </a:cubicBezTo>
                  <a:cubicBezTo>
                    <a:pt x="9953" y="7561"/>
                    <a:pt x="9457" y="6263"/>
                    <a:pt x="9157" y="5582"/>
                  </a:cubicBezTo>
                  <a:lnTo>
                    <a:pt x="9157" y="5582"/>
                  </a:lnTo>
                  <a:cubicBezTo>
                    <a:pt x="9418" y="6084"/>
                    <a:pt x="9927" y="6872"/>
                    <a:pt x="10561" y="6872"/>
                  </a:cubicBezTo>
                  <a:cubicBezTo>
                    <a:pt x="10626" y="6872"/>
                    <a:pt x="10693" y="6864"/>
                    <a:pt x="10761" y="6846"/>
                  </a:cubicBezTo>
                  <a:cubicBezTo>
                    <a:pt x="11794" y="6572"/>
                    <a:pt x="10761" y="1040"/>
                    <a:pt x="6444" y="128"/>
                  </a:cubicBezTo>
                  <a:cubicBezTo>
                    <a:pt x="6040" y="41"/>
                    <a:pt x="5655" y="1"/>
                    <a:pt x="528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663;p84"/>
            <p:cNvSpPr/>
            <p:nvPr/>
          </p:nvSpPr>
          <p:spPr>
            <a:xfrm>
              <a:off x="6970023" y="3038612"/>
              <a:ext cx="58668" cy="67992"/>
            </a:xfrm>
            <a:custGeom>
              <a:avLst/>
              <a:gdLst/>
              <a:ahLst/>
              <a:cxnLst/>
              <a:rect l="l" t="t" r="r" b="b"/>
              <a:pathLst>
                <a:path w="3253" h="3770" extrusionOk="0">
                  <a:moveTo>
                    <a:pt x="2037" y="0"/>
                  </a:moveTo>
                  <a:cubicBezTo>
                    <a:pt x="2280" y="669"/>
                    <a:pt x="2553" y="1338"/>
                    <a:pt x="2736" y="2006"/>
                  </a:cubicBezTo>
                  <a:cubicBezTo>
                    <a:pt x="2827" y="2341"/>
                    <a:pt x="2918" y="2706"/>
                    <a:pt x="2888" y="3010"/>
                  </a:cubicBezTo>
                  <a:cubicBezTo>
                    <a:pt x="2865" y="3256"/>
                    <a:pt x="2777" y="3403"/>
                    <a:pt x="2635" y="3403"/>
                  </a:cubicBezTo>
                  <a:cubicBezTo>
                    <a:pt x="2584" y="3403"/>
                    <a:pt x="2526" y="3384"/>
                    <a:pt x="2462" y="3344"/>
                  </a:cubicBezTo>
                  <a:cubicBezTo>
                    <a:pt x="2189" y="3222"/>
                    <a:pt x="1946" y="2949"/>
                    <a:pt x="1733" y="2675"/>
                  </a:cubicBezTo>
                  <a:cubicBezTo>
                    <a:pt x="1520" y="2402"/>
                    <a:pt x="1307" y="2128"/>
                    <a:pt x="1125" y="1824"/>
                  </a:cubicBezTo>
                  <a:cubicBezTo>
                    <a:pt x="730" y="1247"/>
                    <a:pt x="365" y="639"/>
                    <a:pt x="0" y="0"/>
                  </a:cubicBezTo>
                  <a:lnTo>
                    <a:pt x="0" y="0"/>
                  </a:lnTo>
                  <a:cubicBezTo>
                    <a:pt x="213" y="699"/>
                    <a:pt x="517" y="1338"/>
                    <a:pt x="851" y="1976"/>
                  </a:cubicBezTo>
                  <a:cubicBezTo>
                    <a:pt x="1034" y="2280"/>
                    <a:pt x="1246" y="2584"/>
                    <a:pt x="1459" y="2888"/>
                  </a:cubicBezTo>
                  <a:cubicBezTo>
                    <a:pt x="1672" y="3162"/>
                    <a:pt x="1915" y="3465"/>
                    <a:pt x="2280" y="3678"/>
                  </a:cubicBezTo>
                  <a:cubicBezTo>
                    <a:pt x="2371" y="3739"/>
                    <a:pt x="2493" y="3769"/>
                    <a:pt x="2614" y="3769"/>
                  </a:cubicBezTo>
                  <a:cubicBezTo>
                    <a:pt x="2766" y="3769"/>
                    <a:pt x="2888" y="3709"/>
                    <a:pt x="2979" y="3648"/>
                  </a:cubicBezTo>
                  <a:cubicBezTo>
                    <a:pt x="3192" y="3465"/>
                    <a:pt x="3253" y="3222"/>
                    <a:pt x="3253" y="3010"/>
                  </a:cubicBezTo>
                  <a:cubicBezTo>
                    <a:pt x="3253" y="2614"/>
                    <a:pt x="3161" y="2250"/>
                    <a:pt x="3009" y="1915"/>
                  </a:cubicBezTo>
                  <a:cubicBezTo>
                    <a:pt x="2766" y="1247"/>
                    <a:pt x="2432" y="608"/>
                    <a:pt x="2037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664;p84"/>
            <p:cNvSpPr/>
            <p:nvPr/>
          </p:nvSpPr>
          <p:spPr>
            <a:xfrm>
              <a:off x="7023190" y="3029288"/>
              <a:ext cx="30173" cy="66351"/>
            </a:xfrm>
            <a:custGeom>
              <a:avLst/>
              <a:gdLst/>
              <a:ahLst/>
              <a:cxnLst/>
              <a:rect l="l" t="t" r="r" b="b"/>
              <a:pathLst>
                <a:path w="1673" h="3679" extrusionOk="0">
                  <a:moveTo>
                    <a:pt x="244" y="1"/>
                  </a:moveTo>
                  <a:cubicBezTo>
                    <a:pt x="426" y="122"/>
                    <a:pt x="487" y="365"/>
                    <a:pt x="578" y="578"/>
                  </a:cubicBezTo>
                  <a:cubicBezTo>
                    <a:pt x="669" y="821"/>
                    <a:pt x="760" y="1034"/>
                    <a:pt x="821" y="1247"/>
                  </a:cubicBezTo>
                  <a:cubicBezTo>
                    <a:pt x="973" y="1703"/>
                    <a:pt x="1125" y="2159"/>
                    <a:pt x="1216" y="2615"/>
                  </a:cubicBezTo>
                  <a:cubicBezTo>
                    <a:pt x="1277" y="2827"/>
                    <a:pt x="1308" y="3071"/>
                    <a:pt x="1308" y="3253"/>
                  </a:cubicBezTo>
                  <a:cubicBezTo>
                    <a:pt x="1277" y="3283"/>
                    <a:pt x="1277" y="3344"/>
                    <a:pt x="1277" y="3344"/>
                  </a:cubicBezTo>
                  <a:lnTo>
                    <a:pt x="1247" y="3344"/>
                  </a:lnTo>
                  <a:cubicBezTo>
                    <a:pt x="1231" y="3352"/>
                    <a:pt x="1212" y="3356"/>
                    <a:pt x="1192" y="3356"/>
                  </a:cubicBezTo>
                  <a:cubicBezTo>
                    <a:pt x="1137" y="3356"/>
                    <a:pt x="1070" y="3328"/>
                    <a:pt x="1004" y="3283"/>
                  </a:cubicBezTo>
                  <a:cubicBezTo>
                    <a:pt x="639" y="3040"/>
                    <a:pt x="305" y="2675"/>
                    <a:pt x="1" y="2311"/>
                  </a:cubicBezTo>
                  <a:lnTo>
                    <a:pt x="1" y="2311"/>
                  </a:lnTo>
                  <a:cubicBezTo>
                    <a:pt x="213" y="2767"/>
                    <a:pt x="426" y="3192"/>
                    <a:pt x="852" y="3496"/>
                  </a:cubicBezTo>
                  <a:cubicBezTo>
                    <a:pt x="943" y="3587"/>
                    <a:pt x="1064" y="3679"/>
                    <a:pt x="1277" y="3679"/>
                  </a:cubicBezTo>
                  <a:cubicBezTo>
                    <a:pt x="1338" y="3648"/>
                    <a:pt x="1460" y="3648"/>
                    <a:pt x="1551" y="3527"/>
                  </a:cubicBezTo>
                  <a:cubicBezTo>
                    <a:pt x="1612" y="3435"/>
                    <a:pt x="1642" y="3375"/>
                    <a:pt x="1642" y="3283"/>
                  </a:cubicBezTo>
                  <a:cubicBezTo>
                    <a:pt x="1672" y="3010"/>
                    <a:pt x="1642" y="2767"/>
                    <a:pt x="1581" y="2523"/>
                  </a:cubicBezTo>
                  <a:cubicBezTo>
                    <a:pt x="1490" y="2037"/>
                    <a:pt x="1308" y="1581"/>
                    <a:pt x="1095" y="1125"/>
                  </a:cubicBezTo>
                  <a:cubicBezTo>
                    <a:pt x="1004" y="913"/>
                    <a:pt x="882" y="700"/>
                    <a:pt x="760" y="487"/>
                  </a:cubicBezTo>
                  <a:cubicBezTo>
                    <a:pt x="669" y="396"/>
                    <a:pt x="609" y="305"/>
                    <a:pt x="517" y="213"/>
                  </a:cubicBezTo>
                  <a:cubicBezTo>
                    <a:pt x="457" y="122"/>
                    <a:pt x="365" y="1"/>
                    <a:pt x="2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665;p84"/>
            <p:cNvSpPr/>
            <p:nvPr/>
          </p:nvSpPr>
          <p:spPr>
            <a:xfrm>
              <a:off x="7050045" y="3009017"/>
              <a:ext cx="29632" cy="73402"/>
            </a:xfrm>
            <a:custGeom>
              <a:avLst/>
              <a:gdLst/>
              <a:ahLst/>
              <a:cxnLst/>
              <a:rect l="l" t="t" r="r" b="b"/>
              <a:pathLst>
                <a:path w="1643" h="4070" extrusionOk="0">
                  <a:moveTo>
                    <a:pt x="579" y="0"/>
                  </a:moveTo>
                  <a:lnTo>
                    <a:pt x="579" y="0"/>
                  </a:lnTo>
                  <a:cubicBezTo>
                    <a:pt x="1034" y="821"/>
                    <a:pt x="1247" y="1672"/>
                    <a:pt x="1278" y="2553"/>
                  </a:cubicBezTo>
                  <a:cubicBezTo>
                    <a:pt x="1278" y="2766"/>
                    <a:pt x="1278" y="3009"/>
                    <a:pt x="1247" y="3222"/>
                  </a:cubicBezTo>
                  <a:cubicBezTo>
                    <a:pt x="1217" y="3404"/>
                    <a:pt x="1156" y="3647"/>
                    <a:pt x="1065" y="3739"/>
                  </a:cubicBezTo>
                  <a:cubicBezTo>
                    <a:pt x="1039" y="3777"/>
                    <a:pt x="982" y="3794"/>
                    <a:pt x="910" y="3794"/>
                  </a:cubicBezTo>
                  <a:cubicBezTo>
                    <a:pt x="811" y="3794"/>
                    <a:pt x="684" y="3761"/>
                    <a:pt x="579" y="3708"/>
                  </a:cubicBezTo>
                  <a:cubicBezTo>
                    <a:pt x="366" y="3617"/>
                    <a:pt x="183" y="3496"/>
                    <a:pt x="1" y="3374"/>
                  </a:cubicBezTo>
                  <a:lnTo>
                    <a:pt x="1" y="3374"/>
                  </a:lnTo>
                  <a:cubicBezTo>
                    <a:pt x="123" y="3556"/>
                    <a:pt x="305" y="3739"/>
                    <a:pt x="487" y="3860"/>
                  </a:cubicBezTo>
                  <a:cubicBezTo>
                    <a:pt x="579" y="3951"/>
                    <a:pt x="700" y="4012"/>
                    <a:pt x="822" y="4043"/>
                  </a:cubicBezTo>
                  <a:cubicBezTo>
                    <a:pt x="876" y="4056"/>
                    <a:pt x="936" y="4070"/>
                    <a:pt x="1003" y="4070"/>
                  </a:cubicBezTo>
                  <a:cubicBezTo>
                    <a:pt x="1085" y="4070"/>
                    <a:pt x="1177" y="4049"/>
                    <a:pt x="1278" y="3982"/>
                  </a:cubicBezTo>
                  <a:cubicBezTo>
                    <a:pt x="1399" y="3860"/>
                    <a:pt x="1430" y="3739"/>
                    <a:pt x="1490" y="3617"/>
                  </a:cubicBezTo>
                  <a:cubicBezTo>
                    <a:pt x="1521" y="3496"/>
                    <a:pt x="1582" y="3374"/>
                    <a:pt x="1582" y="3252"/>
                  </a:cubicBezTo>
                  <a:cubicBezTo>
                    <a:pt x="1642" y="3009"/>
                    <a:pt x="1642" y="2796"/>
                    <a:pt x="1642" y="2553"/>
                  </a:cubicBezTo>
                  <a:cubicBezTo>
                    <a:pt x="1612" y="2067"/>
                    <a:pt x="1521" y="1611"/>
                    <a:pt x="1369" y="1155"/>
                  </a:cubicBezTo>
                  <a:cubicBezTo>
                    <a:pt x="1186" y="730"/>
                    <a:pt x="913" y="304"/>
                    <a:pt x="57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666;p84"/>
            <p:cNvSpPr/>
            <p:nvPr/>
          </p:nvSpPr>
          <p:spPr>
            <a:xfrm>
              <a:off x="7349371" y="2964470"/>
              <a:ext cx="183849" cy="148338"/>
            </a:xfrm>
            <a:custGeom>
              <a:avLst/>
              <a:gdLst/>
              <a:ahLst/>
              <a:cxnLst/>
              <a:rect l="l" t="t" r="r" b="b"/>
              <a:pathLst>
                <a:path w="10194" h="8225" extrusionOk="0">
                  <a:moveTo>
                    <a:pt x="6906" y="1"/>
                  </a:moveTo>
                  <a:cubicBezTo>
                    <a:pt x="6797" y="1"/>
                    <a:pt x="6683" y="3"/>
                    <a:pt x="6566" y="8"/>
                  </a:cubicBezTo>
                  <a:cubicBezTo>
                    <a:pt x="2918" y="190"/>
                    <a:pt x="0" y="5631"/>
                    <a:pt x="1155" y="6817"/>
                  </a:cubicBezTo>
                  <a:cubicBezTo>
                    <a:pt x="1395" y="7063"/>
                    <a:pt x="1576" y="7160"/>
                    <a:pt x="1711" y="7160"/>
                  </a:cubicBezTo>
                  <a:cubicBezTo>
                    <a:pt x="2074" y="7160"/>
                    <a:pt x="2113" y="6464"/>
                    <a:pt x="2108" y="6084"/>
                  </a:cubicBezTo>
                  <a:lnTo>
                    <a:pt x="2108" y="6084"/>
                  </a:lnTo>
                  <a:cubicBezTo>
                    <a:pt x="2142" y="6566"/>
                    <a:pt x="2289" y="7631"/>
                    <a:pt x="2918" y="7911"/>
                  </a:cubicBezTo>
                  <a:cubicBezTo>
                    <a:pt x="2978" y="7937"/>
                    <a:pt x="3034" y="7949"/>
                    <a:pt x="3086" y="7949"/>
                  </a:cubicBezTo>
                  <a:cubicBezTo>
                    <a:pt x="3769" y="7949"/>
                    <a:pt x="3769" y="5874"/>
                    <a:pt x="3769" y="5874"/>
                  </a:cubicBezTo>
                  <a:cubicBezTo>
                    <a:pt x="3769" y="5874"/>
                    <a:pt x="3982" y="8002"/>
                    <a:pt x="4833" y="8215"/>
                  </a:cubicBezTo>
                  <a:cubicBezTo>
                    <a:pt x="4861" y="8222"/>
                    <a:pt x="4888" y="8225"/>
                    <a:pt x="4914" y="8225"/>
                  </a:cubicBezTo>
                  <a:cubicBezTo>
                    <a:pt x="5695" y="8225"/>
                    <a:pt x="5410" y="5206"/>
                    <a:pt x="5410" y="5206"/>
                  </a:cubicBezTo>
                  <a:cubicBezTo>
                    <a:pt x="5410" y="5206"/>
                    <a:pt x="9757" y="3868"/>
                    <a:pt x="9909" y="2136"/>
                  </a:cubicBezTo>
                  <a:cubicBezTo>
                    <a:pt x="9909" y="2136"/>
                    <a:pt x="10194" y="1"/>
                    <a:pt x="6906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667;p84"/>
            <p:cNvSpPr/>
            <p:nvPr/>
          </p:nvSpPr>
          <p:spPr>
            <a:xfrm>
              <a:off x="7387191" y="3040794"/>
              <a:ext cx="80057" cy="75152"/>
            </a:xfrm>
            <a:custGeom>
              <a:avLst/>
              <a:gdLst/>
              <a:ahLst/>
              <a:cxnLst/>
              <a:rect l="l" t="t" r="r" b="b"/>
              <a:pathLst>
                <a:path w="4439" h="4167" extrusionOk="0">
                  <a:moveTo>
                    <a:pt x="1551" y="1"/>
                  </a:moveTo>
                  <a:lnTo>
                    <a:pt x="1490" y="1612"/>
                  </a:lnTo>
                  <a:cubicBezTo>
                    <a:pt x="1459" y="2098"/>
                    <a:pt x="1399" y="2615"/>
                    <a:pt x="1247" y="3041"/>
                  </a:cubicBezTo>
                  <a:cubicBezTo>
                    <a:pt x="1186" y="3253"/>
                    <a:pt x="1064" y="3466"/>
                    <a:pt x="912" y="3527"/>
                  </a:cubicBezTo>
                  <a:cubicBezTo>
                    <a:pt x="851" y="3527"/>
                    <a:pt x="791" y="3527"/>
                    <a:pt x="699" y="3466"/>
                  </a:cubicBezTo>
                  <a:cubicBezTo>
                    <a:pt x="639" y="3405"/>
                    <a:pt x="578" y="3314"/>
                    <a:pt x="517" y="3223"/>
                  </a:cubicBezTo>
                  <a:cubicBezTo>
                    <a:pt x="304" y="2797"/>
                    <a:pt x="244" y="2311"/>
                    <a:pt x="183" y="1825"/>
                  </a:cubicBezTo>
                  <a:cubicBezTo>
                    <a:pt x="122" y="1308"/>
                    <a:pt x="122" y="822"/>
                    <a:pt x="244" y="335"/>
                  </a:cubicBezTo>
                  <a:lnTo>
                    <a:pt x="244" y="335"/>
                  </a:lnTo>
                  <a:cubicBezTo>
                    <a:pt x="122" y="548"/>
                    <a:pt x="92" y="822"/>
                    <a:pt x="61" y="1065"/>
                  </a:cubicBezTo>
                  <a:cubicBezTo>
                    <a:pt x="31" y="1308"/>
                    <a:pt x="0" y="1582"/>
                    <a:pt x="0" y="1825"/>
                  </a:cubicBezTo>
                  <a:cubicBezTo>
                    <a:pt x="0" y="2341"/>
                    <a:pt x="61" y="2858"/>
                    <a:pt x="274" y="3344"/>
                  </a:cubicBezTo>
                  <a:cubicBezTo>
                    <a:pt x="335" y="3466"/>
                    <a:pt x="395" y="3588"/>
                    <a:pt x="517" y="3709"/>
                  </a:cubicBezTo>
                  <a:cubicBezTo>
                    <a:pt x="617" y="3784"/>
                    <a:pt x="758" y="3839"/>
                    <a:pt x="907" y="3839"/>
                  </a:cubicBezTo>
                  <a:cubicBezTo>
                    <a:pt x="939" y="3839"/>
                    <a:pt x="971" y="3836"/>
                    <a:pt x="1003" y="3831"/>
                  </a:cubicBezTo>
                  <a:cubicBezTo>
                    <a:pt x="1186" y="3770"/>
                    <a:pt x="1307" y="3648"/>
                    <a:pt x="1399" y="3527"/>
                  </a:cubicBezTo>
                  <a:cubicBezTo>
                    <a:pt x="1459" y="3405"/>
                    <a:pt x="1520" y="3284"/>
                    <a:pt x="1581" y="3162"/>
                  </a:cubicBezTo>
                  <a:cubicBezTo>
                    <a:pt x="1635" y="3017"/>
                    <a:pt x="1679" y="2869"/>
                    <a:pt x="1714" y="2719"/>
                  </a:cubicBezTo>
                  <a:lnTo>
                    <a:pt x="1714" y="2719"/>
                  </a:lnTo>
                  <a:cubicBezTo>
                    <a:pt x="1756" y="2856"/>
                    <a:pt x="1803" y="2994"/>
                    <a:pt x="1854" y="3132"/>
                  </a:cubicBezTo>
                  <a:cubicBezTo>
                    <a:pt x="1946" y="3375"/>
                    <a:pt x="2037" y="3618"/>
                    <a:pt x="2189" y="3831"/>
                  </a:cubicBezTo>
                  <a:cubicBezTo>
                    <a:pt x="2250" y="3952"/>
                    <a:pt x="2341" y="4074"/>
                    <a:pt x="2523" y="4135"/>
                  </a:cubicBezTo>
                  <a:cubicBezTo>
                    <a:pt x="2575" y="4157"/>
                    <a:pt x="2627" y="4167"/>
                    <a:pt x="2677" y="4167"/>
                  </a:cubicBezTo>
                  <a:cubicBezTo>
                    <a:pt x="2833" y="4167"/>
                    <a:pt x="2971" y="4075"/>
                    <a:pt x="3040" y="3983"/>
                  </a:cubicBezTo>
                  <a:cubicBezTo>
                    <a:pt x="3253" y="3740"/>
                    <a:pt x="3283" y="3466"/>
                    <a:pt x="3313" y="3223"/>
                  </a:cubicBezTo>
                  <a:cubicBezTo>
                    <a:pt x="3374" y="2980"/>
                    <a:pt x="3374" y="2706"/>
                    <a:pt x="3405" y="2463"/>
                  </a:cubicBezTo>
                  <a:cubicBezTo>
                    <a:pt x="3405" y="1992"/>
                    <a:pt x="3405" y="1493"/>
                    <a:pt x="3377" y="1021"/>
                  </a:cubicBezTo>
                  <a:lnTo>
                    <a:pt x="3377" y="1021"/>
                  </a:lnTo>
                  <a:cubicBezTo>
                    <a:pt x="3731" y="873"/>
                    <a:pt x="4084" y="725"/>
                    <a:pt x="4438" y="548"/>
                  </a:cubicBezTo>
                  <a:lnTo>
                    <a:pt x="4438" y="548"/>
                  </a:lnTo>
                  <a:cubicBezTo>
                    <a:pt x="4043" y="670"/>
                    <a:pt x="3678" y="791"/>
                    <a:pt x="3283" y="913"/>
                  </a:cubicBezTo>
                  <a:lnTo>
                    <a:pt x="3253" y="913"/>
                  </a:lnTo>
                  <a:lnTo>
                    <a:pt x="3253" y="974"/>
                  </a:lnTo>
                  <a:cubicBezTo>
                    <a:pt x="3222" y="1460"/>
                    <a:pt x="3192" y="1946"/>
                    <a:pt x="3161" y="2433"/>
                  </a:cubicBezTo>
                  <a:cubicBezTo>
                    <a:pt x="3131" y="2676"/>
                    <a:pt x="3101" y="2919"/>
                    <a:pt x="3040" y="3162"/>
                  </a:cubicBezTo>
                  <a:cubicBezTo>
                    <a:pt x="2979" y="3375"/>
                    <a:pt x="2918" y="3618"/>
                    <a:pt x="2797" y="3770"/>
                  </a:cubicBezTo>
                  <a:cubicBezTo>
                    <a:pt x="2761" y="3806"/>
                    <a:pt x="2736" y="3820"/>
                    <a:pt x="2715" y="3820"/>
                  </a:cubicBezTo>
                  <a:cubicBezTo>
                    <a:pt x="2700" y="3820"/>
                    <a:pt x="2688" y="3813"/>
                    <a:pt x="2675" y="3800"/>
                  </a:cubicBezTo>
                  <a:cubicBezTo>
                    <a:pt x="2614" y="3800"/>
                    <a:pt x="2554" y="3709"/>
                    <a:pt x="2493" y="3618"/>
                  </a:cubicBezTo>
                  <a:cubicBezTo>
                    <a:pt x="2371" y="3436"/>
                    <a:pt x="2280" y="3223"/>
                    <a:pt x="2189" y="3010"/>
                  </a:cubicBezTo>
                  <a:cubicBezTo>
                    <a:pt x="2037" y="2554"/>
                    <a:pt x="1946" y="2068"/>
                    <a:pt x="1854" y="158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668;p84"/>
            <p:cNvSpPr/>
            <p:nvPr/>
          </p:nvSpPr>
          <p:spPr>
            <a:xfrm>
              <a:off x="7363619" y="3035330"/>
              <a:ext cx="25772" cy="60309"/>
            </a:xfrm>
            <a:custGeom>
              <a:avLst/>
              <a:gdLst/>
              <a:ahLst/>
              <a:cxnLst/>
              <a:rect l="l" t="t" r="r" b="b"/>
              <a:pathLst>
                <a:path w="1429" h="3344" extrusionOk="0">
                  <a:moveTo>
                    <a:pt x="730" y="0"/>
                  </a:moveTo>
                  <a:cubicBezTo>
                    <a:pt x="456" y="274"/>
                    <a:pt x="274" y="638"/>
                    <a:pt x="152" y="1003"/>
                  </a:cubicBezTo>
                  <a:cubicBezTo>
                    <a:pt x="31" y="1398"/>
                    <a:pt x="0" y="1793"/>
                    <a:pt x="31" y="2219"/>
                  </a:cubicBezTo>
                  <a:cubicBezTo>
                    <a:pt x="61" y="2401"/>
                    <a:pt x="92" y="2614"/>
                    <a:pt x="183" y="2827"/>
                  </a:cubicBezTo>
                  <a:cubicBezTo>
                    <a:pt x="274" y="3009"/>
                    <a:pt x="395" y="3222"/>
                    <a:pt x="669" y="3313"/>
                  </a:cubicBezTo>
                  <a:cubicBezTo>
                    <a:pt x="718" y="3334"/>
                    <a:pt x="771" y="3344"/>
                    <a:pt x="826" y="3344"/>
                  </a:cubicBezTo>
                  <a:cubicBezTo>
                    <a:pt x="1012" y="3344"/>
                    <a:pt x="1214" y="3234"/>
                    <a:pt x="1307" y="3070"/>
                  </a:cubicBezTo>
                  <a:cubicBezTo>
                    <a:pt x="1399" y="2857"/>
                    <a:pt x="1429" y="2675"/>
                    <a:pt x="1399" y="2462"/>
                  </a:cubicBezTo>
                  <a:lnTo>
                    <a:pt x="1399" y="2462"/>
                  </a:lnTo>
                  <a:cubicBezTo>
                    <a:pt x="1338" y="2644"/>
                    <a:pt x="1247" y="2827"/>
                    <a:pt x="1155" y="2948"/>
                  </a:cubicBezTo>
                  <a:cubicBezTo>
                    <a:pt x="1074" y="3029"/>
                    <a:pt x="980" y="3070"/>
                    <a:pt x="890" y="3070"/>
                  </a:cubicBezTo>
                  <a:cubicBezTo>
                    <a:pt x="845" y="3070"/>
                    <a:pt x="801" y="3060"/>
                    <a:pt x="760" y="3040"/>
                  </a:cubicBezTo>
                  <a:cubicBezTo>
                    <a:pt x="639" y="2979"/>
                    <a:pt x="578" y="2857"/>
                    <a:pt x="517" y="2675"/>
                  </a:cubicBezTo>
                  <a:cubicBezTo>
                    <a:pt x="456" y="2523"/>
                    <a:pt x="426" y="2340"/>
                    <a:pt x="395" y="2188"/>
                  </a:cubicBezTo>
                  <a:cubicBezTo>
                    <a:pt x="365" y="1824"/>
                    <a:pt x="395" y="1459"/>
                    <a:pt x="456" y="1094"/>
                  </a:cubicBezTo>
                  <a:cubicBezTo>
                    <a:pt x="487" y="730"/>
                    <a:pt x="608" y="365"/>
                    <a:pt x="730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669;p84"/>
            <p:cNvSpPr/>
            <p:nvPr/>
          </p:nvSpPr>
          <p:spPr>
            <a:xfrm>
              <a:off x="8037894" y="2967428"/>
              <a:ext cx="190269" cy="183218"/>
            </a:xfrm>
            <a:custGeom>
              <a:avLst/>
              <a:gdLst/>
              <a:ahLst/>
              <a:cxnLst/>
              <a:rect l="l" t="t" r="r" b="b"/>
              <a:pathLst>
                <a:path w="10550" h="10159" extrusionOk="0">
                  <a:moveTo>
                    <a:pt x="5608" y="1"/>
                  </a:moveTo>
                  <a:cubicBezTo>
                    <a:pt x="1906" y="1"/>
                    <a:pt x="0" y="4130"/>
                    <a:pt x="0" y="4130"/>
                  </a:cubicBezTo>
                  <a:cubicBezTo>
                    <a:pt x="433" y="4606"/>
                    <a:pt x="904" y="4788"/>
                    <a:pt x="1370" y="4788"/>
                  </a:cubicBezTo>
                  <a:cubicBezTo>
                    <a:pt x="2867" y="4788"/>
                    <a:pt x="4316" y="2915"/>
                    <a:pt x="4316" y="2914"/>
                  </a:cubicBezTo>
                  <a:lnTo>
                    <a:pt x="4316" y="2914"/>
                  </a:lnTo>
                  <a:cubicBezTo>
                    <a:pt x="4316" y="2915"/>
                    <a:pt x="1581" y="9540"/>
                    <a:pt x="3648" y="10087"/>
                  </a:cubicBezTo>
                  <a:cubicBezTo>
                    <a:pt x="3840" y="10135"/>
                    <a:pt x="4030" y="10158"/>
                    <a:pt x="4217" y="10158"/>
                  </a:cubicBezTo>
                  <a:cubicBezTo>
                    <a:pt x="7938" y="10158"/>
                    <a:pt x="10549" y="1104"/>
                    <a:pt x="6961" y="178"/>
                  </a:cubicBezTo>
                  <a:cubicBezTo>
                    <a:pt x="6486" y="56"/>
                    <a:pt x="6035" y="1"/>
                    <a:pt x="5608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670;p84"/>
            <p:cNvSpPr/>
            <p:nvPr/>
          </p:nvSpPr>
          <p:spPr>
            <a:xfrm>
              <a:off x="8087219" y="3085756"/>
              <a:ext cx="45520" cy="60670"/>
            </a:xfrm>
            <a:custGeom>
              <a:avLst/>
              <a:gdLst/>
              <a:ahLst/>
              <a:cxnLst/>
              <a:rect l="l" t="t" r="r" b="b"/>
              <a:pathLst>
                <a:path w="2524" h="3364" extrusionOk="0">
                  <a:moveTo>
                    <a:pt x="426" y="0"/>
                  </a:moveTo>
                  <a:cubicBezTo>
                    <a:pt x="244" y="578"/>
                    <a:pt x="122" y="1155"/>
                    <a:pt x="31" y="1763"/>
                  </a:cubicBezTo>
                  <a:cubicBezTo>
                    <a:pt x="1" y="2067"/>
                    <a:pt x="1" y="2371"/>
                    <a:pt x="31" y="2706"/>
                  </a:cubicBezTo>
                  <a:cubicBezTo>
                    <a:pt x="61" y="2858"/>
                    <a:pt x="92" y="3010"/>
                    <a:pt x="183" y="3192"/>
                  </a:cubicBezTo>
                  <a:cubicBezTo>
                    <a:pt x="244" y="3253"/>
                    <a:pt x="244" y="3283"/>
                    <a:pt x="335" y="3314"/>
                  </a:cubicBezTo>
                  <a:cubicBezTo>
                    <a:pt x="371" y="3349"/>
                    <a:pt x="427" y="3364"/>
                    <a:pt x="480" y="3364"/>
                  </a:cubicBezTo>
                  <a:cubicBezTo>
                    <a:pt x="517" y="3364"/>
                    <a:pt x="553" y="3357"/>
                    <a:pt x="578" y="3344"/>
                  </a:cubicBezTo>
                  <a:cubicBezTo>
                    <a:pt x="700" y="3314"/>
                    <a:pt x="761" y="3253"/>
                    <a:pt x="852" y="3192"/>
                  </a:cubicBezTo>
                  <a:cubicBezTo>
                    <a:pt x="1308" y="2736"/>
                    <a:pt x="1581" y="2189"/>
                    <a:pt x="1855" y="1672"/>
                  </a:cubicBezTo>
                  <a:cubicBezTo>
                    <a:pt x="2128" y="1125"/>
                    <a:pt x="2341" y="578"/>
                    <a:pt x="2524" y="0"/>
                  </a:cubicBezTo>
                  <a:lnTo>
                    <a:pt x="2524" y="0"/>
                  </a:lnTo>
                  <a:cubicBezTo>
                    <a:pt x="2220" y="517"/>
                    <a:pt x="1885" y="1003"/>
                    <a:pt x="1581" y="1520"/>
                  </a:cubicBezTo>
                  <a:cubicBezTo>
                    <a:pt x="1429" y="1763"/>
                    <a:pt x="1277" y="2037"/>
                    <a:pt x="1125" y="2250"/>
                  </a:cubicBezTo>
                  <a:cubicBezTo>
                    <a:pt x="943" y="2493"/>
                    <a:pt x="791" y="2736"/>
                    <a:pt x="609" y="2918"/>
                  </a:cubicBezTo>
                  <a:cubicBezTo>
                    <a:pt x="548" y="2949"/>
                    <a:pt x="487" y="2979"/>
                    <a:pt x="487" y="2979"/>
                  </a:cubicBezTo>
                  <a:cubicBezTo>
                    <a:pt x="457" y="2918"/>
                    <a:pt x="396" y="2766"/>
                    <a:pt x="396" y="2645"/>
                  </a:cubicBezTo>
                  <a:cubicBezTo>
                    <a:pt x="335" y="2371"/>
                    <a:pt x="335" y="2067"/>
                    <a:pt x="335" y="1794"/>
                  </a:cubicBezTo>
                  <a:cubicBezTo>
                    <a:pt x="365" y="1186"/>
                    <a:pt x="396" y="608"/>
                    <a:pt x="42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671;p84"/>
            <p:cNvSpPr/>
            <p:nvPr/>
          </p:nvSpPr>
          <p:spPr>
            <a:xfrm>
              <a:off x="8100385" y="3096162"/>
              <a:ext cx="58668" cy="56846"/>
            </a:xfrm>
            <a:custGeom>
              <a:avLst/>
              <a:gdLst/>
              <a:ahLst/>
              <a:cxnLst/>
              <a:rect l="l" t="t" r="r" b="b"/>
              <a:pathLst>
                <a:path w="3253" h="3152" extrusionOk="0">
                  <a:moveTo>
                    <a:pt x="3253" y="1"/>
                  </a:moveTo>
                  <a:cubicBezTo>
                    <a:pt x="3070" y="366"/>
                    <a:pt x="2827" y="700"/>
                    <a:pt x="2584" y="1034"/>
                  </a:cubicBezTo>
                  <a:cubicBezTo>
                    <a:pt x="2341" y="1338"/>
                    <a:pt x="2097" y="1673"/>
                    <a:pt x="1824" y="1977"/>
                  </a:cubicBezTo>
                  <a:cubicBezTo>
                    <a:pt x="1550" y="2281"/>
                    <a:pt x="1277" y="2615"/>
                    <a:pt x="1003" y="2828"/>
                  </a:cubicBezTo>
                  <a:cubicBezTo>
                    <a:pt x="903" y="2895"/>
                    <a:pt x="774" y="2929"/>
                    <a:pt x="639" y="2929"/>
                  </a:cubicBezTo>
                  <a:cubicBezTo>
                    <a:pt x="406" y="2929"/>
                    <a:pt x="154" y="2827"/>
                    <a:pt x="0" y="2615"/>
                  </a:cubicBezTo>
                  <a:lnTo>
                    <a:pt x="0" y="2615"/>
                  </a:lnTo>
                  <a:cubicBezTo>
                    <a:pt x="61" y="2797"/>
                    <a:pt x="213" y="3010"/>
                    <a:pt x="426" y="3071"/>
                  </a:cubicBezTo>
                  <a:cubicBezTo>
                    <a:pt x="540" y="3120"/>
                    <a:pt x="662" y="3151"/>
                    <a:pt x="789" y="3151"/>
                  </a:cubicBezTo>
                  <a:cubicBezTo>
                    <a:pt x="899" y="3151"/>
                    <a:pt x="1012" y="3127"/>
                    <a:pt x="1125" y="3071"/>
                  </a:cubicBezTo>
                  <a:cubicBezTo>
                    <a:pt x="1550" y="2858"/>
                    <a:pt x="1824" y="2554"/>
                    <a:pt x="2097" y="2220"/>
                  </a:cubicBezTo>
                  <a:cubicBezTo>
                    <a:pt x="2371" y="1885"/>
                    <a:pt x="2614" y="1551"/>
                    <a:pt x="2827" y="1186"/>
                  </a:cubicBezTo>
                  <a:cubicBezTo>
                    <a:pt x="3040" y="822"/>
                    <a:pt x="3222" y="426"/>
                    <a:pt x="3253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672;p84"/>
            <p:cNvSpPr/>
            <p:nvPr/>
          </p:nvSpPr>
          <p:spPr>
            <a:xfrm>
              <a:off x="8033493" y="3004075"/>
              <a:ext cx="63068" cy="52843"/>
            </a:xfrm>
            <a:custGeom>
              <a:avLst/>
              <a:gdLst/>
              <a:ahLst/>
              <a:cxnLst/>
              <a:rect l="l" t="t" r="r" b="b"/>
              <a:pathLst>
                <a:path w="3497" h="2930" extrusionOk="0">
                  <a:moveTo>
                    <a:pt x="1825" y="0"/>
                  </a:moveTo>
                  <a:lnTo>
                    <a:pt x="1825" y="0"/>
                  </a:lnTo>
                  <a:cubicBezTo>
                    <a:pt x="1369" y="304"/>
                    <a:pt x="943" y="639"/>
                    <a:pt x="578" y="1064"/>
                  </a:cubicBezTo>
                  <a:cubicBezTo>
                    <a:pt x="396" y="1277"/>
                    <a:pt x="214" y="1490"/>
                    <a:pt x="92" y="1794"/>
                  </a:cubicBezTo>
                  <a:cubicBezTo>
                    <a:pt x="62" y="1946"/>
                    <a:pt x="1" y="2128"/>
                    <a:pt x="92" y="2311"/>
                  </a:cubicBezTo>
                  <a:cubicBezTo>
                    <a:pt x="153" y="2493"/>
                    <a:pt x="305" y="2614"/>
                    <a:pt x="426" y="2706"/>
                  </a:cubicBezTo>
                  <a:cubicBezTo>
                    <a:pt x="707" y="2868"/>
                    <a:pt x="994" y="2930"/>
                    <a:pt x="1279" y="2930"/>
                  </a:cubicBezTo>
                  <a:cubicBezTo>
                    <a:pt x="1580" y="2930"/>
                    <a:pt x="1877" y="2860"/>
                    <a:pt x="2159" y="2766"/>
                  </a:cubicBezTo>
                  <a:cubicBezTo>
                    <a:pt x="2676" y="2584"/>
                    <a:pt x="3162" y="2250"/>
                    <a:pt x="3496" y="1824"/>
                  </a:cubicBezTo>
                  <a:lnTo>
                    <a:pt x="3496" y="1824"/>
                  </a:lnTo>
                  <a:cubicBezTo>
                    <a:pt x="3040" y="2128"/>
                    <a:pt x="2554" y="2371"/>
                    <a:pt x="2068" y="2493"/>
                  </a:cubicBezTo>
                  <a:cubicBezTo>
                    <a:pt x="1866" y="2543"/>
                    <a:pt x="1649" y="2573"/>
                    <a:pt x="1438" y="2573"/>
                  </a:cubicBezTo>
                  <a:cubicBezTo>
                    <a:pt x="1140" y="2573"/>
                    <a:pt x="853" y="2514"/>
                    <a:pt x="639" y="2371"/>
                  </a:cubicBezTo>
                  <a:cubicBezTo>
                    <a:pt x="548" y="2341"/>
                    <a:pt x="457" y="2250"/>
                    <a:pt x="426" y="2159"/>
                  </a:cubicBezTo>
                  <a:cubicBezTo>
                    <a:pt x="396" y="2128"/>
                    <a:pt x="426" y="2007"/>
                    <a:pt x="457" y="1915"/>
                  </a:cubicBezTo>
                  <a:cubicBezTo>
                    <a:pt x="518" y="1672"/>
                    <a:pt x="670" y="1459"/>
                    <a:pt x="822" y="1247"/>
                  </a:cubicBezTo>
                  <a:cubicBezTo>
                    <a:pt x="1126" y="821"/>
                    <a:pt x="1460" y="396"/>
                    <a:pt x="182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673;p84"/>
            <p:cNvSpPr/>
            <p:nvPr/>
          </p:nvSpPr>
          <p:spPr>
            <a:xfrm>
              <a:off x="6653233" y="2404266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00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4" y="17780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8" descr="Sparkle Effects Sticker by Super Crow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41" y="19081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3001" y="2552868"/>
            <a:ext cx="57423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chụp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ảnh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gửi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nhé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266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2"/>
          <p:cNvSpPr txBox="1">
            <a:spLocks noGrp="1"/>
          </p:cNvSpPr>
          <p:nvPr>
            <p:ph type="title" idx="2"/>
          </p:nvPr>
        </p:nvSpPr>
        <p:spPr>
          <a:xfrm>
            <a:off x="1160646" y="1197996"/>
            <a:ext cx="383914" cy="517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1</a:t>
            </a:r>
            <a:endParaRPr sz="2800" dirty="0"/>
          </a:p>
        </p:txBody>
      </p:sp>
      <p:sp>
        <p:nvSpPr>
          <p:cNvPr id="520" name="Google Shape;520;p62"/>
          <p:cNvSpPr txBox="1">
            <a:spLocks noGrp="1"/>
          </p:cNvSpPr>
          <p:nvPr>
            <p:ph type="ctrTitle" idx="6"/>
          </p:nvPr>
        </p:nvSpPr>
        <p:spPr>
          <a:xfrm>
            <a:off x="2017014" y="1311250"/>
            <a:ext cx="5330912" cy="566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200" dirty="0" err="1">
                <a:latin typeface="+mn-lt"/>
              </a:rPr>
              <a:t>Chỉ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ra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được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cách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tạo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hình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trang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trí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sản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phẩm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bằng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hình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thức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gấp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cắt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dán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giấy</a:t>
            </a:r>
            <a:r>
              <a:rPr lang="en-US" sz="2200" dirty="0">
                <a:latin typeface="+mn-lt"/>
              </a:rPr>
              <a:t>.</a:t>
            </a:r>
            <a:endParaRPr sz="2200" dirty="0">
              <a:latin typeface="+mn-lt"/>
            </a:endParaRPr>
          </a:p>
        </p:txBody>
      </p:sp>
      <p:sp>
        <p:nvSpPr>
          <p:cNvPr id="522" name="Google Shape;522;p62"/>
          <p:cNvSpPr txBox="1">
            <a:spLocks noGrp="1"/>
          </p:cNvSpPr>
          <p:nvPr>
            <p:ph type="title" idx="8"/>
          </p:nvPr>
        </p:nvSpPr>
        <p:spPr>
          <a:xfrm>
            <a:off x="1116196" y="2298864"/>
            <a:ext cx="428364" cy="4832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</a:t>
            </a:r>
            <a:endParaRPr sz="2800" dirty="0"/>
          </a:p>
        </p:txBody>
      </p:sp>
      <p:sp>
        <p:nvSpPr>
          <p:cNvPr id="528" name="Google Shape;528;p62"/>
          <p:cNvSpPr txBox="1">
            <a:spLocks noGrp="1"/>
          </p:cNvSpPr>
          <p:nvPr>
            <p:ph type="title" idx="17"/>
          </p:nvPr>
        </p:nvSpPr>
        <p:spPr>
          <a:xfrm>
            <a:off x="1131041" y="3405262"/>
            <a:ext cx="454916" cy="51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</a:t>
            </a:r>
            <a:endParaRPr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136688" y="0"/>
            <a:ext cx="467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Mục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tiêu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 </a:t>
            </a:r>
          </a:p>
        </p:txBody>
      </p:sp>
      <p:pic>
        <p:nvPicPr>
          <p:cNvPr id="9218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65" y="978984"/>
            <a:ext cx="940476" cy="9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65" y="2020811"/>
            <a:ext cx="940476" cy="9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d Circle Stick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0" y="3154634"/>
            <a:ext cx="940476" cy="9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62109" y="2145499"/>
            <a:ext cx="5514811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 algn="just">
              <a:lnSpc>
                <a:spcPct val="115000"/>
              </a:lnSpc>
            </a:pP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62109" y="3242546"/>
            <a:ext cx="5585817" cy="837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>
              <a:lnSpc>
                <a:spcPct val="115000"/>
              </a:lnSpc>
            </a:pP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20" grpId="0"/>
      <p:bldP spid="522" grpId="0"/>
      <p:bldP spid="528" grpId="0"/>
      <p:bldP spid="1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80"/>
          <p:cNvGrpSpPr/>
          <p:nvPr/>
        </p:nvGrpSpPr>
        <p:grpSpPr>
          <a:xfrm>
            <a:off x="-1318639" y="-1910104"/>
            <a:ext cx="5430286" cy="3969383"/>
            <a:chOff x="1109625" y="2340750"/>
            <a:chExt cx="4898250" cy="3503084"/>
          </a:xfrm>
        </p:grpSpPr>
        <p:sp>
          <p:nvSpPr>
            <p:cNvPr id="812" name="Google Shape;812;p80"/>
            <p:cNvSpPr/>
            <p:nvPr/>
          </p:nvSpPr>
          <p:spPr>
            <a:xfrm>
              <a:off x="1109625" y="3571334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80"/>
            <p:cNvGrpSpPr/>
            <p:nvPr/>
          </p:nvGrpSpPr>
          <p:grpSpPr>
            <a:xfrm>
              <a:off x="4810138" y="2380875"/>
              <a:ext cx="419837" cy="419837"/>
              <a:chOff x="1190625" y="238125"/>
              <a:chExt cx="5228350" cy="5228350"/>
            </a:xfrm>
          </p:grpSpPr>
          <p:sp>
            <p:nvSpPr>
              <p:cNvPr id="814" name="Google Shape;814;p80"/>
              <p:cNvSpPr/>
              <p:nvPr/>
            </p:nvSpPr>
            <p:spPr>
              <a:xfrm>
                <a:off x="1190625" y="238125"/>
                <a:ext cx="52283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9134" h="209134" extrusionOk="0">
                    <a:moveTo>
                      <a:pt x="53111" y="0"/>
                    </a:moveTo>
                    <a:cubicBezTo>
                      <a:pt x="23823" y="0"/>
                      <a:pt x="0" y="23823"/>
                      <a:pt x="0" y="53111"/>
                    </a:cubicBezTo>
                    <a:lnTo>
                      <a:pt x="0" y="156047"/>
                    </a:lnTo>
                    <a:cubicBezTo>
                      <a:pt x="0" y="185311"/>
                      <a:pt x="23823" y="209133"/>
                      <a:pt x="53111" y="209133"/>
                    </a:cubicBezTo>
                    <a:lnTo>
                      <a:pt x="156047" y="209133"/>
                    </a:lnTo>
                    <a:cubicBezTo>
                      <a:pt x="185311" y="209133"/>
                      <a:pt x="209133" y="185311"/>
                      <a:pt x="209133" y="156047"/>
                    </a:cubicBezTo>
                    <a:lnTo>
                      <a:pt x="209133" y="53111"/>
                    </a:lnTo>
                    <a:cubicBezTo>
                      <a:pt x="209133" y="23823"/>
                      <a:pt x="185311" y="0"/>
                      <a:pt x="156047" y="0"/>
                    </a:cubicBezTo>
                    <a:lnTo>
                      <a:pt x="96393" y="0"/>
                    </a:lnTo>
                    <a:cubicBezTo>
                      <a:pt x="94138" y="0"/>
                      <a:pt x="92325" y="1838"/>
                      <a:pt x="92325" y="4093"/>
                    </a:cubicBezTo>
                    <a:cubicBezTo>
                      <a:pt x="92325" y="6348"/>
                      <a:pt x="94138" y="8161"/>
                      <a:pt x="96393" y="8161"/>
                    </a:cubicBezTo>
                    <a:lnTo>
                      <a:pt x="156047" y="8161"/>
                    </a:lnTo>
                    <a:cubicBezTo>
                      <a:pt x="180826" y="8161"/>
                      <a:pt x="200972" y="28332"/>
                      <a:pt x="200972" y="53111"/>
                    </a:cubicBezTo>
                    <a:lnTo>
                      <a:pt x="200972" y="156047"/>
                    </a:lnTo>
                    <a:cubicBezTo>
                      <a:pt x="200972" y="180826"/>
                      <a:pt x="180826" y="200972"/>
                      <a:pt x="156047" y="200972"/>
                    </a:cubicBezTo>
                    <a:lnTo>
                      <a:pt x="53111" y="200972"/>
                    </a:lnTo>
                    <a:cubicBezTo>
                      <a:pt x="28332" y="200972"/>
                      <a:pt x="8161" y="180826"/>
                      <a:pt x="8161" y="156047"/>
                    </a:cubicBezTo>
                    <a:lnTo>
                      <a:pt x="8161" y="53111"/>
                    </a:lnTo>
                    <a:cubicBezTo>
                      <a:pt x="8161" y="28332"/>
                      <a:pt x="28332" y="8161"/>
                      <a:pt x="53111" y="8161"/>
                    </a:cubicBezTo>
                    <a:lnTo>
                      <a:pt x="63723" y="8161"/>
                    </a:lnTo>
                    <a:cubicBezTo>
                      <a:pt x="65978" y="8161"/>
                      <a:pt x="67816" y="6348"/>
                      <a:pt x="67816" y="4093"/>
                    </a:cubicBezTo>
                    <a:cubicBezTo>
                      <a:pt x="67816" y="1838"/>
                      <a:pt x="65978" y="0"/>
                      <a:pt x="637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80"/>
              <p:cNvSpPr/>
              <p:nvPr/>
            </p:nvSpPr>
            <p:spPr>
              <a:xfrm>
                <a:off x="2681350" y="1728850"/>
                <a:ext cx="2246875" cy="2246875"/>
              </a:xfrm>
              <a:custGeom>
                <a:avLst/>
                <a:gdLst/>
                <a:ahLst/>
                <a:cxnLst/>
                <a:rect l="l" t="t" r="r" b="b"/>
                <a:pathLst>
                  <a:path w="89875" h="89875" extrusionOk="0">
                    <a:moveTo>
                      <a:pt x="44950" y="8187"/>
                    </a:moveTo>
                    <a:cubicBezTo>
                      <a:pt x="65219" y="8187"/>
                      <a:pt x="81713" y="24681"/>
                      <a:pt x="81713" y="44950"/>
                    </a:cubicBezTo>
                    <a:cubicBezTo>
                      <a:pt x="81713" y="65219"/>
                      <a:pt x="65219" y="81713"/>
                      <a:pt x="44950" y="81713"/>
                    </a:cubicBezTo>
                    <a:cubicBezTo>
                      <a:pt x="24681" y="81713"/>
                      <a:pt x="8187" y="65219"/>
                      <a:pt x="8187" y="44950"/>
                    </a:cubicBezTo>
                    <a:cubicBezTo>
                      <a:pt x="8187" y="24681"/>
                      <a:pt x="24681" y="8187"/>
                      <a:pt x="44950" y="8187"/>
                    </a:cubicBezTo>
                    <a:close/>
                    <a:moveTo>
                      <a:pt x="44950" y="1"/>
                    </a:moveTo>
                    <a:cubicBezTo>
                      <a:pt x="20172" y="1"/>
                      <a:pt x="1" y="20172"/>
                      <a:pt x="1" y="44950"/>
                    </a:cubicBezTo>
                    <a:cubicBezTo>
                      <a:pt x="1" y="69728"/>
                      <a:pt x="20172" y="89875"/>
                      <a:pt x="44950" y="89875"/>
                    </a:cubicBezTo>
                    <a:cubicBezTo>
                      <a:pt x="69728" y="89875"/>
                      <a:pt x="89875" y="69728"/>
                      <a:pt x="89875" y="44950"/>
                    </a:cubicBezTo>
                    <a:cubicBezTo>
                      <a:pt x="89875" y="20172"/>
                      <a:pt x="69728" y="1"/>
                      <a:pt x="449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80"/>
              <p:cNvSpPr/>
              <p:nvPr/>
            </p:nvSpPr>
            <p:spPr>
              <a:xfrm>
                <a:off x="3090050" y="2137550"/>
                <a:ext cx="1429500" cy="1429500"/>
              </a:xfrm>
              <a:custGeom>
                <a:avLst/>
                <a:gdLst/>
                <a:ahLst/>
                <a:cxnLst/>
                <a:rect l="l" t="t" r="r" b="b"/>
                <a:pathLst>
                  <a:path w="57180" h="57180" extrusionOk="0">
                    <a:moveTo>
                      <a:pt x="28602" y="8162"/>
                    </a:moveTo>
                    <a:cubicBezTo>
                      <a:pt x="39851" y="8162"/>
                      <a:pt x="49018" y="17328"/>
                      <a:pt x="49018" y="28602"/>
                    </a:cubicBezTo>
                    <a:cubicBezTo>
                      <a:pt x="49018" y="39851"/>
                      <a:pt x="39851" y="49018"/>
                      <a:pt x="28602" y="49018"/>
                    </a:cubicBezTo>
                    <a:cubicBezTo>
                      <a:pt x="17328" y="49018"/>
                      <a:pt x="8162" y="39851"/>
                      <a:pt x="8162" y="28602"/>
                    </a:cubicBezTo>
                    <a:cubicBezTo>
                      <a:pt x="8162" y="17328"/>
                      <a:pt x="17328" y="8162"/>
                      <a:pt x="28602" y="8162"/>
                    </a:cubicBezTo>
                    <a:close/>
                    <a:moveTo>
                      <a:pt x="28602" y="0"/>
                    </a:moveTo>
                    <a:cubicBezTo>
                      <a:pt x="12818" y="0"/>
                      <a:pt x="0" y="12818"/>
                      <a:pt x="0" y="28602"/>
                    </a:cubicBezTo>
                    <a:cubicBezTo>
                      <a:pt x="0" y="44361"/>
                      <a:pt x="12818" y="57179"/>
                      <a:pt x="28602" y="57179"/>
                    </a:cubicBezTo>
                    <a:cubicBezTo>
                      <a:pt x="44361" y="57179"/>
                      <a:pt x="57179" y="44361"/>
                      <a:pt x="57179" y="28602"/>
                    </a:cubicBezTo>
                    <a:cubicBezTo>
                      <a:pt x="57179" y="12818"/>
                      <a:pt x="44361" y="0"/>
                      <a:pt x="286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80"/>
              <p:cNvSpPr/>
              <p:nvPr/>
            </p:nvSpPr>
            <p:spPr>
              <a:xfrm>
                <a:off x="4683125" y="1157200"/>
                <a:ext cx="816775" cy="816775"/>
              </a:xfrm>
              <a:custGeom>
                <a:avLst/>
                <a:gdLst/>
                <a:ahLst/>
                <a:cxnLst/>
                <a:rect l="l" t="t" r="r" b="b"/>
                <a:pathLst>
                  <a:path w="32671" h="32671" extrusionOk="0">
                    <a:moveTo>
                      <a:pt x="16347" y="8162"/>
                    </a:moveTo>
                    <a:cubicBezTo>
                      <a:pt x="20832" y="8162"/>
                      <a:pt x="24509" y="11838"/>
                      <a:pt x="24509" y="16348"/>
                    </a:cubicBezTo>
                    <a:cubicBezTo>
                      <a:pt x="24509" y="20857"/>
                      <a:pt x="20832" y="24509"/>
                      <a:pt x="16347" y="24509"/>
                    </a:cubicBezTo>
                    <a:cubicBezTo>
                      <a:pt x="11838" y="24509"/>
                      <a:pt x="8161" y="20857"/>
                      <a:pt x="8161" y="16348"/>
                    </a:cubicBezTo>
                    <a:cubicBezTo>
                      <a:pt x="8161" y="11838"/>
                      <a:pt x="11838" y="8162"/>
                      <a:pt x="16347" y="8162"/>
                    </a:cubicBezTo>
                    <a:close/>
                    <a:moveTo>
                      <a:pt x="16347" y="0"/>
                    </a:moveTo>
                    <a:cubicBezTo>
                      <a:pt x="7328" y="0"/>
                      <a:pt x="0" y="7328"/>
                      <a:pt x="0" y="16348"/>
                    </a:cubicBezTo>
                    <a:cubicBezTo>
                      <a:pt x="0" y="25342"/>
                      <a:pt x="7328" y="32670"/>
                      <a:pt x="16347" y="32670"/>
                    </a:cubicBezTo>
                    <a:cubicBezTo>
                      <a:pt x="25342" y="32670"/>
                      <a:pt x="32670" y="25342"/>
                      <a:pt x="32670" y="16348"/>
                    </a:cubicBezTo>
                    <a:cubicBezTo>
                      <a:pt x="32670" y="7328"/>
                      <a:pt x="25342" y="0"/>
                      <a:pt x="16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80"/>
              <p:cNvSpPr/>
              <p:nvPr/>
            </p:nvSpPr>
            <p:spPr>
              <a:xfrm>
                <a:off x="3090050" y="238125"/>
                <a:ext cx="2040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8162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cubicBezTo>
                      <a:pt x="0" y="6348"/>
                      <a:pt x="1838" y="8161"/>
                      <a:pt x="4093" y="8161"/>
                    </a:cubicBezTo>
                    <a:cubicBezTo>
                      <a:pt x="6348" y="8161"/>
                      <a:pt x="8162" y="6348"/>
                      <a:pt x="8162" y="4093"/>
                    </a:cubicBezTo>
                    <a:cubicBezTo>
                      <a:pt x="8162" y="1838"/>
                      <a:pt x="6348" y="0"/>
                      <a:pt x="4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80"/>
              <p:cNvSpPr/>
              <p:nvPr/>
            </p:nvSpPr>
            <p:spPr>
              <a:xfrm>
                <a:off x="4315475" y="4853725"/>
                <a:ext cx="204075" cy="20467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87" extrusionOk="0">
                    <a:moveTo>
                      <a:pt x="4094" y="1"/>
                    </a:moveTo>
                    <a:cubicBezTo>
                      <a:pt x="1839" y="1"/>
                      <a:pt x="1" y="1839"/>
                      <a:pt x="1" y="4094"/>
                    </a:cubicBezTo>
                    <a:cubicBezTo>
                      <a:pt x="1" y="6348"/>
                      <a:pt x="1839" y="8187"/>
                      <a:pt x="4094" y="8187"/>
                    </a:cubicBezTo>
                    <a:cubicBezTo>
                      <a:pt x="6349" y="8187"/>
                      <a:pt x="8162" y="6348"/>
                      <a:pt x="8162" y="4094"/>
                    </a:cubicBezTo>
                    <a:cubicBezTo>
                      <a:pt x="8162" y="1839"/>
                      <a:pt x="6349" y="1"/>
                      <a:pt x="40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1" name="Google Shape;821;p80"/>
            <p:cNvGrpSpPr/>
            <p:nvPr/>
          </p:nvGrpSpPr>
          <p:grpSpPr>
            <a:xfrm>
              <a:off x="4166100" y="2340750"/>
              <a:ext cx="1841775" cy="1360750"/>
              <a:chOff x="4166100" y="2340750"/>
              <a:chExt cx="1841775" cy="1360750"/>
            </a:xfrm>
          </p:grpSpPr>
          <p:sp>
            <p:nvSpPr>
              <p:cNvPr id="822" name="Google Shape;822;p80"/>
              <p:cNvSpPr/>
              <p:nvPr/>
            </p:nvSpPr>
            <p:spPr>
              <a:xfrm>
                <a:off x="4166100" y="31320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80"/>
              <p:cNvSpPr/>
              <p:nvPr/>
            </p:nvSpPr>
            <p:spPr>
              <a:xfrm>
                <a:off x="5617825" y="23407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80"/>
              <p:cNvSpPr/>
              <p:nvPr/>
            </p:nvSpPr>
            <p:spPr>
              <a:xfrm>
                <a:off x="5881775" y="31621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80"/>
              <p:cNvSpPr/>
              <p:nvPr/>
            </p:nvSpPr>
            <p:spPr>
              <a:xfrm>
                <a:off x="4648350" y="25735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80"/>
              <p:cNvSpPr/>
              <p:nvPr/>
            </p:nvSpPr>
            <p:spPr>
              <a:xfrm>
                <a:off x="5395700" y="363910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80"/>
              <p:cNvSpPr/>
              <p:nvPr/>
            </p:nvSpPr>
            <p:spPr>
              <a:xfrm>
                <a:off x="5945475" y="26475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80"/>
              <p:cNvSpPr/>
              <p:nvPr/>
            </p:nvSpPr>
            <p:spPr>
              <a:xfrm>
                <a:off x="4276150" y="24299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80"/>
              <p:cNvSpPr/>
              <p:nvPr/>
            </p:nvSpPr>
            <p:spPr>
              <a:xfrm>
                <a:off x="5363300" y="27098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2" name="Google Shape;832;p80"/>
          <p:cNvGrpSpPr/>
          <p:nvPr/>
        </p:nvGrpSpPr>
        <p:grpSpPr>
          <a:xfrm>
            <a:off x="-2152789" y="1376721"/>
            <a:ext cx="3496225" cy="3294333"/>
            <a:chOff x="3412925" y="239233"/>
            <a:chExt cx="2115300" cy="2115300"/>
          </a:xfrm>
        </p:grpSpPr>
        <p:sp>
          <p:nvSpPr>
            <p:cNvPr id="833" name="Google Shape;833;p80"/>
            <p:cNvSpPr/>
            <p:nvPr/>
          </p:nvSpPr>
          <p:spPr>
            <a:xfrm>
              <a:off x="3412925" y="239233"/>
              <a:ext cx="2115300" cy="2115300"/>
            </a:xfrm>
            <a:prstGeom prst="ellipse">
              <a:avLst/>
            </a:prstGeom>
            <a:solidFill>
              <a:srgbClr val="FFFFFF">
                <a:alpha val="8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4" name="Google Shape;834;p80"/>
            <p:cNvGrpSpPr/>
            <p:nvPr/>
          </p:nvGrpSpPr>
          <p:grpSpPr>
            <a:xfrm>
              <a:off x="4260395" y="836093"/>
              <a:ext cx="420359" cy="420359"/>
              <a:chOff x="1190625" y="238125"/>
              <a:chExt cx="5228350" cy="5228350"/>
            </a:xfrm>
          </p:grpSpPr>
          <p:sp>
            <p:nvSpPr>
              <p:cNvPr id="835" name="Google Shape;835;p80"/>
              <p:cNvSpPr/>
              <p:nvPr/>
            </p:nvSpPr>
            <p:spPr>
              <a:xfrm>
                <a:off x="1190625" y="238125"/>
                <a:ext cx="446122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78449" h="209134" extrusionOk="0">
                    <a:moveTo>
                      <a:pt x="12254" y="0"/>
                    </a:moveTo>
                    <a:cubicBezTo>
                      <a:pt x="5490" y="0"/>
                      <a:pt x="0" y="5490"/>
                      <a:pt x="0" y="12254"/>
                    </a:cubicBezTo>
                    <a:lnTo>
                      <a:pt x="0" y="196879"/>
                    </a:lnTo>
                    <a:cubicBezTo>
                      <a:pt x="0" y="203643"/>
                      <a:pt x="5490" y="209133"/>
                      <a:pt x="12254" y="209133"/>
                    </a:cubicBezTo>
                    <a:lnTo>
                      <a:pt x="112005" y="209133"/>
                    </a:lnTo>
                    <a:cubicBezTo>
                      <a:pt x="114260" y="209133"/>
                      <a:pt x="116098" y="207320"/>
                      <a:pt x="116098" y="205065"/>
                    </a:cubicBezTo>
                    <a:lnTo>
                      <a:pt x="116098" y="128352"/>
                    </a:lnTo>
                    <a:cubicBezTo>
                      <a:pt x="116098" y="126098"/>
                      <a:pt x="114260" y="124259"/>
                      <a:pt x="112005" y="124259"/>
                    </a:cubicBezTo>
                    <a:lnTo>
                      <a:pt x="90266" y="124259"/>
                    </a:lnTo>
                    <a:lnTo>
                      <a:pt x="90266" y="101001"/>
                    </a:lnTo>
                    <a:lnTo>
                      <a:pt x="112005" y="101001"/>
                    </a:lnTo>
                    <a:cubicBezTo>
                      <a:pt x="114260" y="101001"/>
                      <a:pt x="116098" y="99187"/>
                      <a:pt x="116098" y="96908"/>
                    </a:cubicBezTo>
                    <a:lnTo>
                      <a:pt x="116098" y="69629"/>
                    </a:lnTo>
                    <a:cubicBezTo>
                      <a:pt x="116098" y="52718"/>
                      <a:pt x="129847" y="38969"/>
                      <a:pt x="146759" y="38969"/>
                    </a:cubicBezTo>
                    <a:lnTo>
                      <a:pt x="170164" y="38969"/>
                    </a:lnTo>
                    <a:lnTo>
                      <a:pt x="170164" y="62228"/>
                    </a:lnTo>
                    <a:lnTo>
                      <a:pt x="146759" y="62228"/>
                    </a:lnTo>
                    <a:cubicBezTo>
                      <a:pt x="142739" y="62228"/>
                      <a:pt x="139357" y="65610"/>
                      <a:pt x="139357" y="69629"/>
                    </a:cubicBezTo>
                    <a:lnTo>
                      <a:pt x="139357" y="96908"/>
                    </a:lnTo>
                    <a:cubicBezTo>
                      <a:pt x="139357" y="99187"/>
                      <a:pt x="141195" y="101001"/>
                      <a:pt x="143450" y="101001"/>
                    </a:cubicBezTo>
                    <a:lnTo>
                      <a:pt x="169601" y="101001"/>
                    </a:lnTo>
                    <a:lnTo>
                      <a:pt x="166537" y="124259"/>
                    </a:lnTo>
                    <a:lnTo>
                      <a:pt x="143450" y="124259"/>
                    </a:lnTo>
                    <a:cubicBezTo>
                      <a:pt x="141195" y="124259"/>
                      <a:pt x="139357" y="126098"/>
                      <a:pt x="139357" y="128352"/>
                    </a:cubicBezTo>
                    <a:lnTo>
                      <a:pt x="139357" y="205065"/>
                    </a:lnTo>
                    <a:cubicBezTo>
                      <a:pt x="139357" y="207320"/>
                      <a:pt x="141195" y="209133"/>
                      <a:pt x="143450" y="209133"/>
                    </a:cubicBezTo>
                    <a:lnTo>
                      <a:pt x="156047" y="209133"/>
                    </a:lnTo>
                    <a:cubicBezTo>
                      <a:pt x="158302" y="209133"/>
                      <a:pt x="160116" y="207320"/>
                      <a:pt x="160116" y="205065"/>
                    </a:cubicBezTo>
                    <a:cubicBezTo>
                      <a:pt x="160116" y="202810"/>
                      <a:pt x="158302" y="200972"/>
                      <a:pt x="156047" y="200972"/>
                    </a:cubicBezTo>
                    <a:lnTo>
                      <a:pt x="147518" y="200972"/>
                    </a:lnTo>
                    <a:lnTo>
                      <a:pt x="147518" y="132445"/>
                    </a:lnTo>
                    <a:lnTo>
                      <a:pt x="170115" y="132445"/>
                    </a:lnTo>
                    <a:cubicBezTo>
                      <a:pt x="172174" y="132445"/>
                      <a:pt x="173890" y="130901"/>
                      <a:pt x="174159" y="128892"/>
                    </a:cubicBezTo>
                    <a:lnTo>
                      <a:pt x="178301" y="97447"/>
                    </a:lnTo>
                    <a:cubicBezTo>
                      <a:pt x="178448" y="96295"/>
                      <a:pt x="178105" y="95119"/>
                      <a:pt x="177321" y="94236"/>
                    </a:cubicBezTo>
                    <a:cubicBezTo>
                      <a:pt x="176537" y="93354"/>
                      <a:pt x="175434" y="92839"/>
                      <a:pt x="174257" y="92839"/>
                    </a:cubicBezTo>
                    <a:lnTo>
                      <a:pt x="147518" y="92839"/>
                    </a:lnTo>
                    <a:lnTo>
                      <a:pt x="147518" y="70414"/>
                    </a:lnTo>
                    <a:lnTo>
                      <a:pt x="174257" y="70414"/>
                    </a:lnTo>
                    <a:cubicBezTo>
                      <a:pt x="176512" y="70414"/>
                      <a:pt x="178326" y="68576"/>
                      <a:pt x="178326" y="66321"/>
                    </a:cubicBezTo>
                    <a:lnTo>
                      <a:pt x="178326" y="34900"/>
                    </a:lnTo>
                    <a:cubicBezTo>
                      <a:pt x="178326" y="32646"/>
                      <a:pt x="176512" y="30808"/>
                      <a:pt x="174257" y="30808"/>
                    </a:cubicBezTo>
                    <a:lnTo>
                      <a:pt x="146759" y="30808"/>
                    </a:lnTo>
                    <a:cubicBezTo>
                      <a:pt x="125338" y="30808"/>
                      <a:pt x="107937" y="48233"/>
                      <a:pt x="107937" y="69629"/>
                    </a:cubicBezTo>
                    <a:lnTo>
                      <a:pt x="107937" y="92839"/>
                    </a:lnTo>
                    <a:lnTo>
                      <a:pt x="86173" y="92839"/>
                    </a:lnTo>
                    <a:cubicBezTo>
                      <a:pt x="83918" y="92839"/>
                      <a:pt x="82080" y="94677"/>
                      <a:pt x="82080" y="96932"/>
                    </a:cubicBezTo>
                    <a:lnTo>
                      <a:pt x="82080" y="128352"/>
                    </a:lnTo>
                    <a:cubicBezTo>
                      <a:pt x="82080" y="130607"/>
                      <a:pt x="83918" y="132445"/>
                      <a:pt x="86173" y="132445"/>
                    </a:cubicBezTo>
                    <a:lnTo>
                      <a:pt x="107937" y="132445"/>
                    </a:lnTo>
                    <a:lnTo>
                      <a:pt x="107937" y="200972"/>
                    </a:lnTo>
                    <a:lnTo>
                      <a:pt x="12254" y="200972"/>
                    </a:lnTo>
                    <a:cubicBezTo>
                      <a:pt x="10000" y="200972"/>
                      <a:pt x="8161" y="199134"/>
                      <a:pt x="8161" y="196879"/>
                    </a:cubicBezTo>
                    <a:lnTo>
                      <a:pt x="8161" y="12254"/>
                    </a:lnTo>
                    <a:cubicBezTo>
                      <a:pt x="8161" y="10000"/>
                      <a:pt x="10000" y="8161"/>
                      <a:pt x="12254" y="8161"/>
                    </a:cubicBezTo>
                    <a:lnTo>
                      <a:pt x="20416" y="8161"/>
                    </a:lnTo>
                    <a:cubicBezTo>
                      <a:pt x="22671" y="8161"/>
                      <a:pt x="24509" y="6348"/>
                      <a:pt x="24509" y="4093"/>
                    </a:cubicBezTo>
                    <a:cubicBezTo>
                      <a:pt x="24509" y="1838"/>
                      <a:pt x="22671" y="0"/>
                      <a:pt x="2041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80"/>
              <p:cNvSpPr/>
              <p:nvPr/>
            </p:nvSpPr>
            <p:spPr>
              <a:xfrm>
                <a:off x="2416050" y="238125"/>
                <a:ext cx="400292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160117" h="209134" extrusionOk="0">
                    <a:moveTo>
                      <a:pt x="4094" y="0"/>
                    </a:moveTo>
                    <a:cubicBezTo>
                      <a:pt x="1839" y="0"/>
                      <a:pt x="1" y="1838"/>
                      <a:pt x="1" y="4093"/>
                    </a:cubicBezTo>
                    <a:cubicBezTo>
                      <a:pt x="1" y="6348"/>
                      <a:pt x="1839" y="8161"/>
                      <a:pt x="4094" y="8161"/>
                    </a:cubicBezTo>
                    <a:lnTo>
                      <a:pt x="147862" y="8161"/>
                    </a:lnTo>
                    <a:cubicBezTo>
                      <a:pt x="150117" y="8161"/>
                      <a:pt x="151955" y="10000"/>
                      <a:pt x="151955" y="12254"/>
                    </a:cubicBezTo>
                    <a:lnTo>
                      <a:pt x="151955" y="196879"/>
                    </a:lnTo>
                    <a:cubicBezTo>
                      <a:pt x="151955" y="199134"/>
                      <a:pt x="150117" y="200972"/>
                      <a:pt x="147862" y="200972"/>
                    </a:cubicBezTo>
                    <a:lnTo>
                      <a:pt x="139701" y="200972"/>
                    </a:lnTo>
                    <a:cubicBezTo>
                      <a:pt x="137446" y="200972"/>
                      <a:pt x="135608" y="202810"/>
                      <a:pt x="135608" y="205065"/>
                    </a:cubicBezTo>
                    <a:cubicBezTo>
                      <a:pt x="135608" y="207320"/>
                      <a:pt x="137446" y="209133"/>
                      <a:pt x="139701" y="209133"/>
                    </a:cubicBezTo>
                    <a:lnTo>
                      <a:pt x="147862" y="209133"/>
                    </a:lnTo>
                    <a:cubicBezTo>
                      <a:pt x="154626" y="209133"/>
                      <a:pt x="160116" y="203643"/>
                      <a:pt x="160116" y="196879"/>
                    </a:cubicBezTo>
                    <a:lnTo>
                      <a:pt x="160116" y="12254"/>
                    </a:lnTo>
                    <a:cubicBezTo>
                      <a:pt x="160116" y="5490"/>
                      <a:pt x="154626" y="0"/>
                      <a:pt x="1478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80"/>
              <p:cNvSpPr/>
              <p:nvPr/>
            </p:nvSpPr>
            <p:spPr>
              <a:xfrm>
                <a:off x="5398150" y="5262400"/>
                <a:ext cx="204075" cy="204075"/>
              </a:xfrm>
              <a:custGeom>
                <a:avLst/>
                <a:gdLst/>
                <a:ahLst/>
                <a:cxnLst/>
                <a:rect l="l" t="t" r="r" b="b"/>
                <a:pathLst>
                  <a:path w="8163" h="8163" extrusionOk="0">
                    <a:moveTo>
                      <a:pt x="4069" y="1"/>
                    </a:moveTo>
                    <a:cubicBezTo>
                      <a:pt x="1814" y="1"/>
                      <a:pt x="1" y="1839"/>
                      <a:pt x="1" y="4094"/>
                    </a:cubicBezTo>
                    <a:cubicBezTo>
                      <a:pt x="1" y="6349"/>
                      <a:pt x="1814" y="8162"/>
                      <a:pt x="4069" y="8162"/>
                    </a:cubicBezTo>
                    <a:cubicBezTo>
                      <a:pt x="6324" y="8162"/>
                      <a:pt x="8162" y="6349"/>
                      <a:pt x="8162" y="4094"/>
                    </a:cubicBezTo>
                    <a:cubicBezTo>
                      <a:pt x="8162" y="1839"/>
                      <a:pt x="6324" y="1"/>
                      <a:pt x="40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80"/>
              <p:cNvSpPr/>
              <p:nvPr/>
            </p:nvSpPr>
            <p:spPr>
              <a:xfrm>
                <a:off x="2007375" y="238125"/>
                <a:ext cx="204675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8162" extrusionOk="0">
                    <a:moveTo>
                      <a:pt x="4093" y="0"/>
                    </a:moveTo>
                    <a:cubicBezTo>
                      <a:pt x="1838" y="0"/>
                      <a:pt x="0" y="1838"/>
                      <a:pt x="0" y="4093"/>
                    </a:cubicBezTo>
                    <a:cubicBezTo>
                      <a:pt x="0" y="6348"/>
                      <a:pt x="1838" y="8161"/>
                      <a:pt x="4093" y="8161"/>
                    </a:cubicBezTo>
                    <a:cubicBezTo>
                      <a:pt x="6348" y="8161"/>
                      <a:pt x="8186" y="6348"/>
                      <a:pt x="8186" y="4093"/>
                    </a:cubicBezTo>
                    <a:cubicBezTo>
                      <a:pt x="8186" y="1838"/>
                      <a:pt x="6348" y="0"/>
                      <a:pt x="40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9" name="Google Shape;839;p80"/>
          <p:cNvGrpSpPr/>
          <p:nvPr/>
        </p:nvGrpSpPr>
        <p:grpSpPr>
          <a:xfrm>
            <a:off x="425446" y="-1598403"/>
            <a:ext cx="2243376" cy="2401898"/>
            <a:chOff x="2387510" y="1549352"/>
            <a:chExt cx="1645200" cy="1645200"/>
          </a:xfrm>
        </p:grpSpPr>
        <p:sp>
          <p:nvSpPr>
            <p:cNvPr id="840" name="Google Shape;840;p80"/>
            <p:cNvSpPr/>
            <p:nvPr/>
          </p:nvSpPr>
          <p:spPr>
            <a:xfrm>
              <a:off x="2387510" y="1549352"/>
              <a:ext cx="1645200" cy="1645200"/>
            </a:xfrm>
            <a:prstGeom prst="ellipse">
              <a:avLst/>
            </a:pr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1" name="Google Shape;841;p80"/>
            <p:cNvGrpSpPr/>
            <p:nvPr/>
          </p:nvGrpSpPr>
          <p:grpSpPr>
            <a:xfrm>
              <a:off x="3001192" y="1875756"/>
              <a:ext cx="417869" cy="419837"/>
              <a:chOff x="1204700" y="238125"/>
              <a:chExt cx="5203850" cy="5228350"/>
            </a:xfrm>
          </p:grpSpPr>
          <p:sp>
            <p:nvSpPr>
              <p:cNvPr id="842" name="Google Shape;842;p80"/>
              <p:cNvSpPr/>
              <p:nvPr/>
            </p:nvSpPr>
            <p:spPr>
              <a:xfrm>
                <a:off x="1204700" y="238125"/>
                <a:ext cx="5203850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8154" h="209134" extrusionOk="0">
                    <a:moveTo>
                      <a:pt x="104555" y="0"/>
                    </a:moveTo>
                    <a:cubicBezTo>
                      <a:pt x="82791" y="0"/>
                      <a:pt x="61959" y="6666"/>
                      <a:pt x="44313" y="19313"/>
                    </a:cubicBezTo>
                    <a:cubicBezTo>
                      <a:pt x="42474" y="20612"/>
                      <a:pt x="42058" y="23185"/>
                      <a:pt x="43381" y="24999"/>
                    </a:cubicBezTo>
                    <a:cubicBezTo>
                      <a:pt x="44171" y="26117"/>
                      <a:pt x="45433" y="26709"/>
                      <a:pt x="46708" y="26709"/>
                    </a:cubicBezTo>
                    <a:cubicBezTo>
                      <a:pt x="47530" y="26709"/>
                      <a:pt x="48357" y="26464"/>
                      <a:pt x="49067" y="25955"/>
                    </a:cubicBezTo>
                    <a:cubicBezTo>
                      <a:pt x="65317" y="14313"/>
                      <a:pt x="84507" y="8161"/>
                      <a:pt x="104555" y="8161"/>
                    </a:cubicBezTo>
                    <a:cubicBezTo>
                      <a:pt x="157175" y="8161"/>
                      <a:pt x="199992" y="50978"/>
                      <a:pt x="199992" y="103599"/>
                    </a:cubicBezTo>
                    <a:cubicBezTo>
                      <a:pt x="199992" y="156219"/>
                      <a:pt x="157175" y="199036"/>
                      <a:pt x="104555" y="199036"/>
                    </a:cubicBezTo>
                    <a:cubicBezTo>
                      <a:pt x="88526" y="199036"/>
                      <a:pt x="72669" y="194967"/>
                      <a:pt x="58724" y="187321"/>
                    </a:cubicBezTo>
                    <a:cubicBezTo>
                      <a:pt x="58113" y="186983"/>
                      <a:pt x="57438" y="186814"/>
                      <a:pt x="56756" y="186814"/>
                    </a:cubicBezTo>
                    <a:cubicBezTo>
                      <a:pt x="56398" y="186814"/>
                      <a:pt x="56038" y="186860"/>
                      <a:pt x="55685" y="186953"/>
                    </a:cubicBezTo>
                    <a:lnTo>
                      <a:pt x="10221" y="199232"/>
                    </a:lnTo>
                    <a:lnTo>
                      <a:pt x="22622" y="154993"/>
                    </a:lnTo>
                    <a:cubicBezTo>
                      <a:pt x="22916" y="153915"/>
                      <a:pt x="22769" y="152788"/>
                      <a:pt x="22206" y="151832"/>
                    </a:cubicBezTo>
                    <a:cubicBezTo>
                      <a:pt x="13652" y="137249"/>
                      <a:pt x="9142" y="120583"/>
                      <a:pt x="9142" y="103599"/>
                    </a:cubicBezTo>
                    <a:cubicBezTo>
                      <a:pt x="9142" y="83550"/>
                      <a:pt x="15270" y="64360"/>
                      <a:pt x="26911" y="48111"/>
                    </a:cubicBezTo>
                    <a:cubicBezTo>
                      <a:pt x="28235" y="46273"/>
                      <a:pt x="27794" y="43724"/>
                      <a:pt x="25980" y="42425"/>
                    </a:cubicBezTo>
                    <a:cubicBezTo>
                      <a:pt x="25255" y="41903"/>
                      <a:pt x="24419" y="41651"/>
                      <a:pt x="23591" y="41651"/>
                    </a:cubicBezTo>
                    <a:cubicBezTo>
                      <a:pt x="22321" y="41651"/>
                      <a:pt x="21071" y="42243"/>
                      <a:pt x="20269" y="43356"/>
                    </a:cubicBezTo>
                    <a:cubicBezTo>
                      <a:pt x="7647" y="61002"/>
                      <a:pt x="957" y="81835"/>
                      <a:pt x="957" y="103599"/>
                    </a:cubicBezTo>
                    <a:cubicBezTo>
                      <a:pt x="957" y="121441"/>
                      <a:pt x="5564" y="138989"/>
                      <a:pt x="14289" y="154430"/>
                    </a:cubicBezTo>
                    <a:lnTo>
                      <a:pt x="417" y="203962"/>
                    </a:lnTo>
                    <a:cubicBezTo>
                      <a:pt x="1" y="205359"/>
                      <a:pt x="393" y="206879"/>
                      <a:pt x="1447" y="207932"/>
                    </a:cubicBezTo>
                    <a:cubicBezTo>
                      <a:pt x="2206" y="208717"/>
                      <a:pt x="3260" y="209133"/>
                      <a:pt x="4339" y="209133"/>
                    </a:cubicBezTo>
                    <a:cubicBezTo>
                      <a:pt x="4706" y="209133"/>
                      <a:pt x="5050" y="209084"/>
                      <a:pt x="5393" y="209011"/>
                    </a:cubicBezTo>
                    <a:lnTo>
                      <a:pt x="56248" y="195261"/>
                    </a:lnTo>
                    <a:cubicBezTo>
                      <a:pt x="71052" y="203080"/>
                      <a:pt x="87718" y="207197"/>
                      <a:pt x="104555" y="207197"/>
                    </a:cubicBezTo>
                    <a:cubicBezTo>
                      <a:pt x="132226" y="207197"/>
                      <a:pt x="158254" y="196413"/>
                      <a:pt x="177812" y="176855"/>
                    </a:cubicBezTo>
                    <a:cubicBezTo>
                      <a:pt x="197370" y="157297"/>
                      <a:pt x="208154" y="131269"/>
                      <a:pt x="208154" y="103599"/>
                    </a:cubicBezTo>
                    <a:cubicBezTo>
                      <a:pt x="208154" y="75928"/>
                      <a:pt x="197370" y="49900"/>
                      <a:pt x="177812" y="30342"/>
                    </a:cubicBezTo>
                    <a:cubicBezTo>
                      <a:pt x="158254" y="10784"/>
                      <a:pt x="132226" y="0"/>
                      <a:pt x="10455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80"/>
              <p:cNvSpPr/>
              <p:nvPr/>
            </p:nvSpPr>
            <p:spPr>
              <a:xfrm>
                <a:off x="1637275" y="646800"/>
                <a:ext cx="4362600" cy="4362575"/>
              </a:xfrm>
              <a:custGeom>
                <a:avLst/>
                <a:gdLst/>
                <a:ahLst/>
                <a:cxnLst/>
                <a:rect l="l" t="t" r="r" b="b"/>
                <a:pathLst>
                  <a:path w="174504" h="174503" extrusionOk="0">
                    <a:moveTo>
                      <a:pt x="87252" y="0"/>
                    </a:moveTo>
                    <a:cubicBezTo>
                      <a:pt x="63944" y="0"/>
                      <a:pt x="42033" y="9069"/>
                      <a:pt x="25564" y="25538"/>
                    </a:cubicBezTo>
                    <a:cubicBezTo>
                      <a:pt x="9069" y="42033"/>
                      <a:pt x="1" y="63944"/>
                      <a:pt x="1" y="87252"/>
                    </a:cubicBezTo>
                    <a:cubicBezTo>
                      <a:pt x="1" y="102766"/>
                      <a:pt x="4118" y="118010"/>
                      <a:pt x="11937" y="131343"/>
                    </a:cubicBezTo>
                    <a:lnTo>
                      <a:pt x="14584" y="135828"/>
                    </a:lnTo>
                    <a:lnTo>
                      <a:pt x="6594" y="164332"/>
                    </a:lnTo>
                    <a:cubicBezTo>
                      <a:pt x="6202" y="165753"/>
                      <a:pt x="6594" y="167273"/>
                      <a:pt x="7623" y="168302"/>
                    </a:cubicBezTo>
                    <a:cubicBezTo>
                      <a:pt x="8396" y="169094"/>
                      <a:pt x="9446" y="169526"/>
                      <a:pt x="10523" y="169526"/>
                    </a:cubicBezTo>
                    <a:cubicBezTo>
                      <a:pt x="10880" y="169526"/>
                      <a:pt x="11240" y="169478"/>
                      <a:pt x="11594" y="169380"/>
                    </a:cubicBezTo>
                    <a:lnTo>
                      <a:pt x="41004" y="161415"/>
                    </a:lnTo>
                    <a:lnTo>
                      <a:pt x="45342" y="163792"/>
                    </a:lnTo>
                    <a:cubicBezTo>
                      <a:pt x="58111" y="170802"/>
                      <a:pt x="72596" y="174503"/>
                      <a:pt x="87252" y="174503"/>
                    </a:cubicBezTo>
                    <a:cubicBezTo>
                      <a:pt x="104580" y="174503"/>
                      <a:pt x="121295" y="169454"/>
                      <a:pt x="135632" y="159871"/>
                    </a:cubicBezTo>
                    <a:cubicBezTo>
                      <a:pt x="137520" y="158621"/>
                      <a:pt x="138034" y="156097"/>
                      <a:pt x="136784" y="154210"/>
                    </a:cubicBezTo>
                    <a:cubicBezTo>
                      <a:pt x="135985" y="153026"/>
                      <a:pt x="134694" y="152392"/>
                      <a:pt x="133377" y="152392"/>
                    </a:cubicBezTo>
                    <a:cubicBezTo>
                      <a:pt x="132594" y="152392"/>
                      <a:pt x="131802" y="152616"/>
                      <a:pt x="131098" y="153082"/>
                    </a:cubicBezTo>
                    <a:cubicBezTo>
                      <a:pt x="118109" y="161758"/>
                      <a:pt x="102938" y="166341"/>
                      <a:pt x="87252" y="166341"/>
                    </a:cubicBezTo>
                    <a:cubicBezTo>
                      <a:pt x="73968" y="166341"/>
                      <a:pt x="60832" y="162984"/>
                      <a:pt x="49264" y="156636"/>
                    </a:cubicBezTo>
                    <a:lnTo>
                      <a:pt x="43504" y="153474"/>
                    </a:lnTo>
                    <a:cubicBezTo>
                      <a:pt x="42893" y="153137"/>
                      <a:pt x="42218" y="152968"/>
                      <a:pt x="41536" y="152968"/>
                    </a:cubicBezTo>
                    <a:cubicBezTo>
                      <a:pt x="41178" y="152968"/>
                      <a:pt x="40819" y="153014"/>
                      <a:pt x="40465" y="153107"/>
                    </a:cubicBezTo>
                    <a:lnTo>
                      <a:pt x="16397" y="159626"/>
                    </a:lnTo>
                    <a:lnTo>
                      <a:pt x="16397" y="159626"/>
                    </a:lnTo>
                    <a:lnTo>
                      <a:pt x="22917" y="136367"/>
                    </a:lnTo>
                    <a:cubicBezTo>
                      <a:pt x="23211" y="135289"/>
                      <a:pt x="23064" y="134161"/>
                      <a:pt x="22500" y="133206"/>
                    </a:cubicBezTo>
                    <a:lnTo>
                      <a:pt x="18995" y="127201"/>
                    </a:lnTo>
                    <a:cubicBezTo>
                      <a:pt x="11912" y="115143"/>
                      <a:pt x="8162" y="101320"/>
                      <a:pt x="8162" y="87252"/>
                    </a:cubicBezTo>
                    <a:cubicBezTo>
                      <a:pt x="8162" y="43650"/>
                      <a:pt x="43651" y="8162"/>
                      <a:pt x="87252" y="8162"/>
                    </a:cubicBezTo>
                    <a:cubicBezTo>
                      <a:pt x="130878" y="8162"/>
                      <a:pt x="166342" y="43650"/>
                      <a:pt x="166342" y="87252"/>
                    </a:cubicBezTo>
                    <a:cubicBezTo>
                      <a:pt x="166342" y="102937"/>
                      <a:pt x="161759" y="118108"/>
                      <a:pt x="153083" y="131098"/>
                    </a:cubicBezTo>
                    <a:cubicBezTo>
                      <a:pt x="151833" y="132985"/>
                      <a:pt x="152347" y="135509"/>
                      <a:pt x="154210" y="136759"/>
                    </a:cubicBezTo>
                    <a:cubicBezTo>
                      <a:pt x="154914" y="137225"/>
                      <a:pt x="155706" y="137449"/>
                      <a:pt x="156488" y="137449"/>
                    </a:cubicBezTo>
                    <a:cubicBezTo>
                      <a:pt x="157803" y="137449"/>
                      <a:pt x="159088" y="136815"/>
                      <a:pt x="159872" y="135632"/>
                    </a:cubicBezTo>
                    <a:cubicBezTo>
                      <a:pt x="169455" y="121294"/>
                      <a:pt x="174503" y="104555"/>
                      <a:pt x="174503" y="87252"/>
                    </a:cubicBezTo>
                    <a:cubicBezTo>
                      <a:pt x="174503" y="63944"/>
                      <a:pt x="165435" y="42033"/>
                      <a:pt x="148965" y="25538"/>
                    </a:cubicBezTo>
                    <a:cubicBezTo>
                      <a:pt x="132471" y="9069"/>
                      <a:pt x="110560" y="0"/>
                      <a:pt x="8725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80"/>
              <p:cNvSpPr/>
              <p:nvPr/>
            </p:nvSpPr>
            <p:spPr>
              <a:xfrm>
                <a:off x="2430750" y="1598375"/>
                <a:ext cx="2754200" cy="2533600"/>
              </a:xfrm>
              <a:custGeom>
                <a:avLst/>
                <a:gdLst/>
                <a:ahLst/>
                <a:cxnLst/>
                <a:rect l="l" t="t" r="r" b="b"/>
                <a:pathLst>
                  <a:path w="110168" h="101344" extrusionOk="0">
                    <a:moveTo>
                      <a:pt x="22090" y="8171"/>
                    </a:moveTo>
                    <a:cubicBezTo>
                      <a:pt x="22803" y="8171"/>
                      <a:pt x="23739" y="8181"/>
                      <a:pt x="24951" y="8210"/>
                    </a:cubicBezTo>
                    <a:cubicBezTo>
                      <a:pt x="25931" y="8210"/>
                      <a:pt x="26397" y="8480"/>
                      <a:pt x="26544" y="8627"/>
                    </a:cubicBezTo>
                    <a:cubicBezTo>
                      <a:pt x="26740" y="9092"/>
                      <a:pt x="32499" y="22253"/>
                      <a:pt x="34656" y="27278"/>
                    </a:cubicBezTo>
                    <a:cubicBezTo>
                      <a:pt x="35735" y="29802"/>
                      <a:pt x="35073" y="30537"/>
                      <a:pt x="34754" y="30905"/>
                    </a:cubicBezTo>
                    <a:cubicBezTo>
                      <a:pt x="34705" y="30954"/>
                      <a:pt x="34656" y="31003"/>
                      <a:pt x="34607" y="31052"/>
                    </a:cubicBezTo>
                    <a:lnTo>
                      <a:pt x="34362" y="31346"/>
                    </a:lnTo>
                    <a:cubicBezTo>
                      <a:pt x="32009" y="34116"/>
                      <a:pt x="30343" y="35978"/>
                      <a:pt x="29436" y="36934"/>
                    </a:cubicBezTo>
                    <a:cubicBezTo>
                      <a:pt x="26421" y="40022"/>
                      <a:pt x="26715" y="44311"/>
                      <a:pt x="28259" y="46983"/>
                    </a:cubicBezTo>
                    <a:cubicBezTo>
                      <a:pt x="32181" y="53796"/>
                      <a:pt x="38994" y="61492"/>
                      <a:pt x="45587" y="66614"/>
                    </a:cubicBezTo>
                    <a:cubicBezTo>
                      <a:pt x="48332" y="68722"/>
                      <a:pt x="53650" y="72643"/>
                      <a:pt x="58822" y="75266"/>
                    </a:cubicBezTo>
                    <a:cubicBezTo>
                      <a:pt x="60442" y="76100"/>
                      <a:pt x="64290" y="78049"/>
                      <a:pt x="68033" y="78049"/>
                    </a:cubicBezTo>
                    <a:cubicBezTo>
                      <a:pt x="69897" y="78049"/>
                      <a:pt x="71734" y="77566"/>
                      <a:pt x="73257" y="76222"/>
                    </a:cubicBezTo>
                    <a:cubicBezTo>
                      <a:pt x="74532" y="75094"/>
                      <a:pt x="76321" y="72742"/>
                      <a:pt x="78723" y="69531"/>
                    </a:cubicBezTo>
                    <a:cubicBezTo>
                      <a:pt x="79409" y="68624"/>
                      <a:pt x="80267" y="67472"/>
                      <a:pt x="80586" y="67080"/>
                    </a:cubicBezTo>
                    <a:cubicBezTo>
                      <a:pt x="80806" y="66884"/>
                      <a:pt x="80978" y="66712"/>
                      <a:pt x="81125" y="66516"/>
                    </a:cubicBezTo>
                    <a:cubicBezTo>
                      <a:pt x="81574" y="66037"/>
                      <a:pt x="81877" y="65713"/>
                      <a:pt x="82420" y="65713"/>
                    </a:cubicBezTo>
                    <a:cubicBezTo>
                      <a:pt x="82765" y="65713"/>
                      <a:pt x="83207" y="65844"/>
                      <a:pt x="83845" y="66149"/>
                    </a:cubicBezTo>
                    <a:cubicBezTo>
                      <a:pt x="88772" y="68551"/>
                      <a:pt x="101050" y="74629"/>
                      <a:pt x="101492" y="74849"/>
                    </a:cubicBezTo>
                    <a:cubicBezTo>
                      <a:pt x="101639" y="74996"/>
                      <a:pt x="101859" y="75486"/>
                      <a:pt x="101835" y="76467"/>
                    </a:cubicBezTo>
                    <a:cubicBezTo>
                      <a:pt x="101761" y="79874"/>
                      <a:pt x="101614" y="81099"/>
                      <a:pt x="101590" y="81320"/>
                    </a:cubicBezTo>
                    <a:cubicBezTo>
                      <a:pt x="101565" y="81393"/>
                      <a:pt x="101590" y="81344"/>
                      <a:pt x="101565" y="81442"/>
                    </a:cubicBezTo>
                    <a:cubicBezTo>
                      <a:pt x="101516" y="81712"/>
                      <a:pt x="101001" y="84457"/>
                      <a:pt x="98771" y="87153"/>
                    </a:cubicBezTo>
                    <a:cubicBezTo>
                      <a:pt x="95585" y="90952"/>
                      <a:pt x="90487" y="92961"/>
                      <a:pt x="83625" y="93157"/>
                    </a:cubicBezTo>
                    <a:cubicBezTo>
                      <a:pt x="83327" y="93167"/>
                      <a:pt x="83029" y="93172"/>
                      <a:pt x="82729" y="93172"/>
                    </a:cubicBezTo>
                    <a:cubicBezTo>
                      <a:pt x="73756" y="93172"/>
                      <a:pt x="63662" y="88994"/>
                      <a:pt x="56690" y="85413"/>
                    </a:cubicBezTo>
                    <a:cubicBezTo>
                      <a:pt x="41984" y="77937"/>
                      <a:pt x="32499" y="69849"/>
                      <a:pt x="21617" y="55585"/>
                    </a:cubicBezTo>
                    <a:cubicBezTo>
                      <a:pt x="12647" y="43797"/>
                      <a:pt x="8383" y="33429"/>
                      <a:pt x="9290" y="25562"/>
                    </a:cubicBezTo>
                    <a:cubicBezTo>
                      <a:pt x="10981" y="10783"/>
                      <a:pt x="19093" y="8455"/>
                      <a:pt x="20196" y="8210"/>
                    </a:cubicBezTo>
                    <a:cubicBezTo>
                      <a:pt x="20419" y="8195"/>
                      <a:pt x="20987" y="8171"/>
                      <a:pt x="22090" y="8171"/>
                    </a:cubicBezTo>
                    <a:close/>
                    <a:moveTo>
                      <a:pt x="22665" y="1"/>
                    </a:moveTo>
                    <a:cubicBezTo>
                      <a:pt x="20305" y="1"/>
                      <a:pt x="19408" y="79"/>
                      <a:pt x="19142" y="98"/>
                    </a:cubicBezTo>
                    <a:cubicBezTo>
                      <a:pt x="19118" y="98"/>
                      <a:pt x="19093" y="122"/>
                      <a:pt x="19044" y="122"/>
                    </a:cubicBezTo>
                    <a:cubicBezTo>
                      <a:pt x="18431" y="220"/>
                      <a:pt x="3726" y="2597"/>
                      <a:pt x="1177" y="24631"/>
                    </a:cubicBezTo>
                    <a:cubicBezTo>
                      <a:pt x="1" y="34777"/>
                      <a:pt x="4706" y="46860"/>
                      <a:pt x="15123" y="60536"/>
                    </a:cubicBezTo>
                    <a:cubicBezTo>
                      <a:pt x="26666" y="75683"/>
                      <a:pt x="37279" y="84702"/>
                      <a:pt x="52964" y="92692"/>
                    </a:cubicBezTo>
                    <a:cubicBezTo>
                      <a:pt x="60783" y="96687"/>
                      <a:pt x="72204" y="101343"/>
                      <a:pt x="82816" y="101343"/>
                    </a:cubicBezTo>
                    <a:lnTo>
                      <a:pt x="83845" y="101343"/>
                    </a:lnTo>
                    <a:cubicBezTo>
                      <a:pt x="95781" y="100976"/>
                      <a:pt x="102153" y="96025"/>
                      <a:pt x="105413" y="91932"/>
                    </a:cubicBezTo>
                    <a:cubicBezTo>
                      <a:pt x="108844" y="87569"/>
                      <a:pt x="109579" y="83280"/>
                      <a:pt x="109678" y="82545"/>
                    </a:cubicBezTo>
                    <a:cubicBezTo>
                      <a:pt x="109751" y="82079"/>
                      <a:pt x="109898" y="80584"/>
                      <a:pt x="110021" y="76712"/>
                    </a:cubicBezTo>
                    <a:cubicBezTo>
                      <a:pt x="110168" y="71271"/>
                      <a:pt x="107055" y="68403"/>
                      <a:pt x="105045" y="67497"/>
                    </a:cubicBezTo>
                    <a:cubicBezTo>
                      <a:pt x="103893" y="66933"/>
                      <a:pt x="92203" y="61124"/>
                      <a:pt x="87399" y="58821"/>
                    </a:cubicBezTo>
                    <a:cubicBezTo>
                      <a:pt x="85957" y="58110"/>
                      <a:pt x="84213" y="57541"/>
                      <a:pt x="82343" y="57541"/>
                    </a:cubicBezTo>
                    <a:cubicBezTo>
                      <a:pt x="80017" y="57541"/>
                      <a:pt x="77497" y="58421"/>
                      <a:pt x="75120" y="61002"/>
                    </a:cubicBezTo>
                    <a:cubicBezTo>
                      <a:pt x="75096" y="61026"/>
                      <a:pt x="75096" y="61026"/>
                      <a:pt x="75071" y="61051"/>
                    </a:cubicBezTo>
                    <a:cubicBezTo>
                      <a:pt x="74483" y="61566"/>
                      <a:pt x="73919" y="62325"/>
                      <a:pt x="72179" y="64654"/>
                    </a:cubicBezTo>
                    <a:cubicBezTo>
                      <a:pt x="71101" y="66075"/>
                      <a:pt x="68968" y="68943"/>
                      <a:pt x="68062" y="69898"/>
                    </a:cubicBezTo>
                    <a:cubicBezTo>
                      <a:pt x="68014" y="69902"/>
                      <a:pt x="67964" y="69904"/>
                      <a:pt x="67911" y="69904"/>
                    </a:cubicBezTo>
                    <a:cubicBezTo>
                      <a:pt x="65810" y="69904"/>
                      <a:pt x="59482" y="67030"/>
                      <a:pt x="50611" y="60169"/>
                    </a:cubicBezTo>
                    <a:cubicBezTo>
                      <a:pt x="44852" y="55708"/>
                      <a:pt x="38725" y="48796"/>
                      <a:pt x="35342" y="42939"/>
                    </a:cubicBezTo>
                    <a:cubicBezTo>
                      <a:pt x="35318" y="42841"/>
                      <a:pt x="35293" y="42694"/>
                      <a:pt x="35293" y="42620"/>
                    </a:cubicBezTo>
                    <a:cubicBezTo>
                      <a:pt x="36690" y="41174"/>
                      <a:pt x="38994" y="38527"/>
                      <a:pt x="40587" y="36640"/>
                    </a:cubicBezTo>
                    <a:lnTo>
                      <a:pt x="40857" y="36321"/>
                    </a:lnTo>
                    <a:cubicBezTo>
                      <a:pt x="44509" y="32229"/>
                      <a:pt x="43602" y="27400"/>
                      <a:pt x="42180" y="24067"/>
                    </a:cubicBezTo>
                    <a:cubicBezTo>
                      <a:pt x="40073" y="19165"/>
                      <a:pt x="34583" y="6617"/>
                      <a:pt x="34068" y="5440"/>
                    </a:cubicBezTo>
                    <a:cubicBezTo>
                      <a:pt x="33259" y="3382"/>
                      <a:pt x="30563" y="147"/>
                      <a:pt x="25122" y="24"/>
                    </a:cubicBezTo>
                    <a:cubicBezTo>
                      <a:pt x="24165" y="7"/>
                      <a:pt x="23353" y="1"/>
                      <a:pt x="226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80"/>
              <p:cNvSpPr/>
              <p:nvPr/>
            </p:nvSpPr>
            <p:spPr>
              <a:xfrm>
                <a:off x="1946100" y="966975"/>
                <a:ext cx="2267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8173" extrusionOk="0">
                    <a:moveTo>
                      <a:pt x="4532" y="1"/>
                    </a:moveTo>
                    <a:cubicBezTo>
                      <a:pt x="3553" y="1"/>
                      <a:pt x="2572" y="352"/>
                      <a:pt x="1789" y="1065"/>
                    </a:cubicBezTo>
                    <a:cubicBezTo>
                      <a:pt x="123" y="2585"/>
                      <a:pt x="0" y="5158"/>
                      <a:pt x="1520" y="6825"/>
                    </a:cubicBezTo>
                    <a:cubicBezTo>
                      <a:pt x="2329" y="7707"/>
                      <a:pt x="3432" y="8173"/>
                      <a:pt x="4534" y="8173"/>
                    </a:cubicBezTo>
                    <a:cubicBezTo>
                      <a:pt x="5515" y="8173"/>
                      <a:pt x="6495" y="7805"/>
                      <a:pt x="7279" y="7094"/>
                    </a:cubicBezTo>
                    <a:cubicBezTo>
                      <a:pt x="8946" y="5575"/>
                      <a:pt x="9069" y="3002"/>
                      <a:pt x="7549" y="1335"/>
                    </a:cubicBezTo>
                    <a:cubicBezTo>
                      <a:pt x="6743" y="450"/>
                      <a:pt x="5639" y="1"/>
                      <a:pt x="453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80"/>
              <p:cNvSpPr/>
              <p:nvPr/>
            </p:nvSpPr>
            <p:spPr>
              <a:xfrm>
                <a:off x="5175750" y="4196075"/>
                <a:ext cx="226725" cy="204275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8171" extrusionOk="0">
                    <a:moveTo>
                      <a:pt x="4538" y="1"/>
                    </a:moveTo>
                    <a:cubicBezTo>
                      <a:pt x="3424" y="1"/>
                      <a:pt x="2316" y="456"/>
                      <a:pt x="1520" y="1357"/>
                    </a:cubicBezTo>
                    <a:lnTo>
                      <a:pt x="1495" y="1357"/>
                    </a:lnTo>
                    <a:cubicBezTo>
                      <a:pt x="0" y="3023"/>
                      <a:pt x="123" y="5597"/>
                      <a:pt x="1789" y="7116"/>
                    </a:cubicBezTo>
                    <a:cubicBezTo>
                      <a:pt x="2573" y="7827"/>
                      <a:pt x="3554" y="8170"/>
                      <a:pt x="4534" y="8170"/>
                    </a:cubicBezTo>
                    <a:cubicBezTo>
                      <a:pt x="5637" y="8170"/>
                      <a:pt x="6740" y="7729"/>
                      <a:pt x="7549" y="6847"/>
                    </a:cubicBezTo>
                    <a:cubicBezTo>
                      <a:pt x="9068" y="5180"/>
                      <a:pt x="8946" y="2582"/>
                      <a:pt x="7279" y="1063"/>
                    </a:cubicBezTo>
                    <a:cubicBezTo>
                      <a:pt x="6500" y="352"/>
                      <a:pt x="5517" y="1"/>
                      <a:pt x="453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7" name="Google Shape;847;p80"/>
          <p:cNvGrpSpPr/>
          <p:nvPr/>
        </p:nvGrpSpPr>
        <p:grpSpPr>
          <a:xfrm>
            <a:off x="-530373" y="897057"/>
            <a:ext cx="2378888" cy="2010804"/>
            <a:chOff x="5865862" y="-508934"/>
            <a:chExt cx="2378888" cy="2010804"/>
          </a:xfrm>
        </p:grpSpPr>
        <p:sp>
          <p:nvSpPr>
            <p:cNvPr id="848" name="Google Shape;848;p80"/>
            <p:cNvSpPr/>
            <p:nvPr/>
          </p:nvSpPr>
          <p:spPr>
            <a:xfrm>
              <a:off x="6883950" y="-5089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850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55" name="Google Shape;855;p80"/>
          <p:cNvSpPr/>
          <p:nvPr/>
        </p:nvSpPr>
        <p:spPr>
          <a:xfrm>
            <a:off x="4680750" y="3701488"/>
            <a:ext cx="32400" cy="3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80"/>
          <p:cNvSpPr/>
          <p:nvPr/>
        </p:nvSpPr>
        <p:spPr>
          <a:xfrm>
            <a:off x="5229975" y="3018450"/>
            <a:ext cx="62400" cy="624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80"/>
          <p:cNvSpPr/>
          <p:nvPr/>
        </p:nvSpPr>
        <p:spPr>
          <a:xfrm>
            <a:off x="3934250" y="2662488"/>
            <a:ext cx="32400" cy="32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547134" y="231828"/>
            <a:ext cx="6574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AutoShape 2" descr="Giấy A4 Bìa dày trắng ĐL1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6" descr="Giấy màu thủ công A5 - Nam Cường Thị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50" y="494869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1 Kích thước giấy A4 trong đơn vị chuẩn pixel, mm, cm, inch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1118635" y="859741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Combo bút sáp 12 màu + bút chì 24 màu (2 đầu, 12 cây)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Kéo an toàn cho bé, kéo thủ công cho bé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Hồ dán nước Thiên Lo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Tẩy Bút Chì Deli 304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8" y="1039199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Bút chì học sinh YELLOW 134 (Có tẩy)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13" y="640911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4"/>
          <p:cNvSpPr txBox="1">
            <a:spLocks noGrp="1"/>
          </p:cNvSpPr>
          <p:nvPr>
            <p:ph type="ctrTitle" idx="2"/>
          </p:nvPr>
        </p:nvSpPr>
        <p:spPr>
          <a:xfrm>
            <a:off x="584025" y="2203416"/>
            <a:ext cx="5931075" cy="946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3" name="Google Shape;543;p64"/>
          <p:cNvSpPr txBox="1">
            <a:spLocks noGrp="1"/>
          </p:cNvSpPr>
          <p:nvPr>
            <p:ph type="title"/>
          </p:nvPr>
        </p:nvSpPr>
        <p:spPr>
          <a:xfrm>
            <a:off x="1320625" y="3350684"/>
            <a:ext cx="4238511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93"/>
          <p:cNvSpPr txBox="1">
            <a:spLocks noGrp="1"/>
          </p:cNvSpPr>
          <p:nvPr>
            <p:ph type="ctrTitle"/>
          </p:nvPr>
        </p:nvSpPr>
        <p:spPr>
          <a:xfrm>
            <a:off x="711746" y="763603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" name="Google Shape;847;p80"/>
          <p:cNvGrpSpPr/>
          <p:nvPr/>
        </p:nvGrpSpPr>
        <p:grpSpPr>
          <a:xfrm>
            <a:off x="-1404891" y="1471274"/>
            <a:ext cx="5731845" cy="4281198"/>
            <a:chOff x="5865862" y="-451334"/>
            <a:chExt cx="2398962" cy="1953204"/>
          </a:xfrm>
        </p:grpSpPr>
        <p:sp>
          <p:nvSpPr>
            <p:cNvPr id="76" name="Google Shape;848;p80"/>
            <p:cNvSpPr/>
            <p:nvPr/>
          </p:nvSpPr>
          <p:spPr>
            <a:xfrm>
              <a:off x="6904024" y="-4513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78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" name="Google Shape;847;p80"/>
          <p:cNvGrpSpPr/>
          <p:nvPr/>
        </p:nvGrpSpPr>
        <p:grpSpPr>
          <a:xfrm>
            <a:off x="2379244" y="1565758"/>
            <a:ext cx="5636798" cy="4388020"/>
            <a:chOff x="5865862" y="-508934"/>
            <a:chExt cx="2378888" cy="2010804"/>
          </a:xfrm>
        </p:grpSpPr>
        <p:sp>
          <p:nvSpPr>
            <p:cNvPr id="82" name="Google Shape;848;p80"/>
            <p:cNvSpPr/>
            <p:nvPr/>
          </p:nvSpPr>
          <p:spPr>
            <a:xfrm>
              <a:off x="6883950" y="-508934"/>
              <a:ext cx="1360800" cy="1360800"/>
            </a:xfrm>
            <a:prstGeom prst="ellipse">
              <a:avLst/>
            </a:prstGeom>
            <a:solidFill>
              <a:srgbClr val="FFFFFF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49;p80"/>
            <p:cNvGrpSpPr/>
            <p:nvPr/>
          </p:nvGrpSpPr>
          <p:grpSpPr>
            <a:xfrm>
              <a:off x="5865862" y="1173969"/>
              <a:ext cx="260770" cy="327901"/>
              <a:chOff x="1180800" y="904475"/>
              <a:chExt cx="3247450" cy="4083450"/>
            </a:xfrm>
          </p:grpSpPr>
          <p:sp>
            <p:nvSpPr>
              <p:cNvPr id="84" name="Google Shape;850;p80"/>
              <p:cNvSpPr/>
              <p:nvPr/>
            </p:nvSpPr>
            <p:spPr>
              <a:xfrm>
                <a:off x="1180800" y="904475"/>
                <a:ext cx="2879825" cy="4083450"/>
              </a:xfrm>
              <a:custGeom>
                <a:avLst/>
                <a:gdLst/>
                <a:ahLst/>
                <a:cxnLst/>
                <a:rect l="l" t="t" r="r" b="b"/>
                <a:pathLst>
                  <a:path w="115193" h="163338" extrusionOk="0">
                    <a:moveTo>
                      <a:pt x="18003" y="0"/>
                    </a:moveTo>
                    <a:cubicBezTo>
                      <a:pt x="17902" y="0"/>
                      <a:pt x="17799" y="4"/>
                      <a:pt x="17696" y="12"/>
                    </a:cubicBezTo>
                    <a:cubicBezTo>
                      <a:pt x="16397" y="110"/>
                      <a:pt x="15221" y="820"/>
                      <a:pt x="14535" y="1948"/>
                    </a:cubicBezTo>
                    <a:cubicBezTo>
                      <a:pt x="14314" y="2291"/>
                      <a:pt x="9339" y="10501"/>
                      <a:pt x="8456" y="21947"/>
                    </a:cubicBezTo>
                    <a:cubicBezTo>
                      <a:pt x="7844" y="30010"/>
                      <a:pt x="9241" y="40868"/>
                      <a:pt x="17500" y="51553"/>
                    </a:cubicBezTo>
                    <a:cubicBezTo>
                      <a:pt x="16471" y="51088"/>
                      <a:pt x="15441" y="50549"/>
                      <a:pt x="14437" y="49936"/>
                    </a:cubicBezTo>
                    <a:cubicBezTo>
                      <a:pt x="13784" y="49523"/>
                      <a:pt x="13038" y="49313"/>
                      <a:pt x="12288" y="49313"/>
                    </a:cubicBezTo>
                    <a:cubicBezTo>
                      <a:pt x="11658" y="49313"/>
                      <a:pt x="11024" y="49462"/>
                      <a:pt x="10442" y="49764"/>
                    </a:cubicBezTo>
                    <a:cubicBezTo>
                      <a:pt x="9167" y="50402"/>
                      <a:pt x="8334" y="51652"/>
                      <a:pt x="8211" y="53073"/>
                    </a:cubicBezTo>
                    <a:cubicBezTo>
                      <a:pt x="8187" y="53441"/>
                      <a:pt x="7550" y="62117"/>
                      <a:pt x="11643" y="71969"/>
                    </a:cubicBezTo>
                    <a:cubicBezTo>
                      <a:pt x="14142" y="77974"/>
                      <a:pt x="18775" y="85204"/>
                      <a:pt x="27328" y="90817"/>
                    </a:cubicBezTo>
                    <a:cubicBezTo>
                      <a:pt x="27181" y="90817"/>
                      <a:pt x="27059" y="90792"/>
                      <a:pt x="26911" y="90792"/>
                    </a:cubicBezTo>
                    <a:cubicBezTo>
                      <a:pt x="26760" y="90775"/>
                      <a:pt x="26608" y="90767"/>
                      <a:pt x="26458" y="90767"/>
                    </a:cubicBezTo>
                    <a:cubicBezTo>
                      <a:pt x="25272" y="90767"/>
                      <a:pt x="24144" y="91275"/>
                      <a:pt x="23382" y="92189"/>
                    </a:cubicBezTo>
                    <a:cubicBezTo>
                      <a:pt x="22500" y="93218"/>
                      <a:pt x="22181" y="94591"/>
                      <a:pt x="22524" y="95890"/>
                    </a:cubicBezTo>
                    <a:cubicBezTo>
                      <a:pt x="22622" y="96208"/>
                      <a:pt x="24681" y="103659"/>
                      <a:pt x="30857" y="111208"/>
                    </a:cubicBezTo>
                    <a:cubicBezTo>
                      <a:pt x="35293" y="116600"/>
                      <a:pt x="42524" y="122874"/>
                      <a:pt x="53602" y="125742"/>
                    </a:cubicBezTo>
                    <a:cubicBezTo>
                      <a:pt x="45331" y="130336"/>
                      <a:pt x="31359" y="136086"/>
                      <a:pt x="13147" y="136086"/>
                    </a:cubicBezTo>
                    <a:cubicBezTo>
                      <a:pt x="10473" y="136086"/>
                      <a:pt x="7707" y="135962"/>
                      <a:pt x="4854" y="135692"/>
                    </a:cubicBezTo>
                    <a:cubicBezTo>
                      <a:pt x="4728" y="135681"/>
                      <a:pt x="4604" y="135675"/>
                      <a:pt x="4480" y="135675"/>
                    </a:cubicBezTo>
                    <a:cubicBezTo>
                      <a:pt x="2762" y="135675"/>
                      <a:pt x="1208" y="136767"/>
                      <a:pt x="614" y="138413"/>
                    </a:cubicBezTo>
                    <a:cubicBezTo>
                      <a:pt x="1" y="140177"/>
                      <a:pt x="663" y="142138"/>
                      <a:pt x="2231" y="143167"/>
                    </a:cubicBezTo>
                    <a:cubicBezTo>
                      <a:pt x="22573" y="156549"/>
                      <a:pt x="45318" y="163338"/>
                      <a:pt x="68184" y="163338"/>
                    </a:cubicBezTo>
                    <a:cubicBezTo>
                      <a:pt x="82988" y="163338"/>
                      <a:pt x="97840" y="160495"/>
                      <a:pt x="112104" y="154711"/>
                    </a:cubicBezTo>
                    <a:cubicBezTo>
                      <a:pt x="114187" y="153878"/>
                      <a:pt x="115192" y="151500"/>
                      <a:pt x="114334" y="149417"/>
                    </a:cubicBezTo>
                    <a:cubicBezTo>
                      <a:pt x="113700" y="147830"/>
                      <a:pt x="112169" y="146869"/>
                      <a:pt x="110556" y="146869"/>
                    </a:cubicBezTo>
                    <a:cubicBezTo>
                      <a:pt x="110050" y="146869"/>
                      <a:pt x="109537" y="146964"/>
                      <a:pt x="109040" y="147162"/>
                    </a:cubicBezTo>
                    <a:cubicBezTo>
                      <a:pt x="95768" y="152523"/>
                      <a:pt x="81959" y="155175"/>
                      <a:pt x="68188" y="155175"/>
                    </a:cubicBezTo>
                    <a:cubicBezTo>
                      <a:pt x="51799" y="155175"/>
                      <a:pt x="35463" y="151419"/>
                      <a:pt x="20147" y="144001"/>
                    </a:cubicBezTo>
                    <a:cubicBezTo>
                      <a:pt x="49116" y="141868"/>
                      <a:pt x="66591" y="127016"/>
                      <a:pt x="67424" y="126281"/>
                    </a:cubicBezTo>
                    <a:cubicBezTo>
                      <a:pt x="68699" y="125202"/>
                      <a:pt x="69165" y="123438"/>
                      <a:pt x="68601" y="121845"/>
                    </a:cubicBezTo>
                    <a:cubicBezTo>
                      <a:pt x="68037" y="120276"/>
                      <a:pt x="66567" y="119198"/>
                      <a:pt x="64900" y="119124"/>
                    </a:cubicBezTo>
                    <a:cubicBezTo>
                      <a:pt x="53405" y="118757"/>
                      <a:pt x="44166" y="114418"/>
                      <a:pt x="37377" y="106282"/>
                    </a:cubicBezTo>
                    <a:cubicBezTo>
                      <a:pt x="35293" y="103806"/>
                      <a:pt x="33774" y="101306"/>
                      <a:pt x="32696" y="99223"/>
                    </a:cubicBezTo>
                    <a:cubicBezTo>
                      <a:pt x="39999" y="99174"/>
                      <a:pt x="45514" y="97900"/>
                      <a:pt x="45808" y="97826"/>
                    </a:cubicBezTo>
                    <a:cubicBezTo>
                      <a:pt x="47646" y="97385"/>
                      <a:pt x="48945" y="95743"/>
                      <a:pt x="48945" y="93856"/>
                    </a:cubicBezTo>
                    <a:cubicBezTo>
                      <a:pt x="48945" y="91993"/>
                      <a:pt x="47670" y="90351"/>
                      <a:pt x="45832" y="89885"/>
                    </a:cubicBezTo>
                    <a:cubicBezTo>
                      <a:pt x="23505" y="84420"/>
                      <a:pt x="17990" y="68857"/>
                      <a:pt x="16691" y="60034"/>
                    </a:cubicBezTo>
                    <a:lnTo>
                      <a:pt x="16691" y="60034"/>
                    </a:lnTo>
                    <a:cubicBezTo>
                      <a:pt x="23300" y="62449"/>
                      <a:pt x="29104" y="62534"/>
                      <a:pt x="30142" y="62534"/>
                    </a:cubicBezTo>
                    <a:cubicBezTo>
                      <a:pt x="30220" y="62534"/>
                      <a:pt x="30271" y="62533"/>
                      <a:pt x="30294" y="62533"/>
                    </a:cubicBezTo>
                    <a:cubicBezTo>
                      <a:pt x="32034" y="62484"/>
                      <a:pt x="33553" y="61382"/>
                      <a:pt x="34093" y="59739"/>
                    </a:cubicBezTo>
                    <a:cubicBezTo>
                      <a:pt x="34632" y="58097"/>
                      <a:pt x="34093" y="56284"/>
                      <a:pt x="32720" y="55230"/>
                    </a:cubicBezTo>
                    <a:cubicBezTo>
                      <a:pt x="12108" y="39201"/>
                      <a:pt x="15686" y="20329"/>
                      <a:pt x="19044" y="11384"/>
                    </a:cubicBezTo>
                    <a:lnTo>
                      <a:pt x="19044" y="11384"/>
                    </a:lnTo>
                    <a:cubicBezTo>
                      <a:pt x="21863" y="14349"/>
                      <a:pt x="24975" y="17315"/>
                      <a:pt x="28333" y="20207"/>
                    </a:cubicBezTo>
                    <a:cubicBezTo>
                      <a:pt x="29112" y="20874"/>
                      <a:pt x="30067" y="21203"/>
                      <a:pt x="31016" y="21203"/>
                    </a:cubicBezTo>
                    <a:cubicBezTo>
                      <a:pt x="32158" y="21203"/>
                      <a:pt x="33290" y="20727"/>
                      <a:pt x="34093" y="19790"/>
                    </a:cubicBezTo>
                    <a:cubicBezTo>
                      <a:pt x="35563" y="18099"/>
                      <a:pt x="35367" y="15526"/>
                      <a:pt x="33676" y="14055"/>
                    </a:cubicBezTo>
                    <a:cubicBezTo>
                      <a:pt x="28872" y="9889"/>
                      <a:pt x="24657" y="5649"/>
                      <a:pt x="21127" y="1458"/>
                    </a:cubicBezTo>
                    <a:cubicBezTo>
                      <a:pt x="20336" y="531"/>
                      <a:pt x="19212" y="0"/>
                      <a:pt x="180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80"/>
              <p:cNvSpPr/>
              <p:nvPr/>
            </p:nvSpPr>
            <p:spPr>
              <a:xfrm>
                <a:off x="4195400" y="4396600"/>
                <a:ext cx="2328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8164" extrusionOk="0">
                    <a:moveTo>
                      <a:pt x="4660" y="0"/>
                    </a:moveTo>
                    <a:cubicBezTo>
                      <a:pt x="4010" y="0"/>
                      <a:pt x="3353" y="158"/>
                      <a:pt x="2745" y="492"/>
                    </a:cubicBezTo>
                    <a:cubicBezTo>
                      <a:pt x="760" y="1546"/>
                      <a:pt x="0" y="4021"/>
                      <a:pt x="1078" y="6007"/>
                    </a:cubicBezTo>
                    <a:cubicBezTo>
                      <a:pt x="1814" y="7379"/>
                      <a:pt x="3211" y="8163"/>
                      <a:pt x="4681" y="8163"/>
                    </a:cubicBezTo>
                    <a:cubicBezTo>
                      <a:pt x="5318" y="8163"/>
                      <a:pt x="5980" y="7992"/>
                      <a:pt x="6593" y="7673"/>
                    </a:cubicBezTo>
                    <a:cubicBezTo>
                      <a:pt x="8578" y="6595"/>
                      <a:pt x="9313" y="4120"/>
                      <a:pt x="8259" y="2134"/>
                    </a:cubicBezTo>
                    <a:cubicBezTo>
                      <a:pt x="7515" y="781"/>
                      <a:pt x="6106" y="0"/>
                      <a:pt x="46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80"/>
              <p:cNvSpPr/>
              <p:nvPr/>
            </p:nvSpPr>
            <p:spPr>
              <a:xfrm>
                <a:off x="2163600" y="1479450"/>
                <a:ext cx="23165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8164" extrusionOk="0">
                    <a:moveTo>
                      <a:pt x="4634" y="0"/>
                    </a:moveTo>
                    <a:cubicBezTo>
                      <a:pt x="3343" y="0"/>
                      <a:pt x="2076" y="618"/>
                      <a:pt x="1275" y="1766"/>
                    </a:cubicBezTo>
                    <a:cubicBezTo>
                      <a:pt x="1" y="3605"/>
                      <a:pt x="467" y="6153"/>
                      <a:pt x="2329" y="7428"/>
                    </a:cubicBezTo>
                    <a:cubicBezTo>
                      <a:pt x="3016" y="7918"/>
                      <a:pt x="3824" y="8163"/>
                      <a:pt x="4633" y="8163"/>
                    </a:cubicBezTo>
                    <a:cubicBezTo>
                      <a:pt x="5932" y="8163"/>
                      <a:pt x="7207" y="7550"/>
                      <a:pt x="7991" y="6399"/>
                    </a:cubicBezTo>
                    <a:cubicBezTo>
                      <a:pt x="9265" y="4536"/>
                      <a:pt x="8800" y="2011"/>
                      <a:pt x="6961" y="737"/>
                    </a:cubicBezTo>
                    <a:cubicBezTo>
                      <a:pt x="6247" y="239"/>
                      <a:pt x="5436" y="0"/>
                      <a:pt x="463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726632" y="2514486"/>
            <a:ext cx="2211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cặp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Ebrima" panose="02000000000000000000" pitchFamily="2" charset="0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13076" y="2481202"/>
            <a:ext cx="3079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</p:txBody>
      </p:sp>
      <p:pic>
        <p:nvPicPr>
          <p:cNvPr id="1028" name="Picture 4" descr="Back To School Travel Sticker by Terra Thr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573" y="1360339"/>
            <a:ext cx="1047472" cy="10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hool Bag Sticker by Kids Party Worl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02" y="1236554"/>
            <a:ext cx="1024850" cy="11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97"/>
          <p:cNvSpPr/>
          <p:nvPr/>
        </p:nvSpPr>
        <p:spPr>
          <a:xfrm>
            <a:off x="2250169" y="-497025"/>
            <a:ext cx="2662462" cy="269585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97"/>
          <p:cNvSpPr/>
          <p:nvPr/>
        </p:nvSpPr>
        <p:spPr>
          <a:xfrm>
            <a:off x="2764062" y="850900"/>
            <a:ext cx="5115831" cy="5435600"/>
          </a:xfrm>
          <a:prstGeom prst="ellipse">
            <a:avLst/>
          </a:prstGeom>
          <a:gradFill>
            <a:gsLst>
              <a:gs pos="0">
                <a:srgbClr val="645CA7">
                  <a:alpha val="76470"/>
                </a:srgbClr>
              </a:gs>
              <a:gs pos="100000">
                <a:srgbClr val="D77EAD">
                  <a:alpha val="7647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97"/>
          <p:cNvSpPr txBox="1">
            <a:spLocks noGrp="1"/>
          </p:cNvSpPr>
          <p:nvPr>
            <p:ph type="ctrTitle"/>
          </p:nvPr>
        </p:nvSpPr>
        <p:spPr>
          <a:xfrm>
            <a:off x="272373" y="1028700"/>
            <a:ext cx="3441700" cy="30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sát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hình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1,2,3,4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và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Màu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sắc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của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những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chiếc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cặp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trên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như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thế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nào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  <a:b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Có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thể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dụng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những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hình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ảnh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gì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để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cặp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sách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  <a:endParaRPr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37" y="0"/>
            <a:ext cx="521176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8"/>
          <p:cNvSpPr txBox="1">
            <a:spLocks noGrp="1"/>
          </p:cNvSpPr>
          <p:nvPr>
            <p:ph type="ctrTitle"/>
          </p:nvPr>
        </p:nvSpPr>
        <p:spPr>
          <a:xfrm>
            <a:off x="836188" y="302359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8" y="591259"/>
            <a:ext cx="7445964" cy="419516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85"/>
          <p:cNvPicPr preferRelativeResize="0"/>
          <p:nvPr/>
        </p:nvPicPr>
        <p:blipFill rotWithShape="1">
          <a:blip r:embed="rId3">
            <a:alphaModFix/>
          </a:blip>
          <a:srcRect l="13058" t="14965" b="58884"/>
          <a:stretch/>
        </p:blipFill>
        <p:spPr>
          <a:xfrm>
            <a:off x="2311846" y="3918603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85"/>
          <p:cNvSpPr txBox="1">
            <a:spLocks noGrp="1"/>
          </p:cNvSpPr>
          <p:nvPr>
            <p:ph type="ctrTitle"/>
          </p:nvPr>
        </p:nvSpPr>
        <p:spPr>
          <a:xfrm>
            <a:off x="798558" y="462902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Các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bộ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phận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chiếc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cặp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4" name="Google Shape;230;p18"/>
          <p:cNvSpPr txBox="1"/>
          <p:nvPr/>
        </p:nvSpPr>
        <p:spPr>
          <a:xfrm>
            <a:off x="623455" y="1584164"/>
            <a:ext cx="178779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Thân</a:t>
            </a:r>
            <a:r>
              <a:rPr lang="en-US" sz="28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cặp</a:t>
            </a:r>
            <a:r>
              <a:rPr lang="en-US" sz="28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28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231;p18"/>
          <p:cNvSpPr txBox="1"/>
          <p:nvPr/>
        </p:nvSpPr>
        <p:spPr>
          <a:xfrm>
            <a:off x="1305600" y="3745189"/>
            <a:ext cx="12036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Venus</a:t>
            </a:r>
            <a:endParaRPr sz="2000" b="1">
              <a:solidFill>
                <a:schemeClr val="l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232;p18"/>
          <p:cNvSpPr txBox="1"/>
          <p:nvPr/>
        </p:nvSpPr>
        <p:spPr>
          <a:xfrm>
            <a:off x="6634799" y="1584164"/>
            <a:ext cx="2012375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 </a:t>
            </a:r>
            <a:r>
              <a:rPr lang="en-US" sz="2800" b="1" dirty="0" err="1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xách</a:t>
            </a:r>
            <a:r>
              <a:rPr lang="en-US" sz="2800" b="1" dirty="0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2800" b="1" dirty="0">
              <a:solidFill>
                <a:srgbClr val="FF66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233;p18"/>
          <p:cNvSpPr txBox="1"/>
          <p:nvPr/>
        </p:nvSpPr>
        <p:spPr>
          <a:xfrm>
            <a:off x="345869" y="1801887"/>
            <a:ext cx="2992168" cy="87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235;p18"/>
          <p:cNvSpPr txBox="1"/>
          <p:nvPr/>
        </p:nvSpPr>
        <p:spPr>
          <a:xfrm>
            <a:off x="6634800" y="1984288"/>
            <a:ext cx="2204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236;p18"/>
          <p:cNvSpPr txBox="1"/>
          <p:nvPr/>
        </p:nvSpPr>
        <p:spPr>
          <a:xfrm>
            <a:off x="474880" y="3287877"/>
            <a:ext cx="1859716" cy="4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đeo</a:t>
            </a:r>
            <a:endParaRPr sz="2800" b="1" dirty="0">
              <a:solidFill>
                <a:schemeClr val="accent6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" name="Google Shape;238;p18"/>
          <p:cNvSpPr txBox="1"/>
          <p:nvPr/>
        </p:nvSpPr>
        <p:spPr>
          <a:xfrm>
            <a:off x="6940458" y="3287877"/>
            <a:ext cx="161126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Nắp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cặp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" name="Google Shape;239;p18"/>
          <p:cNvSpPr txBox="1"/>
          <p:nvPr/>
        </p:nvSpPr>
        <p:spPr>
          <a:xfrm>
            <a:off x="110870" y="3617850"/>
            <a:ext cx="3079531" cy="90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241;p18"/>
          <p:cNvSpPr txBox="1"/>
          <p:nvPr/>
        </p:nvSpPr>
        <p:spPr>
          <a:xfrm>
            <a:off x="6521212" y="3713880"/>
            <a:ext cx="2235519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243;p18"/>
          <p:cNvSpPr/>
          <p:nvPr/>
        </p:nvSpPr>
        <p:spPr>
          <a:xfrm>
            <a:off x="2741875" y="3145942"/>
            <a:ext cx="713100" cy="71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4;p18"/>
          <p:cNvSpPr/>
          <p:nvPr/>
        </p:nvSpPr>
        <p:spPr>
          <a:xfrm>
            <a:off x="2741875" y="1431946"/>
            <a:ext cx="713100" cy="71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46;p18"/>
          <p:cNvSpPr/>
          <p:nvPr/>
        </p:nvSpPr>
        <p:spPr>
          <a:xfrm>
            <a:off x="5721971" y="3138958"/>
            <a:ext cx="713100" cy="713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47;p18"/>
          <p:cNvSpPr/>
          <p:nvPr/>
        </p:nvSpPr>
        <p:spPr>
          <a:xfrm>
            <a:off x="5694525" y="1431946"/>
            <a:ext cx="713100" cy="713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48;p18"/>
          <p:cNvCxnSpPr>
            <a:stCxn id="4" idx="3"/>
            <a:endCxn id="18" idx="2"/>
          </p:cNvCxnSpPr>
          <p:nvPr/>
        </p:nvCxnSpPr>
        <p:spPr>
          <a:xfrm>
            <a:off x="2411250" y="1788464"/>
            <a:ext cx="330625" cy="32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49;p18"/>
          <p:cNvCxnSpPr>
            <a:stCxn id="21" idx="6"/>
            <a:endCxn id="6" idx="1"/>
          </p:cNvCxnSpPr>
          <p:nvPr/>
        </p:nvCxnSpPr>
        <p:spPr>
          <a:xfrm flipV="1">
            <a:off x="6407625" y="1788464"/>
            <a:ext cx="227174" cy="32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50;p18"/>
          <p:cNvCxnSpPr>
            <a:stCxn id="10" idx="3"/>
            <a:endCxn id="17" idx="2"/>
          </p:cNvCxnSpPr>
          <p:nvPr/>
        </p:nvCxnSpPr>
        <p:spPr>
          <a:xfrm>
            <a:off x="2334596" y="3500719"/>
            <a:ext cx="407279" cy="1773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52;p18"/>
          <p:cNvCxnSpPr>
            <a:stCxn id="20" idx="6"/>
            <a:endCxn id="12" idx="1"/>
          </p:cNvCxnSpPr>
          <p:nvPr/>
        </p:nvCxnSpPr>
        <p:spPr>
          <a:xfrm flipV="1">
            <a:off x="6435071" y="3492177"/>
            <a:ext cx="505387" cy="3331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281;p18"/>
          <p:cNvCxnSpPr>
            <a:stCxn id="18" idx="6"/>
          </p:cNvCxnSpPr>
          <p:nvPr/>
        </p:nvCxnSpPr>
        <p:spPr>
          <a:xfrm>
            <a:off x="3454975" y="1788496"/>
            <a:ext cx="774600" cy="1041000"/>
          </a:xfrm>
          <a:prstGeom prst="bentConnector2">
            <a:avLst/>
          </a:prstGeom>
          <a:noFill/>
          <a:ln w="5715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282;p18"/>
          <p:cNvCxnSpPr>
            <a:stCxn id="21" idx="2"/>
          </p:cNvCxnSpPr>
          <p:nvPr/>
        </p:nvCxnSpPr>
        <p:spPr>
          <a:xfrm flipH="1">
            <a:off x="4890825" y="1788496"/>
            <a:ext cx="803700" cy="1099200"/>
          </a:xfrm>
          <a:prstGeom prst="bentConnector2">
            <a:avLst/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85;p18"/>
          <p:cNvCxnSpPr/>
          <p:nvPr/>
        </p:nvCxnSpPr>
        <p:spPr>
          <a:xfrm flipV="1">
            <a:off x="3444577" y="3215353"/>
            <a:ext cx="1041647" cy="34864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286;p18"/>
          <p:cNvCxnSpPr>
            <a:stCxn id="20" idx="2"/>
          </p:cNvCxnSpPr>
          <p:nvPr/>
        </p:nvCxnSpPr>
        <p:spPr>
          <a:xfrm rot="10800000">
            <a:off x="4519343" y="3092384"/>
            <a:ext cx="1202629" cy="403124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Back To School Bag Sticker by Bic Papelerí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11" y="1711065"/>
            <a:ext cx="2057162" cy="20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512</Words>
  <Application>Microsoft Office PowerPoint</Application>
  <PresentationFormat>On-screen Show (16:9)</PresentationFormat>
  <Paragraphs>57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Fira Sans Extra Condensed Medium</vt:lpstr>
      <vt:lpstr>Englebert</vt:lpstr>
      <vt:lpstr>Roboto</vt:lpstr>
      <vt:lpstr>Calibri</vt:lpstr>
      <vt:lpstr>Fira Sans Extra Condensed</vt:lpstr>
      <vt:lpstr>Bahnschrift SemiBold</vt:lpstr>
      <vt:lpstr>Zilla Slab</vt:lpstr>
      <vt:lpstr>Bahnschrift SemiLight SemiConde</vt:lpstr>
      <vt:lpstr>Zilla Slab Light</vt:lpstr>
      <vt:lpstr>Arial</vt:lpstr>
      <vt:lpstr>Bahnschrift SemiLight</vt:lpstr>
      <vt:lpstr>Oswald Light</vt:lpstr>
      <vt:lpstr>Back to School Social Media XL by Slidesgo</vt:lpstr>
      <vt:lpstr>PowerPoint Presentation</vt:lpstr>
      <vt:lpstr>Bài 2: Cặp sách xinh xắn (Tiết 1)</vt:lpstr>
      <vt:lpstr>1</vt:lpstr>
      <vt:lpstr>PowerPoint Presentation</vt:lpstr>
      <vt:lpstr>Hoạt động 1:</vt:lpstr>
      <vt:lpstr>Quan sát chiếc cặp sách của mình và trả lời câu hỏi sau: </vt:lpstr>
      <vt:lpstr>Quan sát hình 1,2,3,4 trong sách và trả lời câu hỏi sau:  - Màu sắc của những chiếc cặp trên như thế nào ? - Có thể sử dụng những hình ảnh gì để trang trí cặp sách ?</vt:lpstr>
      <vt:lpstr>PowerPoint Presentation</vt:lpstr>
      <vt:lpstr>Các bộ phận của chiếc cặp  </vt:lpstr>
      <vt:lpstr>Ghi nhớ </vt:lpstr>
      <vt:lpstr>Hoạt động 2: </vt:lpstr>
      <vt:lpstr>Quan sát hình minh họa trong sách trang 23 và trả lời câu hỏi: </vt:lpstr>
      <vt:lpstr>Cách thực hiện </vt:lpstr>
      <vt:lpstr>Lưu ý  </vt:lpstr>
      <vt:lpstr>Sản phẩm tham khảo</vt:lpstr>
      <vt:lpstr>Hoạt động 3</vt:lpstr>
      <vt:lpstr>Thực hành </vt:lpstr>
      <vt:lpstr>Hoạt động 4 </vt:lpstr>
      <vt:lpstr>PowerPoint Presentation</vt:lpstr>
      <vt:lpstr>Vận dụng- Phát triển </vt:lpstr>
      <vt:lpstr>Chúng mình hãy bảo quản, giữ gìn chiếc cặp sách cũng như đồ dùng học tập của mình thật cẩn thận nhé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khởi động</dc:title>
  <dc:creator>Minh</dc:creator>
  <cp:lastModifiedBy>zim bobo</cp:lastModifiedBy>
  <cp:revision>76</cp:revision>
  <dcterms:modified xsi:type="dcterms:W3CDTF">2026-01-06T16:45:21Z</dcterms:modified>
</cp:coreProperties>
</file>